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64" r:id="rId5"/>
  </p:sldIdLst>
  <p:sldSz cx="10058400" cy="777240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8C7319-5365-4D01-8917-7CA2F56DF455}" v="2" dt="2026-02-12T14:45:37.05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81"/>
    <p:restoredTop sz="94708"/>
  </p:normalViewPr>
  <p:slideViewPr>
    <p:cSldViewPr>
      <p:cViewPr varScale="1">
        <p:scale>
          <a:sx n="66" d="100"/>
          <a:sy n="66" d="100"/>
        </p:scale>
        <p:origin x="1474" y="53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ffany Nesbey" userId="0bcdd2ad-bec2-4764-bacd-164b66bd75b7" providerId="ADAL" clId="{5A6A98E4-EF33-47B5-9338-AF793E7BB589}"/>
    <pc:docChg chg="undo custSel delSld modSld">
      <pc:chgData name="Tiffany Nesbey" userId="0bcdd2ad-bec2-4764-bacd-164b66bd75b7" providerId="ADAL" clId="{5A6A98E4-EF33-47B5-9338-AF793E7BB589}" dt="2026-02-12T15:28:39.528" v="228" actId="13926"/>
      <pc:docMkLst>
        <pc:docMk/>
      </pc:docMkLst>
      <pc:sldChg chg="del">
        <pc:chgData name="Tiffany Nesbey" userId="0bcdd2ad-bec2-4764-bacd-164b66bd75b7" providerId="ADAL" clId="{5A6A98E4-EF33-47B5-9338-AF793E7BB589}" dt="2026-02-12T14:46:38.975" v="227" actId="47"/>
        <pc:sldMkLst>
          <pc:docMk/>
          <pc:sldMk cId="0" sldId="260"/>
        </pc:sldMkLst>
      </pc:sldChg>
      <pc:sldChg chg="delSp modSp mod">
        <pc:chgData name="Tiffany Nesbey" userId="0bcdd2ad-bec2-4764-bacd-164b66bd75b7" providerId="ADAL" clId="{5A6A98E4-EF33-47B5-9338-AF793E7BB589}" dt="2026-02-12T15:28:39.528" v="228" actId="13926"/>
        <pc:sldMkLst>
          <pc:docMk/>
          <pc:sldMk cId="1166542298" sldId="264"/>
        </pc:sldMkLst>
        <pc:spChg chg="mod">
          <ac:chgData name="Tiffany Nesbey" userId="0bcdd2ad-bec2-4764-bacd-164b66bd75b7" providerId="ADAL" clId="{5A6A98E4-EF33-47B5-9338-AF793E7BB589}" dt="2026-02-12T15:28:39.528" v="228" actId="13926"/>
          <ac:spMkLst>
            <pc:docMk/>
            <pc:sldMk cId="1166542298" sldId="264"/>
            <ac:spMk id="13" creationId="{7005C77A-ECFD-EF85-CB8E-E01A5BEF07C3}"/>
          </ac:spMkLst>
        </pc:spChg>
        <pc:spChg chg="mod">
          <ac:chgData name="Tiffany Nesbey" userId="0bcdd2ad-bec2-4764-bacd-164b66bd75b7" providerId="ADAL" clId="{5A6A98E4-EF33-47B5-9338-AF793E7BB589}" dt="2026-02-12T14:46:33.327" v="226" actId="13926"/>
          <ac:spMkLst>
            <pc:docMk/>
            <pc:sldMk cId="1166542298" sldId="264"/>
            <ac:spMk id="32" creationId="{4C54F216-3B35-8172-989F-42FB538FD65F}"/>
          </ac:spMkLst>
        </pc:spChg>
        <pc:spChg chg="mod">
          <ac:chgData name="Tiffany Nesbey" userId="0bcdd2ad-bec2-4764-bacd-164b66bd75b7" providerId="ADAL" clId="{5A6A98E4-EF33-47B5-9338-AF793E7BB589}" dt="2026-02-12T14:40:58.649" v="211" actId="403"/>
          <ac:spMkLst>
            <pc:docMk/>
            <pc:sldMk cId="1166542298" sldId="264"/>
            <ac:spMk id="40" creationId="{73DDF701-032A-8B0E-9863-3E778783BE6B}"/>
          </ac:spMkLst>
        </pc:spChg>
        <pc:spChg chg="mod">
          <ac:chgData name="Tiffany Nesbey" userId="0bcdd2ad-bec2-4764-bacd-164b66bd75b7" providerId="ADAL" clId="{5A6A98E4-EF33-47B5-9338-AF793E7BB589}" dt="2026-02-12T14:45:37.054" v="219" actId="165"/>
          <ac:spMkLst>
            <pc:docMk/>
            <pc:sldMk cId="1166542298" sldId="264"/>
            <ac:spMk id="46" creationId="{48E85A25-2C19-EFC3-21D5-EA2483937BEE}"/>
          </ac:spMkLst>
        </pc:spChg>
        <pc:spChg chg="mod">
          <ac:chgData name="Tiffany Nesbey" userId="0bcdd2ad-bec2-4764-bacd-164b66bd75b7" providerId="ADAL" clId="{5A6A98E4-EF33-47B5-9338-AF793E7BB589}" dt="2026-02-12T14:45:37.054" v="219" actId="165"/>
          <ac:spMkLst>
            <pc:docMk/>
            <pc:sldMk cId="1166542298" sldId="264"/>
            <ac:spMk id="50" creationId="{6DEF57CC-D3B9-A473-4149-3E263A31193C}"/>
          </ac:spMkLst>
        </pc:spChg>
        <pc:grpChg chg="del">
          <ac:chgData name="Tiffany Nesbey" userId="0bcdd2ad-bec2-4764-bacd-164b66bd75b7" providerId="ADAL" clId="{5A6A98E4-EF33-47B5-9338-AF793E7BB589}" dt="2026-02-12T14:38:32.736" v="199" actId="478"/>
          <ac:grpSpMkLst>
            <pc:docMk/>
            <pc:sldMk cId="1166542298" sldId="264"/>
            <ac:grpSpMk id="3" creationId="{924FAEC2-C89D-DA07-D72E-98B14E087260}"/>
          </ac:grpSpMkLst>
        </pc:grpChg>
        <pc:grpChg chg="mod">
          <ac:chgData name="Tiffany Nesbey" userId="0bcdd2ad-bec2-4764-bacd-164b66bd75b7" providerId="ADAL" clId="{5A6A98E4-EF33-47B5-9338-AF793E7BB589}" dt="2026-02-12T14:44:59.623" v="218" actId="1076"/>
          <ac:grpSpMkLst>
            <pc:docMk/>
            <pc:sldMk cId="1166542298" sldId="264"/>
            <ac:grpSpMk id="37" creationId="{85F559F3-0FF5-BA04-6970-4DA9DED4F087}"/>
          </ac:grpSpMkLst>
        </pc:grpChg>
        <pc:grpChg chg="del mod">
          <ac:chgData name="Tiffany Nesbey" userId="0bcdd2ad-bec2-4764-bacd-164b66bd75b7" providerId="ADAL" clId="{5A6A98E4-EF33-47B5-9338-AF793E7BB589}" dt="2026-02-12T14:45:37.054" v="219" actId="165"/>
          <ac:grpSpMkLst>
            <pc:docMk/>
            <pc:sldMk cId="1166542298" sldId="264"/>
            <ac:grpSpMk id="41" creationId="{EB9180E5-4462-6F09-58E5-B70BB4697431}"/>
          </ac:grpSpMkLst>
        </pc:grpChg>
        <pc:grpChg chg="mod topLvl">
          <ac:chgData name="Tiffany Nesbey" userId="0bcdd2ad-bec2-4764-bacd-164b66bd75b7" providerId="ADAL" clId="{5A6A98E4-EF33-47B5-9338-AF793E7BB589}" dt="2026-02-12T14:45:44.735" v="220" actId="1076"/>
          <ac:grpSpMkLst>
            <pc:docMk/>
            <pc:sldMk cId="1166542298" sldId="264"/>
            <ac:grpSpMk id="42" creationId="{E402BC4B-C512-F635-FB4B-EE3010489285}"/>
          </ac:grpSpMkLst>
        </pc:grpChg>
        <pc:grpChg chg="mod topLvl">
          <ac:chgData name="Tiffany Nesbey" userId="0bcdd2ad-bec2-4764-bacd-164b66bd75b7" providerId="ADAL" clId="{5A6A98E4-EF33-47B5-9338-AF793E7BB589}" dt="2026-02-12T14:46:03.047" v="221" actId="1076"/>
          <ac:grpSpMkLst>
            <pc:docMk/>
            <pc:sldMk cId="1166542298" sldId="264"/>
            <ac:grpSpMk id="43" creationId="{871CD0E7-B123-2939-EE02-C4D913CBBA48}"/>
          </ac:grpSpMkLst>
        </pc:grpChg>
        <pc:picChg chg="mod">
          <ac:chgData name="Tiffany Nesbey" userId="0bcdd2ad-bec2-4764-bacd-164b66bd75b7" providerId="ADAL" clId="{5A6A98E4-EF33-47B5-9338-AF793E7BB589}" dt="2026-02-12T14:41:37.289" v="216" actId="1076"/>
          <ac:picMkLst>
            <pc:docMk/>
            <pc:sldMk cId="1166542298" sldId="264"/>
            <ac:picMk id="38" creationId="{E338F0D6-43EE-295C-6894-CF7BB3CC7E7E}"/>
          </ac:picMkLst>
        </pc:picChg>
        <pc:picChg chg="mod">
          <ac:chgData name="Tiffany Nesbey" userId="0bcdd2ad-bec2-4764-bacd-164b66bd75b7" providerId="ADAL" clId="{5A6A98E4-EF33-47B5-9338-AF793E7BB589}" dt="2026-02-12T14:45:37.054" v="219" actId="165"/>
          <ac:picMkLst>
            <pc:docMk/>
            <pc:sldMk cId="1166542298" sldId="264"/>
            <ac:picMk id="44" creationId="{5ED1C2DB-B00D-1577-4E45-DE4965339F9E}"/>
          </ac:picMkLst>
        </pc:picChg>
        <pc:picChg chg="mod">
          <ac:chgData name="Tiffany Nesbey" userId="0bcdd2ad-bec2-4764-bacd-164b66bd75b7" providerId="ADAL" clId="{5A6A98E4-EF33-47B5-9338-AF793E7BB589}" dt="2026-02-12T14:45:37.054" v="219" actId="165"/>
          <ac:picMkLst>
            <pc:docMk/>
            <pc:sldMk cId="1166542298" sldId="264"/>
            <ac:picMk id="48" creationId="{28D4401A-05A2-9084-F974-8DD390836802}"/>
          </ac:picMkLst>
        </pc:picChg>
        <pc:cxnChg chg="mod">
          <ac:chgData name="Tiffany Nesbey" userId="0bcdd2ad-bec2-4764-bacd-164b66bd75b7" providerId="ADAL" clId="{5A6A98E4-EF33-47B5-9338-AF793E7BB589}" dt="2026-02-12T14:40:50.112" v="209" actId="1076"/>
          <ac:cxnSpMkLst>
            <pc:docMk/>
            <pc:sldMk cId="1166542298" sldId="264"/>
            <ac:cxnSpMk id="39" creationId="{3C0CC3B2-28E8-98B1-2850-0FDBDD334415}"/>
          </ac:cxnSpMkLst>
        </pc:cxnChg>
        <pc:cxnChg chg="mod">
          <ac:chgData name="Tiffany Nesbey" userId="0bcdd2ad-bec2-4764-bacd-164b66bd75b7" providerId="ADAL" clId="{5A6A98E4-EF33-47B5-9338-AF793E7BB589}" dt="2026-02-12T14:45:37.054" v="219" actId="165"/>
          <ac:cxnSpMkLst>
            <pc:docMk/>
            <pc:sldMk cId="1166542298" sldId="264"/>
            <ac:cxnSpMk id="45" creationId="{EA62F42C-DECA-9A8C-18C9-D51AF005A87A}"/>
          </ac:cxnSpMkLst>
        </pc:cxnChg>
        <pc:cxnChg chg="mod">
          <ac:chgData name="Tiffany Nesbey" userId="0bcdd2ad-bec2-4764-bacd-164b66bd75b7" providerId="ADAL" clId="{5A6A98E4-EF33-47B5-9338-AF793E7BB589}" dt="2026-02-12T14:45:37.054" v="219" actId="165"/>
          <ac:cxnSpMkLst>
            <pc:docMk/>
            <pc:sldMk cId="1166542298" sldId="264"/>
            <ac:cxnSpMk id="49" creationId="{CD0CA359-3753-B0E8-09C8-4FF0CB7BD175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A180E-B41D-4531-ADFF-98C67B91D030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95700" y="946150"/>
            <a:ext cx="33020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0776C7-5371-403B-98CF-3F10B2D1A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94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17E0D-7C3A-0A8D-028A-F252CF731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50D8A6-7C10-478B-E811-0D8FA2D4D8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0D7CF2-A64D-32EC-ACD8-F65CDE4E30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9191B6-4DC8-F843-13AF-F056507D99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0776C7-5371-403B-98CF-3F10B2D1A0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619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3388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7263" y="1148891"/>
            <a:ext cx="9023874" cy="1259255"/>
          </a:xfrm>
        </p:spPr>
        <p:txBody>
          <a:bodyPr lIns="0" tIns="0" rIns="0" bIns="0"/>
          <a:lstStyle>
            <a:lvl1pPr>
              <a:defRPr sz="8183" b="0" i="0">
                <a:solidFill>
                  <a:srgbClr val="28377D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7263" y="3347050"/>
            <a:ext cx="6536765" cy="202684"/>
          </a:xfrm>
        </p:spPr>
        <p:txBody>
          <a:bodyPr lIns="0" tIns="0" rIns="0" bIns="0"/>
          <a:lstStyle>
            <a:lvl1pPr>
              <a:defRPr sz="1317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316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7263" y="1148891"/>
            <a:ext cx="9023874" cy="1259255"/>
          </a:xfrm>
        </p:spPr>
        <p:txBody>
          <a:bodyPr lIns="0" tIns="0" rIns="0" bIns="0"/>
          <a:lstStyle>
            <a:lvl1pPr>
              <a:defRPr sz="8183" b="0" i="0">
                <a:solidFill>
                  <a:srgbClr val="28377D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7263" y="1148891"/>
            <a:ext cx="9023874" cy="1259255"/>
          </a:xfrm>
        </p:spPr>
        <p:txBody>
          <a:bodyPr lIns="0" tIns="0" rIns="0" bIns="0"/>
          <a:lstStyle>
            <a:lvl1pPr>
              <a:defRPr sz="8183" b="0" i="0">
                <a:solidFill>
                  <a:srgbClr val="28377D"/>
                </a:solidFill>
                <a:latin typeface="Palatino Linotype"/>
                <a:cs typeface="Palatino Linotype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17263" y="1148891"/>
            <a:ext cx="9023874" cy="13388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700" b="0" i="0">
                <a:solidFill>
                  <a:srgbClr val="28377D"/>
                </a:solidFill>
                <a:latin typeface="Palatino Linotype"/>
                <a:cs typeface="Palatino Linotype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7263" y="3347050"/>
            <a:ext cx="6536765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37127" y="7116813"/>
            <a:ext cx="1794863" cy="4464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3737">
              <a:spcBef>
                <a:spcPts val="52"/>
              </a:spcBef>
            </a:pPr>
            <a:r>
              <a:rPr lang="en-US" spc="-5"/>
              <a:t>Amanda</a:t>
            </a:r>
            <a:r>
              <a:rPr lang="en-US" spc="-47"/>
              <a:t> </a:t>
            </a:r>
            <a:r>
              <a:rPr lang="en-US"/>
              <a:t>McMahon</a:t>
            </a:r>
          </a:p>
          <a:p>
            <a:pPr marL="698819" marR="4778" indent="-687470">
              <a:lnSpc>
                <a:spcPct val="111100"/>
              </a:lnSpc>
              <a:spcBef>
                <a:spcPts val="14"/>
              </a:spcBef>
            </a:pPr>
            <a:r>
              <a:rPr lang="en-US" sz="752" spc="19"/>
              <a:t>Director,</a:t>
            </a:r>
            <a:r>
              <a:rPr lang="en-US" sz="752" spc="-9"/>
              <a:t> </a:t>
            </a:r>
            <a:r>
              <a:rPr lang="en-US" sz="752" spc="-5"/>
              <a:t>College </a:t>
            </a:r>
            <a:r>
              <a:rPr lang="en-US" sz="752" spc="-56"/>
              <a:t>&amp;</a:t>
            </a:r>
            <a:r>
              <a:rPr lang="en-US" sz="752" spc="-9"/>
              <a:t> </a:t>
            </a:r>
            <a:r>
              <a:rPr lang="en-US" sz="752" spc="-5"/>
              <a:t>Career </a:t>
            </a:r>
            <a:r>
              <a:rPr lang="en-US" sz="752" spc="24"/>
              <a:t>Readiness </a:t>
            </a:r>
            <a:r>
              <a:rPr lang="en-US" sz="752" spc="-198"/>
              <a:t> </a:t>
            </a:r>
            <a:r>
              <a:rPr lang="en-US" sz="752" spc="89"/>
              <a:t>FHI</a:t>
            </a:r>
            <a:r>
              <a:rPr lang="en-US" sz="752" spc="-1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76510" y="7116813"/>
            <a:ext cx="1043469" cy="4464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23" b="0" i="0">
                <a:solidFill>
                  <a:srgbClr val="28377D"/>
                </a:solidFill>
                <a:latin typeface="Century Gothic"/>
                <a:cs typeface="Century Gothic"/>
              </a:defRPr>
            </a:lvl1pPr>
          </a:lstStyle>
          <a:p>
            <a:pPr marL="11946">
              <a:spcBef>
                <a:spcPts val="52"/>
              </a:spcBef>
            </a:pPr>
            <a:r>
              <a:rPr lang="en-US" spc="71"/>
              <a:t>Lisa</a:t>
            </a:r>
            <a:r>
              <a:rPr lang="en-US" spc="-61"/>
              <a:t> </a:t>
            </a:r>
            <a:r>
              <a:rPr lang="en-US" spc="47"/>
              <a:t>Johnson</a:t>
            </a:r>
          </a:p>
          <a:p>
            <a:pPr marL="454530" marR="25086" indent="-160071">
              <a:lnSpc>
                <a:spcPct val="111100"/>
              </a:lnSpc>
              <a:spcBef>
                <a:spcPts val="14"/>
              </a:spcBef>
            </a:pPr>
            <a:r>
              <a:rPr lang="en-US" sz="752" spc="61"/>
              <a:t>D</a:t>
            </a:r>
            <a:r>
              <a:rPr lang="en-US" sz="752" spc="56"/>
              <a:t>i</a:t>
            </a:r>
            <a:r>
              <a:rPr lang="en-US" sz="752" spc="80"/>
              <a:t>r</a:t>
            </a:r>
            <a:r>
              <a:rPr lang="en-US" sz="752" spc="-33"/>
              <a:t>e</a:t>
            </a:r>
            <a:r>
              <a:rPr lang="en-US" sz="752" spc="-61"/>
              <a:t>c</a:t>
            </a:r>
            <a:r>
              <a:rPr lang="en-US" sz="752" spc="56"/>
              <a:t>t</a:t>
            </a:r>
            <a:r>
              <a:rPr lang="en-US" sz="752" spc="-19"/>
              <a:t>o</a:t>
            </a:r>
            <a:r>
              <a:rPr lang="en-US" sz="752" spc="80"/>
              <a:t>r</a:t>
            </a:r>
            <a:r>
              <a:rPr lang="en-US" sz="752" spc="-38"/>
              <a:t>,</a:t>
            </a:r>
            <a:r>
              <a:rPr lang="en-US" sz="752" spc="-9"/>
              <a:t> </a:t>
            </a:r>
            <a:r>
              <a:rPr lang="en-US" sz="752" spc="52"/>
              <a:t>N</a:t>
            </a:r>
            <a:r>
              <a:rPr lang="en-US" sz="752" spc="61"/>
              <a:t>I</a:t>
            </a:r>
            <a:r>
              <a:rPr lang="en-US" sz="752" spc="122"/>
              <a:t>W</a:t>
            </a:r>
            <a:r>
              <a:rPr lang="en-US" sz="752" spc="71"/>
              <a:t>L  </a:t>
            </a:r>
            <a:r>
              <a:rPr lang="en-US" sz="752" spc="89"/>
              <a:t>FHI</a:t>
            </a:r>
            <a:r>
              <a:rPr lang="en-US" sz="752" spc="-24"/>
              <a:t> </a:t>
            </a:r>
            <a:r>
              <a:rPr lang="en-US" sz="752" spc="47"/>
              <a:t>360</a:t>
            </a:r>
            <a:endParaRPr lang="en-US" sz="752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30042">
        <a:defRPr>
          <a:latin typeface="+mn-lt"/>
          <a:ea typeface="+mn-ea"/>
          <a:cs typeface="+mn-cs"/>
        </a:defRPr>
      </a:lvl2pPr>
      <a:lvl3pPr marL="860085">
        <a:defRPr>
          <a:latin typeface="+mn-lt"/>
          <a:ea typeface="+mn-ea"/>
          <a:cs typeface="+mn-cs"/>
        </a:defRPr>
      </a:lvl3pPr>
      <a:lvl4pPr marL="1290127">
        <a:defRPr>
          <a:latin typeface="+mn-lt"/>
          <a:ea typeface="+mn-ea"/>
          <a:cs typeface="+mn-cs"/>
        </a:defRPr>
      </a:lvl4pPr>
      <a:lvl5pPr marL="1720169">
        <a:defRPr>
          <a:latin typeface="+mn-lt"/>
          <a:ea typeface="+mn-ea"/>
          <a:cs typeface="+mn-cs"/>
        </a:defRPr>
      </a:lvl5pPr>
      <a:lvl6pPr marL="2150212">
        <a:defRPr>
          <a:latin typeface="+mn-lt"/>
          <a:ea typeface="+mn-ea"/>
          <a:cs typeface="+mn-cs"/>
        </a:defRPr>
      </a:lvl6pPr>
      <a:lvl7pPr marL="2580254">
        <a:defRPr>
          <a:latin typeface="+mn-lt"/>
          <a:ea typeface="+mn-ea"/>
          <a:cs typeface="+mn-cs"/>
        </a:defRPr>
      </a:lvl7pPr>
      <a:lvl8pPr marL="3010296">
        <a:defRPr>
          <a:latin typeface="+mn-lt"/>
          <a:ea typeface="+mn-ea"/>
          <a:cs typeface="+mn-cs"/>
        </a:defRPr>
      </a:lvl8pPr>
      <a:lvl9pPr marL="344033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30042">
        <a:defRPr>
          <a:latin typeface="+mn-lt"/>
          <a:ea typeface="+mn-ea"/>
          <a:cs typeface="+mn-cs"/>
        </a:defRPr>
      </a:lvl2pPr>
      <a:lvl3pPr marL="860085">
        <a:defRPr>
          <a:latin typeface="+mn-lt"/>
          <a:ea typeface="+mn-ea"/>
          <a:cs typeface="+mn-cs"/>
        </a:defRPr>
      </a:lvl3pPr>
      <a:lvl4pPr marL="1290127">
        <a:defRPr>
          <a:latin typeface="+mn-lt"/>
          <a:ea typeface="+mn-ea"/>
          <a:cs typeface="+mn-cs"/>
        </a:defRPr>
      </a:lvl4pPr>
      <a:lvl5pPr marL="1720169">
        <a:defRPr>
          <a:latin typeface="+mn-lt"/>
          <a:ea typeface="+mn-ea"/>
          <a:cs typeface="+mn-cs"/>
        </a:defRPr>
      </a:lvl5pPr>
      <a:lvl6pPr marL="2150212">
        <a:defRPr>
          <a:latin typeface="+mn-lt"/>
          <a:ea typeface="+mn-ea"/>
          <a:cs typeface="+mn-cs"/>
        </a:defRPr>
      </a:lvl6pPr>
      <a:lvl7pPr marL="2580254">
        <a:defRPr>
          <a:latin typeface="+mn-lt"/>
          <a:ea typeface="+mn-ea"/>
          <a:cs typeface="+mn-cs"/>
        </a:defRPr>
      </a:lvl7pPr>
      <a:lvl8pPr marL="3010296">
        <a:defRPr>
          <a:latin typeface="+mn-lt"/>
          <a:ea typeface="+mn-ea"/>
          <a:cs typeface="+mn-cs"/>
        </a:defRPr>
      </a:lvl8pPr>
      <a:lvl9pPr marL="344033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CFD438-9EA0-6183-DA61-337EF6E0C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 Same Side Corner Rectangle 1">
            <a:extLst>
              <a:ext uri="{FF2B5EF4-FFF2-40B4-BE49-F238E27FC236}">
                <a16:creationId xmlns:a16="http://schemas.microsoft.com/office/drawing/2014/main" id="{BF104FEB-0295-B1F5-EC7A-1E5CB2355949}"/>
              </a:ext>
            </a:extLst>
          </p:cNvPr>
          <p:cNvSpPr/>
          <p:nvPr/>
        </p:nvSpPr>
        <p:spPr>
          <a:xfrm>
            <a:off x="2144859" y="-15913"/>
            <a:ext cx="5836416" cy="2993896"/>
          </a:xfrm>
          <a:prstGeom prst="round2SameRect">
            <a:avLst>
              <a:gd name="adj1" fmla="val 0"/>
              <a:gd name="adj2" fmla="val 581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bject 13">
            <a:extLst>
              <a:ext uri="{FF2B5EF4-FFF2-40B4-BE49-F238E27FC236}">
                <a16:creationId xmlns:a16="http://schemas.microsoft.com/office/drawing/2014/main" id="{26AEA575-6AE5-1057-F19D-67F471606F30}"/>
              </a:ext>
            </a:extLst>
          </p:cNvPr>
          <p:cNvSpPr txBox="1"/>
          <p:nvPr/>
        </p:nvSpPr>
        <p:spPr>
          <a:xfrm>
            <a:off x="4373304" y="3371473"/>
            <a:ext cx="1325391" cy="227506"/>
          </a:xfrm>
          <a:prstGeom prst="rect">
            <a:avLst/>
          </a:prstGeom>
        </p:spPr>
        <p:txBody>
          <a:bodyPr vert="horz" wrap="square" lIns="0" tIns="11946" rIns="0" bIns="0" rtlCol="0">
            <a:spAutoFit/>
          </a:bodyPr>
          <a:lstStyle/>
          <a:p>
            <a:pPr marL="11946" algn="ctr">
              <a:spcBef>
                <a:spcPts val="94"/>
              </a:spcBef>
            </a:pPr>
            <a:r>
              <a:rPr sz="1400" spc="155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AWARDED</a:t>
            </a:r>
            <a:r>
              <a:rPr sz="1400" spc="61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 </a:t>
            </a:r>
            <a:r>
              <a:rPr sz="1400" spc="118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TO</a:t>
            </a:r>
            <a:endParaRPr sz="1400" dirty="0">
              <a:latin typeface="Aptos" panose="020B0004020202020204" pitchFamily="34" charset="0"/>
              <a:cs typeface="Century Gothic"/>
            </a:endParaRPr>
          </a:p>
        </p:txBody>
      </p:sp>
      <p:sp>
        <p:nvSpPr>
          <p:cNvPr id="13" name="object 14">
            <a:extLst>
              <a:ext uri="{FF2B5EF4-FFF2-40B4-BE49-F238E27FC236}">
                <a16:creationId xmlns:a16="http://schemas.microsoft.com/office/drawing/2014/main" id="{7005C77A-ECFD-EF85-CB8E-E01A5BEF07C3}"/>
              </a:ext>
            </a:extLst>
          </p:cNvPr>
          <p:cNvSpPr txBox="1"/>
          <p:nvPr/>
        </p:nvSpPr>
        <p:spPr>
          <a:xfrm>
            <a:off x="1752601" y="3660815"/>
            <a:ext cx="6566797" cy="565458"/>
          </a:xfrm>
          <a:prstGeom prst="rect">
            <a:avLst/>
          </a:prstGeom>
        </p:spPr>
        <p:txBody>
          <a:bodyPr vert="horz" wrap="square" lIns="0" tIns="11349" rIns="0" bIns="0" rtlCol="0">
            <a:spAutoFit/>
          </a:bodyPr>
          <a:lstStyle/>
          <a:p>
            <a:pPr marL="11946" algn="ctr">
              <a:spcBef>
                <a:spcPts val="89"/>
              </a:spcBef>
            </a:pPr>
            <a:r>
              <a:rPr lang="en-US" sz="3600" b="1" spc="-61" dirty="0">
                <a:solidFill>
                  <a:srgbClr val="28377D"/>
                </a:solidFill>
                <a:highlight>
                  <a:srgbClr val="FFFF00"/>
                </a:highlight>
                <a:latin typeface="Aptos" panose="020B0004020202020204" pitchFamily="34" charset="0"/>
                <a:cs typeface="Palatino Linotype"/>
              </a:rPr>
              <a:t>STUDENT NAME</a:t>
            </a:r>
            <a:endParaRPr sz="3600" b="1" dirty="0">
              <a:highlight>
                <a:srgbClr val="FFFF00"/>
              </a:highlight>
              <a:latin typeface="Aptos" panose="020B0004020202020204" pitchFamily="34" charset="0"/>
              <a:cs typeface="Palatino Linotype"/>
            </a:endParaRPr>
          </a:p>
        </p:txBody>
      </p:sp>
      <p:pic>
        <p:nvPicPr>
          <p:cNvPr id="30" name="Picture 29" descr="A logo with a circle and numbers&#10;&#10;Description automatically generated with medium confidence">
            <a:extLst>
              <a:ext uri="{FF2B5EF4-FFF2-40B4-BE49-F238E27FC236}">
                <a16:creationId xmlns:a16="http://schemas.microsoft.com/office/drawing/2014/main" id="{0B2A4A62-494A-2C86-E1F9-CB700C7D33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9922" y="6694987"/>
            <a:ext cx="926678" cy="696413"/>
          </a:xfrm>
          <a:prstGeom prst="rect">
            <a:avLst/>
          </a:prstGeom>
          <a:solidFill>
            <a:schemeClr val="accent1">
              <a:lumMod val="60000"/>
              <a:lumOff val="40000"/>
              <a:alpha val="0"/>
            </a:schemeClr>
          </a:solidFill>
        </p:spPr>
      </p:pic>
      <p:pic>
        <p:nvPicPr>
          <p:cNvPr id="31" name="Picture 30" descr="Bridge to Employment">
            <a:extLst>
              <a:ext uri="{FF2B5EF4-FFF2-40B4-BE49-F238E27FC236}">
                <a16:creationId xmlns:a16="http://schemas.microsoft.com/office/drawing/2014/main" id="{AD0907CE-422F-D174-093A-B5D3E1F9841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10" y="6618654"/>
            <a:ext cx="1346623" cy="772746"/>
          </a:xfrm>
          <a:prstGeom prst="rect">
            <a:avLst/>
          </a:prstGeom>
        </p:spPr>
      </p:pic>
      <p:sp>
        <p:nvSpPr>
          <p:cNvPr id="32" name="object 14">
            <a:extLst>
              <a:ext uri="{FF2B5EF4-FFF2-40B4-BE49-F238E27FC236}">
                <a16:creationId xmlns:a16="http://schemas.microsoft.com/office/drawing/2014/main" id="{4C54F216-3B35-8172-989F-42FB538FD65F}"/>
              </a:ext>
            </a:extLst>
          </p:cNvPr>
          <p:cNvSpPr txBox="1"/>
          <p:nvPr/>
        </p:nvSpPr>
        <p:spPr>
          <a:xfrm>
            <a:off x="1752600" y="4384801"/>
            <a:ext cx="6566797" cy="425676"/>
          </a:xfrm>
          <a:prstGeom prst="rect">
            <a:avLst/>
          </a:prstGeom>
        </p:spPr>
        <p:txBody>
          <a:bodyPr vert="horz" wrap="square" lIns="0" tIns="11349" rIns="0" bIns="0" rtlCol="0">
            <a:spAutoFit/>
          </a:bodyPr>
          <a:lstStyle/>
          <a:p>
            <a:pPr marL="20308" marR="4778" algn="ctr">
              <a:lnSpc>
                <a:spcPct val="114500"/>
              </a:lnSpc>
              <a:spcBef>
                <a:spcPts val="1839"/>
              </a:spcBef>
            </a:pPr>
            <a:r>
              <a:rPr lang="en-US" sz="1200" spc="24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on this </a:t>
            </a:r>
            <a:r>
              <a:rPr lang="en-US" sz="1200" spc="24" dirty="0">
                <a:solidFill>
                  <a:srgbClr val="28377D"/>
                </a:solidFill>
                <a:highlight>
                  <a:srgbClr val="FFFF00"/>
                </a:highlight>
                <a:latin typeface="Aptos" panose="020B0004020202020204" pitchFamily="34" charset="0"/>
                <a:cs typeface="Century Gothic"/>
              </a:rPr>
              <a:t>Date of Graduation</a:t>
            </a:r>
            <a:r>
              <a:rPr lang="en-US" sz="1200" spc="24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, in recognition of outstanding participation in the Bridge to Employment (BTE) Program and </a:t>
            </a:r>
            <a:r>
              <a:rPr lang="en-US" sz="1200" spc="24" dirty="0">
                <a:solidFill>
                  <a:srgbClr val="28377D"/>
                </a:solidFill>
                <a:highlight>
                  <a:srgbClr val="FFFF00"/>
                </a:highlight>
                <a:latin typeface="Aptos" panose="020B0004020202020204" pitchFamily="34" charset="0"/>
                <a:cs typeface="Century Gothic"/>
              </a:rPr>
              <a:t>YEAR</a:t>
            </a:r>
            <a:r>
              <a:rPr lang="en-US" sz="1200" spc="24" dirty="0">
                <a:solidFill>
                  <a:srgbClr val="28377D"/>
                </a:solidFill>
                <a:latin typeface="Aptos" panose="020B0004020202020204" pitchFamily="34" charset="0"/>
                <a:cs typeface="Century Gothic"/>
              </a:rPr>
              <a:t> scholarship recipient</a:t>
            </a:r>
          </a:p>
        </p:txBody>
      </p:sp>
      <p:sp>
        <p:nvSpPr>
          <p:cNvPr id="33" name="object 15">
            <a:extLst>
              <a:ext uri="{FF2B5EF4-FFF2-40B4-BE49-F238E27FC236}">
                <a16:creationId xmlns:a16="http://schemas.microsoft.com/office/drawing/2014/main" id="{D5276248-A894-2B2F-F1E6-5160F296E827}"/>
              </a:ext>
            </a:extLst>
          </p:cNvPr>
          <p:cNvSpPr txBox="1">
            <a:spLocks/>
          </p:cNvSpPr>
          <p:nvPr/>
        </p:nvSpPr>
        <p:spPr>
          <a:xfrm>
            <a:off x="2077122" y="1121581"/>
            <a:ext cx="6002958" cy="1160429"/>
          </a:xfrm>
          <a:prstGeom prst="rect">
            <a:avLst/>
          </a:prstGeom>
        </p:spPr>
        <p:txBody>
          <a:bodyPr vert="horz" wrap="square" lIns="0" tIns="11349" rIns="0" bIns="0" rtlCol="0">
            <a:spAutoFit/>
          </a:bodyPr>
          <a:lstStyle>
            <a:lvl1pPr>
              <a:defRPr sz="8183" b="0" i="0">
                <a:solidFill>
                  <a:srgbClr val="28377D"/>
                </a:solidFill>
                <a:latin typeface="Palatino Linotype"/>
                <a:ea typeface="+mj-ea"/>
                <a:cs typeface="Palatino Linotype"/>
              </a:defRPr>
            </a:lvl1pPr>
          </a:lstStyle>
          <a:p>
            <a:pPr algn="ctr">
              <a:lnSpc>
                <a:spcPct val="80000"/>
              </a:lnSpc>
            </a:pPr>
            <a:r>
              <a:rPr lang="en-US" sz="6000" b="1" spc="400" dirty="0">
                <a:solidFill>
                  <a:schemeClr val="bg1"/>
                </a:solidFill>
                <a:latin typeface="Aptos SemiBold" panose="020B0004020202020204" pitchFamily="34" charset="0"/>
                <a:cs typeface="Arial" panose="020B0604020202020204" pitchFamily="34" charset="0"/>
              </a:rPr>
              <a:t>CERTIFICATE</a:t>
            </a:r>
            <a:r>
              <a:rPr lang="en-US" sz="5400" b="1" dirty="0">
                <a:solidFill>
                  <a:schemeClr val="bg1"/>
                </a:solidFill>
                <a:latin typeface="Aptos Display" panose="020B0004020202020204" pitchFamily="34" charset="0"/>
                <a:cs typeface="Arial" panose="020B0604020202020204" pitchFamily="34" charset="0"/>
              </a:rPr>
              <a:t> </a:t>
            </a:r>
            <a:endParaRPr lang="en-US" sz="5400" b="1" kern="0" spc="-306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en-US" sz="3200" i="1" kern="0" spc="600" dirty="0">
                <a:solidFill>
                  <a:schemeClr val="bg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of</a:t>
            </a:r>
            <a:r>
              <a:rPr lang="en-US" sz="3200" b="1" i="1" kern="0" spc="600" dirty="0">
                <a:solidFill>
                  <a:schemeClr val="bg1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kern="0" spc="600" dirty="0">
                <a:solidFill>
                  <a:schemeClr val="bg1"/>
                </a:solidFill>
                <a:latin typeface="Aptos SemiBold" panose="020B0004020202020204" pitchFamily="34" charset="0"/>
                <a:cs typeface="Times New Roman" panose="02020603050405020304" pitchFamily="18" charset="0"/>
              </a:rPr>
              <a:t>ACHIEVEMENT</a:t>
            </a:r>
            <a:endParaRPr lang="en-US" sz="2000" b="1" kern="0" spc="600" dirty="0">
              <a:solidFill>
                <a:schemeClr val="bg1"/>
              </a:solidFill>
              <a:latin typeface="Aptos SemiBold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5" name="Picture 34" descr="A black orange and blue stripes&#10;&#10;AI-generated content may be incorrect.">
            <a:extLst>
              <a:ext uri="{FF2B5EF4-FFF2-40B4-BE49-F238E27FC236}">
                <a16:creationId xmlns:a16="http://schemas.microsoft.com/office/drawing/2014/main" id="{E1F203F1-E08E-EFE9-446E-7DF61F2CD82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3402" y="-20055"/>
            <a:ext cx="4930398" cy="762264"/>
          </a:xfrm>
          <a:prstGeom prst="rect">
            <a:avLst/>
          </a:prstGeo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id="{FA208732-C454-B468-EF94-21043BE95E03}"/>
              </a:ext>
            </a:extLst>
          </p:cNvPr>
          <p:cNvGrpSpPr/>
          <p:nvPr/>
        </p:nvGrpSpPr>
        <p:grpSpPr>
          <a:xfrm>
            <a:off x="1139260" y="2514600"/>
            <a:ext cx="7777820" cy="633092"/>
            <a:chOff x="1139260" y="2514600"/>
            <a:chExt cx="7777820" cy="633092"/>
          </a:xfrm>
        </p:grpSpPr>
        <p:sp>
          <p:nvSpPr>
            <p:cNvPr id="4" name="object 15">
              <a:extLst>
                <a:ext uri="{FF2B5EF4-FFF2-40B4-BE49-F238E27FC236}">
                  <a16:creationId xmlns:a16="http://schemas.microsoft.com/office/drawing/2014/main" id="{5DB1E786-1AEC-176E-2705-36E094F3E8F0}"/>
                </a:ext>
              </a:extLst>
            </p:cNvPr>
            <p:cNvSpPr txBox="1">
              <a:spLocks/>
            </p:cNvSpPr>
            <p:nvPr/>
          </p:nvSpPr>
          <p:spPr>
            <a:xfrm>
              <a:off x="2813255" y="2514600"/>
              <a:ext cx="4431886" cy="633092"/>
            </a:xfrm>
            <a:prstGeom prst="rect">
              <a:avLst/>
            </a:prstGeom>
            <a:solidFill>
              <a:schemeClr val="accent4"/>
            </a:solidFill>
          </p:spPr>
          <p:txBody>
            <a:bodyPr vert="horz" wrap="square" lIns="0" tIns="45720" rIns="0" bIns="0" rtlCol="0" anchor="ctr" anchorCtr="0">
              <a:noAutofit/>
            </a:bodyPr>
            <a:lstStyle>
              <a:lvl1pPr>
                <a:defRPr sz="8183" b="0" i="0">
                  <a:solidFill>
                    <a:srgbClr val="28377D"/>
                  </a:solidFill>
                  <a:latin typeface="Palatino Linotype"/>
                  <a:ea typeface="+mj-ea"/>
                  <a:cs typeface="Palatino Linotype"/>
                </a:defRPr>
              </a:lvl1pPr>
            </a:lstStyle>
            <a:p>
              <a:pPr algn="ctr">
                <a:lnSpc>
                  <a:spcPct val="80000"/>
                </a:lnSpc>
              </a:pPr>
              <a:r>
                <a:rPr lang="en-US" sz="2000" spc="500" dirty="0">
                  <a:solidFill>
                    <a:schemeClr val="bg1"/>
                  </a:solidFill>
                  <a:latin typeface="Garamond" panose="02020404030301010803" pitchFamily="18" charset="0"/>
                  <a:cs typeface="Arial" panose="020B0604020202020204" pitchFamily="34" charset="0"/>
                </a:rPr>
                <a:t>SCHOLARSHIP AWARD</a:t>
              </a:r>
              <a:endParaRPr lang="en-US" sz="900" kern="0" spc="500" dirty="0">
                <a:solidFill>
                  <a:schemeClr val="bg1"/>
                </a:solidFill>
                <a:latin typeface="Garamond" panose="02020404030301010803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BD1388C7-1CEA-9E72-E176-3761371F4A0F}"/>
                </a:ext>
              </a:extLst>
            </p:cNvPr>
            <p:cNvCxnSpPr/>
            <p:nvPr/>
          </p:nvCxnSpPr>
          <p:spPr>
            <a:xfrm flipH="1">
              <a:off x="1139260" y="2768321"/>
              <a:ext cx="1674001" cy="0"/>
            </a:xfrm>
            <a:prstGeom prst="line">
              <a:avLst/>
            </a:prstGeom>
            <a:ln w="349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61975D99-4CD9-7C3E-1D2E-D7A05738707D}"/>
                </a:ext>
              </a:extLst>
            </p:cNvPr>
            <p:cNvCxnSpPr/>
            <p:nvPr/>
          </p:nvCxnSpPr>
          <p:spPr>
            <a:xfrm flipH="1">
              <a:off x="7243079" y="2768321"/>
              <a:ext cx="1674001" cy="0"/>
            </a:xfrm>
            <a:prstGeom prst="line">
              <a:avLst/>
            </a:prstGeom>
            <a:ln w="3492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85F559F3-0FF5-BA04-6970-4DA9DED4F087}"/>
              </a:ext>
            </a:extLst>
          </p:cNvPr>
          <p:cNvGrpSpPr/>
          <p:nvPr/>
        </p:nvGrpSpPr>
        <p:grpSpPr>
          <a:xfrm>
            <a:off x="1070821" y="4990493"/>
            <a:ext cx="3058851" cy="1321654"/>
            <a:chOff x="2868007" y="4132087"/>
            <a:chExt cx="3468367" cy="1498599"/>
          </a:xfrm>
        </p:grpSpPr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E338F0D6-43EE-295C-6894-CF7BB3CC7E7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480081" y="4132087"/>
              <a:ext cx="2340113" cy="1080054"/>
            </a:xfrm>
            <a:prstGeom prst="rect">
              <a:avLst/>
            </a:prstGeom>
          </p:spPr>
        </p:pic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C0CC3B2-28E8-98B1-2850-0FDBDD334415}"/>
                </a:ext>
              </a:extLst>
            </p:cNvPr>
            <p:cNvCxnSpPr>
              <a:cxnSpLocks/>
            </p:cNvCxnSpPr>
            <p:nvPr/>
          </p:nvCxnSpPr>
          <p:spPr>
            <a:xfrm>
              <a:off x="3606053" y="4845476"/>
              <a:ext cx="179277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73DDF701-032A-8B0E-9863-3E778783BE6B}"/>
                </a:ext>
              </a:extLst>
            </p:cNvPr>
            <p:cNvSpPr txBox="1"/>
            <p:nvPr/>
          </p:nvSpPr>
          <p:spPr>
            <a:xfrm>
              <a:off x="2868007" y="4845476"/>
              <a:ext cx="3468367" cy="785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Laura Chase</a:t>
              </a:r>
            </a:p>
            <a:p>
              <a:pPr algn="ctr"/>
              <a:r>
                <a:rPr lang="en-US" sz="1050" i="1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Talent Access Leader, </a:t>
              </a:r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Global Talent Management</a:t>
              </a:r>
            </a:p>
            <a:p>
              <a:pPr algn="ctr"/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Johnson &amp; Johnson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E402BC4B-C512-F635-FB4B-EE3010489285}"/>
              </a:ext>
            </a:extLst>
          </p:cNvPr>
          <p:cNvGrpSpPr/>
          <p:nvPr/>
        </p:nvGrpSpPr>
        <p:grpSpPr>
          <a:xfrm>
            <a:off x="4214852" y="5292855"/>
            <a:ext cx="1581091" cy="1061162"/>
            <a:chOff x="2723801" y="5678078"/>
            <a:chExt cx="1792770" cy="1203233"/>
          </a:xfrm>
        </p:grpSpPr>
        <p:pic>
          <p:nvPicPr>
            <p:cNvPr id="48" name="Picture 47" descr="A close up of a sign&#10;&#10;AI-generated content may be incorrect.">
              <a:extLst>
                <a:ext uri="{FF2B5EF4-FFF2-40B4-BE49-F238E27FC236}">
                  <a16:creationId xmlns:a16="http://schemas.microsoft.com/office/drawing/2014/main" id="{28D4401A-05A2-9084-F974-8DD39083680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3118" y="5678078"/>
              <a:ext cx="1580954" cy="388758"/>
            </a:xfrm>
            <a:prstGeom prst="rect">
              <a:avLst/>
            </a:prstGeom>
          </p:spPr>
        </p:pic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D0CA359-3753-B0E8-09C8-4FF0CB7BD175}"/>
                </a:ext>
              </a:extLst>
            </p:cNvPr>
            <p:cNvCxnSpPr>
              <a:cxnSpLocks/>
            </p:cNvCxnSpPr>
            <p:nvPr/>
          </p:nvCxnSpPr>
          <p:spPr>
            <a:xfrm>
              <a:off x="2723801" y="6048478"/>
              <a:ext cx="179277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6DEF57CC-D3B9-A473-4149-3E263A31193C}"/>
                </a:ext>
              </a:extLst>
            </p:cNvPr>
            <p:cNvSpPr txBox="1"/>
            <p:nvPr/>
          </p:nvSpPr>
          <p:spPr>
            <a:xfrm>
              <a:off x="2811974" y="6096100"/>
              <a:ext cx="1654394" cy="7852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Lisa Johnson</a:t>
              </a:r>
            </a:p>
            <a:p>
              <a:pPr algn="ctr"/>
              <a:r>
                <a:rPr lang="en-US" sz="1050" i="1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Director, </a:t>
              </a:r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NIWL</a:t>
              </a:r>
            </a:p>
            <a:p>
              <a:pPr algn="ctr"/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FHI 360</a:t>
              </a:r>
              <a:endParaRPr lang="en-US" sz="900" dirty="0">
                <a:solidFill>
                  <a:schemeClr val="accent1"/>
                </a:solidFill>
                <a:latin typeface="Aptos" panose="020B00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871CD0E7-B123-2939-EE02-C4D913CBBA48}"/>
              </a:ext>
            </a:extLst>
          </p:cNvPr>
          <p:cNvGrpSpPr/>
          <p:nvPr/>
        </p:nvGrpSpPr>
        <p:grpSpPr>
          <a:xfrm>
            <a:off x="5958885" y="5385362"/>
            <a:ext cx="2776722" cy="968653"/>
            <a:chOff x="4655499" y="5782969"/>
            <a:chExt cx="3148476" cy="1098338"/>
          </a:xfrm>
        </p:grpSpPr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5ED1C2DB-B00D-1577-4E45-DE4965339F9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4515" y="5782969"/>
              <a:ext cx="1894162" cy="313208"/>
            </a:xfrm>
            <a:prstGeom prst="rect">
              <a:avLst/>
            </a:prstGeom>
          </p:spPr>
        </p:pic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EA62F42C-DECA-9A8C-18C9-D51AF005A87A}"/>
                </a:ext>
              </a:extLst>
            </p:cNvPr>
            <p:cNvCxnSpPr>
              <a:cxnSpLocks/>
            </p:cNvCxnSpPr>
            <p:nvPr/>
          </p:nvCxnSpPr>
          <p:spPr>
            <a:xfrm>
              <a:off x="5270721" y="6048478"/>
              <a:ext cx="1792770" cy="0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48E85A25-2C19-EFC3-21D5-EA2483937BEE}"/>
                </a:ext>
              </a:extLst>
            </p:cNvPr>
            <p:cNvSpPr txBox="1"/>
            <p:nvPr/>
          </p:nvSpPr>
          <p:spPr>
            <a:xfrm>
              <a:off x="4655499" y="6096097"/>
              <a:ext cx="3148476" cy="7852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Amanda McMahon</a:t>
              </a:r>
            </a:p>
            <a:p>
              <a:pPr algn="ctr"/>
              <a:r>
                <a:rPr lang="en-US" sz="1050" i="1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Director, </a:t>
              </a:r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Learning &amp; Workforce Development</a:t>
              </a:r>
            </a:p>
            <a:p>
              <a:pPr algn="ctr"/>
              <a:r>
                <a:rPr lang="en-US" sz="1050" dirty="0">
                  <a:solidFill>
                    <a:schemeClr val="accent1"/>
                  </a:solidFill>
                  <a:latin typeface="Aptos" panose="020B0004020202020204" pitchFamily="34" charset="0"/>
                  <a:cs typeface="Arial" panose="020B0604020202020204" pitchFamily="34" charset="0"/>
                </a:rPr>
                <a:t>FHI 360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2205A819-FABB-A712-5282-0DF041D85BF6}"/>
              </a:ext>
            </a:extLst>
          </p:cNvPr>
          <p:cNvGrpSpPr/>
          <p:nvPr/>
        </p:nvGrpSpPr>
        <p:grpSpPr>
          <a:xfrm>
            <a:off x="383037" y="381000"/>
            <a:ext cx="1219200" cy="4368548"/>
            <a:chOff x="533400" y="533400"/>
            <a:chExt cx="1219200" cy="4368548"/>
          </a:xfrm>
        </p:grpSpPr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9D0C72D-367E-4566-2979-C4E6A23E8AE9}"/>
                </a:ext>
              </a:extLst>
            </p:cNvPr>
            <p:cNvCxnSpPr/>
            <p:nvPr/>
          </p:nvCxnSpPr>
          <p:spPr>
            <a:xfrm flipH="1">
              <a:off x="533400" y="533400"/>
              <a:ext cx="1219200" cy="0"/>
            </a:xfrm>
            <a:prstGeom prst="line">
              <a:avLst/>
            </a:prstGeom>
            <a:ln w="317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3C896E45-7D70-D282-5FB1-3D10C95AA75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33400" y="533400"/>
              <a:ext cx="0" cy="4368548"/>
            </a:xfrm>
            <a:prstGeom prst="line">
              <a:avLst/>
            </a:prstGeom>
            <a:ln w="317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A459C7E2-FEEB-F61D-6E9F-2803CF82DEE6}"/>
              </a:ext>
            </a:extLst>
          </p:cNvPr>
          <p:cNvGrpSpPr/>
          <p:nvPr/>
        </p:nvGrpSpPr>
        <p:grpSpPr>
          <a:xfrm rot="10800000">
            <a:off x="4056477" y="685800"/>
            <a:ext cx="5608843" cy="6725675"/>
            <a:chOff x="549275" y="517525"/>
            <a:chExt cx="5608843" cy="6725675"/>
          </a:xfrm>
        </p:grpSpPr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704E7662-0D29-16B5-B75B-7E82BE678AD5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549275" y="517525"/>
              <a:ext cx="5608843" cy="0"/>
            </a:xfrm>
            <a:prstGeom prst="line">
              <a:avLst/>
            </a:prstGeom>
            <a:ln w="317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CAA46455-17F7-6D4F-A80E-4BF405E56AC2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549275" y="517525"/>
              <a:ext cx="0" cy="6725675"/>
            </a:xfrm>
            <a:prstGeom prst="line">
              <a:avLst/>
            </a:prstGeom>
            <a:ln w="3175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166542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TE Theme 1">
      <a:dk1>
        <a:srgbClr val="000000"/>
      </a:dk1>
      <a:lt1>
        <a:srgbClr val="FFFFFF"/>
      </a:lt1>
      <a:dk2>
        <a:srgbClr val="0C2340"/>
      </a:dk2>
      <a:lt2>
        <a:srgbClr val="B3C5DC"/>
      </a:lt2>
      <a:accent1>
        <a:srgbClr val="283A80"/>
      </a:accent1>
      <a:accent2>
        <a:srgbClr val="EB1700"/>
      </a:accent2>
      <a:accent3>
        <a:srgbClr val="F69242"/>
      </a:accent3>
      <a:accent4>
        <a:srgbClr val="6087B5"/>
      </a:accent4>
      <a:accent5>
        <a:srgbClr val="00A3B6"/>
      </a:accent5>
      <a:accent6>
        <a:srgbClr val="071243"/>
      </a:accent6>
      <a:hlink>
        <a:srgbClr val="00A4B5"/>
      </a:hlink>
      <a:folHlink>
        <a:srgbClr val="1D438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2f06dfc-89d6-4ef5-9df8-ef4dcff005cd">
      <Terms xmlns="http://schemas.microsoft.com/office/infopath/2007/PartnerControls"/>
    </lcf76f155ced4ddcb4097134ff3c332f>
    <TaxCatchAll xmlns="db233ec2-66d3-4ef5-8807-a2c006e69374" xsi:nil="true"/>
    <Final xmlns="22f06dfc-89d6-4ef5-9df8-ef4dcff005cd">false</Final>
    <Open_x0020_with_x0020_Seclore xmlns="22f06dfc-89d6-4ef5-9df8-ef4dcff005c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B55B79D50F8148A4DB6D9108BD6B56" ma:contentTypeVersion="27" ma:contentTypeDescription="Create a new document." ma:contentTypeScope="" ma:versionID="cfc9e620d82477fdcf541de3097cff53">
  <xsd:schema xmlns:xsd="http://www.w3.org/2001/XMLSchema" xmlns:xs="http://www.w3.org/2001/XMLSchema" xmlns:p="http://schemas.microsoft.com/office/2006/metadata/properties" xmlns:ns2="db233ec2-66d3-4ef5-8807-a2c006e69374" xmlns:ns3="22f06dfc-89d6-4ef5-9df8-ef4dcff005cd" targetNamespace="http://schemas.microsoft.com/office/2006/metadata/properties" ma:root="true" ma:fieldsID="47bacd3629e0da57fc385bb95c0f92ef" ns2:_="" ns3:_="">
    <xsd:import namespace="db233ec2-66d3-4ef5-8807-a2c006e69374"/>
    <xsd:import namespace="22f06dfc-89d6-4ef5-9df8-ef4dcff005c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Final" minOccurs="0"/>
                <xsd:element ref="ns3:MediaServiceSearchProperties" minOccurs="0"/>
                <xsd:element ref="ns3:Open_x0020_with_x0020_Seclore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233ec2-66d3-4ef5-8807-a2c006e693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25" nillable="true" ma:displayName="Taxonomy Catch All Column" ma:hidden="true" ma:list="{344dae29-85ca-4d34-a989-72f99e160290}" ma:internalName="TaxCatchAll" ma:showField="CatchAllData" ma:web="db233ec2-66d3-4ef5-8807-a2c006e693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f06dfc-89d6-4ef5-9df8-ef4dcff005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a955067c-4844-4e4f-970b-73b17f1117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Final" ma:index="27" nillable="true" ma:displayName="Final" ma:default="0" ma:format="Dropdown" ma:internalName="Final">
      <xsd:simpleType>
        <xsd:restriction base="dms:Boolean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Open_x0020_with_x0020_Seclore" ma:index="29" nillable="true" ma:displayName="Open with Seclore" ma:hidden="true" ma:internalName="Open_x0020_with_x0020_Seclore">
      <xsd:simpleType>
        <xsd:restriction base="dms:Text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0F2C28A-CF5C-46C8-9486-F0CAEE97F111}">
  <ds:schemaRefs>
    <ds:schemaRef ds:uri="http://schemas.microsoft.com/office/2006/documentManagement/types"/>
    <ds:schemaRef ds:uri="22f06dfc-89d6-4ef5-9df8-ef4dcff005cd"/>
    <ds:schemaRef ds:uri="http://purl.org/dc/dcmitype/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db233ec2-66d3-4ef5-8807-a2c006e6937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E0E4849-284B-4864-899E-32F216EDC9F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02546-1C91-4783-A6CD-02D7266D84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233ec2-66d3-4ef5-8807-a2c006e69374"/>
    <ds:schemaRef ds:uri="22f06dfc-89d6-4ef5-9df8-ef4dcff005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BTE-Pres-Example-QuarterlyDash2022-v1</Template>
  <TotalTime>6356</TotalTime>
  <Words>63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Aptos</vt:lpstr>
      <vt:lpstr>Aptos Display</vt:lpstr>
      <vt:lpstr>Aptos SemiBold</vt:lpstr>
      <vt:lpstr>Arial</vt:lpstr>
      <vt:lpstr>Calibri</vt:lpstr>
      <vt:lpstr>Century Gothic</vt:lpstr>
      <vt:lpstr>Garamond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Red Certificate of Appreciation</dc:title>
  <dc:creator>Tiffany Nesbey</dc:creator>
  <cp:keywords>DAEsbQR8oq4,BAEp5OOIvaw</cp:keywords>
  <cp:lastModifiedBy>Tiffany Nesbey</cp:lastModifiedBy>
  <cp:revision>40</cp:revision>
  <dcterms:created xsi:type="dcterms:W3CDTF">2021-10-10T14:39:45Z</dcterms:created>
  <dcterms:modified xsi:type="dcterms:W3CDTF">2026-02-12T15:28:44Z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2021-10-10T00:00:00Z</vt:filetime>
  </property>
  <property fmtid="{D5CDD505-2E9C-101B-9397-08002B2CF9AE}" pid="3" name="Creator">
    <vt:lpwstr>Canva</vt:lpwstr>
  </property>
  <property fmtid="{D5CDD505-2E9C-101B-9397-08002B2CF9AE}" pid="4" name="LastSaved">
    <vt:filetime>2021-10-10T00:00:00Z</vt:filetime>
  </property>
  <property fmtid="{D5CDD505-2E9C-101B-9397-08002B2CF9AE}" pid="5" name="ContentTypeId">
    <vt:lpwstr>0x01010006B55B79D50F8148A4DB6D9108BD6B56</vt:lpwstr>
  </property>
  <property fmtid="{D5CDD505-2E9C-101B-9397-08002B2CF9AE}" pid="6" name="MediaServiceImageTags">
    <vt:lpwstr/>
  </property>
</Properties>
</file>