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</p:sldMasterIdLst>
  <p:notesMasterIdLst>
    <p:notesMasterId r:id="rId27"/>
  </p:notesMasterIdLst>
  <p:handoutMasterIdLst>
    <p:handoutMasterId r:id="rId28"/>
  </p:handoutMasterIdLst>
  <p:sldIdLst>
    <p:sldId id="267" r:id="rId5"/>
    <p:sldId id="455" r:id="rId6"/>
    <p:sldId id="434" r:id="rId7"/>
    <p:sldId id="458" r:id="rId8"/>
    <p:sldId id="471" r:id="rId9"/>
    <p:sldId id="472" r:id="rId10"/>
    <p:sldId id="473" r:id="rId11"/>
    <p:sldId id="474" r:id="rId12"/>
    <p:sldId id="332" r:id="rId13"/>
    <p:sldId id="333" r:id="rId14"/>
    <p:sldId id="460" r:id="rId15"/>
    <p:sldId id="328" r:id="rId16"/>
    <p:sldId id="329" r:id="rId17"/>
    <p:sldId id="453" r:id="rId18"/>
    <p:sldId id="454" r:id="rId19"/>
    <p:sldId id="416" r:id="rId20"/>
    <p:sldId id="468" r:id="rId21"/>
    <p:sldId id="464" r:id="rId22"/>
    <p:sldId id="466" r:id="rId23"/>
    <p:sldId id="412" r:id="rId24"/>
    <p:sldId id="435" r:id="rId25"/>
    <p:sldId id="436" r:id="rId26"/>
  </p:sldIdLst>
  <p:sldSz cx="12192000" cy="6858000"/>
  <p:notesSz cx="6858000" cy="9144000"/>
  <p:embeddedFontLst>
    <p:embeddedFont>
      <p:font typeface="GE Inspira Sans" panose="020B0503060000000003" pitchFamily="34" charset="77"/>
      <p:regular r:id="rId29"/>
      <p:bold r:id="rId30"/>
      <p:italic r:id="rId31"/>
      <p:boldItalic r:id="rId32"/>
    </p:embeddedFont>
    <p:embeddedFont>
      <p:font typeface="Wingdings 2" pitchFamily="2" charset="2"/>
      <p:regular r:id="rId3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Slides" id="{4630BA74-E475-F248-8831-55D5310589A7}">
          <p14:sldIdLst>
            <p14:sldId id="267"/>
            <p14:sldId id="455"/>
            <p14:sldId id="434"/>
            <p14:sldId id="458"/>
          </p14:sldIdLst>
        </p14:section>
        <p14:section name="Section Intro Slides" id="{15D3FD46-C6A6-5247-9389-0FC1E895CBB7}">
          <p14:sldIdLst>
            <p14:sldId id="471"/>
            <p14:sldId id="472"/>
            <p14:sldId id="473"/>
            <p14:sldId id="474"/>
          </p14:sldIdLst>
        </p14:section>
        <p14:section name="Column slides" id="{BFAE5E81-57F0-F940-982B-27F53CC705CF}">
          <p14:sldIdLst>
            <p14:sldId id="332"/>
            <p14:sldId id="333"/>
          </p14:sldIdLst>
        </p14:section>
        <p14:section name="Bullet point slides" id="{F2A1C2E6-7AE9-254D-A5B7-8D1C03AF2927}">
          <p14:sldIdLst>
            <p14:sldId id="460"/>
          </p14:sldIdLst>
        </p14:section>
        <p14:section name="Image slides" id="{1203ADA5-41F2-5A45-BA91-7E698B6330DF}">
          <p14:sldIdLst>
            <p14:sldId id="328"/>
            <p14:sldId id="329"/>
            <p14:sldId id="453"/>
            <p14:sldId id="454"/>
          </p14:sldIdLst>
        </p14:section>
        <p14:section name="Quote + statement slides" id="{00777609-F96C-3B40-AD38-9EE33DA63760}">
          <p14:sldIdLst>
            <p14:sldId id="416"/>
            <p14:sldId id="468"/>
            <p14:sldId id="464"/>
            <p14:sldId id="466"/>
          </p14:sldIdLst>
        </p14:section>
        <p14:section name="Table slides" id="{5E7931B8-B267-CE44-89FA-4AA548BB376A}">
          <p14:sldIdLst>
            <p14:sldId id="412"/>
            <p14:sldId id="435"/>
            <p14:sldId id="436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34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A80"/>
    <a:srgbClr val="005CB9"/>
    <a:srgbClr val="1F4382"/>
    <a:srgbClr val="002D5D"/>
    <a:srgbClr val="02A4B6"/>
    <a:srgbClr val="F69342"/>
    <a:srgbClr val="6187B6"/>
    <a:srgbClr val="FE5000"/>
    <a:srgbClr val="FFC72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69012ECD-51FC-41F1-AA8D-1B2483CD663E}">
  <a:tblStyle styleId="{0817EA92-75D0-4044-A80A-286907CE0DDB}" styleName="Custom Table Style">
    <a:wholeTbl>
      <a:tcTxStyle>
        <a:fontRef idx="minor">
          <a:scrgbClr r="30" g="47" b="70"/>
        </a:fontRef>
        <a:schemeClr val="tx1"/>
      </a:tcTxStyle>
      <a:tcStyle>
        <a:tcBdr>
          <a:left>
            <a:lnRef idx="2">
              <a:schemeClr val="accent1"/>
            </a:lnRef>
          </a:left>
          <a:right>
            <a:lnRef idx="2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Ref idx="2">
              <a:schemeClr val="accent1"/>
            </a:lnRef>
          </a:insideH>
          <a:insideV>
            <a:lnRef idx="2">
              <a:schemeClr val="accent1"/>
            </a:lnRef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6712" autoAdjust="0"/>
    <p:restoredTop sz="96165" autoAdjust="0"/>
  </p:normalViewPr>
  <p:slideViewPr>
    <p:cSldViewPr snapToGrid="0" snapToObjects="1">
      <p:cViewPr varScale="1">
        <p:scale>
          <a:sx n="104" d="100"/>
          <a:sy n="104" d="100"/>
        </p:scale>
        <p:origin x="240" y="576"/>
      </p:cViewPr>
      <p:guideLst>
        <p:guide pos="3840"/>
        <p:guide orient="horz" pos="3456"/>
      </p:guideLst>
    </p:cSldViewPr>
  </p:slideViewPr>
  <p:outlineViewPr>
    <p:cViewPr>
      <p:scale>
        <a:sx n="33" d="100"/>
        <a:sy n="33" d="100"/>
      </p:scale>
      <p:origin x="0" y="-135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97" d="100"/>
          <a:sy n="97" d="100"/>
        </p:scale>
        <p:origin x="4328" y="20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font" Target="fonts/font5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1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font" Target="fonts/font4.fntdata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3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0AF74D3-3FF2-4B74-8218-0148BCBFB1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solidFill>
                <a:schemeClr val="accent2"/>
              </a:solidFill>
              <a:latin typeface="GE Inspira Sans" panose="020B0503060000000003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C4009A-3455-4DED-BF01-333EF4E5105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7295C8-9BE0-4C5A-BDF3-7C8528A93814}" type="datetimeFigureOut">
              <a:rPr lang="en-US" smtClean="0">
                <a:solidFill>
                  <a:schemeClr val="accent2"/>
                </a:solidFill>
                <a:latin typeface="GE Inspira Sans" panose="020B0503060000000003" pitchFamily="34" charset="0"/>
              </a:rPr>
              <a:t>12/22/25</a:t>
            </a:fld>
            <a:endParaRPr lang="en-US">
              <a:solidFill>
                <a:schemeClr val="accent2"/>
              </a:solidFill>
              <a:latin typeface="GE Inspira Sans" panose="020B0503060000000003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2C611E-580F-4432-A731-28BEC4E7BB3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solidFill>
                <a:schemeClr val="accent2"/>
              </a:solidFill>
              <a:latin typeface="GE Inspira Sans" panose="020B0503060000000003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7A5A9D-20B3-4FE6-A209-072589C054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F50FC0-A9B0-4414-A2EB-585880DEE440}" type="slidenum">
              <a:rPr lang="en-US" smtClean="0">
                <a:solidFill>
                  <a:schemeClr val="accent2"/>
                </a:solidFill>
                <a:latin typeface="GE Inspira Sans" panose="020B0503060000000003" pitchFamily="34" charset="0"/>
              </a:rPr>
              <a:t>‹#›</a:t>
            </a:fld>
            <a:endParaRPr lang="en-US">
              <a:solidFill>
                <a:schemeClr val="accent2"/>
              </a:solidFill>
              <a:latin typeface="GE Inspira Sans" panose="020B050306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83379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GE Inspira Sans" panose="020B0503060000000003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GE Inspira Sans" panose="020B0503060000000003" pitchFamily="34" charset="0"/>
              </a:defRPr>
            </a:lvl1pPr>
          </a:lstStyle>
          <a:p>
            <a:fld id="{2D5C7EC6-5906-354C-9EED-866C698B72A5}" type="datetimeFigureOut">
              <a:rPr lang="en-GB" smtClean="0"/>
              <a:pPr/>
              <a:t>22/12/2025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GE Inspira Sans" panose="020B0503060000000003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GE Inspira Sans" panose="020B0503060000000003" pitchFamily="34" charset="0"/>
              </a:defRPr>
            </a:lvl1pPr>
          </a:lstStyle>
          <a:p>
            <a:fld id="{2688F7FD-9963-504F-A0D1-464C24FD4C7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2227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GE Inspira Sans" panose="020B0503060000000003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72279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63894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04514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68667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94846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28506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75493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91495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4902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3584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6058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9334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86777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80118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729359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19754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88F7FD-9963-504F-A0D1-464C24FD4C7C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6424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 slide – image 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6C155388-2ED0-124B-A584-E6A3D9F99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14984" y="2230358"/>
            <a:ext cx="8361498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5AF69B-B0A2-0D4B-85CF-C5E467C3956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4984" y="2766775"/>
            <a:ext cx="8361498" cy="2686539"/>
          </a:xfrm>
        </p:spPr>
        <p:txBody>
          <a:bodyPr wrap="square" lIns="0" rIns="90000" anchor="t">
            <a:noAutofit/>
          </a:bodyPr>
          <a:lstStyle>
            <a:lvl1pPr algn="l">
              <a:lnSpc>
                <a:spcPct val="100000"/>
              </a:lnSpc>
              <a:defRPr sz="5200" b="0" i="0" spc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BTE’s presentation</a:t>
            </a:r>
            <a:br>
              <a:rPr lang="en-US" dirty="0"/>
            </a:br>
            <a:r>
              <a:rPr lang="en-US" dirty="0"/>
              <a:t>template title example</a:t>
            </a:r>
            <a:endParaRPr lang="en-GB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4B2D76-39D3-41F9-5EE0-74044D545E94}"/>
              </a:ext>
            </a:extLst>
          </p:cNvPr>
          <p:cNvSpPr txBox="1"/>
          <p:nvPr userDrawn="1"/>
        </p:nvSpPr>
        <p:spPr>
          <a:xfrm>
            <a:off x="10296395" y="5536504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BF0E5A-3D13-BA63-91F6-DD5DC2D983EB}"/>
              </a:ext>
            </a:extLst>
          </p:cNvPr>
          <p:cNvSpPr txBox="1"/>
          <p:nvPr userDrawn="1"/>
        </p:nvSpPr>
        <p:spPr>
          <a:xfrm>
            <a:off x="9945666" y="6137753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>
              <a:spcBef>
                <a:spcPts val="120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2962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1">
            <a:extLst>
              <a:ext uri="{FF2B5EF4-FFF2-40B4-BE49-F238E27FC236}">
                <a16:creationId xmlns:a16="http://schemas.microsoft.com/office/drawing/2014/main" id="{D340042E-A3B8-F7F0-20A0-E696D0DBB0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092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rgbClr val="EC1F3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Section title</a:t>
            </a: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0A57F109-B2A5-9CEA-132A-220066B74637}"/>
              </a:ext>
            </a:extLst>
          </p:cNvPr>
          <p:cNvSpPr>
            <a:spLocks/>
          </p:cNvSpPr>
          <p:nvPr userDrawn="1"/>
        </p:nvSpPr>
        <p:spPr bwMode="auto">
          <a:xfrm>
            <a:off x="101092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6187B6"/>
          </a:solidFill>
          <a:ln w="1270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7928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571C3CA-CF77-6B4B-AF76-35084E7383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092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Section title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EEC3C0B5-BDFC-4649-8413-083A56DD27D2}"/>
              </a:ext>
            </a:extLst>
          </p:cNvPr>
          <p:cNvSpPr>
            <a:spLocks/>
          </p:cNvSpPr>
          <p:nvPr userDrawn="1"/>
        </p:nvSpPr>
        <p:spPr bwMode="auto">
          <a:xfrm>
            <a:off x="101092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99188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ection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55328E74-96F5-F464-B9C1-508D497C65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092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Section title</a:t>
            </a: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B62AB298-BEF1-31FF-501B-A9E89A0CF3E0}"/>
              </a:ext>
            </a:extLst>
          </p:cNvPr>
          <p:cNvSpPr>
            <a:spLocks/>
          </p:cNvSpPr>
          <p:nvPr userDrawn="1"/>
        </p:nvSpPr>
        <p:spPr bwMode="auto">
          <a:xfrm>
            <a:off x="101092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00520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Section 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05886026-D840-FC95-3862-AFA706A3B92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10920" y="1828800"/>
            <a:ext cx="8367496" cy="747568"/>
          </a:xfrm>
          <a:prstGeom prst="rect">
            <a:avLst/>
          </a:prstGeom>
        </p:spPr>
        <p:txBody>
          <a:bodyPr lIns="0" rIns="9000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5400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Section title</a:t>
            </a: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FF1C53F0-D86E-139A-B7A0-67CC1945E67D}"/>
              </a:ext>
            </a:extLst>
          </p:cNvPr>
          <p:cNvSpPr>
            <a:spLocks/>
          </p:cNvSpPr>
          <p:nvPr userDrawn="1"/>
        </p:nvSpPr>
        <p:spPr bwMode="auto">
          <a:xfrm>
            <a:off x="1010920" y="1668059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3745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07AD498-453D-3A49-801C-207237AA8CE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85800" y="1694260"/>
            <a:ext cx="5233104" cy="25834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5" name="Text Placeholder 30">
            <a:extLst>
              <a:ext uri="{FF2B5EF4-FFF2-40B4-BE49-F238E27FC236}">
                <a16:creationId xmlns:a16="http://schemas.microsoft.com/office/drawing/2014/main" id="{F14A1EE1-3515-6C4C-BF67-D020866CAFB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5800" y="2212848"/>
            <a:ext cx="5232399" cy="2618731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900"/>
              </a:spcBef>
              <a:defRPr lang="en-GB" sz="140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  <a:r>
              <a:rPr lang="en-US" dirty="0"/>
              <a:t>At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</a:t>
            </a:r>
            <a:endParaRPr lang="en-GB" dirty="0">
              <a:solidFill>
                <a:srgbClr val="0E141F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2" name="Title 21">
            <a:extLst>
              <a:ext uri="{FF2B5EF4-FFF2-40B4-BE49-F238E27FC236}">
                <a16:creationId xmlns:a16="http://schemas.microsoft.com/office/drawing/2014/main" id="{90531025-6491-9E46-A705-C2686A2BF7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two-line page title, click to add text</a:t>
            </a:r>
            <a:br>
              <a:rPr lang="en-US" dirty="0"/>
            </a:br>
            <a:r>
              <a:rPr lang="en-US" dirty="0"/>
              <a:t>Lorem ipsum dolor sit amet, consetetur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D4D6145-1AA7-3C46-AF67-26B5558942A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73098" y="1694260"/>
            <a:ext cx="5233104" cy="25834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accent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3" name="Text Placeholder 30">
            <a:extLst>
              <a:ext uri="{FF2B5EF4-FFF2-40B4-BE49-F238E27FC236}">
                <a16:creationId xmlns:a16="http://schemas.microsoft.com/office/drawing/2014/main" id="{926BEE2D-A7D9-5646-87FD-AF37C7E7564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73098" y="2208450"/>
            <a:ext cx="5232399" cy="2618731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900"/>
              </a:spcBef>
              <a:defRPr lang="en-GB" sz="140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  <a:r>
              <a:rPr lang="en-US" dirty="0"/>
              <a:t>At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</a:t>
            </a:r>
            <a:endParaRPr lang="en-GB" dirty="0">
              <a:solidFill>
                <a:srgbClr val="0E141F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DFA6ABA-DC36-7206-4726-50E23EF523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73501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E1B766C1-163D-774F-93C3-892C358B0E0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5799" y="2212848"/>
            <a:ext cx="3364992" cy="2712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vero </a:t>
            </a:r>
            <a:r>
              <a:rPr lang="en-US" dirty="0" err="1"/>
              <a:t>eros</a:t>
            </a:r>
            <a:r>
              <a:rPr lang="en-US" dirty="0"/>
              <a:t> et </a:t>
            </a:r>
            <a:r>
              <a:rPr lang="en-US" dirty="0" err="1"/>
              <a:t>accumsan</a:t>
            </a:r>
            <a:r>
              <a:rPr lang="en-US" dirty="0"/>
              <a:t> et.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D8F10E91-D897-2E47-8443-78B7BC09772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5800" y="169164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rgbClr val="02A4B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1" name="Title 21">
            <a:extLst>
              <a:ext uri="{FF2B5EF4-FFF2-40B4-BE49-F238E27FC236}">
                <a16:creationId xmlns:a16="http://schemas.microsoft.com/office/drawing/2014/main" id="{650BAF8E-9421-B540-892F-E189B1B780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330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31" name="Text Placeholder 24">
            <a:extLst>
              <a:ext uri="{FF2B5EF4-FFF2-40B4-BE49-F238E27FC236}">
                <a16:creationId xmlns:a16="http://schemas.microsoft.com/office/drawing/2014/main" id="{4DAB0286-3ED0-204A-A958-C7F11FC3BE7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9599" y="2190496"/>
            <a:ext cx="3364992" cy="2712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vero </a:t>
            </a:r>
            <a:r>
              <a:rPr lang="en-US" dirty="0" err="1"/>
              <a:t>eros</a:t>
            </a:r>
            <a:r>
              <a:rPr lang="en-US" dirty="0"/>
              <a:t> et </a:t>
            </a:r>
            <a:r>
              <a:rPr lang="en-US" dirty="0" err="1"/>
              <a:t>accumsan</a:t>
            </a:r>
            <a:r>
              <a:rPr lang="en-US" dirty="0"/>
              <a:t> et.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6E1B114D-3332-B341-948B-E9FA41B32CB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19599" y="169418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rgbClr val="02A4B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3" name="Text Placeholder 24">
            <a:extLst>
              <a:ext uri="{FF2B5EF4-FFF2-40B4-BE49-F238E27FC236}">
                <a16:creationId xmlns:a16="http://schemas.microsoft.com/office/drawing/2014/main" id="{60BEAE8D-4513-0F45-A839-A7E00155F27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133492" y="2212848"/>
            <a:ext cx="3364992" cy="2712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vero </a:t>
            </a:r>
            <a:r>
              <a:rPr lang="en-US" dirty="0" err="1"/>
              <a:t>eros</a:t>
            </a:r>
            <a:r>
              <a:rPr lang="en-US" dirty="0"/>
              <a:t> et </a:t>
            </a:r>
            <a:r>
              <a:rPr lang="en-US" dirty="0" err="1"/>
              <a:t>accumsan</a:t>
            </a:r>
            <a:r>
              <a:rPr lang="en-US" dirty="0"/>
              <a:t> et.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3E93588C-DCCF-1448-B911-F1920D4B6BC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133492" y="169164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rgbClr val="02A4B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A2274E-6CBB-EF36-2317-44DE2A3BB6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77702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 - 2 column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21">
            <a:extLst>
              <a:ext uri="{FF2B5EF4-FFF2-40B4-BE49-F238E27FC236}">
                <a16:creationId xmlns:a16="http://schemas.microsoft.com/office/drawing/2014/main" id="{8C548396-AAC7-FD46-865F-F57E02581B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581B1F80-9239-A646-9D55-06779B823652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685800" y="2212848"/>
            <a:ext cx="5230368" cy="2693163"/>
          </a:xfrm>
        </p:spPr>
        <p:txBody>
          <a:bodyPr/>
          <a:lstStyle>
            <a:lvl1pPr>
              <a:spcBef>
                <a:spcPts val="6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600"/>
              </a:spcBef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352425" indent="-130175">
              <a:spcBef>
                <a:spcPts val="400"/>
              </a:spcBef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523875" indent="-120650">
              <a:spcBef>
                <a:spcPts val="3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668338" indent="-115888">
              <a:spcBef>
                <a:spcPts val="200"/>
              </a:spcBef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63C1943C-A020-7040-9469-18C8CA39D8BE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272784" y="2212848"/>
            <a:ext cx="5230368" cy="2693163"/>
          </a:xfrm>
        </p:spPr>
        <p:txBody>
          <a:bodyPr/>
          <a:lstStyle>
            <a:lvl1pPr>
              <a:spcBef>
                <a:spcPts val="600"/>
              </a:spcBef>
              <a:defRPr lang="en-GB" dirty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600"/>
              </a:spcBef>
              <a:defRPr lang="en-GB" dirty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352425" indent="-130175">
              <a:spcBef>
                <a:spcPts val="400"/>
              </a:spcBef>
              <a:defRPr lang="en-GB" dirty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523875" indent="-120650">
              <a:spcBef>
                <a:spcPts val="300"/>
              </a:spcBef>
              <a:defRPr lang="en-GB" dirty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668338" indent="-115888">
              <a:spcBef>
                <a:spcPts val="200"/>
              </a:spcBef>
              <a:defRPr lang="en-US" dirty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DD1FF68C-C63D-9049-856E-8DE70527D45B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72784" y="1691640"/>
            <a:ext cx="523036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rgbClr val="02A4B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A79E41C9-D150-CF4D-83DC-664D90A1706D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85800" y="1691640"/>
            <a:ext cx="523036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rgbClr val="02A4B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FFA5844-1F93-B882-A174-37A52A1E33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09331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488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column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07AD498-453D-3A49-801C-207237AA8CE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85800" y="1694260"/>
            <a:ext cx="5233104" cy="25834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5" name="Text Placeholder 30">
            <a:extLst>
              <a:ext uri="{FF2B5EF4-FFF2-40B4-BE49-F238E27FC236}">
                <a16:creationId xmlns:a16="http://schemas.microsoft.com/office/drawing/2014/main" id="{F14A1EE1-3515-6C4C-BF67-D020866CAFB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5800" y="2212848"/>
            <a:ext cx="5232399" cy="2618731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900"/>
              </a:spcBef>
              <a:defRPr lang="en-GB" sz="140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  <a:r>
              <a:rPr lang="en-US" dirty="0"/>
              <a:t>At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</a:t>
            </a:r>
            <a:endParaRPr lang="en-GB" dirty="0">
              <a:solidFill>
                <a:srgbClr val="0E141F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2" name="Title 21">
            <a:extLst>
              <a:ext uri="{FF2B5EF4-FFF2-40B4-BE49-F238E27FC236}">
                <a16:creationId xmlns:a16="http://schemas.microsoft.com/office/drawing/2014/main" id="{90531025-6491-9E46-A705-C2686A2BF7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two-line page title, click to add text</a:t>
            </a:r>
            <a:br>
              <a:rPr lang="en-US" dirty="0"/>
            </a:br>
            <a:r>
              <a:rPr lang="en-US" dirty="0"/>
              <a:t>Lorem ipsum dolor sit amet, consetetur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D4D6145-1AA7-3C46-AF67-26B5558942A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73098" y="1694260"/>
            <a:ext cx="5233104" cy="25834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3" name="Text Placeholder 30">
            <a:extLst>
              <a:ext uri="{FF2B5EF4-FFF2-40B4-BE49-F238E27FC236}">
                <a16:creationId xmlns:a16="http://schemas.microsoft.com/office/drawing/2014/main" id="{926BEE2D-A7D9-5646-87FD-AF37C7E7564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73098" y="2208450"/>
            <a:ext cx="5232399" cy="2618731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900"/>
              </a:spcBef>
              <a:defRPr lang="en-GB" sz="140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  <a:r>
              <a:rPr lang="en-US" dirty="0"/>
              <a:t>At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</a:t>
            </a:r>
            <a:endParaRPr lang="en-GB" dirty="0">
              <a:solidFill>
                <a:srgbClr val="0E141F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DFA6ABA-DC36-7206-4726-50E23EF523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20815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s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E1B766C1-163D-774F-93C3-892C358B0E0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5799" y="2212848"/>
            <a:ext cx="3364992" cy="2712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vero </a:t>
            </a:r>
            <a:r>
              <a:rPr lang="en-US" dirty="0" err="1"/>
              <a:t>eros</a:t>
            </a:r>
            <a:r>
              <a:rPr lang="en-US" dirty="0"/>
              <a:t> et </a:t>
            </a:r>
            <a:r>
              <a:rPr lang="en-US" dirty="0" err="1"/>
              <a:t>accumsan</a:t>
            </a:r>
            <a:r>
              <a:rPr lang="en-US" dirty="0"/>
              <a:t> et.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D8F10E91-D897-2E47-8443-78B7BC09772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5800" y="169164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1" name="Title 21">
            <a:extLst>
              <a:ext uri="{FF2B5EF4-FFF2-40B4-BE49-F238E27FC236}">
                <a16:creationId xmlns:a16="http://schemas.microsoft.com/office/drawing/2014/main" id="{650BAF8E-9421-B540-892F-E189B1B780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330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31" name="Text Placeholder 24">
            <a:extLst>
              <a:ext uri="{FF2B5EF4-FFF2-40B4-BE49-F238E27FC236}">
                <a16:creationId xmlns:a16="http://schemas.microsoft.com/office/drawing/2014/main" id="{4DAB0286-3ED0-204A-A958-C7F11FC3BE7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9599" y="2190496"/>
            <a:ext cx="3364992" cy="2712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vero </a:t>
            </a:r>
            <a:r>
              <a:rPr lang="en-US" dirty="0" err="1"/>
              <a:t>eros</a:t>
            </a:r>
            <a:r>
              <a:rPr lang="en-US" dirty="0"/>
              <a:t> et </a:t>
            </a:r>
            <a:r>
              <a:rPr lang="en-US" dirty="0" err="1"/>
              <a:t>accumsan</a:t>
            </a:r>
            <a:r>
              <a:rPr lang="en-US" dirty="0"/>
              <a:t> et.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6E1B114D-3332-B341-948B-E9FA41B32CB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19599" y="169418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3" name="Text Placeholder 24">
            <a:extLst>
              <a:ext uri="{FF2B5EF4-FFF2-40B4-BE49-F238E27FC236}">
                <a16:creationId xmlns:a16="http://schemas.microsoft.com/office/drawing/2014/main" id="{60BEAE8D-4513-0F45-A839-A7E00155F27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133492" y="2212848"/>
            <a:ext cx="3364992" cy="2712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vero </a:t>
            </a:r>
            <a:r>
              <a:rPr lang="en-US" dirty="0" err="1"/>
              <a:t>eros</a:t>
            </a:r>
            <a:r>
              <a:rPr lang="en-US" dirty="0"/>
              <a:t> et </a:t>
            </a:r>
            <a:r>
              <a:rPr lang="en-US" dirty="0" err="1"/>
              <a:t>accumsan</a:t>
            </a:r>
            <a:r>
              <a:rPr lang="en-US" dirty="0"/>
              <a:t> et.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3E93588C-DCCF-1448-B911-F1920D4B6BC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133492" y="169164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A2274E-6CBB-EF36-2317-44DE2A3BB6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96617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llet points - 2 column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21">
            <a:extLst>
              <a:ext uri="{FF2B5EF4-FFF2-40B4-BE49-F238E27FC236}">
                <a16:creationId xmlns:a16="http://schemas.microsoft.com/office/drawing/2014/main" id="{8C548396-AAC7-FD46-865F-F57E02581B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581B1F80-9239-A646-9D55-06779B823652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685800" y="2212848"/>
            <a:ext cx="5230368" cy="2693163"/>
          </a:xfrm>
        </p:spPr>
        <p:txBody>
          <a:bodyPr/>
          <a:lstStyle>
            <a:lvl1pPr>
              <a:spcBef>
                <a:spcPts val="6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600"/>
              </a:spcBef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352425" indent="-130175">
              <a:spcBef>
                <a:spcPts val="400"/>
              </a:spcBef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523875" indent="-120650">
              <a:spcBef>
                <a:spcPts val="3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668338" indent="-115888">
              <a:spcBef>
                <a:spcPts val="200"/>
              </a:spcBef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63C1943C-A020-7040-9469-18C8CA39D8BE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272784" y="2212848"/>
            <a:ext cx="5230368" cy="2693163"/>
          </a:xfrm>
        </p:spPr>
        <p:txBody>
          <a:bodyPr/>
          <a:lstStyle>
            <a:lvl1pPr>
              <a:spcBef>
                <a:spcPts val="600"/>
              </a:spcBef>
              <a:defRPr lang="en-GB" dirty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600"/>
              </a:spcBef>
              <a:defRPr lang="en-GB" dirty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352425" indent="-130175">
              <a:spcBef>
                <a:spcPts val="400"/>
              </a:spcBef>
              <a:defRPr lang="en-GB" dirty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523875" indent="-120650">
              <a:spcBef>
                <a:spcPts val="300"/>
              </a:spcBef>
              <a:defRPr lang="en-GB" dirty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668338" indent="-115888">
              <a:spcBef>
                <a:spcPts val="200"/>
              </a:spcBef>
              <a:defRPr lang="en-US" dirty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DD1FF68C-C63D-9049-856E-8DE70527D45B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72784" y="1691640"/>
            <a:ext cx="523036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A79E41C9-D150-CF4D-83DC-664D90A1706D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85800" y="1691640"/>
            <a:ext cx="523036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FFA5844-1F93-B882-A174-37A52A1E33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13308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48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Intro slide – image 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AB61444-5BAF-B3FB-AD68-7DDA3233A5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14984" y="2230358"/>
            <a:ext cx="8361498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E27612A-5DA1-F6FD-5FCB-6BA5A75447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4984" y="2766775"/>
            <a:ext cx="8361498" cy="2686539"/>
          </a:xfrm>
        </p:spPr>
        <p:txBody>
          <a:bodyPr wrap="square" lIns="0" rIns="90000" anchor="t">
            <a:noAutofit/>
          </a:bodyPr>
          <a:lstStyle>
            <a:lvl1pPr algn="l">
              <a:lnSpc>
                <a:spcPct val="100000"/>
              </a:lnSpc>
              <a:defRPr sz="5200" b="0" i="0" spc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BTE’s presentation</a:t>
            </a:r>
            <a:br>
              <a:rPr lang="en-US" dirty="0"/>
            </a:br>
            <a:r>
              <a:rPr lang="en-US" dirty="0"/>
              <a:t>template title example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18425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 column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07AD498-453D-3A49-801C-207237AA8CE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85800" y="1694260"/>
            <a:ext cx="5233104" cy="25834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5" name="Text Placeholder 30">
            <a:extLst>
              <a:ext uri="{FF2B5EF4-FFF2-40B4-BE49-F238E27FC236}">
                <a16:creationId xmlns:a16="http://schemas.microsoft.com/office/drawing/2014/main" id="{F14A1EE1-3515-6C4C-BF67-D020866CAFB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5800" y="2212848"/>
            <a:ext cx="5232399" cy="2618731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900"/>
              </a:spcBef>
              <a:defRPr lang="en-GB" sz="140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  <a:r>
              <a:rPr lang="en-US" dirty="0"/>
              <a:t>At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</a:t>
            </a:r>
            <a:endParaRPr lang="en-GB" dirty="0">
              <a:solidFill>
                <a:srgbClr val="0E141F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2" name="Title 21">
            <a:extLst>
              <a:ext uri="{FF2B5EF4-FFF2-40B4-BE49-F238E27FC236}">
                <a16:creationId xmlns:a16="http://schemas.microsoft.com/office/drawing/2014/main" id="{90531025-6491-9E46-A705-C2686A2BF7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two-line page title, click to add text</a:t>
            </a:r>
            <a:br>
              <a:rPr lang="en-US" dirty="0"/>
            </a:br>
            <a:r>
              <a:rPr lang="en-US" dirty="0"/>
              <a:t>Lorem ipsum dolor sit amet, consetetur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D4D6145-1AA7-3C46-AF67-26B5558942A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73098" y="1694260"/>
            <a:ext cx="5233104" cy="25834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3" name="Text Placeholder 30">
            <a:extLst>
              <a:ext uri="{FF2B5EF4-FFF2-40B4-BE49-F238E27FC236}">
                <a16:creationId xmlns:a16="http://schemas.microsoft.com/office/drawing/2014/main" id="{926BEE2D-A7D9-5646-87FD-AF37C7E7564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73098" y="2208450"/>
            <a:ext cx="5232399" cy="2618731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900"/>
              </a:spcBef>
              <a:defRPr lang="en-GB" sz="140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  <a:r>
              <a:rPr lang="en-US" dirty="0"/>
              <a:t>At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</a:t>
            </a:r>
            <a:endParaRPr lang="en-GB" dirty="0">
              <a:solidFill>
                <a:srgbClr val="0E141F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DFA6ABA-DC36-7206-4726-50E23EF523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22295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3 columns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E1B766C1-163D-774F-93C3-892C358B0E0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5799" y="2212848"/>
            <a:ext cx="3364992" cy="2712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vero </a:t>
            </a:r>
            <a:r>
              <a:rPr lang="en-US" dirty="0" err="1"/>
              <a:t>eros</a:t>
            </a:r>
            <a:r>
              <a:rPr lang="en-US" dirty="0"/>
              <a:t> et </a:t>
            </a:r>
            <a:r>
              <a:rPr lang="en-US" dirty="0" err="1"/>
              <a:t>accumsan</a:t>
            </a:r>
            <a:r>
              <a:rPr lang="en-US" dirty="0"/>
              <a:t> et.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D8F10E91-D897-2E47-8443-78B7BC09772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5800" y="169164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1" name="Title 21">
            <a:extLst>
              <a:ext uri="{FF2B5EF4-FFF2-40B4-BE49-F238E27FC236}">
                <a16:creationId xmlns:a16="http://schemas.microsoft.com/office/drawing/2014/main" id="{650BAF8E-9421-B540-892F-E189B1B780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330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31" name="Text Placeholder 24">
            <a:extLst>
              <a:ext uri="{FF2B5EF4-FFF2-40B4-BE49-F238E27FC236}">
                <a16:creationId xmlns:a16="http://schemas.microsoft.com/office/drawing/2014/main" id="{4DAB0286-3ED0-204A-A958-C7F11FC3BE7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9599" y="2190496"/>
            <a:ext cx="3364992" cy="2712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vero </a:t>
            </a:r>
            <a:r>
              <a:rPr lang="en-US" dirty="0" err="1"/>
              <a:t>eros</a:t>
            </a:r>
            <a:r>
              <a:rPr lang="en-US" dirty="0"/>
              <a:t> et </a:t>
            </a:r>
            <a:r>
              <a:rPr lang="en-US" dirty="0" err="1"/>
              <a:t>accumsan</a:t>
            </a:r>
            <a:r>
              <a:rPr lang="en-US" dirty="0"/>
              <a:t> et.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6E1B114D-3332-B341-948B-E9FA41B32CB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19599" y="169418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3" name="Text Placeholder 24">
            <a:extLst>
              <a:ext uri="{FF2B5EF4-FFF2-40B4-BE49-F238E27FC236}">
                <a16:creationId xmlns:a16="http://schemas.microsoft.com/office/drawing/2014/main" id="{60BEAE8D-4513-0F45-A839-A7E00155F27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133492" y="2212848"/>
            <a:ext cx="3364992" cy="2712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vero </a:t>
            </a:r>
            <a:r>
              <a:rPr lang="en-US" dirty="0" err="1"/>
              <a:t>eros</a:t>
            </a:r>
            <a:r>
              <a:rPr lang="en-US" dirty="0"/>
              <a:t> et </a:t>
            </a:r>
            <a:r>
              <a:rPr lang="en-US" dirty="0" err="1"/>
              <a:t>accumsan</a:t>
            </a:r>
            <a:r>
              <a:rPr lang="en-US" dirty="0"/>
              <a:t> et.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3E93588C-DCCF-1448-B911-F1920D4B6BC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133492" y="169164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A2274E-6CBB-EF36-2317-44DE2A3BB6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26922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ullet points - 2 column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21">
            <a:extLst>
              <a:ext uri="{FF2B5EF4-FFF2-40B4-BE49-F238E27FC236}">
                <a16:creationId xmlns:a16="http://schemas.microsoft.com/office/drawing/2014/main" id="{8C548396-AAC7-FD46-865F-F57E02581B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581B1F80-9239-A646-9D55-06779B823652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685800" y="2212848"/>
            <a:ext cx="5230368" cy="2693163"/>
          </a:xfrm>
        </p:spPr>
        <p:txBody>
          <a:bodyPr/>
          <a:lstStyle>
            <a:lvl1pPr>
              <a:spcBef>
                <a:spcPts val="6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600"/>
              </a:spcBef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352425" indent="-130175">
              <a:spcBef>
                <a:spcPts val="400"/>
              </a:spcBef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523875" indent="-120650">
              <a:spcBef>
                <a:spcPts val="3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668338" indent="-115888">
              <a:spcBef>
                <a:spcPts val="200"/>
              </a:spcBef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63C1943C-A020-7040-9469-18C8CA39D8BE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272784" y="2212848"/>
            <a:ext cx="5230368" cy="2693163"/>
          </a:xfrm>
        </p:spPr>
        <p:txBody>
          <a:bodyPr/>
          <a:lstStyle>
            <a:lvl1pPr>
              <a:spcBef>
                <a:spcPts val="600"/>
              </a:spcBef>
              <a:defRPr lang="en-GB" dirty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600"/>
              </a:spcBef>
              <a:defRPr lang="en-GB" dirty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352425" indent="-130175">
              <a:spcBef>
                <a:spcPts val="400"/>
              </a:spcBef>
              <a:defRPr lang="en-GB" dirty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523875" indent="-120650">
              <a:spcBef>
                <a:spcPts val="300"/>
              </a:spcBef>
              <a:defRPr lang="en-GB" dirty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668338" indent="-115888">
              <a:spcBef>
                <a:spcPts val="200"/>
              </a:spcBef>
              <a:defRPr lang="en-US" dirty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DD1FF68C-C63D-9049-856E-8DE70527D45B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72784" y="1691640"/>
            <a:ext cx="523036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A79E41C9-D150-CF4D-83DC-664D90A1706D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85800" y="1691640"/>
            <a:ext cx="523036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FFA5844-1F93-B882-A174-37A52A1E33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29923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488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2 column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07AD498-453D-3A49-801C-207237AA8CE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85800" y="1694260"/>
            <a:ext cx="5233104" cy="25834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5" name="Text Placeholder 30">
            <a:extLst>
              <a:ext uri="{FF2B5EF4-FFF2-40B4-BE49-F238E27FC236}">
                <a16:creationId xmlns:a16="http://schemas.microsoft.com/office/drawing/2014/main" id="{F14A1EE1-3515-6C4C-BF67-D020866CAFB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5800" y="2212848"/>
            <a:ext cx="5232399" cy="2618731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900"/>
              </a:spcBef>
              <a:defRPr lang="en-GB" sz="140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  <a:r>
              <a:rPr lang="en-US" dirty="0"/>
              <a:t>At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</a:t>
            </a:r>
            <a:endParaRPr lang="en-GB" dirty="0">
              <a:solidFill>
                <a:srgbClr val="0E141F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12" name="Title 21">
            <a:extLst>
              <a:ext uri="{FF2B5EF4-FFF2-40B4-BE49-F238E27FC236}">
                <a16:creationId xmlns:a16="http://schemas.microsoft.com/office/drawing/2014/main" id="{90531025-6491-9E46-A705-C2686A2BF74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two-line page title, click to add text</a:t>
            </a:r>
            <a:br>
              <a:rPr lang="en-US" dirty="0"/>
            </a:br>
            <a:r>
              <a:rPr lang="en-US" dirty="0"/>
              <a:t>Lorem ipsum dolor sit amet, consetetur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CD4D6145-1AA7-3C46-AF67-26B5558942A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73098" y="1694260"/>
            <a:ext cx="5233104" cy="25834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3" name="Text Placeholder 30">
            <a:extLst>
              <a:ext uri="{FF2B5EF4-FFF2-40B4-BE49-F238E27FC236}">
                <a16:creationId xmlns:a16="http://schemas.microsoft.com/office/drawing/2014/main" id="{926BEE2D-A7D9-5646-87FD-AF37C7E7564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73098" y="2208450"/>
            <a:ext cx="5232399" cy="2618731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900"/>
              </a:spcBef>
              <a:defRPr lang="en-GB" sz="1400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Click to add text column.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</a:p>
          <a:p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no sea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takimata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sanctus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est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Lorem ipsum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sit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amet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consetetur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sadipscing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elitr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nonumy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eirmod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tempor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invidunt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ut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labore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dolore magna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aliquyam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erat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,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sed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diam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voluptua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At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vero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eos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accusam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justo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duo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dolores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ea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rebum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Stet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clita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kasd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 </a:t>
            </a:r>
            <a:r>
              <a:rPr lang="en-GB" dirty="0" err="1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gubergren</a:t>
            </a:r>
            <a:r>
              <a:rPr lang="en-GB" dirty="0">
                <a:solidFill>
                  <a:srgbClr val="0E141F"/>
                </a:solidFill>
                <a:effectLst/>
                <a:latin typeface="GE Inspira Sans" panose="020B0503060000000003" pitchFamily="34" charset="77"/>
              </a:rPr>
              <a:t>. </a:t>
            </a:r>
            <a:r>
              <a:rPr lang="en-US" dirty="0"/>
              <a:t>At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</a:t>
            </a:r>
            <a:endParaRPr lang="en-GB" dirty="0">
              <a:solidFill>
                <a:srgbClr val="0E141F"/>
              </a:solidFill>
              <a:effectLst/>
              <a:latin typeface="GE Inspira Sans" panose="020B0503060000000003" pitchFamily="34" charset="77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DFA6ABA-DC36-7206-4726-50E23EF523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28265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3 columns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E1B766C1-163D-774F-93C3-892C358B0E0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5799" y="2212848"/>
            <a:ext cx="3364992" cy="2712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vero </a:t>
            </a:r>
            <a:r>
              <a:rPr lang="en-US" dirty="0" err="1"/>
              <a:t>eros</a:t>
            </a:r>
            <a:r>
              <a:rPr lang="en-US" dirty="0"/>
              <a:t> et </a:t>
            </a:r>
            <a:r>
              <a:rPr lang="en-US" dirty="0" err="1"/>
              <a:t>accumsan</a:t>
            </a:r>
            <a:r>
              <a:rPr lang="en-US" dirty="0"/>
              <a:t> et.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D8F10E91-D897-2E47-8443-78B7BC09772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85800" y="169164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1" name="Title 21">
            <a:extLst>
              <a:ext uri="{FF2B5EF4-FFF2-40B4-BE49-F238E27FC236}">
                <a16:creationId xmlns:a16="http://schemas.microsoft.com/office/drawing/2014/main" id="{650BAF8E-9421-B540-892F-E189B1B780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330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31" name="Text Placeholder 24">
            <a:extLst>
              <a:ext uri="{FF2B5EF4-FFF2-40B4-BE49-F238E27FC236}">
                <a16:creationId xmlns:a16="http://schemas.microsoft.com/office/drawing/2014/main" id="{4DAB0286-3ED0-204A-A958-C7F11FC3BE7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9599" y="2190496"/>
            <a:ext cx="3364992" cy="2712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vero </a:t>
            </a:r>
            <a:r>
              <a:rPr lang="en-US" dirty="0" err="1"/>
              <a:t>eros</a:t>
            </a:r>
            <a:r>
              <a:rPr lang="en-US" dirty="0"/>
              <a:t> et </a:t>
            </a:r>
            <a:r>
              <a:rPr lang="en-US" dirty="0" err="1"/>
              <a:t>accumsan</a:t>
            </a:r>
            <a:r>
              <a:rPr lang="en-US" dirty="0"/>
              <a:t> et.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6E1B114D-3332-B341-948B-E9FA41B32CB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19599" y="169418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33" name="Text Placeholder 24">
            <a:extLst>
              <a:ext uri="{FF2B5EF4-FFF2-40B4-BE49-F238E27FC236}">
                <a16:creationId xmlns:a16="http://schemas.microsoft.com/office/drawing/2014/main" id="{60BEAE8D-4513-0F45-A839-A7E00155F27F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133492" y="2212848"/>
            <a:ext cx="3364992" cy="27129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FontTx/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text column. At vero eos et accusam et justo duo dolores et ea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amet. 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</a:t>
            </a:r>
            <a:r>
              <a:rPr lang="en-US" dirty="0" err="1"/>
              <a:t>autem</a:t>
            </a:r>
            <a:r>
              <a:rPr lang="en-US" dirty="0"/>
              <a:t>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</a:t>
            </a:r>
            <a:r>
              <a:rPr lang="en-US" dirty="0" err="1"/>
              <a:t>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vero </a:t>
            </a:r>
            <a:r>
              <a:rPr lang="en-US" dirty="0" err="1"/>
              <a:t>eros</a:t>
            </a:r>
            <a:r>
              <a:rPr lang="en-US" dirty="0"/>
              <a:t> et </a:t>
            </a:r>
            <a:r>
              <a:rPr lang="en-US" dirty="0" err="1"/>
              <a:t>accumsan</a:t>
            </a:r>
            <a:r>
              <a:rPr lang="en-US" dirty="0"/>
              <a:t> et.</a:t>
            </a:r>
          </a:p>
        </p:txBody>
      </p: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3E93588C-DCCF-1448-B911-F1920D4B6BC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133492" y="1691640"/>
            <a:ext cx="3364992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800" b="1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A2274E-6CBB-EF36-2317-44DE2A3BB6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40755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ullet points - 2 column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21">
            <a:extLst>
              <a:ext uri="{FF2B5EF4-FFF2-40B4-BE49-F238E27FC236}">
                <a16:creationId xmlns:a16="http://schemas.microsoft.com/office/drawing/2014/main" id="{8C548396-AAC7-FD46-865F-F57E02581B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581B1F80-9239-A646-9D55-06779B823652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685800" y="2212848"/>
            <a:ext cx="5230368" cy="2693163"/>
          </a:xfrm>
        </p:spPr>
        <p:txBody>
          <a:bodyPr/>
          <a:lstStyle>
            <a:lvl1pPr>
              <a:spcBef>
                <a:spcPts val="6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600"/>
              </a:spcBef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352425" indent="-130175">
              <a:spcBef>
                <a:spcPts val="400"/>
              </a:spcBef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523875" indent="-120650">
              <a:spcBef>
                <a:spcPts val="3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668338" indent="-115888">
              <a:spcBef>
                <a:spcPts val="200"/>
              </a:spcBef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63C1943C-A020-7040-9469-18C8CA39D8BE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6272784" y="2212848"/>
            <a:ext cx="5230368" cy="2693163"/>
          </a:xfrm>
        </p:spPr>
        <p:txBody>
          <a:bodyPr/>
          <a:lstStyle>
            <a:lvl1pPr>
              <a:spcBef>
                <a:spcPts val="600"/>
              </a:spcBef>
              <a:defRPr lang="en-GB" dirty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600"/>
              </a:spcBef>
              <a:defRPr lang="en-GB" dirty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352425" indent="-130175">
              <a:spcBef>
                <a:spcPts val="400"/>
              </a:spcBef>
              <a:defRPr lang="en-GB" dirty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523875" indent="-120650">
              <a:spcBef>
                <a:spcPts val="300"/>
              </a:spcBef>
              <a:defRPr lang="en-GB" dirty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668338" indent="-115888">
              <a:spcBef>
                <a:spcPts val="200"/>
              </a:spcBef>
              <a:defRPr lang="en-US" dirty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6">
            <a:extLst>
              <a:ext uri="{FF2B5EF4-FFF2-40B4-BE49-F238E27FC236}">
                <a16:creationId xmlns:a16="http://schemas.microsoft.com/office/drawing/2014/main" id="{DD1FF68C-C63D-9049-856E-8DE70527D45B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72784" y="1691640"/>
            <a:ext cx="523036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A79E41C9-D150-CF4D-83DC-664D90A1706D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85800" y="1691640"/>
            <a:ext cx="523036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000" b="1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FFA5844-1F93-B882-A174-37A52A1E33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79214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4488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y + imag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48400" y="0"/>
            <a:ext cx="5943600" cy="685800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DCF569A7-0934-0F40-9834-76EF779D4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556"/>
            <a:ext cx="4805360" cy="843279"/>
          </a:xfrm>
        </p:spPr>
        <p:txBody>
          <a:bodyPr/>
          <a:lstStyle>
            <a:lvl1pPr>
              <a:lnSpc>
                <a:spcPct val="100000"/>
              </a:lnSpc>
              <a:defRPr spc="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two-line page title, </a:t>
            </a:r>
            <a:br>
              <a:rPr lang="en-US" dirty="0"/>
            </a:br>
            <a:r>
              <a:rPr lang="en-US" dirty="0"/>
              <a:t>click to add text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B80829BD-2985-294D-B987-91A0A07E1E1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5800" y="1691640"/>
            <a:ext cx="4814435" cy="29799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2000" b="1" cap="none" spc="0" baseline="0">
                <a:solidFill>
                  <a:srgbClr val="02A4B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38343CF-1881-AA0E-C3A5-92655DD3B0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E0F0731A-9146-68CE-6437-6BE63A2F31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85800" y="2301240"/>
            <a:ext cx="4814435" cy="29799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0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text column. At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</a:t>
            </a:r>
            <a:r>
              <a:rPr lang="en-US" dirty="0" err="1"/>
              <a:t>amet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illum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</a:t>
            </a:r>
            <a:r>
              <a:rPr lang="en-US" dirty="0" err="1"/>
              <a:t>vero</a:t>
            </a:r>
            <a:r>
              <a:rPr lang="en-US" dirty="0"/>
              <a:t> eros et </a:t>
            </a:r>
            <a:r>
              <a:rPr lang="en-US" dirty="0" err="1"/>
              <a:t>accumsan</a:t>
            </a:r>
            <a:r>
              <a:rPr lang="en-US" dirty="0"/>
              <a:t> et.</a:t>
            </a:r>
          </a:p>
        </p:txBody>
      </p:sp>
    </p:spTree>
    <p:extLst>
      <p:ext uri="{BB962C8B-B14F-4D97-AF65-F5344CB8AC3E}">
        <p14:creationId xmlns:p14="http://schemas.microsoft.com/office/powerpoint/2010/main" val="41990584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py + imag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48400" y="0"/>
            <a:ext cx="5943600" cy="685800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DCF569A7-0934-0F40-9834-76EF779D4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556"/>
            <a:ext cx="4805360" cy="843279"/>
          </a:xfrm>
        </p:spPr>
        <p:txBody>
          <a:bodyPr/>
          <a:lstStyle>
            <a:lvl1pPr>
              <a:lnSpc>
                <a:spcPct val="100000"/>
              </a:lnSpc>
              <a:defRPr spc="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two-line page title, </a:t>
            </a:r>
            <a:br>
              <a:rPr lang="en-US" dirty="0"/>
            </a:br>
            <a:r>
              <a:rPr lang="en-US" dirty="0"/>
              <a:t>click to add text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B80829BD-2985-294D-B987-91A0A07E1E1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5800" y="1691640"/>
            <a:ext cx="4814435" cy="29799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2000" b="1" cap="none" spc="0" baseline="0">
                <a:solidFill>
                  <a:srgbClr val="002D5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38343CF-1881-AA0E-C3A5-92655DD3B0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E0F0731A-9146-68CE-6437-6BE63A2F31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85800" y="2301240"/>
            <a:ext cx="4814435" cy="29799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0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text column. At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</a:t>
            </a:r>
            <a:r>
              <a:rPr lang="en-US" dirty="0" err="1"/>
              <a:t>amet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illum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</a:t>
            </a:r>
            <a:r>
              <a:rPr lang="en-US" dirty="0" err="1"/>
              <a:t>vero</a:t>
            </a:r>
            <a:r>
              <a:rPr lang="en-US" dirty="0"/>
              <a:t> eros et </a:t>
            </a:r>
            <a:r>
              <a:rPr lang="en-US" dirty="0" err="1"/>
              <a:t>accumsan</a:t>
            </a:r>
            <a:r>
              <a:rPr lang="en-US" dirty="0"/>
              <a:t> et.</a:t>
            </a:r>
          </a:p>
        </p:txBody>
      </p:sp>
    </p:spTree>
    <p:extLst>
      <p:ext uri="{BB962C8B-B14F-4D97-AF65-F5344CB8AC3E}">
        <p14:creationId xmlns:p14="http://schemas.microsoft.com/office/powerpoint/2010/main" val="23841375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py + imag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48400" y="0"/>
            <a:ext cx="5943600" cy="685800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DCF569A7-0934-0F40-9834-76EF779D4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556"/>
            <a:ext cx="4805360" cy="843279"/>
          </a:xfrm>
        </p:spPr>
        <p:txBody>
          <a:bodyPr/>
          <a:lstStyle>
            <a:lvl1pPr>
              <a:lnSpc>
                <a:spcPct val="100000"/>
              </a:lnSpc>
              <a:defRPr spc="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two-line page title, </a:t>
            </a:r>
            <a:br>
              <a:rPr lang="en-US" dirty="0"/>
            </a:br>
            <a:r>
              <a:rPr lang="en-US" dirty="0"/>
              <a:t>click to add text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B80829BD-2985-294D-B987-91A0A07E1E1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5800" y="1691640"/>
            <a:ext cx="4814435" cy="29799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2000" b="1" cap="none" spc="0" baseline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38343CF-1881-AA0E-C3A5-92655DD3B0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E0F0731A-9146-68CE-6437-6BE63A2F31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85800" y="2301240"/>
            <a:ext cx="4814435" cy="29799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0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text column. At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</a:t>
            </a:r>
            <a:r>
              <a:rPr lang="en-US" dirty="0" err="1"/>
              <a:t>amet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illum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</a:t>
            </a:r>
            <a:r>
              <a:rPr lang="en-US" dirty="0" err="1"/>
              <a:t>vero</a:t>
            </a:r>
            <a:r>
              <a:rPr lang="en-US" dirty="0"/>
              <a:t> eros et </a:t>
            </a:r>
            <a:r>
              <a:rPr lang="en-US" dirty="0" err="1"/>
              <a:t>accumsan</a:t>
            </a:r>
            <a:r>
              <a:rPr lang="en-US" dirty="0"/>
              <a:t> et.</a:t>
            </a:r>
          </a:p>
        </p:txBody>
      </p:sp>
    </p:spTree>
    <p:extLst>
      <p:ext uri="{BB962C8B-B14F-4D97-AF65-F5344CB8AC3E}">
        <p14:creationId xmlns:p14="http://schemas.microsoft.com/office/powerpoint/2010/main" val="36176220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py + imag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48400" y="0"/>
            <a:ext cx="5943600" cy="685800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DCF569A7-0934-0F40-9834-76EF779D4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556"/>
            <a:ext cx="4805360" cy="843279"/>
          </a:xfrm>
        </p:spPr>
        <p:txBody>
          <a:bodyPr/>
          <a:lstStyle>
            <a:lvl1pPr>
              <a:lnSpc>
                <a:spcPct val="100000"/>
              </a:lnSpc>
              <a:defRPr spc="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two-line page title, </a:t>
            </a:r>
            <a:br>
              <a:rPr lang="en-US" dirty="0"/>
            </a:br>
            <a:r>
              <a:rPr lang="en-US" dirty="0"/>
              <a:t>click to add text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B80829BD-2985-294D-B987-91A0A07E1E1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5800" y="1691640"/>
            <a:ext cx="4814435" cy="29799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2000" b="1" cap="none" spc="0" baseline="0">
                <a:solidFill>
                  <a:srgbClr val="6187B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38343CF-1881-AA0E-C3A5-92655DD3B0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E0F0731A-9146-68CE-6437-6BE63A2F31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85800" y="2301240"/>
            <a:ext cx="4814435" cy="29799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0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text column. At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</a:t>
            </a:r>
            <a:r>
              <a:rPr lang="en-US" dirty="0" err="1"/>
              <a:t>amet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illum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</a:t>
            </a:r>
            <a:r>
              <a:rPr lang="en-US" dirty="0" err="1"/>
              <a:t>vero</a:t>
            </a:r>
            <a:r>
              <a:rPr lang="en-US" dirty="0"/>
              <a:t> eros et </a:t>
            </a:r>
            <a:r>
              <a:rPr lang="en-US" dirty="0" err="1"/>
              <a:t>accumsan</a:t>
            </a:r>
            <a:r>
              <a:rPr lang="en-US" dirty="0"/>
              <a:t> et.</a:t>
            </a:r>
          </a:p>
        </p:txBody>
      </p:sp>
    </p:spTree>
    <p:extLst>
      <p:ext uri="{BB962C8B-B14F-4D97-AF65-F5344CB8AC3E}">
        <p14:creationId xmlns:p14="http://schemas.microsoft.com/office/powerpoint/2010/main" val="8174973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Intro slide – image 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24958A1-AD9F-292D-ABA4-1F8838F6D3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14984" y="2230358"/>
            <a:ext cx="8361498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rgbClr val="002D5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28E39A8-1D25-9FD1-EF04-8D6BE1ED502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4984" y="2766775"/>
            <a:ext cx="8361498" cy="2686539"/>
          </a:xfrm>
        </p:spPr>
        <p:txBody>
          <a:bodyPr wrap="square" lIns="0" rIns="90000" anchor="t">
            <a:noAutofit/>
          </a:bodyPr>
          <a:lstStyle>
            <a:lvl1pPr algn="l">
              <a:lnSpc>
                <a:spcPct val="100000"/>
              </a:lnSpc>
              <a:defRPr sz="5200" b="0" i="0" spc="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BTE’s presentation</a:t>
            </a:r>
            <a:br>
              <a:rPr lang="en-US" dirty="0"/>
            </a:br>
            <a:r>
              <a:rPr lang="en-US" dirty="0"/>
              <a:t>template title example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169447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py + imag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48400" y="0"/>
            <a:ext cx="5943600" cy="685800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itle 21">
            <a:extLst>
              <a:ext uri="{FF2B5EF4-FFF2-40B4-BE49-F238E27FC236}">
                <a16:creationId xmlns:a16="http://schemas.microsoft.com/office/drawing/2014/main" id="{DCF569A7-0934-0F40-9834-76EF779D41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556"/>
            <a:ext cx="4805360" cy="843279"/>
          </a:xfrm>
        </p:spPr>
        <p:txBody>
          <a:bodyPr/>
          <a:lstStyle>
            <a:lvl1pPr>
              <a:lnSpc>
                <a:spcPct val="100000"/>
              </a:lnSpc>
              <a:defRPr spc="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two-line page title, </a:t>
            </a:r>
            <a:br>
              <a:rPr lang="en-US" dirty="0"/>
            </a:br>
            <a:r>
              <a:rPr lang="en-US" dirty="0"/>
              <a:t>click to add text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B80829BD-2985-294D-B987-91A0A07E1E1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85800" y="1691640"/>
            <a:ext cx="4814435" cy="29799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2000" b="1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38343CF-1881-AA0E-C3A5-92655DD3B0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E0F0731A-9146-68CE-6437-6BE63A2F31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85800" y="2301240"/>
            <a:ext cx="4814435" cy="297995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600" b="0" cap="none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add text column. At </a:t>
            </a:r>
            <a:r>
              <a:rPr lang="en-US" dirty="0" err="1"/>
              <a:t>vero</a:t>
            </a:r>
            <a:r>
              <a:rPr lang="en-US" dirty="0"/>
              <a:t>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</a:t>
            </a:r>
            <a:r>
              <a:rPr lang="en-US" dirty="0" err="1"/>
              <a:t>amet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</a:t>
            </a:r>
          </a:p>
          <a:p>
            <a:pPr lvl="0"/>
            <a:r>
              <a:rPr lang="en-US" dirty="0"/>
              <a:t>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molestie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, vel illum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facilisis</a:t>
            </a:r>
            <a:r>
              <a:rPr lang="en-US" dirty="0"/>
              <a:t> at </a:t>
            </a:r>
            <a:r>
              <a:rPr lang="en-US" dirty="0" err="1"/>
              <a:t>vero</a:t>
            </a:r>
            <a:r>
              <a:rPr lang="en-US" dirty="0"/>
              <a:t> eros et </a:t>
            </a:r>
            <a:r>
              <a:rPr lang="en-US" dirty="0" err="1"/>
              <a:t>accumsan</a:t>
            </a:r>
            <a:r>
              <a:rPr lang="en-US" dirty="0"/>
              <a:t> et.</a:t>
            </a:r>
          </a:p>
        </p:txBody>
      </p:sp>
    </p:spTree>
    <p:extLst>
      <p:ext uri="{BB962C8B-B14F-4D97-AF65-F5344CB8AC3E}">
        <p14:creationId xmlns:p14="http://schemas.microsoft.com/office/powerpoint/2010/main" val="475625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+ one-line 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85799" y="1177160"/>
            <a:ext cx="10826496" cy="480060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Title 21">
            <a:extLst>
              <a:ext uri="{FF2B5EF4-FFF2-40B4-BE49-F238E27FC236}">
                <a16:creationId xmlns:a16="http://schemas.microsoft.com/office/drawing/2014/main" id="{4C75F391-57ED-D04E-A472-08667CE4EF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799" y="403268"/>
            <a:ext cx="10826495" cy="46695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one-line page title, click to add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1D5D71-2919-D2ED-4967-50BCB69578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20780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+ two-line 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85800" y="1554480"/>
            <a:ext cx="10826496" cy="442325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Title 21">
            <a:extLst>
              <a:ext uri="{FF2B5EF4-FFF2-40B4-BE49-F238E27FC236}">
                <a16:creationId xmlns:a16="http://schemas.microsoft.com/office/drawing/2014/main" id="{4C75F391-57ED-D04E-A472-08667CE4EF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256"/>
            <a:ext cx="10432800" cy="898026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5B3EE85-7E28-4333-A892-D4FF33D786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28622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mage + two-line 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85800" y="1554480"/>
            <a:ext cx="10826496" cy="442325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noFill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Title 21">
            <a:extLst>
              <a:ext uri="{FF2B5EF4-FFF2-40B4-BE49-F238E27FC236}">
                <a16:creationId xmlns:a16="http://schemas.microsoft.com/office/drawing/2014/main" id="{4C75F391-57ED-D04E-A472-08667CE4EF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4256"/>
            <a:ext cx="10432800" cy="898026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5B3EE85-7E28-4333-A892-D4FF33D786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730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EF41C-AC35-0C4C-AAE9-765C25C862A8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0"/>
            <a:ext cx="12190800" cy="6858000"/>
          </a:xfrm>
          <a:prstGeom prst="rect">
            <a:avLst/>
          </a:prstGeom>
          <a:solidFill>
            <a:srgbClr val="D0DAE6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FontTx/>
              <a:buNone/>
              <a:defRPr>
                <a:solidFill>
                  <a:srgbClr val="6187B6"/>
                </a:solidFill>
              </a:defRPr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BE8726E-0B7B-0C49-880A-1A9896F7B7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6187B6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40970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-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9DDF737-58DA-8D45-9F22-FF686E79AD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7283" y="5004473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accent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584D057-E362-B948-B79A-F70BAE538D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88064" y="4724996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C45CAE5-B981-2E2E-146B-3B3826B420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6C56F9-8874-DDB5-5C3D-1CECDD0D802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01675" y="1881188"/>
            <a:ext cx="10059988" cy="2655887"/>
          </a:xfrm>
        </p:spPr>
        <p:txBody>
          <a:bodyPr/>
          <a:lstStyle>
            <a:lvl1pPr>
              <a:defRPr i="1"/>
            </a:lvl1pPr>
            <a:lvl2pPr>
              <a:defRPr i="1"/>
            </a:lvl2pPr>
            <a:lvl3pPr>
              <a:defRPr i="1"/>
            </a:lvl3pPr>
            <a:lvl4pPr>
              <a:defRPr i="1"/>
            </a:lvl4pPr>
            <a:lvl5pPr>
              <a:defRPr i="1"/>
            </a:lvl5pPr>
          </a:lstStyle>
          <a:p>
            <a:pPr lvl="0"/>
            <a:r>
              <a:rPr lang="en-US" dirty="0"/>
              <a:t>Click here to add a quote.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fugit.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7D76D91-052F-5C6E-BDAB-A3AF78FFAD41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02A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43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286210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-gree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48B5F72-FC7E-76E9-028F-6EB954D206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CB8DEAA1-7BD1-0BF9-E9E3-9B973823342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01675" y="1881188"/>
            <a:ext cx="10059988" cy="2655887"/>
          </a:xfrm>
        </p:spPr>
        <p:txBody>
          <a:bodyPr/>
          <a:lstStyle>
            <a:lvl1pPr>
              <a:defRPr i="1"/>
            </a:lvl1pPr>
            <a:lvl2pPr>
              <a:defRPr i="1"/>
            </a:lvl2pPr>
            <a:lvl3pPr>
              <a:defRPr i="1"/>
            </a:lvl3pPr>
            <a:lvl4pPr>
              <a:defRPr i="1"/>
            </a:lvl4pPr>
            <a:lvl5pPr>
              <a:defRPr i="1"/>
            </a:lvl5pPr>
          </a:lstStyle>
          <a:p>
            <a:pPr lvl="0"/>
            <a:r>
              <a:rPr lang="en-US" dirty="0"/>
              <a:t>Click here to add a quote.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fugit.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5EE9996D-3A21-9989-EB0A-CC85FFC96C7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7283" y="5004473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accent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9EDC0024-319F-7D42-36D3-265AA52B7C8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88064" y="4724996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D42F5C9-2B63-6AF6-E486-EEDAABE8C90F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F69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43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28138158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67C9F53C-D48C-4E42-8AAF-6B4A845430CA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128087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B312E9-A238-F909-335D-99B4DD38FE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6A3E9804-F225-E644-C1B9-AEF9868075A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01675" y="2384425"/>
            <a:ext cx="10059988" cy="2655887"/>
          </a:xfrm>
        </p:spPr>
        <p:txBody>
          <a:bodyPr>
            <a:normAutofit/>
          </a:bodyPr>
          <a:lstStyle>
            <a:lvl1pPr>
              <a:defRPr sz="4400" i="0"/>
            </a:lvl1pPr>
            <a:lvl2pPr>
              <a:defRPr i="1"/>
            </a:lvl2pPr>
            <a:lvl3pPr>
              <a:defRPr i="1"/>
            </a:lvl3pPr>
            <a:lvl4pPr>
              <a:defRPr i="1"/>
            </a:lvl4pPr>
            <a:lvl5pPr>
              <a:defRPr i="1"/>
            </a:lvl5pPr>
          </a:lstStyle>
          <a:p>
            <a:pPr lvl="0"/>
            <a:r>
              <a:rPr lang="en-US" dirty="0"/>
              <a:t>Statement Here</a:t>
            </a:r>
          </a:p>
        </p:txBody>
      </p:sp>
    </p:spTree>
    <p:extLst>
      <p:ext uri="{BB962C8B-B14F-4D97-AF65-F5344CB8AC3E}">
        <p14:creationId xmlns:p14="http://schemas.microsoft.com/office/powerpoint/2010/main" val="36397092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hought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132A19A-06A4-ED82-9A3D-2713423CE1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306213C4-92E1-8B22-C46C-8B74A4646F4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01675" y="1692763"/>
            <a:ext cx="10059988" cy="2655887"/>
          </a:xfrm>
        </p:spPr>
        <p:txBody>
          <a:bodyPr>
            <a:normAutofit/>
          </a:bodyPr>
          <a:lstStyle>
            <a:lvl1pPr>
              <a:defRPr sz="6600" i="0"/>
            </a:lvl1pPr>
            <a:lvl2pPr>
              <a:defRPr i="1"/>
            </a:lvl2pPr>
            <a:lvl3pPr>
              <a:defRPr i="1"/>
            </a:lvl3pPr>
            <a:lvl4pPr>
              <a:defRPr i="1"/>
            </a:lvl4pPr>
            <a:lvl5pPr>
              <a:defRPr i="1"/>
            </a:lvl5pPr>
          </a:lstStyle>
          <a:p>
            <a:pPr lvl="0"/>
            <a:r>
              <a:rPr lang="en-US" dirty="0"/>
              <a:t>Single thought here</a:t>
            </a:r>
          </a:p>
        </p:txBody>
      </p:sp>
    </p:spTree>
    <p:extLst>
      <p:ext uri="{BB962C8B-B14F-4D97-AF65-F5344CB8AC3E}">
        <p14:creationId xmlns:p14="http://schemas.microsoft.com/office/powerpoint/2010/main" val="32116719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ingle thought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132A19A-06A4-ED82-9A3D-2713423CE1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itle 21">
            <a:extLst>
              <a:ext uri="{FF2B5EF4-FFF2-40B4-BE49-F238E27FC236}">
                <a16:creationId xmlns:a16="http://schemas.microsoft.com/office/drawing/2014/main" id="{21A5E5F8-FCDB-FB90-0C8B-1B993F5D5D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5400" y="2073018"/>
            <a:ext cx="5553713" cy="1097469"/>
          </a:xfrm>
        </p:spPr>
        <p:txBody>
          <a:bodyPr tIns="648000"/>
          <a:lstStyle>
            <a:lvl1pPr>
              <a:lnSpc>
                <a:spcPts val="4000"/>
              </a:lnSpc>
              <a:defRPr sz="12000" b="1" spc="0">
                <a:solidFill>
                  <a:srgbClr val="02A4B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130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5247958-8FC7-DAB5-7CEE-256965C2155F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295400" y="1568665"/>
            <a:ext cx="5567363" cy="16936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rgbClr val="002D5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countries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64791570-71A4-0A2A-F310-3DB5C060EE0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95400" y="3895543"/>
            <a:ext cx="5580062" cy="101371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2000" spc="50" baseline="0">
                <a:solidFill>
                  <a:srgbClr val="002D5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1FAD86F-BE20-F89A-383E-8937917CC078}"/>
              </a:ext>
            </a:extLst>
          </p:cNvPr>
          <p:cNvSpPr/>
          <p:nvPr userDrawn="1"/>
        </p:nvSpPr>
        <p:spPr>
          <a:xfrm>
            <a:off x="1295400" y="3520683"/>
            <a:ext cx="3495640" cy="36576"/>
          </a:xfrm>
          <a:prstGeom prst="rect">
            <a:avLst/>
          </a:prstGeom>
          <a:solidFill>
            <a:srgbClr val="02A4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369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Intro slide – image 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1EDA6804-5DFF-0F47-9799-B370D29E52FF}"/>
              </a:ext>
            </a:extLst>
          </p:cNvPr>
          <p:cNvSpPr txBox="1">
            <a:spLocks/>
          </p:cNvSpPr>
          <p:nvPr userDrawn="1"/>
        </p:nvSpPr>
        <p:spPr>
          <a:xfrm>
            <a:off x="515938" y="758457"/>
            <a:ext cx="8361498" cy="2915786"/>
          </a:xfrm>
          <a:prstGeom prst="rect">
            <a:avLst/>
          </a:prstGeom>
        </p:spPr>
        <p:txBody>
          <a:bodyPr vert="horz" wrap="square" lIns="0" tIns="45720" rIns="90000" bIns="45720" rtlCol="0" anchor="t">
            <a:noAutofit/>
          </a:bodyPr>
          <a:lstStyle>
            <a:lvl1pPr algn="l" defTabSz="914400" rtl="0" eaLnBrk="1" latinLnBrk="0" hangingPunct="1">
              <a:lnSpc>
                <a:spcPts val="7200"/>
              </a:lnSpc>
              <a:spcBef>
                <a:spcPct val="0"/>
              </a:spcBef>
              <a:buNone/>
              <a:defRPr sz="5400" b="0" i="0" kern="1200" spc="-100" baseline="0">
                <a:solidFill>
                  <a:schemeClr val="bg1"/>
                </a:solidFill>
                <a:latin typeface="GE Inspira Sans" panose="020B0503060000000003" pitchFamily="34" charset="77"/>
                <a:ea typeface="+mj-ea"/>
                <a:cs typeface="+mj-cs"/>
              </a:defRPr>
            </a:lvl1pPr>
          </a:lstStyle>
          <a:p>
            <a:endParaRPr lang="en-GB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04F9749-1CB0-AE3A-B721-98E0EE278A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14984" y="5682561"/>
            <a:ext cx="8361498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93B2FB3-F61D-AEF6-D5DF-727F8728813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4984" y="2216350"/>
            <a:ext cx="8361498" cy="2686539"/>
          </a:xfrm>
        </p:spPr>
        <p:txBody>
          <a:bodyPr wrap="square" lIns="0" rIns="90000" anchor="t">
            <a:noAutofit/>
          </a:bodyPr>
          <a:lstStyle>
            <a:lvl1pPr algn="l">
              <a:lnSpc>
                <a:spcPct val="100000"/>
              </a:lnSpc>
              <a:defRPr sz="5200" b="0" i="0" spc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BTE’s presentation</a:t>
            </a:r>
            <a:br>
              <a:rPr lang="en-US" dirty="0"/>
            </a:br>
            <a:r>
              <a:rPr lang="en-US" dirty="0"/>
              <a:t>template title example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67740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slide-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099154-061C-F04E-951B-E726EE3E66E3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002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43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9DDF737-58DA-8D45-9F22-FF686E79AD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7283" y="5004473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584D057-E362-B948-B79A-F70BAE538D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88064" y="4724996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bg2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C45CAE5-B981-2E2E-146B-3B3826B420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6C56F9-8874-DDB5-5C3D-1CECDD0D802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01675" y="1881188"/>
            <a:ext cx="10059988" cy="2655887"/>
          </a:xfrm>
        </p:spPr>
        <p:txBody>
          <a:bodyPr/>
          <a:lstStyle>
            <a:lvl1pPr>
              <a:defRPr i="1"/>
            </a:lvl1pPr>
            <a:lvl2pPr>
              <a:defRPr i="1"/>
            </a:lvl2pPr>
            <a:lvl3pPr>
              <a:defRPr i="1"/>
            </a:lvl3pPr>
            <a:lvl4pPr>
              <a:defRPr i="1"/>
            </a:lvl4pPr>
            <a:lvl5pPr>
              <a:defRPr i="1"/>
            </a:lvl5pPr>
          </a:lstStyle>
          <a:p>
            <a:pPr lvl="0"/>
            <a:r>
              <a:rPr lang="en-US" dirty="0"/>
              <a:t>Click here to add a quote.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fugit.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351770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slide-gree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D591773F-432D-414C-8EDF-11F1A298D784}"/>
              </a:ext>
            </a:extLst>
          </p:cNvPr>
          <p:cNvSpPr txBox="1"/>
          <p:nvPr userDrawn="1"/>
        </p:nvSpPr>
        <p:spPr>
          <a:xfrm>
            <a:off x="685800" y="1045390"/>
            <a:ext cx="460799" cy="738664"/>
          </a:xfrm>
          <a:prstGeom prst="rect">
            <a:avLst/>
          </a:prstGeom>
          <a:noFill/>
        </p:spPr>
        <p:txBody>
          <a:bodyPr wrap="square" lIns="90000" tIns="0" rIns="90000" bIns="0" rtlCol="0" anchor="ctr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</a:rPr>
              <a:t>“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48B5F72-FC7E-76E9-028F-6EB954D206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CB8DEAA1-7BD1-0BF9-E9E3-9B973823342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01675" y="1881188"/>
            <a:ext cx="10059988" cy="2655887"/>
          </a:xfrm>
        </p:spPr>
        <p:txBody>
          <a:bodyPr/>
          <a:lstStyle>
            <a:lvl1pPr>
              <a:defRPr i="1"/>
            </a:lvl1pPr>
            <a:lvl2pPr>
              <a:defRPr i="1"/>
            </a:lvl2pPr>
            <a:lvl3pPr>
              <a:defRPr i="1"/>
            </a:lvl3pPr>
            <a:lvl4pPr>
              <a:defRPr i="1"/>
            </a:lvl4pPr>
            <a:lvl5pPr>
              <a:defRPr i="1"/>
            </a:lvl5pPr>
          </a:lstStyle>
          <a:p>
            <a:pPr lvl="0"/>
            <a:r>
              <a:rPr lang="en-US" dirty="0"/>
              <a:t>Click here to add a quote.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fugit.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5EE9996D-3A21-9989-EB0A-CC85FFC96C7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7283" y="5004473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9EDC0024-319F-7D42-36D3-265AA52B7C8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88064" y="4724996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bg2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AECD85-C6F9-F135-7139-1105394CA83F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43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93672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tement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67C9F53C-D48C-4E42-8AAF-6B4A845430CA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128087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B312E9-A238-F909-335D-99B4DD38FE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6A3E9804-F225-E644-C1B9-AEF9868075A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01675" y="2384425"/>
            <a:ext cx="10059988" cy="2655887"/>
          </a:xfrm>
        </p:spPr>
        <p:txBody>
          <a:bodyPr>
            <a:normAutofit/>
          </a:bodyPr>
          <a:lstStyle>
            <a:lvl1pPr>
              <a:defRPr sz="4400" i="0"/>
            </a:lvl1pPr>
            <a:lvl2pPr>
              <a:defRPr i="1"/>
            </a:lvl2pPr>
            <a:lvl3pPr>
              <a:defRPr i="1"/>
            </a:lvl3pPr>
            <a:lvl4pPr>
              <a:defRPr i="1"/>
            </a:lvl4pPr>
            <a:lvl5pPr>
              <a:defRPr i="1"/>
            </a:lvl5pPr>
          </a:lstStyle>
          <a:p>
            <a:pPr lvl="0"/>
            <a:r>
              <a:rPr lang="en-US" dirty="0"/>
              <a:t>Statement Here</a:t>
            </a:r>
          </a:p>
        </p:txBody>
      </p:sp>
    </p:spTree>
    <p:extLst>
      <p:ext uri="{BB962C8B-B14F-4D97-AF65-F5344CB8AC3E}">
        <p14:creationId xmlns:p14="http://schemas.microsoft.com/office/powerpoint/2010/main" val="28092790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ingle thought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132A19A-06A4-ED82-9A3D-2713423CE1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306213C4-92E1-8B22-C46C-8B74A4646F4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01675" y="1692763"/>
            <a:ext cx="10059988" cy="2655887"/>
          </a:xfrm>
        </p:spPr>
        <p:txBody>
          <a:bodyPr>
            <a:normAutofit/>
          </a:bodyPr>
          <a:lstStyle>
            <a:lvl1pPr>
              <a:defRPr sz="6600" i="0"/>
            </a:lvl1pPr>
            <a:lvl2pPr>
              <a:defRPr i="1"/>
            </a:lvl2pPr>
            <a:lvl3pPr>
              <a:defRPr i="1"/>
            </a:lvl3pPr>
            <a:lvl4pPr>
              <a:defRPr i="1"/>
            </a:lvl4pPr>
            <a:lvl5pPr>
              <a:defRPr i="1"/>
            </a:lvl5pPr>
          </a:lstStyle>
          <a:p>
            <a:pPr lvl="0"/>
            <a:r>
              <a:rPr lang="en-US" dirty="0"/>
              <a:t>Single thought here</a:t>
            </a:r>
          </a:p>
        </p:txBody>
      </p:sp>
    </p:spTree>
    <p:extLst>
      <p:ext uri="{BB962C8B-B14F-4D97-AF65-F5344CB8AC3E}">
        <p14:creationId xmlns:p14="http://schemas.microsoft.com/office/powerpoint/2010/main" val="30079177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ingle thought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132A19A-06A4-ED82-9A3D-2713423CE1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itle 21">
            <a:extLst>
              <a:ext uri="{FF2B5EF4-FFF2-40B4-BE49-F238E27FC236}">
                <a16:creationId xmlns:a16="http://schemas.microsoft.com/office/drawing/2014/main" id="{21A5E5F8-FCDB-FB90-0C8B-1B993F5D5D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5400" y="2073018"/>
            <a:ext cx="5553713" cy="1097469"/>
          </a:xfrm>
        </p:spPr>
        <p:txBody>
          <a:bodyPr tIns="648000"/>
          <a:lstStyle>
            <a:lvl1pPr>
              <a:lnSpc>
                <a:spcPts val="4000"/>
              </a:lnSpc>
              <a:defRPr sz="12000" b="1" spc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130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5247958-8FC7-DAB5-7CEE-256965C2155F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295400" y="1568665"/>
            <a:ext cx="5567363" cy="16936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rgbClr val="002D5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countries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64791570-71A4-0A2A-F310-3DB5C060EE0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95400" y="3895543"/>
            <a:ext cx="5580062" cy="101371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2000" spc="50" baseline="0">
                <a:solidFill>
                  <a:srgbClr val="002D5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1FAD86F-BE20-F89A-383E-8937917CC078}"/>
              </a:ext>
            </a:extLst>
          </p:cNvPr>
          <p:cNvSpPr/>
          <p:nvPr userDrawn="1"/>
        </p:nvSpPr>
        <p:spPr>
          <a:xfrm>
            <a:off x="1295400" y="3520683"/>
            <a:ext cx="3495640" cy="36576"/>
          </a:xfrm>
          <a:prstGeom prst="rect">
            <a:avLst/>
          </a:prstGeom>
          <a:solidFill>
            <a:srgbClr val="002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D5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348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slide-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099154-061C-F04E-951B-E726EE3E66E3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43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9DDF737-58DA-8D45-9F22-FF686E79AD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7283" y="5004473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584D057-E362-B948-B79A-F70BAE538D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88064" y="4724996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bg2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C45CAE5-B981-2E2E-146B-3B3826B420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6C56F9-8874-DDB5-5C3D-1CECDD0D802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01675" y="1881188"/>
            <a:ext cx="10059988" cy="2655887"/>
          </a:xfrm>
        </p:spPr>
        <p:txBody>
          <a:bodyPr/>
          <a:lstStyle>
            <a:lvl1pPr>
              <a:defRPr i="1"/>
            </a:lvl1pPr>
            <a:lvl2pPr>
              <a:defRPr i="1"/>
            </a:lvl2pPr>
            <a:lvl3pPr>
              <a:defRPr i="1"/>
            </a:lvl3pPr>
            <a:lvl4pPr>
              <a:defRPr i="1"/>
            </a:lvl4pPr>
            <a:lvl5pPr>
              <a:defRPr i="1"/>
            </a:lvl5pPr>
          </a:lstStyle>
          <a:p>
            <a:pPr lvl="0"/>
            <a:r>
              <a:rPr lang="en-US" dirty="0"/>
              <a:t>Click here to add a quote.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fugit.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668833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slide-gree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D591773F-432D-414C-8EDF-11F1A298D784}"/>
              </a:ext>
            </a:extLst>
          </p:cNvPr>
          <p:cNvSpPr txBox="1"/>
          <p:nvPr userDrawn="1"/>
        </p:nvSpPr>
        <p:spPr>
          <a:xfrm>
            <a:off x="685800" y="1045390"/>
            <a:ext cx="460799" cy="738664"/>
          </a:xfrm>
          <a:prstGeom prst="rect">
            <a:avLst/>
          </a:prstGeom>
          <a:noFill/>
        </p:spPr>
        <p:txBody>
          <a:bodyPr wrap="square" lIns="90000" tIns="0" rIns="90000" bIns="0" rtlCol="0" anchor="ctr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</a:rPr>
              <a:t>“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48B5F72-FC7E-76E9-028F-6EB954D206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CB8DEAA1-7BD1-0BF9-E9E3-9B973823342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01675" y="1881188"/>
            <a:ext cx="10059988" cy="2655887"/>
          </a:xfrm>
        </p:spPr>
        <p:txBody>
          <a:bodyPr/>
          <a:lstStyle>
            <a:lvl1pPr>
              <a:defRPr i="1"/>
            </a:lvl1pPr>
            <a:lvl2pPr>
              <a:defRPr i="1"/>
            </a:lvl2pPr>
            <a:lvl3pPr>
              <a:defRPr i="1"/>
            </a:lvl3pPr>
            <a:lvl4pPr>
              <a:defRPr i="1"/>
            </a:lvl4pPr>
            <a:lvl5pPr>
              <a:defRPr i="1"/>
            </a:lvl5pPr>
          </a:lstStyle>
          <a:p>
            <a:pPr lvl="0"/>
            <a:r>
              <a:rPr lang="en-US" dirty="0"/>
              <a:t>Click here to add a quote.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fugit.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5EE9996D-3A21-9989-EB0A-CC85FFC96C7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7283" y="5004473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bg2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9EDC0024-319F-7D42-36D3-265AA52B7C8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88064" y="4724996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bg2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AECD85-C6F9-F135-7139-1105394CA83F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F69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43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8859385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tement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67C9F53C-D48C-4E42-8AAF-6B4A845430CA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128087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B312E9-A238-F909-335D-99B4DD38FE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6A3E9804-F225-E644-C1B9-AEF9868075A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01675" y="2384425"/>
            <a:ext cx="10059988" cy="2655887"/>
          </a:xfrm>
        </p:spPr>
        <p:txBody>
          <a:bodyPr>
            <a:normAutofit/>
          </a:bodyPr>
          <a:lstStyle>
            <a:lvl1pPr>
              <a:defRPr sz="4400" i="0"/>
            </a:lvl1pPr>
            <a:lvl2pPr>
              <a:defRPr i="1"/>
            </a:lvl2pPr>
            <a:lvl3pPr>
              <a:defRPr i="1"/>
            </a:lvl3pPr>
            <a:lvl4pPr>
              <a:defRPr i="1"/>
            </a:lvl4pPr>
            <a:lvl5pPr>
              <a:defRPr i="1"/>
            </a:lvl5pPr>
          </a:lstStyle>
          <a:p>
            <a:pPr lvl="0"/>
            <a:r>
              <a:rPr lang="en-US" dirty="0"/>
              <a:t>Statement Here</a:t>
            </a:r>
          </a:p>
        </p:txBody>
      </p:sp>
    </p:spTree>
    <p:extLst>
      <p:ext uri="{BB962C8B-B14F-4D97-AF65-F5344CB8AC3E}">
        <p14:creationId xmlns:p14="http://schemas.microsoft.com/office/powerpoint/2010/main" val="35327077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ingle thought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132A19A-06A4-ED82-9A3D-2713423CE1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306213C4-92E1-8B22-C46C-8B74A4646F4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01675" y="1692763"/>
            <a:ext cx="10059988" cy="2655887"/>
          </a:xfrm>
        </p:spPr>
        <p:txBody>
          <a:bodyPr>
            <a:normAutofit/>
          </a:bodyPr>
          <a:lstStyle>
            <a:lvl1pPr>
              <a:defRPr sz="6600" i="0"/>
            </a:lvl1pPr>
            <a:lvl2pPr>
              <a:defRPr i="1"/>
            </a:lvl2pPr>
            <a:lvl3pPr>
              <a:defRPr i="1"/>
            </a:lvl3pPr>
            <a:lvl4pPr>
              <a:defRPr i="1"/>
            </a:lvl4pPr>
            <a:lvl5pPr>
              <a:defRPr i="1"/>
            </a:lvl5pPr>
          </a:lstStyle>
          <a:p>
            <a:pPr lvl="0"/>
            <a:r>
              <a:rPr lang="en-US" dirty="0"/>
              <a:t>Single thought here</a:t>
            </a:r>
          </a:p>
        </p:txBody>
      </p:sp>
    </p:spTree>
    <p:extLst>
      <p:ext uri="{BB962C8B-B14F-4D97-AF65-F5344CB8AC3E}">
        <p14:creationId xmlns:p14="http://schemas.microsoft.com/office/powerpoint/2010/main" val="1038555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ingle thought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132A19A-06A4-ED82-9A3D-2713423CE1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itle 21">
            <a:extLst>
              <a:ext uri="{FF2B5EF4-FFF2-40B4-BE49-F238E27FC236}">
                <a16:creationId xmlns:a16="http://schemas.microsoft.com/office/drawing/2014/main" id="{21A5E5F8-FCDB-FB90-0C8B-1B993F5D5D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5400" y="2073018"/>
            <a:ext cx="5553713" cy="1097469"/>
          </a:xfrm>
        </p:spPr>
        <p:txBody>
          <a:bodyPr tIns="648000"/>
          <a:lstStyle>
            <a:lvl1pPr>
              <a:lnSpc>
                <a:spcPts val="4000"/>
              </a:lnSpc>
              <a:defRPr sz="12000" b="1" spc="0">
                <a:solidFill>
                  <a:srgbClr val="F6934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130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5247958-8FC7-DAB5-7CEE-256965C2155F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295400" y="1568665"/>
            <a:ext cx="5567363" cy="16936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rgbClr val="002D5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countries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64791570-71A4-0A2A-F310-3DB5C060EE0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95400" y="3895543"/>
            <a:ext cx="5580062" cy="101371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2000" spc="50" baseline="0">
                <a:solidFill>
                  <a:srgbClr val="002D5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1FAD86F-BE20-F89A-383E-8937917CC078}"/>
              </a:ext>
            </a:extLst>
          </p:cNvPr>
          <p:cNvSpPr/>
          <p:nvPr userDrawn="1"/>
        </p:nvSpPr>
        <p:spPr>
          <a:xfrm>
            <a:off x="1295400" y="3520683"/>
            <a:ext cx="3495640" cy="3657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D5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49678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Intro slide – image 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2223D22A-76CC-9843-33DB-0BA28A1DCD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14984" y="2230358"/>
            <a:ext cx="8361498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9FD6705-D079-748F-13E9-7CA7F1E579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4984" y="2766775"/>
            <a:ext cx="8361498" cy="2686539"/>
          </a:xfrm>
        </p:spPr>
        <p:txBody>
          <a:bodyPr wrap="square" lIns="0" rIns="90000" anchor="t">
            <a:noAutofit/>
          </a:bodyPr>
          <a:lstStyle>
            <a:lvl1pPr algn="l">
              <a:lnSpc>
                <a:spcPct val="100000"/>
              </a:lnSpc>
              <a:defRPr sz="5200" b="0" i="0" spc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BTE’s presentation</a:t>
            </a:r>
            <a:br>
              <a:rPr lang="en-US" dirty="0"/>
            </a:br>
            <a:r>
              <a:rPr lang="en-US" dirty="0"/>
              <a:t>template title example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20918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slide-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80099154-061C-F04E-951B-E726EE3E66E3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618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43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9DDF737-58DA-8D45-9F22-FF686E79ADF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7283" y="5004473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accent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584D057-E362-B948-B79A-F70BAE538D7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88064" y="4724996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C45CAE5-B981-2E2E-146B-3B3826B420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66C56F9-8874-DDB5-5C3D-1CECDD0D802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01675" y="1881188"/>
            <a:ext cx="10059988" cy="2655887"/>
          </a:xfrm>
        </p:spPr>
        <p:txBody>
          <a:bodyPr/>
          <a:lstStyle>
            <a:lvl1pPr>
              <a:defRPr i="1"/>
            </a:lvl1pPr>
            <a:lvl2pPr>
              <a:defRPr i="1"/>
            </a:lvl2pPr>
            <a:lvl3pPr>
              <a:defRPr i="1"/>
            </a:lvl3pPr>
            <a:lvl4pPr>
              <a:defRPr i="1"/>
            </a:lvl4pPr>
            <a:lvl5pPr>
              <a:defRPr i="1"/>
            </a:lvl5pPr>
          </a:lstStyle>
          <a:p>
            <a:pPr lvl="0"/>
            <a:r>
              <a:rPr lang="en-US" dirty="0"/>
              <a:t>Click here to add a quote.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fugit.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8679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slide-gree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D591773F-432D-414C-8EDF-11F1A298D784}"/>
              </a:ext>
            </a:extLst>
          </p:cNvPr>
          <p:cNvSpPr txBox="1"/>
          <p:nvPr userDrawn="1"/>
        </p:nvSpPr>
        <p:spPr>
          <a:xfrm>
            <a:off x="685800" y="1045390"/>
            <a:ext cx="460799" cy="738664"/>
          </a:xfrm>
          <a:prstGeom prst="rect">
            <a:avLst/>
          </a:prstGeom>
          <a:noFill/>
        </p:spPr>
        <p:txBody>
          <a:bodyPr wrap="square" lIns="90000" tIns="0" rIns="90000" bIns="0" rtlCol="0" anchor="ctr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</a:rPr>
              <a:t>“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48B5F72-FC7E-76E9-028F-6EB954D206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CB8DEAA1-7BD1-0BF9-E9E3-9B973823342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01675" y="1881188"/>
            <a:ext cx="10059988" cy="2655887"/>
          </a:xfrm>
        </p:spPr>
        <p:txBody>
          <a:bodyPr/>
          <a:lstStyle>
            <a:lvl1pPr>
              <a:defRPr i="1"/>
            </a:lvl1pPr>
            <a:lvl2pPr>
              <a:defRPr i="1"/>
            </a:lvl2pPr>
            <a:lvl3pPr>
              <a:defRPr i="1"/>
            </a:lvl3pPr>
            <a:lvl4pPr>
              <a:defRPr i="1"/>
            </a:lvl4pPr>
            <a:lvl5pPr>
              <a:defRPr i="1"/>
            </a:lvl5pPr>
          </a:lstStyle>
          <a:p>
            <a:pPr lvl="0"/>
            <a:r>
              <a:rPr lang="en-US" dirty="0"/>
              <a:t>Click here to add a quote.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, sed diam </a:t>
            </a:r>
            <a:r>
              <a:rPr lang="en-US" dirty="0" err="1"/>
              <a:t>nonumy</a:t>
            </a:r>
            <a:r>
              <a:rPr lang="en-US" dirty="0"/>
              <a:t> </a:t>
            </a:r>
            <a:r>
              <a:rPr lang="en-US" dirty="0" err="1"/>
              <a:t>eirmod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</a:t>
            </a:r>
            <a:r>
              <a:rPr lang="en-US" dirty="0" err="1"/>
              <a:t>insed</a:t>
            </a:r>
            <a:r>
              <a:rPr lang="en-US" dirty="0"/>
              <a:t> et fugit. Duis autem vel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iriure</a:t>
            </a:r>
            <a:r>
              <a:rPr lang="en-US" dirty="0"/>
              <a:t> dolor in </a:t>
            </a:r>
            <a:r>
              <a:rPr lang="en-US" dirty="0" err="1"/>
              <a:t>hendrerit</a:t>
            </a:r>
            <a:r>
              <a:rPr lang="en-US" dirty="0"/>
              <a:t> in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r>
              <a:rPr lang="en-US" dirty="0"/>
              <a:t>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.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5EE9996D-3A21-9989-EB0A-CC85FFC96C7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87283" y="5004473"/>
            <a:ext cx="2737631" cy="34524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000" b="0" i="1" spc="0" baseline="0">
                <a:solidFill>
                  <a:schemeClr val="accent1"/>
                </a:solidFill>
                <a:latin typeface="GE Inspira Sans" panose="020B0503060000000003" pitchFamily="34" charset="77"/>
              </a:defRPr>
            </a:lvl1pPr>
            <a:lvl2pPr marL="457200" indent="0">
              <a:buFontTx/>
              <a:buNone/>
              <a:defRPr sz="11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11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11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11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9EDC0024-319F-7D42-36D3-265AA52B7C8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88064" y="4724996"/>
            <a:ext cx="2736850" cy="16510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1200" spc="50" baseline="0">
                <a:solidFill>
                  <a:schemeClr val="accent1"/>
                </a:solidFill>
              </a:defRPr>
            </a:lvl1pPr>
            <a:lvl2pPr>
              <a:defRPr sz="1200">
                <a:solidFill>
                  <a:schemeClr val="bg2"/>
                </a:solidFill>
              </a:defRPr>
            </a:lvl2pPr>
            <a:lvl3pPr>
              <a:defRPr sz="1200">
                <a:solidFill>
                  <a:schemeClr val="bg2"/>
                </a:solidFill>
              </a:defRPr>
            </a:lvl3pPr>
            <a:lvl4pPr>
              <a:defRPr sz="1200">
                <a:solidFill>
                  <a:schemeClr val="bg2"/>
                </a:solidFill>
              </a:defRPr>
            </a:lvl4pPr>
            <a:lvl5pPr>
              <a:defRPr sz="1200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AECD85-C6F9-F135-7139-1105394CA83F}"/>
              </a:ext>
            </a:extLst>
          </p:cNvPr>
          <p:cNvSpPr/>
          <p:nvPr userDrawn="1"/>
        </p:nvSpPr>
        <p:spPr>
          <a:xfrm>
            <a:off x="687283" y="1042289"/>
            <a:ext cx="460800" cy="460800"/>
          </a:xfrm>
          <a:prstGeom prst="rect">
            <a:avLst/>
          </a:prstGeom>
          <a:solidFill>
            <a:srgbClr val="F69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743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34576279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atement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>
            <a:extLst>
              <a:ext uri="{FF2B5EF4-FFF2-40B4-BE49-F238E27FC236}">
                <a16:creationId xmlns:a16="http://schemas.microsoft.com/office/drawing/2014/main" id="{67C9F53C-D48C-4E42-8AAF-6B4A845430CA}"/>
              </a:ext>
            </a:extLst>
          </p:cNvPr>
          <p:cNvSpPr>
            <a:spLocks/>
          </p:cNvSpPr>
          <p:nvPr userDrawn="1"/>
        </p:nvSpPr>
        <p:spPr bwMode="auto">
          <a:xfrm>
            <a:off x="661931" y="2128087"/>
            <a:ext cx="612648" cy="45719"/>
          </a:xfrm>
          <a:custGeom>
            <a:avLst/>
            <a:gdLst>
              <a:gd name="T0" fmla="*/ 961 w 1006"/>
              <a:gd name="T1" fmla="*/ 90 h 90"/>
              <a:gd name="T2" fmla="*/ 961 w 1006"/>
              <a:gd name="T3" fmla="*/ 90 h 90"/>
              <a:gd name="T4" fmla="*/ 45 w 1006"/>
              <a:gd name="T5" fmla="*/ 90 h 90"/>
              <a:gd name="T6" fmla="*/ 0 w 1006"/>
              <a:gd name="T7" fmla="*/ 44 h 90"/>
              <a:gd name="T8" fmla="*/ 45 w 1006"/>
              <a:gd name="T9" fmla="*/ 0 h 90"/>
              <a:gd name="T10" fmla="*/ 961 w 1006"/>
              <a:gd name="T11" fmla="*/ 0 h 90"/>
              <a:gd name="T12" fmla="*/ 1006 w 1006"/>
              <a:gd name="T13" fmla="*/ 44 h 90"/>
              <a:gd name="T14" fmla="*/ 961 w 1006"/>
              <a:gd name="T15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6" h="90">
                <a:moveTo>
                  <a:pt x="961" y="90"/>
                </a:moveTo>
                <a:lnTo>
                  <a:pt x="961" y="90"/>
                </a:lnTo>
                <a:lnTo>
                  <a:pt x="45" y="90"/>
                </a:lnTo>
                <a:cubicBezTo>
                  <a:pt x="20" y="90"/>
                  <a:pt x="0" y="69"/>
                  <a:pt x="0" y="44"/>
                </a:cubicBezTo>
                <a:cubicBezTo>
                  <a:pt x="0" y="20"/>
                  <a:pt x="20" y="0"/>
                  <a:pt x="45" y="0"/>
                </a:cubicBezTo>
                <a:lnTo>
                  <a:pt x="961" y="0"/>
                </a:lnTo>
                <a:cubicBezTo>
                  <a:pt x="985" y="0"/>
                  <a:pt x="1006" y="20"/>
                  <a:pt x="1006" y="44"/>
                </a:cubicBezTo>
                <a:cubicBezTo>
                  <a:pt x="1006" y="69"/>
                  <a:pt x="985" y="90"/>
                  <a:pt x="961" y="90"/>
                </a:cubicBezTo>
                <a:close/>
              </a:path>
            </a:pathLst>
          </a:custGeom>
          <a:solidFill>
            <a:srgbClr val="D1DAE3"/>
          </a:solidFill>
          <a:ln w="12700">
            <a:solidFill>
              <a:srgbClr val="D1DAE3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B312E9-A238-F909-335D-99B4DD38FE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6A3E9804-F225-E644-C1B9-AEF9868075A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01675" y="2384425"/>
            <a:ext cx="10059988" cy="2655887"/>
          </a:xfrm>
        </p:spPr>
        <p:txBody>
          <a:bodyPr>
            <a:normAutofit/>
          </a:bodyPr>
          <a:lstStyle>
            <a:lvl1pPr>
              <a:defRPr sz="4400" i="0"/>
            </a:lvl1pPr>
            <a:lvl2pPr>
              <a:defRPr i="1"/>
            </a:lvl2pPr>
            <a:lvl3pPr>
              <a:defRPr i="1"/>
            </a:lvl3pPr>
            <a:lvl4pPr>
              <a:defRPr i="1"/>
            </a:lvl4pPr>
            <a:lvl5pPr>
              <a:defRPr i="1"/>
            </a:lvl5pPr>
          </a:lstStyle>
          <a:p>
            <a:pPr lvl="0"/>
            <a:r>
              <a:rPr lang="en-US" dirty="0"/>
              <a:t>Statement Here</a:t>
            </a:r>
          </a:p>
        </p:txBody>
      </p:sp>
    </p:spTree>
    <p:extLst>
      <p:ext uri="{BB962C8B-B14F-4D97-AF65-F5344CB8AC3E}">
        <p14:creationId xmlns:p14="http://schemas.microsoft.com/office/powerpoint/2010/main" val="8972805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ingle thought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132A19A-06A4-ED82-9A3D-2713423CE1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1F4382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306213C4-92E1-8B22-C46C-8B74A4646F4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01675" y="1692763"/>
            <a:ext cx="10059988" cy="2655887"/>
          </a:xfrm>
        </p:spPr>
        <p:txBody>
          <a:bodyPr>
            <a:normAutofit/>
          </a:bodyPr>
          <a:lstStyle>
            <a:lvl1pPr>
              <a:defRPr sz="6600" i="0"/>
            </a:lvl1pPr>
            <a:lvl2pPr>
              <a:defRPr i="1"/>
            </a:lvl2pPr>
            <a:lvl3pPr>
              <a:defRPr i="1"/>
            </a:lvl3pPr>
            <a:lvl4pPr>
              <a:defRPr i="1"/>
            </a:lvl4pPr>
            <a:lvl5pPr>
              <a:defRPr i="1"/>
            </a:lvl5pPr>
          </a:lstStyle>
          <a:p>
            <a:pPr lvl="0"/>
            <a:r>
              <a:rPr lang="en-US" dirty="0"/>
              <a:t>Single thought here</a:t>
            </a:r>
          </a:p>
        </p:txBody>
      </p:sp>
    </p:spTree>
    <p:extLst>
      <p:ext uri="{BB962C8B-B14F-4D97-AF65-F5344CB8AC3E}">
        <p14:creationId xmlns:p14="http://schemas.microsoft.com/office/powerpoint/2010/main" val="32919313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ingle thought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132A19A-06A4-ED82-9A3D-2713423CE1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Title 21">
            <a:extLst>
              <a:ext uri="{FF2B5EF4-FFF2-40B4-BE49-F238E27FC236}">
                <a16:creationId xmlns:a16="http://schemas.microsoft.com/office/drawing/2014/main" id="{21A5E5F8-FCDB-FB90-0C8B-1B993F5D5D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95400" y="2073018"/>
            <a:ext cx="5553713" cy="1097469"/>
          </a:xfrm>
        </p:spPr>
        <p:txBody>
          <a:bodyPr tIns="648000"/>
          <a:lstStyle>
            <a:lvl1pPr>
              <a:lnSpc>
                <a:spcPts val="4000"/>
              </a:lnSpc>
              <a:defRPr sz="12000" b="1" spc="0">
                <a:solidFill>
                  <a:srgbClr val="6187B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130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45247958-8FC7-DAB5-7CEE-256965C2155F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295400" y="1568665"/>
            <a:ext cx="5567363" cy="16936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rgbClr val="002D5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countries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64791570-71A4-0A2A-F310-3DB5C060EE0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95400" y="3895543"/>
            <a:ext cx="5580062" cy="1013710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defRPr sz="2000" spc="50" baseline="0">
                <a:solidFill>
                  <a:srgbClr val="002D5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1FAD86F-BE20-F89A-383E-8937917CC078}"/>
              </a:ext>
            </a:extLst>
          </p:cNvPr>
          <p:cNvSpPr/>
          <p:nvPr userDrawn="1"/>
        </p:nvSpPr>
        <p:spPr>
          <a:xfrm>
            <a:off x="1295400" y="3520683"/>
            <a:ext cx="3495640" cy="36576"/>
          </a:xfrm>
          <a:prstGeom prst="rect">
            <a:avLst/>
          </a:prstGeom>
          <a:solidFill>
            <a:srgbClr val="F69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D5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0055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statistics slide">
    <p:bg>
      <p:bgPr>
        <a:solidFill>
          <a:srgbClr val="F693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Placeholder 2">
            <a:extLst>
              <a:ext uri="{FF2B5EF4-FFF2-40B4-BE49-F238E27FC236}">
                <a16:creationId xmlns:a16="http://schemas.microsoft.com/office/drawing/2014/main" id="{9BA1AB95-4CF8-7A49-D6BB-3500DF76C902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85800" y="1856252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Statistic</a:t>
            </a:r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3DB8D8B2-1BF3-5A3F-254F-88F459276991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406650" y="1856252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Statistic</a:t>
            </a:r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05F53C01-1A4F-F111-33A5-BD80CCD2E926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8129016" y="1865376"/>
            <a:ext cx="3364992" cy="23076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Statistic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3D8A739F-BB87-A784-17B0-3B2DC319DD6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08165" y="2160082"/>
            <a:ext cx="3364992" cy="125463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2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72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72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72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7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4,000+</a:t>
            </a:r>
          </a:p>
        </p:txBody>
      </p:sp>
      <p:sp>
        <p:nvSpPr>
          <p:cNvPr id="44" name="Text Placeholder 5">
            <a:extLst>
              <a:ext uri="{FF2B5EF4-FFF2-40B4-BE49-F238E27FC236}">
                <a16:creationId xmlns:a16="http://schemas.microsoft.com/office/drawing/2014/main" id="{5F94645B-334C-0E4B-02F0-28B1FEBBDD1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129016" y="2158895"/>
            <a:ext cx="3364992" cy="125412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2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8,000+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C8E73585-E2CB-B419-C09C-2542B12EBA0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85800" y="2158385"/>
            <a:ext cx="3364992" cy="125463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3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72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72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72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7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130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681A5AB-630C-D55F-DFE0-59C3ED80351D}"/>
              </a:ext>
            </a:extLst>
          </p:cNvPr>
          <p:cNvSpPr/>
          <p:nvPr userDrawn="1"/>
        </p:nvSpPr>
        <p:spPr>
          <a:xfrm>
            <a:off x="685800" y="3496949"/>
            <a:ext cx="3364992" cy="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023AC865-98C9-7DBB-FAFB-40111F860556}"/>
              </a:ext>
            </a:extLst>
          </p:cNvPr>
          <p:cNvSpPr/>
          <p:nvPr userDrawn="1"/>
        </p:nvSpPr>
        <p:spPr>
          <a:xfrm>
            <a:off x="4406650" y="3496949"/>
            <a:ext cx="3364992" cy="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27B042F-A689-C6A1-CC0A-49756A6B7DA8}"/>
              </a:ext>
            </a:extLst>
          </p:cNvPr>
          <p:cNvSpPr/>
          <p:nvPr userDrawn="1"/>
        </p:nvSpPr>
        <p:spPr>
          <a:xfrm>
            <a:off x="8129016" y="3496949"/>
            <a:ext cx="3364992" cy="36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Slide Number Placeholder 5">
            <a:extLst>
              <a:ext uri="{FF2B5EF4-FFF2-40B4-BE49-F238E27FC236}">
                <a16:creationId xmlns:a16="http://schemas.microsoft.com/office/drawing/2014/main" id="{BB92E183-B697-5029-A661-60279B7745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0" name="Text Placeholder 2">
            <a:extLst>
              <a:ext uri="{FF2B5EF4-FFF2-40B4-BE49-F238E27FC236}">
                <a16:creationId xmlns:a16="http://schemas.microsoft.com/office/drawing/2014/main" id="{0C9E7C72-2087-55D6-3AD2-2DC469239C38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685800" y="3696775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0" cap="none" spc="1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51" name="Text Placeholder 2">
            <a:extLst>
              <a:ext uri="{FF2B5EF4-FFF2-40B4-BE49-F238E27FC236}">
                <a16:creationId xmlns:a16="http://schemas.microsoft.com/office/drawing/2014/main" id="{08758CF3-1E84-89ED-1BCC-AED83C01B76E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4406650" y="3696775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0" cap="none" spc="1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52" name="Text Placeholder 2">
            <a:extLst>
              <a:ext uri="{FF2B5EF4-FFF2-40B4-BE49-F238E27FC236}">
                <a16:creationId xmlns:a16="http://schemas.microsoft.com/office/drawing/2014/main" id="{74C18255-DE19-2D3D-5236-92CA559B6472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8129016" y="3705899"/>
            <a:ext cx="3364992" cy="23076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0" cap="none" spc="1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79852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statistics slide">
    <p:bg>
      <p:bgPr>
        <a:solidFill>
          <a:srgbClr val="283A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F9706017-F825-8319-D5C7-E8B33EBDB89D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85800" y="1856252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Statistic</a:t>
            </a:r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EB34F3B3-AC5A-092C-8414-35A8FD9E0F82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406650" y="1856252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Statistic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4325BB9F-4533-BA2B-0280-DF2211941103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8129016" y="1865376"/>
            <a:ext cx="3364992" cy="23076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Statistic</a:t>
            </a:r>
          </a:p>
        </p:txBody>
      </p:sp>
      <p:sp>
        <p:nvSpPr>
          <p:cNvPr id="44" name="Text Placeholder 3">
            <a:extLst>
              <a:ext uri="{FF2B5EF4-FFF2-40B4-BE49-F238E27FC236}">
                <a16:creationId xmlns:a16="http://schemas.microsoft.com/office/drawing/2014/main" id="{70103042-84DE-9538-B8B3-63449A9282A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08165" y="2160082"/>
            <a:ext cx="3364992" cy="125463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2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72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72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72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7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4,000+</a:t>
            </a:r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432011D9-6DB7-B42C-1E42-938B07FF345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129016" y="2158895"/>
            <a:ext cx="3364992" cy="125412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2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8,000+</a:t>
            </a:r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A4974C04-8BCC-0B4E-3F8F-D67224CDEFE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85800" y="2158385"/>
            <a:ext cx="3364992" cy="125463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3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72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72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72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7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130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CA57321-2F4E-3465-3C31-3F2EE2897226}"/>
              </a:ext>
            </a:extLst>
          </p:cNvPr>
          <p:cNvSpPr/>
          <p:nvPr userDrawn="1"/>
        </p:nvSpPr>
        <p:spPr>
          <a:xfrm>
            <a:off x="685800" y="3496949"/>
            <a:ext cx="3364992" cy="36576"/>
          </a:xfrm>
          <a:prstGeom prst="rect">
            <a:avLst/>
          </a:prstGeom>
          <a:solidFill>
            <a:srgbClr val="618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088D5DD-509D-1033-FC22-A2FBF0FF2110}"/>
              </a:ext>
            </a:extLst>
          </p:cNvPr>
          <p:cNvSpPr/>
          <p:nvPr userDrawn="1"/>
        </p:nvSpPr>
        <p:spPr>
          <a:xfrm>
            <a:off x="4406650" y="3496949"/>
            <a:ext cx="3364992" cy="36576"/>
          </a:xfrm>
          <a:prstGeom prst="rect">
            <a:avLst/>
          </a:prstGeom>
          <a:solidFill>
            <a:srgbClr val="618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2E9630D2-1F95-6F8B-5A42-54BA027A6C73}"/>
              </a:ext>
            </a:extLst>
          </p:cNvPr>
          <p:cNvSpPr/>
          <p:nvPr userDrawn="1"/>
        </p:nvSpPr>
        <p:spPr>
          <a:xfrm>
            <a:off x="8129016" y="3496949"/>
            <a:ext cx="3364992" cy="36576"/>
          </a:xfrm>
          <a:prstGeom prst="rect">
            <a:avLst/>
          </a:prstGeom>
          <a:solidFill>
            <a:srgbClr val="618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Slide Number Placeholder 5">
            <a:extLst>
              <a:ext uri="{FF2B5EF4-FFF2-40B4-BE49-F238E27FC236}">
                <a16:creationId xmlns:a16="http://schemas.microsoft.com/office/drawing/2014/main" id="{6B1480AB-5C7C-D288-D094-AC1575190A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EE89750A-241B-8573-9CA9-81DAE0BA2FD9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685800" y="3696775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0" cap="none" spc="1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768E4785-D779-C212-DA8B-692BA41E1888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4406650" y="3696775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0" cap="none" spc="1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55" name="Text Placeholder 2">
            <a:extLst>
              <a:ext uri="{FF2B5EF4-FFF2-40B4-BE49-F238E27FC236}">
                <a16:creationId xmlns:a16="http://schemas.microsoft.com/office/drawing/2014/main" id="{7C16A9F9-7F88-1691-9205-DF5D3731BBA3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8129016" y="3705899"/>
            <a:ext cx="3364992" cy="23076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0" cap="none" spc="1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8718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ree statistics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F9706017-F825-8319-D5C7-E8B33EBDB89D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85800" y="1856252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Statistic</a:t>
            </a:r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EB34F3B3-AC5A-092C-8414-35A8FD9E0F82}"/>
              </a:ext>
            </a:extLst>
          </p:cNvPr>
          <p:cNvSpPr>
            <a:spLocks noGrp="1"/>
          </p:cNvSpPr>
          <p:nvPr>
            <p:ph type="body" idx="20" hasCustomPrompt="1"/>
          </p:nvPr>
        </p:nvSpPr>
        <p:spPr>
          <a:xfrm>
            <a:off x="4406650" y="1856252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Statistic</a:t>
            </a:r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4325BB9F-4533-BA2B-0280-DF2211941103}"/>
              </a:ext>
            </a:extLst>
          </p:cNvPr>
          <p:cNvSpPr>
            <a:spLocks noGrp="1"/>
          </p:cNvSpPr>
          <p:nvPr>
            <p:ph type="body" idx="21" hasCustomPrompt="1"/>
          </p:nvPr>
        </p:nvSpPr>
        <p:spPr>
          <a:xfrm>
            <a:off x="8129016" y="1865376"/>
            <a:ext cx="3364992" cy="23076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1" cap="all" spc="1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Statistic</a:t>
            </a:r>
          </a:p>
        </p:txBody>
      </p:sp>
      <p:sp>
        <p:nvSpPr>
          <p:cNvPr id="44" name="Text Placeholder 3">
            <a:extLst>
              <a:ext uri="{FF2B5EF4-FFF2-40B4-BE49-F238E27FC236}">
                <a16:creationId xmlns:a16="http://schemas.microsoft.com/office/drawing/2014/main" id="{70103042-84DE-9538-B8B3-63449A9282A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08165" y="2160082"/>
            <a:ext cx="3364992" cy="125463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2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72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72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72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7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4,000+</a:t>
            </a:r>
          </a:p>
        </p:txBody>
      </p:sp>
      <p:sp>
        <p:nvSpPr>
          <p:cNvPr id="47" name="Text Placeholder 5">
            <a:extLst>
              <a:ext uri="{FF2B5EF4-FFF2-40B4-BE49-F238E27FC236}">
                <a16:creationId xmlns:a16="http://schemas.microsoft.com/office/drawing/2014/main" id="{432011D9-6DB7-B42C-1E42-938B07FF345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129016" y="2158895"/>
            <a:ext cx="3364992" cy="125412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2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8,000+</a:t>
            </a:r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A4974C04-8BCC-0B4E-3F8F-D67224CDEFE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85800" y="2158385"/>
            <a:ext cx="3364992" cy="1254635"/>
          </a:xfrm>
          <a:prstGeom prst="rect">
            <a:avLst/>
          </a:prstGeom>
        </p:spPr>
        <p:txBody>
          <a:bodyPr lIns="0" tIns="648000" rIns="0" bIns="0">
            <a:noAutofit/>
          </a:bodyPr>
          <a:lstStyle>
            <a:lvl1pPr marL="0" indent="0">
              <a:lnSpc>
                <a:spcPts val="4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7200" spc="-3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 sz="7200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sz="7200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sz="7200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sz="7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130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CA57321-2F4E-3465-3C31-3F2EE2897226}"/>
              </a:ext>
            </a:extLst>
          </p:cNvPr>
          <p:cNvSpPr/>
          <p:nvPr userDrawn="1"/>
        </p:nvSpPr>
        <p:spPr>
          <a:xfrm>
            <a:off x="685800" y="3496949"/>
            <a:ext cx="3364992" cy="36576"/>
          </a:xfrm>
          <a:prstGeom prst="rect">
            <a:avLst/>
          </a:prstGeom>
          <a:solidFill>
            <a:srgbClr val="002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088D5DD-509D-1033-FC22-A2FBF0FF2110}"/>
              </a:ext>
            </a:extLst>
          </p:cNvPr>
          <p:cNvSpPr/>
          <p:nvPr userDrawn="1"/>
        </p:nvSpPr>
        <p:spPr>
          <a:xfrm>
            <a:off x="4406650" y="3496949"/>
            <a:ext cx="3364992" cy="36576"/>
          </a:xfrm>
          <a:prstGeom prst="rect">
            <a:avLst/>
          </a:prstGeom>
          <a:solidFill>
            <a:srgbClr val="002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2E9630D2-1F95-6F8B-5A42-54BA027A6C73}"/>
              </a:ext>
            </a:extLst>
          </p:cNvPr>
          <p:cNvSpPr/>
          <p:nvPr userDrawn="1"/>
        </p:nvSpPr>
        <p:spPr>
          <a:xfrm>
            <a:off x="8129016" y="3496949"/>
            <a:ext cx="3364992" cy="36576"/>
          </a:xfrm>
          <a:prstGeom prst="rect">
            <a:avLst/>
          </a:prstGeom>
          <a:solidFill>
            <a:srgbClr val="002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Slide Number Placeholder 5">
            <a:extLst>
              <a:ext uri="{FF2B5EF4-FFF2-40B4-BE49-F238E27FC236}">
                <a16:creationId xmlns:a16="http://schemas.microsoft.com/office/drawing/2014/main" id="{6B1480AB-5C7C-D288-D094-AC1575190A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EE89750A-241B-8573-9CA9-81DAE0BA2FD9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685800" y="3696775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0" cap="none" spc="1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54" name="Text Placeholder 2">
            <a:extLst>
              <a:ext uri="{FF2B5EF4-FFF2-40B4-BE49-F238E27FC236}">
                <a16:creationId xmlns:a16="http://schemas.microsoft.com/office/drawing/2014/main" id="{768E4785-D779-C212-DA8B-692BA41E1888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4406650" y="3696775"/>
            <a:ext cx="3364992" cy="23600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0" cap="none" spc="1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  <p:sp>
        <p:nvSpPr>
          <p:cNvPr id="55" name="Text Placeholder 2">
            <a:extLst>
              <a:ext uri="{FF2B5EF4-FFF2-40B4-BE49-F238E27FC236}">
                <a16:creationId xmlns:a16="http://schemas.microsoft.com/office/drawing/2014/main" id="{7C16A9F9-7F88-1691-9205-DF5D3731BBA3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8129016" y="3705899"/>
            <a:ext cx="3364992" cy="23076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 sz="1150" b="0" cap="none" spc="1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GE Inspira Sans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68897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98D20083-8B89-C241-8C88-0C28005D446B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685800" y="1691640"/>
            <a:ext cx="6227762" cy="4103687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DE96A8-29DD-5B47-91D1-F00B410D1642}"/>
              </a:ext>
            </a:extLst>
          </p:cNvPr>
          <p:cNvSpPr txBox="1"/>
          <p:nvPr userDrawn="1"/>
        </p:nvSpPr>
        <p:spPr>
          <a:xfrm>
            <a:off x="8598568" y="652913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1" name="Title 21">
            <a:extLst>
              <a:ext uri="{FF2B5EF4-FFF2-40B4-BE49-F238E27FC236}">
                <a16:creationId xmlns:a16="http://schemas.microsoft.com/office/drawing/2014/main" id="{E19CD5B2-B72A-5C46-85B6-16BCAA94C3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59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7A9432C-9AEA-7113-0D0C-96B6D6E88A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22581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- text right s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4">
            <a:extLst>
              <a:ext uri="{FF2B5EF4-FFF2-40B4-BE49-F238E27FC236}">
                <a16:creationId xmlns:a16="http://schemas.microsoft.com/office/drawing/2014/main" id="{2477D48A-DF73-024C-B726-6B438A48CC7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277100" y="2212848"/>
            <a:ext cx="4216908" cy="36319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text. At vero eos et accusam et justo duo dolores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et </a:t>
            </a:r>
            <a:r>
              <a:rPr lang="en-US" dirty="0" err="1"/>
              <a:t>justo</a:t>
            </a:r>
            <a:r>
              <a:rPr lang="en-US" dirty="0"/>
              <a:t> duo amet. </a:t>
            </a:r>
          </a:p>
          <a:p>
            <a:pPr lvl="0"/>
            <a:r>
              <a:rPr lang="en-US" dirty="0"/>
              <a:t>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At vero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</a:t>
            </a:r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1493D8DE-C696-C641-B026-7F4DAA5915B3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685800" y="1691640"/>
            <a:ext cx="6227762" cy="4103687"/>
          </a:xfrm>
          <a:prstGeom prst="rect">
            <a:avLst/>
          </a:prstGeom>
        </p:spPr>
        <p:txBody>
          <a:bodyPr/>
          <a:lstStyle>
            <a:lvl1pPr>
              <a:defRPr>
                <a:noFill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A5A6701-76D1-DF42-80C5-1CB53A257B4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277100" y="1691640"/>
            <a:ext cx="421690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2000" b="1" cap="none" spc="0" baseline="0">
                <a:solidFill>
                  <a:srgbClr val="02A4B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5" name="Title 21">
            <a:extLst>
              <a:ext uri="{FF2B5EF4-FFF2-40B4-BE49-F238E27FC236}">
                <a16:creationId xmlns:a16="http://schemas.microsoft.com/office/drawing/2014/main" id="{5DA3FCDB-DC28-C746-B914-E25DB11C7E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65E6E61-D6B0-1E1E-DB02-E986545482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80806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Intro slide – image 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DED59D5-2F62-04DA-84C7-FB37C5B69E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14984" y="1746267"/>
            <a:ext cx="8361498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C2E9E40-6FF1-1612-E63F-5226BDF158F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4984" y="2282684"/>
            <a:ext cx="5361432" cy="2686539"/>
          </a:xfrm>
        </p:spPr>
        <p:txBody>
          <a:bodyPr wrap="square" lIns="0" rIns="90000" anchor="t">
            <a:noAutofit/>
          </a:bodyPr>
          <a:lstStyle>
            <a:lvl1pPr algn="l">
              <a:lnSpc>
                <a:spcPct val="100000"/>
              </a:lnSpc>
              <a:defRPr sz="5200" b="0" i="0" spc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BTE’s presentation</a:t>
            </a:r>
            <a:br>
              <a:rPr lang="en-US" dirty="0"/>
            </a:br>
            <a:r>
              <a:rPr lang="en-US" dirty="0"/>
              <a:t>template title example</a:t>
            </a:r>
            <a:endParaRPr lang="en-GB" dirty="0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ECE75895-B466-BA71-0DE5-84C3E875AB2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046977" y="1036320"/>
            <a:ext cx="5145024" cy="4937443"/>
          </a:xfrm>
          <a:solidFill>
            <a:schemeClr val="bg1">
              <a:alpha val="46000"/>
            </a:schemeClr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Image Here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39DF55F-F97A-B1AD-D507-9326B7FE7C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4184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08FEBF4-498C-644C-A463-BFF5AF6F5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69770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351067-710B-7C49-BE90-2F12DCECD6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691640"/>
            <a:ext cx="5230368" cy="4114800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C4E21041-D6CA-6E44-8DB1-2DD3533A3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E172489-B115-ED42-B8B1-EDF1645BCB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272784" y="1691640"/>
            <a:ext cx="5230368" cy="4114800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2DE9743-5E68-9ED2-82EB-0FBE5950CF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597683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4F9B4D-4F63-2F4B-8566-0D934C3A04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1681163"/>
            <a:ext cx="5230368" cy="823912"/>
          </a:xfrm>
          <a:prstGeom prst="rect">
            <a:avLst/>
          </a:prstGeom>
        </p:spPr>
        <p:txBody>
          <a:bodyPr bIns="54864" anchor="b"/>
          <a:lstStyle>
            <a:lvl1pPr marL="0" indent="0"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D8CE72-09FC-2245-8926-D359BB8E18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800" y="2557535"/>
            <a:ext cx="5230368" cy="3484919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/>
            </a:lvl1pPr>
            <a:lvl2pPr>
              <a:spcBef>
                <a:spcPts val="700"/>
              </a:spcBef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defRPr/>
            </a:lvl4pPr>
            <a:lvl5pPr>
              <a:spcBef>
                <a:spcPts val="7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FEF679-9542-654B-A7B4-3BCCD47CEB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2784" y="1681163"/>
            <a:ext cx="5230368" cy="823912"/>
          </a:xfrm>
          <a:prstGeom prst="rect">
            <a:avLst/>
          </a:prstGeom>
        </p:spPr>
        <p:txBody>
          <a:bodyPr bIns="54864" anchor="b"/>
          <a:lstStyle>
            <a:lvl1pPr marL="0" indent="0"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F8BFE8-3078-1440-9F68-0C89355A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2784" y="2557535"/>
            <a:ext cx="5230368" cy="3484919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defRPr/>
            </a:lvl1pPr>
            <a:lvl2pPr>
              <a:spcBef>
                <a:spcPts val="700"/>
              </a:spcBef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defRPr/>
            </a:lvl4pPr>
            <a:lvl5pPr>
              <a:spcBef>
                <a:spcPts val="7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Title 9">
            <a:extLst>
              <a:ext uri="{FF2B5EF4-FFF2-40B4-BE49-F238E27FC236}">
                <a16:creationId xmlns:a16="http://schemas.microsoft.com/office/drawing/2014/main" id="{9F068DB5-FA41-E046-950C-E25F5AA91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2CE8D93-E575-2887-0EC0-AFFFC29B12B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7994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FDAFC8E-CA28-0D44-BC65-8F7829B28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9FBEDEA-F386-1B4A-B687-53C2F6314F8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5800" y="1809168"/>
            <a:ext cx="10826496" cy="4156075"/>
          </a:xfrm>
        </p:spPr>
        <p:txBody>
          <a:bodyPr/>
          <a:lstStyle>
            <a:lvl1pPr>
              <a:spcBef>
                <a:spcPts val="7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7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7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Bef>
                <a:spcPts val="7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Bef>
                <a:spcPts val="7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733BA4-C292-C965-3929-E6BFDF7CA6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545677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b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98D20083-8B89-C241-8C88-0C28005D446B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685800" y="1691640"/>
            <a:ext cx="6227762" cy="4103687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DE96A8-29DD-5B47-91D1-F00B410D1642}"/>
              </a:ext>
            </a:extLst>
          </p:cNvPr>
          <p:cNvSpPr txBox="1"/>
          <p:nvPr userDrawn="1"/>
        </p:nvSpPr>
        <p:spPr>
          <a:xfrm>
            <a:off x="8598568" y="652913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1" name="Title 21">
            <a:extLst>
              <a:ext uri="{FF2B5EF4-FFF2-40B4-BE49-F238E27FC236}">
                <a16:creationId xmlns:a16="http://schemas.microsoft.com/office/drawing/2014/main" id="{E19CD5B2-B72A-5C46-85B6-16BCAA94C3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59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7A9432C-9AEA-7113-0D0C-96B6D6E88A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6976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able slide - text right s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4">
            <a:extLst>
              <a:ext uri="{FF2B5EF4-FFF2-40B4-BE49-F238E27FC236}">
                <a16:creationId xmlns:a16="http://schemas.microsoft.com/office/drawing/2014/main" id="{2477D48A-DF73-024C-B726-6B438A48CC7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277100" y="2212848"/>
            <a:ext cx="4216908" cy="36319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text. At vero eos et accusam et justo duo dolores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et </a:t>
            </a:r>
            <a:r>
              <a:rPr lang="en-US" dirty="0" err="1"/>
              <a:t>justo</a:t>
            </a:r>
            <a:r>
              <a:rPr lang="en-US" dirty="0"/>
              <a:t> duo amet. </a:t>
            </a:r>
          </a:p>
          <a:p>
            <a:pPr lvl="0"/>
            <a:r>
              <a:rPr lang="en-US" dirty="0"/>
              <a:t>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At vero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</a:t>
            </a:r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1493D8DE-C696-C641-B026-7F4DAA5915B3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685800" y="1691640"/>
            <a:ext cx="6227762" cy="4103687"/>
          </a:xfrm>
          <a:prstGeom prst="rect">
            <a:avLst/>
          </a:prstGeom>
        </p:spPr>
        <p:txBody>
          <a:bodyPr/>
          <a:lstStyle>
            <a:lvl1pPr>
              <a:defRPr>
                <a:noFill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A5A6701-76D1-DF42-80C5-1CB53A257B4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277100" y="1691640"/>
            <a:ext cx="421690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2000" b="1" cap="none" spc="0" baseline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5" name="Title 21">
            <a:extLst>
              <a:ext uri="{FF2B5EF4-FFF2-40B4-BE49-F238E27FC236}">
                <a16:creationId xmlns:a16="http://schemas.microsoft.com/office/drawing/2014/main" id="{5DA3FCDB-DC28-C746-B914-E25DB11C7E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65E6E61-D6B0-1E1E-DB02-E986545482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16881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08FEBF4-498C-644C-A463-BFF5AF6F5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075568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351067-710B-7C49-BE90-2F12DCECD6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691640"/>
            <a:ext cx="5230368" cy="4114800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C4E21041-D6CA-6E44-8DB1-2DD3533A3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E172489-B115-ED42-B8B1-EDF1645BCB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272784" y="1691640"/>
            <a:ext cx="5230368" cy="4114800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2DE9743-5E68-9ED2-82EB-0FBE5950CF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762314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4F9B4D-4F63-2F4B-8566-0D934C3A04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1681163"/>
            <a:ext cx="5230368" cy="823912"/>
          </a:xfrm>
          <a:prstGeom prst="rect">
            <a:avLst/>
          </a:prstGeom>
        </p:spPr>
        <p:txBody>
          <a:bodyPr bIns="54864" anchor="b"/>
          <a:lstStyle>
            <a:lvl1pPr marL="0" indent="0"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D8CE72-09FC-2245-8926-D359BB8E18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800" y="2557535"/>
            <a:ext cx="5230368" cy="3484919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/>
            </a:lvl1pPr>
            <a:lvl2pPr>
              <a:spcBef>
                <a:spcPts val="700"/>
              </a:spcBef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defRPr/>
            </a:lvl4pPr>
            <a:lvl5pPr>
              <a:spcBef>
                <a:spcPts val="7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FEF679-9542-654B-A7B4-3BCCD47CEB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2784" y="1681163"/>
            <a:ext cx="5230368" cy="823912"/>
          </a:xfrm>
          <a:prstGeom prst="rect">
            <a:avLst/>
          </a:prstGeom>
        </p:spPr>
        <p:txBody>
          <a:bodyPr bIns="54864" anchor="b"/>
          <a:lstStyle>
            <a:lvl1pPr marL="0" indent="0"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F8BFE8-3078-1440-9F68-0C89355A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2784" y="2557535"/>
            <a:ext cx="5230368" cy="3484919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defRPr/>
            </a:lvl1pPr>
            <a:lvl2pPr>
              <a:spcBef>
                <a:spcPts val="700"/>
              </a:spcBef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defRPr/>
            </a:lvl4pPr>
            <a:lvl5pPr>
              <a:spcBef>
                <a:spcPts val="7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Title 9">
            <a:extLst>
              <a:ext uri="{FF2B5EF4-FFF2-40B4-BE49-F238E27FC236}">
                <a16:creationId xmlns:a16="http://schemas.microsoft.com/office/drawing/2014/main" id="{9F068DB5-FA41-E046-950C-E25F5AA91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2CE8D93-E575-2887-0EC0-AFFFC29B12B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459642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FDAFC8E-CA28-0D44-BC65-8F7829B28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9FBEDEA-F386-1B4A-B687-53C2F6314F8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5800" y="1809168"/>
            <a:ext cx="10826496" cy="4156075"/>
          </a:xfrm>
        </p:spPr>
        <p:txBody>
          <a:bodyPr/>
          <a:lstStyle>
            <a:lvl1pPr>
              <a:spcBef>
                <a:spcPts val="7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7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7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Bef>
                <a:spcPts val="7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Bef>
                <a:spcPts val="7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733BA4-C292-C965-3929-E6BFDF7CA6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1803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Intro slide – image 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6590805-A20E-8C74-15B6-83D4AE93F7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14984" y="1746267"/>
            <a:ext cx="8361498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>
              <a:solidFill>
                <a:schemeClr val="tx2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3721311-8431-7D59-5312-898C447A6F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4984" y="2282684"/>
            <a:ext cx="5361432" cy="2686539"/>
          </a:xfrm>
        </p:spPr>
        <p:txBody>
          <a:bodyPr wrap="square" lIns="0" rIns="90000" anchor="t">
            <a:noAutofit/>
          </a:bodyPr>
          <a:lstStyle>
            <a:lvl1pPr algn="l">
              <a:lnSpc>
                <a:spcPct val="100000"/>
              </a:lnSpc>
              <a:defRPr sz="5200" b="0" i="0" spc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BTE’s presentation</a:t>
            </a:r>
            <a:br>
              <a:rPr lang="en-US" dirty="0"/>
            </a:br>
            <a:r>
              <a:rPr lang="en-US" dirty="0"/>
              <a:t>template title example</a:t>
            </a:r>
            <a:endParaRPr lang="en-GB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979AC4B3-9393-77F1-0894-64ECC73A2BC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046977" y="1036320"/>
            <a:ext cx="5145024" cy="4937443"/>
          </a:xfrm>
          <a:solidFill>
            <a:schemeClr val="bg1">
              <a:alpha val="46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Insert Image Here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2E4DCB5-AE73-4C36-80B3-8F5F57E7B5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68155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ab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98D20083-8B89-C241-8C88-0C28005D446B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685800" y="1691640"/>
            <a:ext cx="6227762" cy="4103687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DE96A8-29DD-5B47-91D1-F00B410D1642}"/>
              </a:ext>
            </a:extLst>
          </p:cNvPr>
          <p:cNvSpPr txBox="1"/>
          <p:nvPr userDrawn="1"/>
        </p:nvSpPr>
        <p:spPr>
          <a:xfrm>
            <a:off x="8598568" y="652913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1" name="Title 21">
            <a:extLst>
              <a:ext uri="{FF2B5EF4-FFF2-40B4-BE49-F238E27FC236}">
                <a16:creationId xmlns:a16="http://schemas.microsoft.com/office/drawing/2014/main" id="{E19CD5B2-B72A-5C46-85B6-16BCAA94C3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59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7A9432C-9AEA-7113-0D0C-96B6D6E88A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2741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able slide - text right s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4">
            <a:extLst>
              <a:ext uri="{FF2B5EF4-FFF2-40B4-BE49-F238E27FC236}">
                <a16:creationId xmlns:a16="http://schemas.microsoft.com/office/drawing/2014/main" id="{2477D48A-DF73-024C-B726-6B438A48CC7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277100" y="2212848"/>
            <a:ext cx="4216908" cy="36319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text. At vero eos et accusam et justo duo dolores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et </a:t>
            </a:r>
            <a:r>
              <a:rPr lang="en-US" dirty="0" err="1"/>
              <a:t>justo</a:t>
            </a:r>
            <a:r>
              <a:rPr lang="en-US" dirty="0"/>
              <a:t> duo amet. </a:t>
            </a:r>
          </a:p>
          <a:p>
            <a:pPr lvl="0"/>
            <a:r>
              <a:rPr lang="en-US" dirty="0"/>
              <a:t>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At vero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</a:t>
            </a:r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1493D8DE-C696-C641-B026-7F4DAA5915B3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685800" y="1691640"/>
            <a:ext cx="6227762" cy="4103687"/>
          </a:xfrm>
          <a:prstGeom prst="rect">
            <a:avLst/>
          </a:prstGeom>
        </p:spPr>
        <p:txBody>
          <a:bodyPr/>
          <a:lstStyle>
            <a:lvl1pPr>
              <a:defRPr>
                <a:noFill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A5A6701-76D1-DF42-80C5-1CB53A257B4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277100" y="1691640"/>
            <a:ext cx="421690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2000" b="1" cap="none" spc="0" baseline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5" name="Title 21">
            <a:extLst>
              <a:ext uri="{FF2B5EF4-FFF2-40B4-BE49-F238E27FC236}">
                <a16:creationId xmlns:a16="http://schemas.microsoft.com/office/drawing/2014/main" id="{5DA3FCDB-DC28-C746-B914-E25DB11C7E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65E6E61-D6B0-1E1E-DB02-E986545482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38492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08FEBF4-498C-644C-A463-BFF5AF6F5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569237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351067-710B-7C49-BE90-2F12DCECD6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691640"/>
            <a:ext cx="5230368" cy="4114800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C4E21041-D6CA-6E44-8DB1-2DD3533A3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E172489-B115-ED42-B8B1-EDF1645BCB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272784" y="1691640"/>
            <a:ext cx="5230368" cy="4114800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2DE9743-5E68-9ED2-82EB-0FBE5950CF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284130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4F9B4D-4F63-2F4B-8566-0D934C3A04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1681163"/>
            <a:ext cx="5230368" cy="823912"/>
          </a:xfrm>
          <a:prstGeom prst="rect">
            <a:avLst/>
          </a:prstGeom>
        </p:spPr>
        <p:txBody>
          <a:bodyPr bIns="54864" anchor="b"/>
          <a:lstStyle>
            <a:lvl1pPr marL="0" indent="0"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D8CE72-09FC-2245-8926-D359BB8E18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800" y="2557535"/>
            <a:ext cx="5230368" cy="3484919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/>
            </a:lvl1pPr>
            <a:lvl2pPr>
              <a:spcBef>
                <a:spcPts val="700"/>
              </a:spcBef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defRPr/>
            </a:lvl4pPr>
            <a:lvl5pPr>
              <a:spcBef>
                <a:spcPts val="7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FEF679-9542-654B-A7B4-3BCCD47CEB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2784" y="1681163"/>
            <a:ext cx="5230368" cy="823912"/>
          </a:xfrm>
          <a:prstGeom prst="rect">
            <a:avLst/>
          </a:prstGeom>
        </p:spPr>
        <p:txBody>
          <a:bodyPr bIns="54864" anchor="b"/>
          <a:lstStyle>
            <a:lvl1pPr marL="0" indent="0"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F8BFE8-3078-1440-9F68-0C89355A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2784" y="2557535"/>
            <a:ext cx="5230368" cy="3484919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defRPr/>
            </a:lvl1pPr>
            <a:lvl2pPr>
              <a:spcBef>
                <a:spcPts val="700"/>
              </a:spcBef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defRPr/>
            </a:lvl4pPr>
            <a:lvl5pPr>
              <a:spcBef>
                <a:spcPts val="7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Title 9">
            <a:extLst>
              <a:ext uri="{FF2B5EF4-FFF2-40B4-BE49-F238E27FC236}">
                <a16:creationId xmlns:a16="http://schemas.microsoft.com/office/drawing/2014/main" id="{9F068DB5-FA41-E046-950C-E25F5AA91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2CE8D93-E575-2887-0EC0-AFFFC29B12B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10679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FDAFC8E-CA28-0D44-BC65-8F7829B28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9FBEDEA-F386-1B4A-B687-53C2F6314F8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5800" y="1809168"/>
            <a:ext cx="10826496" cy="4156075"/>
          </a:xfrm>
        </p:spPr>
        <p:txBody>
          <a:bodyPr/>
          <a:lstStyle>
            <a:lvl1pPr>
              <a:spcBef>
                <a:spcPts val="7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7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7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Bef>
                <a:spcPts val="7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Bef>
                <a:spcPts val="7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733BA4-C292-C965-3929-E6BFDF7CA6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789738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ab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98D20083-8B89-C241-8C88-0C28005D446B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685800" y="1691640"/>
            <a:ext cx="6227762" cy="4103687"/>
          </a:xfrm>
          <a:prstGeom prst="rect">
            <a:avLst/>
          </a:prstGeom>
        </p:spPr>
        <p:txBody>
          <a:bodyPr/>
          <a:lstStyle>
            <a:lvl1pPr>
              <a:defRPr>
                <a:noFill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DE96A8-29DD-5B47-91D1-F00B410D1642}"/>
              </a:ext>
            </a:extLst>
          </p:cNvPr>
          <p:cNvSpPr txBox="1"/>
          <p:nvPr userDrawn="1"/>
        </p:nvSpPr>
        <p:spPr>
          <a:xfrm>
            <a:off x="8598568" y="652913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11" name="Title 21">
            <a:extLst>
              <a:ext uri="{FF2B5EF4-FFF2-40B4-BE49-F238E27FC236}">
                <a16:creationId xmlns:a16="http://schemas.microsoft.com/office/drawing/2014/main" id="{E19CD5B2-B72A-5C46-85B6-16BCAA94C3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59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+mj-lt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7A9432C-9AEA-7113-0D0C-96B6D6E88A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97835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able slide - text right s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4">
            <a:extLst>
              <a:ext uri="{FF2B5EF4-FFF2-40B4-BE49-F238E27FC236}">
                <a16:creationId xmlns:a16="http://schemas.microsoft.com/office/drawing/2014/main" id="{2477D48A-DF73-024C-B726-6B438A48CC7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277100" y="2212848"/>
            <a:ext cx="4216908" cy="363198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Tx/>
              <a:buNone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add text. At vero eos et accusam et justo duo dolores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Stet </a:t>
            </a:r>
            <a:r>
              <a:rPr lang="en-US" dirty="0" err="1"/>
              <a:t>clita</a:t>
            </a:r>
            <a:r>
              <a:rPr lang="en-US" dirty="0"/>
              <a:t> </a:t>
            </a:r>
            <a:r>
              <a:rPr lang="en-US" dirty="0" err="1"/>
              <a:t>kasd</a:t>
            </a:r>
            <a:r>
              <a:rPr lang="en-US" dirty="0"/>
              <a:t> </a:t>
            </a:r>
            <a:r>
              <a:rPr lang="en-US" dirty="0" err="1"/>
              <a:t>gubergren</a:t>
            </a:r>
            <a:r>
              <a:rPr lang="en-US" dirty="0"/>
              <a:t>, no sea </a:t>
            </a:r>
            <a:r>
              <a:rPr lang="en-US" dirty="0" err="1"/>
              <a:t>takimata</a:t>
            </a:r>
            <a:r>
              <a:rPr lang="en-US" dirty="0"/>
              <a:t> </a:t>
            </a:r>
            <a:r>
              <a:rPr lang="en-US" dirty="0" err="1"/>
              <a:t>sanctus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Lorem ipsum dolor sit et </a:t>
            </a:r>
            <a:r>
              <a:rPr lang="en-US" dirty="0" err="1"/>
              <a:t>justo</a:t>
            </a:r>
            <a:r>
              <a:rPr lang="en-US" dirty="0"/>
              <a:t> duo amet. </a:t>
            </a:r>
          </a:p>
          <a:p>
            <a:pPr lvl="0"/>
            <a:r>
              <a:rPr lang="en-US" dirty="0"/>
              <a:t>Lorem ipsum dolor sit amet, consetetur sadipscing elitr, sed diam nonumy eirmod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invidunt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aliquyam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, sed diam </a:t>
            </a:r>
            <a:r>
              <a:rPr lang="en-US" dirty="0" err="1"/>
              <a:t>voluptua</a:t>
            </a:r>
            <a:r>
              <a:rPr lang="en-US" dirty="0"/>
              <a:t>. At vero </a:t>
            </a:r>
            <a:r>
              <a:rPr lang="en-US" dirty="0" err="1"/>
              <a:t>eos</a:t>
            </a:r>
            <a:r>
              <a:rPr lang="en-US" dirty="0"/>
              <a:t> et </a:t>
            </a:r>
            <a:r>
              <a:rPr lang="en-US" dirty="0" err="1"/>
              <a:t>accusam</a:t>
            </a:r>
            <a:r>
              <a:rPr lang="en-US" dirty="0"/>
              <a:t> et </a:t>
            </a:r>
            <a:r>
              <a:rPr lang="en-US" dirty="0" err="1"/>
              <a:t>justo</a:t>
            </a:r>
            <a:r>
              <a:rPr lang="en-US" dirty="0"/>
              <a:t> duo </a:t>
            </a:r>
            <a:r>
              <a:rPr lang="en-US" dirty="0" err="1"/>
              <a:t>dolores</a:t>
            </a:r>
            <a:r>
              <a:rPr lang="en-US" dirty="0"/>
              <a:t> et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rebum</a:t>
            </a:r>
            <a:r>
              <a:rPr lang="en-US" dirty="0"/>
              <a:t>. </a:t>
            </a:r>
          </a:p>
        </p:txBody>
      </p:sp>
      <p:sp>
        <p:nvSpPr>
          <p:cNvPr id="13" name="Table Placeholder 2">
            <a:extLst>
              <a:ext uri="{FF2B5EF4-FFF2-40B4-BE49-F238E27FC236}">
                <a16:creationId xmlns:a16="http://schemas.microsoft.com/office/drawing/2014/main" id="{1493D8DE-C696-C641-B026-7F4DAA5915B3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685800" y="1691640"/>
            <a:ext cx="6227762" cy="4103687"/>
          </a:xfrm>
          <a:prstGeom prst="rect">
            <a:avLst/>
          </a:prstGeom>
        </p:spPr>
        <p:txBody>
          <a:bodyPr/>
          <a:lstStyle>
            <a:lvl1pPr>
              <a:defRPr>
                <a:noFill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1A5A6701-76D1-DF42-80C5-1CB53A257B4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277100" y="1691640"/>
            <a:ext cx="4216908" cy="260350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2000" b="1" cap="none" spc="0" baseline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150">
                <a:solidFill>
                  <a:schemeClr val="tx1"/>
                </a:solidFill>
              </a:defRPr>
            </a:lvl2pPr>
            <a:lvl3pPr>
              <a:defRPr sz="1150">
                <a:solidFill>
                  <a:schemeClr val="tx1"/>
                </a:solidFill>
              </a:defRPr>
            </a:lvl3pPr>
            <a:lvl4pPr>
              <a:defRPr sz="1150">
                <a:solidFill>
                  <a:schemeClr val="tx1"/>
                </a:solidFill>
              </a:defRPr>
            </a:lvl4pPr>
            <a:lvl5pPr>
              <a:defRPr sz="115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Subtitle</a:t>
            </a:r>
          </a:p>
        </p:txBody>
      </p:sp>
      <p:sp>
        <p:nvSpPr>
          <p:cNvPr id="15" name="Title 21">
            <a:extLst>
              <a:ext uri="{FF2B5EF4-FFF2-40B4-BE49-F238E27FC236}">
                <a16:creationId xmlns:a16="http://schemas.microsoft.com/office/drawing/2014/main" id="{5DA3FCDB-DC28-C746-B914-E25DB11C7E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5800" y="403268"/>
            <a:ext cx="10432800" cy="908101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 lang="en-GB" b="0" i="0" u="none" strike="noStrike" smtClean="0"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This is a two-line page title, click to add text 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consetetur</a:t>
            </a:r>
            <a:r>
              <a:rPr lang="en-US" dirty="0"/>
              <a:t> </a:t>
            </a:r>
            <a:r>
              <a:rPr lang="en-US" dirty="0" err="1"/>
              <a:t>sadipscing</a:t>
            </a:r>
            <a:r>
              <a:rPr lang="en-US" dirty="0"/>
              <a:t> </a:t>
            </a:r>
            <a:r>
              <a:rPr lang="en-US" dirty="0" err="1"/>
              <a:t>elitr</a:t>
            </a:r>
            <a:endParaRPr lang="en-US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65E6E61-D6B0-1E1E-DB02-E986545482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59919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08FEBF4-498C-644C-A463-BFF5AF6F5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574562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351067-710B-7C49-BE90-2F12DCECD6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691640"/>
            <a:ext cx="5230368" cy="4114800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C4E21041-D6CA-6E44-8DB1-2DD3533A3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E172489-B115-ED42-B8B1-EDF1645BCB7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272784" y="1691640"/>
            <a:ext cx="5230368" cy="4114800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Bef>
                <a:spcPts val="700"/>
              </a:spcBef>
              <a:spcAft>
                <a:spcPts val="0"/>
              </a:spcAft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2DE9743-5E68-9ED2-82EB-0FBE5950CF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4994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Intro slide – image 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EF5E391E-F094-21D8-7014-9E03CE2890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14984" y="1746267"/>
            <a:ext cx="8361498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E975B6B-CAAD-E89A-AEC6-3920E9AEA65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4984" y="2282684"/>
            <a:ext cx="5361432" cy="2686539"/>
          </a:xfrm>
        </p:spPr>
        <p:txBody>
          <a:bodyPr wrap="square" lIns="0" rIns="90000" anchor="t">
            <a:noAutofit/>
          </a:bodyPr>
          <a:lstStyle>
            <a:lvl1pPr algn="l">
              <a:lnSpc>
                <a:spcPct val="100000"/>
              </a:lnSpc>
              <a:defRPr sz="5200" b="0" i="0" spc="0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BTE’s presentation</a:t>
            </a:r>
            <a:br>
              <a:rPr lang="en-US" dirty="0"/>
            </a:br>
            <a:r>
              <a:rPr lang="en-US" dirty="0"/>
              <a:t>template title example</a:t>
            </a:r>
            <a:endParaRPr lang="en-GB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14EB221E-C0DC-0E01-3672-392E8A5E11F4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046977" y="1036320"/>
            <a:ext cx="5145024" cy="4937443"/>
          </a:xfrm>
          <a:solidFill>
            <a:schemeClr val="bg1">
              <a:alpha val="46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Insert Image Here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BE4BBDAC-8446-4920-ACDB-E702F4C5E0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262081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4F9B4D-4F63-2F4B-8566-0D934C3A04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1681163"/>
            <a:ext cx="5230368" cy="823912"/>
          </a:xfrm>
          <a:prstGeom prst="rect">
            <a:avLst/>
          </a:prstGeom>
        </p:spPr>
        <p:txBody>
          <a:bodyPr bIns="54864" anchor="b"/>
          <a:lstStyle>
            <a:lvl1pPr marL="0" indent="0"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D8CE72-09FC-2245-8926-D359BB8E18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5800" y="2557535"/>
            <a:ext cx="5230368" cy="3484919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spcAft>
                <a:spcPts val="0"/>
              </a:spcAft>
              <a:defRPr/>
            </a:lvl1pPr>
            <a:lvl2pPr>
              <a:spcBef>
                <a:spcPts val="700"/>
              </a:spcBef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defRPr/>
            </a:lvl4pPr>
            <a:lvl5pPr>
              <a:spcBef>
                <a:spcPts val="7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FEF679-9542-654B-A7B4-3BCCD47CEB8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72784" y="1681163"/>
            <a:ext cx="5230368" cy="823912"/>
          </a:xfrm>
          <a:prstGeom prst="rect">
            <a:avLst/>
          </a:prstGeom>
        </p:spPr>
        <p:txBody>
          <a:bodyPr bIns="54864" anchor="b"/>
          <a:lstStyle>
            <a:lvl1pPr marL="0" indent="0">
              <a:spcAft>
                <a:spcPts val="0"/>
              </a:spcAft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F8BFE8-3078-1440-9F68-0C89355A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72784" y="2557535"/>
            <a:ext cx="5230368" cy="3484919"/>
          </a:xfrm>
          <a:prstGeom prst="rect">
            <a:avLst/>
          </a:prstGeom>
        </p:spPr>
        <p:txBody>
          <a:bodyPr/>
          <a:lstStyle>
            <a:lvl1pPr>
              <a:spcBef>
                <a:spcPts val="700"/>
              </a:spcBef>
              <a:defRPr/>
            </a:lvl1pPr>
            <a:lvl2pPr>
              <a:spcBef>
                <a:spcPts val="700"/>
              </a:spcBef>
              <a:defRPr/>
            </a:lvl2pPr>
            <a:lvl3pPr>
              <a:spcBef>
                <a:spcPts val="700"/>
              </a:spcBef>
              <a:spcAft>
                <a:spcPts val="0"/>
              </a:spcAft>
              <a:defRPr/>
            </a:lvl3pPr>
            <a:lvl4pPr>
              <a:spcBef>
                <a:spcPts val="700"/>
              </a:spcBef>
              <a:defRPr/>
            </a:lvl4pPr>
            <a:lvl5pPr>
              <a:spcBef>
                <a:spcPts val="7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14" name="Title 9">
            <a:extLst>
              <a:ext uri="{FF2B5EF4-FFF2-40B4-BE49-F238E27FC236}">
                <a16:creationId xmlns:a16="http://schemas.microsoft.com/office/drawing/2014/main" id="{9F068DB5-FA41-E046-950C-E25F5AA91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2CE8D93-E575-2887-0EC0-AFFFC29B12B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GE Inspira Sans" panose="020B0503060000000003" pitchFamily="34" charset="77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57175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4FDAFC8E-CA28-0D44-BC65-8F7829B28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4115"/>
            <a:ext cx="10515599" cy="1037502"/>
          </a:xfrm>
        </p:spPr>
        <p:txBody>
          <a:bodyPr/>
          <a:lstStyle>
            <a:lvl1pPr>
              <a:lnSpc>
                <a:spcPct val="100000"/>
              </a:lnSpc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09FBEDEA-F386-1B4A-B687-53C2F6314F8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85800" y="1809168"/>
            <a:ext cx="10826496" cy="4156075"/>
          </a:xfrm>
        </p:spPr>
        <p:txBody>
          <a:bodyPr/>
          <a:lstStyle>
            <a:lvl1pPr>
              <a:spcBef>
                <a:spcPts val="7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Bef>
                <a:spcPts val="7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spcBef>
                <a:spcPts val="7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spcBef>
                <a:spcPts val="7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spcBef>
                <a:spcPts val="700"/>
              </a:spcBef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733BA4-C292-C965-3929-E6BFDF7CA6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576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Intro slide – image white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C345ED8F-436A-7F7C-EB3C-EDE8EF7AD1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14984" y="1746267"/>
            <a:ext cx="8361498" cy="365125"/>
          </a:xfrm>
          <a:prstGeom prst="rect">
            <a:avLst/>
          </a:prstGeom>
        </p:spPr>
        <p:txBody>
          <a:bodyPr vert="horz" lIns="18288" tIns="0" rIns="0" bIns="0" rtlCol="0" anchor="ctr"/>
          <a:lstStyle>
            <a:lvl1pPr algn="l">
              <a:defRPr sz="1100" b="1" i="0" cap="none" spc="2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64FB7BA-98B2-54B1-9328-97009471BAE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14984" y="2282684"/>
            <a:ext cx="5361432" cy="2686539"/>
          </a:xfrm>
        </p:spPr>
        <p:txBody>
          <a:bodyPr wrap="square" lIns="0" rIns="90000" anchor="t">
            <a:noAutofit/>
          </a:bodyPr>
          <a:lstStyle>
            <a:lvl1pPr algn="l">
              <a:lnSpc>
                <a:spcPct val="100000"/>
              </a:lnSpc>
              <a:defRPr sz="5200" b="0" i="0" spc="0" baseline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BTE’s presentation</a:t>
            </a:r>
            <a:br>
              <a:rPr lang="en-US" dirty="0"/>
            </a:br>
            <a:r>
              <a:rPr lang="en-US" dirty="0"/>
              <a:t>template title example</a:t>
            </a:r>
            <a:endParaRPr lang="en-GB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C1C4074E-01A5-6F5F-6C56-3D40F2E954B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046977" y="1036320"/>
            <a:ext cx="5145024" cy="4937443"/>
          </a:xfrm>
          <a:solidFill>
            <a:schemeClr val="bg1">
              <a:lumMod val="85000"/>
              <a:alpha val="46000"/>
            </a:schemeClr>
          </a:solidFill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Insert Image Here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1E25F76-B981-009E-3A05-7644FE04BA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84625" y="6184754"/>
            <a:ext cx="738723" cy="365125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7675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ADD9F9-1BB4-D046-9F22-670879F39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939" y="403351"/>
            <a:ext cx="10436080" cy="9746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2F3E5F1-D8A5-204C-9DE2-35C6F5AFDB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5939" y="1805592"/>
            <a:ext cx="11160124" cy="41009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68598EF-0FB1-374D-BC33-2853AB3BDD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50513" y="6221330"/>
            <a:ext cx="7387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rgbClr val="005CB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4719505-AD43-774F-936C-A3AE71DD4EEA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7479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724" r:id="rId2"/>
    <p:sldLayoutId id="2147483725" r:id="rId3"/>
    <p:sldLayoutId id="2147483712" r:id="rId4"/>
    <p:sldLayoutId id="2147483710" r:id="rId5"/>
    <p:sldLayoutId id="2147483711" r:id="rId6"/>
    <p:sldLayoutId id="2147483713" r:id="rId7"/>
    <p:sldLayoutId id="2147483714" r:id="rId8"/>
    <p:sldLayoutId id="2147483715" r:id="rId9"/>
    <p:sldLayoutId id="2147483650" r:id="rId10"/>
    <p:sldLayoutId id="2147483706" r:id="rId11"/>
    <p:sldLayoutId id="2147483707" r:id="rId12"/>
    <p:sldLayoutId id="2147483709" r:id="rId13"/>
    <p:sldLayoutId id="2147483651" r:id="rId14"/>
    <p:sldLayoutId id="2147483683" r:id="rId15"/>
    <p:sldLayoutId id="2147483691" r:id="rId16"/>
    <p:sldLayoutId id="2147483728" r:id="rId17"/>
    <p:sldLayoutId id="2147483729" r:id="rId18"/>
    <p:sldLayoutId id="2147483730" r:id="rId19"/>
    <p:sldLayoutId id="2147483735" r:id="rId20"/>
    <p:sldLayoutId id="2147483736" r:id="rId21"/>
    <p:sldLayoutId id="2147483737" r:id="rId22"/>
    <p:sldLayoutId id="2147483738" r:id="rId23"/>
    <p:sldLayoutId id="2147483739" r:id="rId24"/>
    <p:sldLayoutId id="2147483740" r:id="rId25"/>
    <p:sldLayoutId id="2147483662" r:id="rId26"/>
    <p:sldLayoutId id="2147483731" r:id="rId27"/>
    <p:sldLayoutId id="2147483732" r:id="rId28"/>
    <p:sldLayoutId id="2147483733" r:id="rId29"/>
    <p:sldLayoutId id="2147483734" r:id="rId30"/>
    <p:sldLayoutId id="2147483675" r:id="rId31"/>
    <p:sldLayoutId id="2147483698" r:id="rId32"/>
    <p:sldLayoutId id="2147483774" r:id="rId33"/>
    <p:sldLayoutId id="2147483674" r:id="rId34"/>
    <p:sldLayoutId id="2147483664" r:id="rId35"/>
    <p:sldLayoutId id="2147483718" r:id="rId36"/>
    <p:sldLayoutId id="2147483663" r:id="rId37"/>
    <p:sldLayoutId id="2147483670" r:id="rId38"/>
    <p:sldLayoutId id="2147483726" r:id="rId39"/>
    <p:sldLayoutId id="2147483741" r:id="rId40"/>
    <p:sldLayoutId id="2147483742" r:id="rId41"/>
    <p:sldLayoutId id="2147483743" r:id="rId42"/>
    <p:sldLayoutId id="2147483744" r:id="rId43"/>
    <p:sldLayoutId id="2147483745" r:id="rId44"/>
    <p:sldLayoutId id="2147483746" r:id="rId45"/>
    <p:sldLayoutId id="2147483747" r:id="rId46"/>
    <p:sldLayoutId id="2147483748" r:id="rId47"/>
    <p:sldLayoutId id="2147483749" r:id="rId48"/>
    <p:sldLayoutId id="2147483750" r:id="rId49"/>
    <p:sldLayoutId id="2147483751" r:id="rId50"/>
    <p:sldLayoutId id="2147483752" r:id="rId51"/>
    <p:sldLayoutId id="2147483753" r:id="rId52"/>
    <p:sldLayoutId id="2147483754" r:id="rId53"/>
    <p:sldLayoutId id="2147483755" r:id="rId54"/>
    <p:sldLayoutId id="2147483673" r:id="rId55"/>
    <p:sldLayoutId id="2147483723" r:id="rId56"/>
    <p:sldLayoutId id="2147483727" r:id="rId57"/>
    <p:sldLayoutId id="2147483666" r:id="rId58"/>
    <p:sldLayoutId id="2147483693" r:id="rId59"/>
    <p:sldLayoutId id="2147483655" r:id="rId60"/>
    <p:sldLayoutId id="2147483652" r:id="rId61"/>
    <p:sldLayoutId id="2147483696" r:id="rId62"/>
    <p:sldLayoutId id="2147483685" r:id="rId63"/>
    <p:sldLayoutId id="2147483756" r:id="rId64"/>
    <p:sldLayoutId id="2147483757" r:id="rId65"/>
    <p:sldLayoutId id="2147483758" r:id="rId66"/>
    <p:sldLayoutId id="2147483759" r:id="rId67"/>
    <p:sldLayoutId id="2147483760" r:id="rId68"/>
    <p:sldLayoutId id="2147483761" r:id="rId69"/>
    <p:sldLayoutId id="2147483762" r:id="rId70"/>
    <p:sldLayoutId id="2147483763" r:id="rId71"/>
    <p:sldLayoutId id="2147483764" r:id="rId72"/>
    <p:sldLayoutId id="2147483765" r:id="rId73"/>
    <p:sldLayoutId id="2147483766" r:id="rId74"/>
    <p:sldLayoutId id="2147483767" r:id="rId75"/>
    <p:sldLayoutId id="2147483768" r:id="rId76"/>
    <p:sldLayoutId id="2147483769" r:id="rId77"/>
    <p:sldLayoutId id="2147483770" r:id="rId78"/>
    <p:sldLayoutId id="2147483771" r:id="rId79"/>
    <p:sldLayoutId id="2147483772" r:id="rId80"/>
    <p:sldLayoutId id="2147483773" r:id="rId81"/>
  </p:sldLayoutIdLst>
  <p:hf hdr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1200" spc="0" baseline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SzPct val="100000"/>
        <a:buFontTx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90500" indent="-149225" algn="l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bg2"/>
        </a:buClr>
        <a:buSzPct val="100000"/>
        <a:buFont typeface="GE Inspira Sans" panose="020B0604020202020204" pitchFamily="34" charset="0"/>
        <a:buChar char="•"/>
        <a:tabLst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404813" indent="-163513" algn="l" defTabSz="914400" rtl="0" eaLnBrk="1" latinLnBrk="0" hangingPunct="1">
        <a:lnSpc>
          <a:spcPct val="100000"/>
        </a:lnSpc>
        <a:spcBef>
          <a:spcPts val="400"/>
        </a:spcBef>
        <a:spcAft>
          <a:spcPts val="0"/>
        </a:spcAft>
        <a:buClr>
          <a:schemeClr val="bg2"/>
        </a:buClr>
        <a:buSzPct val="46000"/>
        <a:buFont typeface="Wingdings 2" panose="05020102010507070707" pitchFamily="18" charset="2"/>
        <a:buChar char=""/>
        <a:tabLst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617538" indent="-155575" algn="l" defTabSz="914400" rtl="0" eaLnBrk="1" latinLnBrk="0" hangingPunct="1">
        <a:lnSpc>
          <a:spcPct val="100000"/>
        </a:lnSpc>
        <a:spcBef>
          <a:spcPts val="300"/>
        </a:spcBef>
        <a:spcAft>
          <a:spcPts val="0"/>
        </a:spcAft>
        <a:buSzPct val="100000"/>
        <a:buFont typeface="GE Inspira Sans" panose="020B0604020202020204" pitchFamily="34" charset="0"/>
        <a:buChar char="•"/>
        <a:tabLst/>
        <a:defRPr sz="1400" b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812800" indent="-146050" algn="l" defTabSz="914400" rtl="0" eaLnBrk="1" latinLnBrk="0" hangingPunct="1">
        <a:lnSpc>
          <a:spcPct val="100000"/>
        </a:lnSpc>
        <a:spcBef>
          <a:spcPts val="200"/>
        </a:spcBef>
        <a:spcAft>
          <a:spcPts val="0"/>
        </a:spcAft>
        <a:buSzPct val="46000"/>
        <a:buFont typeface="Wingdings 2" panose="05020102010507070707" pitchFamily="18" charset="2"/>
        <a:buChar char=""/>
        <a:tabLst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533400" indent="-177800" algn="l" defTabSz="914400" rtl="0" eaLnBrk="1" latinLnBrk="0" hangingPunct="1">
        <a:lnSpc>
          <a:spcPct val="90000"/>
        </a:lnSpc>
        <a:spcBef>
          <a:spcPts val="500"/>
        </a:spcBef>
        <a:buFont typeface="GE Inspira Sans"/>
        <a:buChar char="–"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GE Inspira Sans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GE Inspira Sans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GE Inspira Sans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pos="325">
          <p15:clr>
            <a:srgbClr val="F26B43"/>
          </p15:clr>
        </p15:guide>
        <p15:guide id="4" pos="7355">
          <p15:clr>
            <a:srgbClr val="F26B43"/>
          </p15:clr>
        </p15:guide>
        <p15:guide id="5" orient="horz" pos="323">
          <p15:clr>
            <a:srgbClr val="F26B43"/>
          </p15:clr>
        </p15:guide>
        <p15:guide id="6" orient="horz" pos="4008" userDrawn="1">
          <p15:clr>
            <a:srgbClr val="F26B43"/>
          </p15:clr>
        </p15:guide>
        <p15:guide id="8" orient="horz" pos="4156">
          <p15:clr>
            <a:srgbClr val="F26B43"/>
          </p15:clr>
        </p15:guide>
        <p15:guide id="9" orient="horz" pos="1185">
          <p15:clr>
            <a:srgbClr val="F26B43"/>
          </p15:clr>
        </p15:guide>
        <p15:guide id="11" orient="horz" pos="150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8340EB-17EC-0642-AC58-A96BDAC960C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8A75170-6A7C-0C44-8DBE-68766E95A1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Engaging Title Here</a:t>
            </a:r>
            <a:br>
              <a:rPr lang="en-US" dirty="0"/>
            </a:br>
            <a:r>
              <a:rPr lang="en-US" dirty="0"/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2965760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41A3AE8-BAD3-E5B6-5489-53A63EF0461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E6C2606E-6D82-5EB2-407E-AB789B4FEBB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42A8296E-7208-410A-A2A7-4B3B78C53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3FB3477-2F83-91BC-73B1-0222AF9E2AA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4E93BC82-E830-674E-A3A3-A4D909AE2632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BECCA6D-5C42-D0A8-86ED-6775A686D2C5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D8D14F1E-4BF8-2285-C19F-C0225B9776DA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2ED65E6-AA95-D74F-9A9B-13A196166C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14719505-AD43-774F-936C-A3AE71DD4EEA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76211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64616F-C9BC-E9D9-B8CF-F61959372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20D294-2992-5677-5CC6-AAB5E7999676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33A478-AF28-4408-90B6-30E8765D85EB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33E5F61-ABD0-0C34-B01E-B25107C22CEB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018E0F3-2ED3-531A-76A8-49F30A5A02F7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724956-5802-1745-A3BD-85148AC0CD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4549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8DFAABF-D894-DFDB-7846-FD3ED7DCCD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Placeholder 8" descr="A picture containing person, blue&#10;&#10;Description automatically generated">
            <a:extLst>
              <a:ext uri="{FF2B5EF4-FFF2-40B4-BE49-F238E27FC236}">
                <a16:creationId xmlns:a16="http://schemas.microsoft.com/office/drawing/2014/main" id="{72BD96C0-F31E-CA9E-69CA-FCA481BCDD6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5297" r="15297"/>
          <a:stretch>
            <a:fillRect/>
          </a:stretch>
        </p:blipFill>
        <p:spPr>
          <a:xfrm>
            <a:off x="7046977" y="1046953"/>
            <a:ext cx="5145024" cy="4937443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054A4A-9872-2343-9E02-50B77A8D76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36465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BB476DB-8A98-A9D7-4945-BB348B2F4D1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Placeholder 8" descr="A picture containing indoor, wall, person, ceiling&#10;&#10;Description automatically generated">
            <a:extLst>
              <a:ext uri="{FF2B5EF4-FFF2-40B4-BE49-F238E27FC236}">
                <a16:creationId xmlns:a16="http://schemas.microsoft.com/office/drawing/2014/main" id="{A420018E-90C0-BD68-91D9-7DA8980D6B8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5263" r="15263"/>
          <a:stretch>
            <a:fillRect/>
          </a:stretch>
        </p:blipFill>
        <p:spPr/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BF633B-DFCA-4B4F-920A-83C4B23983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14719505-AD43-774F-936C-A3AE71DD4EEA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66016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3B91379B-3ECF-D3C7-F73F-FDB5CB23FEE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Placeholder 10" descr="A picture containing ground, person, yurt, dome&#10;&#10;Description automatically generated">
            <a:extLst>
              <a:ext uri="{FF2B5EF4-FFF2-40B4-BE49-F238E27FC236}">
                <a16:creationId xmlns:a16="http://schemas.microsoft.com/office/drawing/2014/main" id="{11D41F67-72A8-F45E-6B27-26559764027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5263" r="15263"/>
          <a:stretch>
            <a:fillRect/>
          </a:stretch>
        </p:blipFill>
        <p:spPr/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BF633B-DFCA-4B4F-920A-83C4B23983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14719505-AD43-774F-936C-A3AE71DD4EEA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23204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3B771C4-A6BE-BB2B-3A63-49837673167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Placeholder 8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EBBD6AD6-2F43-925F-D71B-CD0607600E1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t="18004" b="18004"/>
          <a:stretch>
            <a:fillRect/>
          </a:stretch>
        </p:blipFill>
        <p:spPr/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BF633B-DFCA-4B4F-920A-83C4B23983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14719505-AD43-774F-936C-A3AE71DD4EEA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90861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FE86408-AC06-17CA-6146-65014FFD823C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4C2DC1D-596B-9A88-E17B-FFF7C8F53DD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0CA0C-ABCD-DB4E-92EB-6325DD7D54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14719505-AD43-774F-936C-A3AE71DD4EEA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0BF0237-4C6B-AA1E-D583-EFA180DA89B3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9286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B0CA0C-ABCD-DB4E-92EB-6325DD7D54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14719505-AD43-774F-936C-A3AE71DD4EEA}" type="slidenum">
              <a:rPr lang="en-GB" smtClean="0"/>
              <a:pPr/>
              <a:t>17</a:t>
            </a:fld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566239-7EE2-37A0-7E46-339EE73640FD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9DC314B-ABFA-397E-6207-6D1E698ECDC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BD9C46-5851-051C-D497-7A1F5225964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5706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C8F901D-B433-0B9B-B416-AD9FF6966D36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5678A3-6240-82A6-37ED-226D28527EB0}"/>
              </a:ext>
            </a:extLst>
          </p:cNvPr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8DC7F5-D61D-2AF7-FD74-BF348AF52D86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93F680B-101B-AA3B-B600-6C299F0A9BB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FCE9E24-A1D0-E147-FCF6-86F402C2F28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B75CB62-DCD5-2D52-7A5C-14D1838D9689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F985D6-B7D7-EF43-95DE-D992D83A9C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18</a:t>
            </a:fld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024584C-380B-962B-029E-4B58AD5B1BFA}"/>
              </a:ext>
            </a:extLst>
          </p:cNvPr>
          <p:cNvSpPr>
            <a:spLocks noGrp="1"/>
          </p:cNvSpPr>
          <p:nvPr>
            <p:ph type="body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D248757-670F-1C7E-3348-8BACCA98314B}"/>
              </a:ext>
            </a:extLst>
          </p:cNvPr>
          <p:cNvSpPr>
            <a:spLocks noGrp="1"/>
          </p:cNvSpPr>
          <p:nvPr>
            <p:ph type="body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1C737F1-353A-FE52-0F0D-1CD15E2E77F2}"/>
              </a:ext>
            </a:extLst>
          </p:cNvPr>
          <p:cNvSpPr>
            <a:spLocks noGrp="1"/>
          </p:cNvSpPr>
          <p:nvPr>
            <p:ph type="body" idx="3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2858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3A8FFBF-6641-B8FC-7D76-0F8A59E978C8}"/>
              </a:ext>
            </a:extLst>
          </p:cNvPr>
          <p:cNvSpPr>
            <a:spLocks noGrp="1"/>
          </p:cNvSpPr>
          <p:nvPr>
            <p:ph type="body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C20834-A162-CD19-95E3-CBC8B568C0C8}"/>
              </a:ext>
            </a:extLst>
          </p:cNvPr>
          <p:cNvSpPr>
            <a:spLocks noGrp="1"/>
          </p:cNvSpPr>
          <p:nvPr>
            <p:ph type="body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FAEFF9-A438-F291-78C9-AC4C42611C7E}"/>
              </a:ext>
            </a:extLst>
          </p:cNvPr>
          <p:cNvSpPr>
            <a:spLocks noGrp="1"/>
          </p:cNvSpPr>
          <p:nvPr>
            <p:ph type="body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C390FFD-D301-BFE5-7D61-8DE7172F96E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F909DE1-0AAD-63F7-8B1F-51593D48FC7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738CF0B-BD98-3970-EC49-E43457B9A98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6A3F86D-865F-BD46-832F-A63D15B509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4719505-AD43-774F-936C-A3AE71DD4EEA}" type="slidenum">
              <a:rPr lang="en-GB" smtClean="0"/>
              <a:pPr/>
              <a:t>19</a:t>
            </a:fld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73EDD64-FB79-AE61-A463-D495F67A5407}"/>
              </a:ext>
            </a:extLst>
          </p:cNvPr>
          <p:cNvSpPr>
            <a:spLocks noGrp="1"/>
          </p:cNvSpPr>
          <p:nvPr>
            <p:ph type="body" idx="2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F63019F-1CB8-1432-02A7-5F0E79F06C70}"/>
              </a:ext>
            </a:extLst>
          </p:cNvPr>
          <p:cNvSpPr>
            <a:spLocks noGrp="1"/>
          </p:cNvSpPr>
          <p:nvPr>
            <p:ph type="body" idx="3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83F842A-67CC-9762-4643-7B5FE1D1E3A7}"/>
              </a:ext>
            </a:extLst>
          </p:cNvPr>
          <p:cNvSpPr>
            <a:spLocks noGrp="1"/>
          </p:cNvSpPr>
          <p:nvPr>
            <p:ph type="body" idx="3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924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8340EB-17EC-0642-AC58-A96BDAC960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60BC44-80D6-A943-91A3-D488B3BA04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Engaging Title Here</a:t>
            </a:r>
            <a:br>
              <a:rPr lang="en-US" dirty="0"/>
            </a:br>
            <a:r>
              <a:rPr lang="en-US" dirty="0"/>
              <a:t>Subtitle here</a:t>
            </a:r>
          </a:p>
        </p:txBody>
      </p:sp>
    </p:spTree>
    <p:extLst>
      <p:ext uri="{BB962C8B-B14F-4D97-AF65-F5344CB8AC3E}">
        <p14:creationId xmlns:p14="http://schemas.microsoft.com/office/powerpoint/2010/main" val="14616727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65E8CAD9-B5DC-A64F-9472-21C0D6A32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16B779-5070-C940-A5DD-332E57A5FA4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29701" y="6203577"/>
            <a:ext cx="738723" cy="365125"/>
          </a:xfrm>
          <a:prstGeom prst="rect">
            <a:avLst/>
          </a:prstGeom>
        </p:spPr>
        <p:txBody>
          <a:bodyPr/>
          <a:lstStyle/>
          <a:p>
            <a:fld id="{14719505-AD43-774F-936C-A3AE71DD4EEA}" type="slidenum">
              <a:rPr lang="en-GB" smtClean="0"/>
              <a:pPr/>
              <a:t>20</a:t>
            </a:fld>
            <a:endParaRPr lang="en-GB" dirty="0"/>
          </a:p>
        </p:txBody>
      </p:sp>
      <p:graphicFrame>
        <p:nvGraphicFramePr>
          <p:cNvPr id="24" name="Table Placeholder 11">
            <a:extLst>
              <a:ext uri="{FF2B5EF4-FFF2-40B4-BE49-F238E27FC236}">
                <a16:creationId xmlns:a16="http://schemas.microsoft.com/office/drawing/2014/main" id="{E85D4FAF-0E92-6846-ABAC-15898135E09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3045670"/>
              </p:ext>
            </p:extLst>
          </p:nvPr>
        </p:nvGraphicFramePr>
        <p:xfrm>
          <a:off x="685801" y="1691640"/>
          <a:ext cx="10820400" cy="3457271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1205725">
                  <a:extLst>
                    <a:ext uri="{9D8B030D-6E8A-4147-A177-3AD203B41FA5}">
                      <a16:colId xmlns:a16="http://schemas.microsoft.com/office/drawing/2014/main" val="3160754685"/>
                    </a:ext>
                  </a:extLst>
                </a:gridCol>
                <a:gridCol w="1210349">
                  <a:extLst>
                    <a:ext uri="{9D8B030D-6E8A-4147-A177-3AD203B41FA5}">
                      <a16:colId xmlns:a16="http://schemas.microsoft.com/office/drawing/2014/main" val="1592045595"/>
                    </a:ext>
                  </a:extLst>
                </a:gridCol>
                <a:gridCol w="5264940">
                  <a:extLst>
                    <a:ext uri="{9D8B030D-6E8A-4147-A177-3AD203B41FA5}">
                      <a16:colId xmlns:a16="http://schemas.microsoft.com/office/drawing/2014/main" val="1626968064"/>
                    </a:ext>
                  </a:extLst>
                </a:gridCol>
                <a:gridCol w="3139386">
                  <a:extLst>
                    <a:ext uri="{9D8B030D-6E8A-4147-A177-3AD203B41FA5}">
                      <a16:colId xmlns:a16="http://schemas.microsoft.com/office/drawing/2014/main" val="692381425"/>
                    </a:ext>
                  </a:extLst>
                </a:gridCol>
              </a:tblGrid>
              <a:tr h="46207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1" cap="none" spc="0" baseline="0" dirty="0">
                          <a:latin typeface="GE Inspira Sans" panose="020B0503060000000003" pitchFamily="34" charset="77"/>
                        </a:rPr>
                        <a:t>Start</a:t>
                      </a:r>
                    </a:p>
                  </a:txBody>
                  <a:tcPr anchor="b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2A4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cap="none" spc="0" baseline="0" dirty="0">
                          <a:latin typeface="GE Inspira Sans" panose="020B0503060000000003" pitchFamily="34" charset="77"/>
                        </a:rPr>
                        <a:t>End</a:t>
                      </a:r>
                    </a:p>
                  </a:txBody>
                  <a:tcPr anchor="b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2A4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cap="none" spc="0" baseline="0" dirty="0">
                          <a:latin typeface="GE Inspira Sans" panose="020B0503060000000003" pitchFamily="34" charset="77"/>
                        </a:rPr>
                        <a:t>Topic</a:t>
                      </a:r>
                    </a:p>
                  </a:txBody>
                  <a:tcPr anchor="b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2A4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cap="none" spc="0" baseline="0" dirty="0">
                          <a:latin typeface="GE Inspira Sans" panose="020B0503060000000003" pitchFamily="34" charset="77"/>
                        </a:rPr>
                        <a:t>Presenter(s)</a:t>
                      </a:r>
                    </a:p>
                  </a:txBody>
                  <a:tcPr anchor="b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2A4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3183901"/>
                  </a:ext>
                </a:extLst>
              </a:tr>
              <a:tr h="374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7:30 AM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8:00 AM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Topic name: </a:t>
                      </a: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Short description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Presenter names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0274818"/>
                  </a:ext>
                </a:extLst>
              </a:tr>
              <a:tr h="374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8:00 AM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9:30 AM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Topic name: </a:t>
                      </a: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Short description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Presenter names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47156875"/>
                  </a:ext>
                </a:extLst>
              </a:tr>
              <a:tr h="374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9:30 AM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10:00 AM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Topic name: </a:t>
                      </a: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Short description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Presenter names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12880385"/>
                  </a:ext>
                </a:extLst>
              </a:tr>
              <a:tr h="374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10:00 AM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10:30 AM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Topic name: </a:t>
                      </a: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Short description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Presenter names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39564810"/>
                  </a:ext>
                </a:extLst>
              </a:tr>
              <a:tr h="374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10:30 AM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11:00 AM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Topic name: </a:t>
                      </a: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Short description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Presenter names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65686552"/>
                  </a:ext>
                </a:extLst>
              </a:tr>
              <a:tr h="374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11:00 AM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11:30 AM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Topic name: </a:t>
                      </a: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Short description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Presenter names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2805736"/>
                  </a:ext>
                </a:extLst>
              </a:tr>
              <a:tr h="374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11:30 AM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12:00 AM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Topic name: </a:t>
                      </a: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Short description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Presenter names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23888053"/>
                  </a:ext>
                </a:extLst>
              </a:tr>
              <a:tr h="374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12:00 AM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12:30 PM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Topic name: </a:t>
                      </a: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Short description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sz="1200" dirty="0">
                          <a:solidFill>
                            <a:schemeClr val="tx2"/>
                          </a:solidFill>
                          <a:latin typeface="GE Inspira Sans" panose="020B0503060000000003" pitchFamily="34" charset="77"/>
                        </a:rPr>
                        <a:t>Presenter names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68133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61206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57AF8E9A-3D63-2EF9-A9CB-A66D81C72929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E45B89C-F708-0543-B433-CBED55E69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3598"/>
            <a:ext cx="8482914" cy="908101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</a:rPr>
              <a:t>This is a two-line page title for a 3-column table, click to add text Lorem ipsum dolor sit amet, consetetur sadipscing elitr, sed diam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F5F752-CC65-474B-A41D-57C0F48C2B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14719505-AD43-774F-936C-A3AE71DD4EEA}" type="slidenum">
              <a:rPr lang="en-GB" smtClean="0"/>
              <a:pPr/>
              <a:t>21</a:t>
            </a:fld>
            <a:endParaRPr lang="en-GB" dirty="0"/>
          </a:p>
        </p:txBody>
      </p:sp>
      <p:graphicFrame>
        <p:nvGraphicFramePr>
          <p:cNvPr id="11" name="Table Placeholder 11">
            <a:extLst>
              <a:ext uri="{FF2B5EF4-FFF2-40B4-BE49-F238E27FC236}">
                <a16:creationId xmlns:a16="http://schemas.microsoft.com/office/drawing/2014/main" id="{F8D7C45F-7FE6-E14F-81A1-668F4AAE634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1613811"/>
              </p:ext>
            </p:extLst>
          </p:nvPr>
        </p:nvGraphicFramePr>
        <p:xfrm>
          <a:off x="685800" y="1890000"/>
          <a:ext cx="6227762" cy="3205271"/>
        </p:xfrm>
        <a:graphic>
          <a:graphicData uri="http://schemas.openxmlformats.org/drawingml/2006/table">
            <a:tbl>
              <a:tblPr firstRow="1" bandRow="1">
                <a:tableStyleId>{0817EA92-75D0-4044-A80A-286907CE0DDB}</a:tableStyleId>
              </a:tblPr>
              <a:tblGrid>
                <a:gridCol w="2066217">
                  <a:extLst>
                    <a:ext uri="{9D8B030D-6E8A-4147-A177-3AD203B41FA5}">
                      <a16:colId xmlns:a16="http://schemas.microsoft.com/office/drawing/2014/main" val="3160754685"/>
                    </a:ext>
                  </a:extLst>
                </a:gridCol>
                <a:gridCol w="2080293">
                  <a:extLst>
                    <a:ext uri="{9D8B030D-6E8A-4147-A177-3AD203B41FA5}">
                      <a16:colId xmlns:a16="http://schemas.microsoft.com/office/drawing/2014/main" val="1592045595"/>
                    </a:ext>
                  </a:extLst>
                </a:gridCol>
                <a:gridCol w="2081252">
                  <a:extLst>
                    <a:ext uri="{9D8B030D-6E8A-4147-A177-3AD203B41FA5}">
                      <a16:colId xmlns:a16="http://schemas.microsoft.com/office/drawing/2014/main" val="692381425"/>
                    </a:ext>
                  </a:extLst>
                </a:gridCol>
              </a:tblGrid>
              <a:tr h="462071">
                <a:tc>
                  <a:txBody>
                    <a:bodyPr/>
                    <a:lstStyle/>
                    <a:p>
                      <a:pPr algn="l"/>
                      <a:r>
                        <a:rPr lang="en-US" sz="1200" cap="none" spc="0" baseline="0" dirty="0"/>
                        <a:t>Date</a:t>
                      </a:r>
                      <a:endParaRPr lang="en-US" sz="1200" b="1" cap="none" spc="0" baseline="0" dirty="0">
                        <a:latin typeface="GE Inspira Sans" panose="020B0503060000000003" pitchFamily="34" charset="77"/>
                      </a:endParaRPr>
                    </a:p>
                  </a:txBody>
                  <a:tcPr marL="91814" marR="91814" anchor="b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A4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cap="none" spc="0" baseline="0" dirty="0"/>
                        <a:t>Lorem</a:t>
                      </a:r>
                      <a:endParaRPr lang="en-US" sz="1200" b="1" cap="none" spc="0" baseline="0" dirty="0">
                        <a:latin typeface="GE Inspira Sans" panose="020B0503060000000003" pitchFamily="34" charset="77"/>
                      </a:endParaRPr>
                    </a:p>
                  </a:txBody>
                  <a:tcPr marL="91814" marR="91814" anchor="b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A4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err="1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Ipsim</a:t>
                      </a:r>
                      <a:endParaRPr lang="en-US" sz="1200" b="1" cap="none" spc="0" baseline="0" dirty="0">
                        <a:latin typeface="GE Inspira Sans" panose="020B0503060000000003" pitchFamily="34" charset="77"/>
                      </a:endParaRPr>
                    </a:p>
                  </a:txBody>
                  <a:tcPr marL="91814" marR="91814" anchor="b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A4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31839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US" sz="1200" dirty="0"/>
                        <a:t>May 5, 2020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$52.44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7.5%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C2340"/>
                        </a:solidFill>
                        <a:effectLst/>
                        <a:uLnTx/>
                        <a:uFillTx/>
                        <a:latin typeface="GE Inspira Sans" panose="020B0503060000000003" pitchFamily="34" charset="77"/>
                        <a:ea typeface="+mn-ea"/>
                        <a:cs typeface="+mn-cs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027481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May 5, 2020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$52.44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7.5%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C2340"/>
                        </a:solidFill>
                        <a:effectLst/>
                        <a:uLnTx/>
                        <a:uFillTx/>
                        <a:latin typeface="GE Inspira Sans" panose="020B0503060000000003" pitchFamily="34" charset="77"/>
                        <a:ea typeface="+mn-ea"/>
                        <a:cs typeface="+mn-cs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715687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May 5, 2020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$52.44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7.5%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C2340"/>
                        </a:solidFill>
                        <a:effectLst/>
                        <a:uLnTx/>
                        <a:uFillTx/>
                        <a:latin typeface="GE Inspira Sans" panose="020B0503060000000003" pitchFamily="34" charset="77"/>
                        <a:ea typeface="+mn-ea"/>
                        <a:cs typeface="+mn-cs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288038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May 5, 2020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$52.44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7.5%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C2340"/>
                        </a:solidFill>
                        <a:effectLst/>
                        <a:uLnTx/>
                        <a:uFillTx/>
                        <a:latin typeface="GE Inspira Sans" panose="020B0503060000000003" pitchFamily="34" charset="77"/>
                        <a:ea typeface="+mn-ea"/>
                        <a:cs typeface="+mn-cs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956481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May 5, 2020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$52.44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7.5%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C2340"/>
                        </a:solidFill>
                        <a:effectLst/>
                        <a:uLnTx/>
                        <a:uFillTx/>
                        <a:latin typeface="GE Inspira Sans" panose="020B0503060000000003" pitchFamily="34" charset="77"/>
                        <a:ea typeface="+mn-ea"/>
                        <a:cs typeface="+mn-cs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568655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May 5, 2020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$52.44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7.5%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C2340"/>
                        </a:solidFill>
                        <a:effectLst/>
                        <a:uLnTx/>
                        <a:uFillTx/>
                        <a:latin typeface="GE Inspira Sans" panose="020B0503060000000003" pitchFamily="34" charset="77"/>
                        <a:ea typeface="+mn-ea"/>
                        <a:cs typeface="+mn-cs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2805736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9016300-C225-DC4A-A0F0-6DB214BF020B}"/>
              </a:ext>
            </a:extLst>
          </p:cNvPr>
          <p:cNvSpPr/>
          <p:nvPr/>
        </p:nvSpPr>
        <p:spPr>
          <a:xfrm>
            <a:off x="7423117" y="1897380"/>
            <a:ext cx="2501583" cy="3545840"/>
          </a:xfrm>
          <a:prstGeom prst="rect">
            <a:avLst/>
          </a:prstGeom>
          <a:solidFill>
            <a:srgbClr val="F693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251999" rtlCol="0" anchor="t" anchorCtr="0"/>
          <a:lstStyle/>
          <a:p>
            <a:endParaRPr lang="en-US" sz="700" b="1" cap="all" spc="200" dirty="0">
              <a:solidFill>
                <a:schemeClr val="bg1"/>
              </a:solidFill>
              <a:latin typeface="GE Inspira Sans" panose="020B0503060000000003" pitchFamily="34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B71397C-872E-9F47-A541-5E62A568A417}"/>
              </a:ext>
            </a:extLst>
          </p:cNvPr>
          <p:cNvSpPr txBox="1"/>
          <p:nvPr/>
        </p:nvSpPr>
        <p:spPr>
          <a:xfrm>
            <a:off x="7672177" y="2342200"/>
            <a:ext cx="2003461" cy="163121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800" b="1" cap="all" spc="150" dirty="0">
                <a:latin typeface="Arial" panose="020B0604020202020204" pitchFamily="34" charset="0"/>
                <a:cs typeface="Arial" panose="020B0604020202020204" pitchFamily="34" charset="0"/>
              </a:rPr>
              <a:t>Key takeaway</a:t>
            </a:r>
          </a:p>
          <a:p>
            <a:endParaRPr lang="en-US" sz="900" b="1" cap="all" spc="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900" b="1" cap="all" spc="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Takeaway boxes should only be used for rare emphasis. Do not use on every slide. 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83C95CAE-7CA9-704B-ACB2-98603114CB0E}"/>
              </a:ext>
            </a:extLst>
          </p:cNvPr>
          <p:cNvSpPr>
            <a:spLocks/>
          </p:cNvSpPr>
          <p:nvPr/>
        </p:nvSpPr>
        <p:spPr bwMode="auto">
          <a:xfrm flipV="1">
            <a:off x="7672177" y="2219974"/>
            <a:ext cx="240384" cy="13625"/>
          </a:xfrm>
          <a:custGeom>
            <a:avLst/>
            <a:gdLst>
              <a:gd name="T0" fmla="*/ 249 w 257"/>
              <a:gd name="T1" fmla="*/ 19 h 19"/>
              <a:gd name="T2" fmla="*/ 249 w 257"/>
              <a:gd name="T3" fmla="*/ 19 h 19"/>
              <a:gd name="T4" fmla="*/ 8 w 257"/>
              <a:gd name="T5" fmla="*/ 19 h 19"/>
              <a:gd name="T6" fmla="*/ 0 w 257"/>
              <a:gd name="T7" fmla="*/ 11 h 19"/>
              <a:gd name="T8" fmla="*/ 0 w 257"/>
              <a:gd name="T9" fmla="*/ 8 h 19"/>
              <a:gd name="T10" fmla="*/ 8 w 257"/>
              <a:gd name="T11" fmla="*/ 0 h 19"/>
              <a:gd name="T12" fmla="*/ 249 w 257"/>
              <a:gd name="T13" fmla="*/ 0 h 19"/>
              <a:gd name="T14" fmla="*/ 257 w 257"/>
              <a:gd name="T15" fmla="*/ 8 h 19"/>
              <a:gd name="T16" fmla="*/ 257 w 257"/>
              <a:gd name="T17" fmla="*/ 11 h 19"/>
              <a:gd name="T18" fmla="*/ 249 w 257"/>
              <a:gd name="T19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7" h="19">
                <a:moveTo>
                  <a:pt x="249" y="19"/>
                </a:moveTo>
                <a:lnTo>
                  <a:pt x="249" y="19"/>
                </a:lnTo>
                <a:lnTo>
                  <a:pt x="8" y="19"/>
                </a:lnTo>
                <a:cubicBezTo>
                  <a:pt x="3" y="19"/>
                  <a:pt x="0" y="16"/>
                  <a:pt x="0" y="11"/>
                </a:cubicBezTo>
                <a:lnTo>
                  <a:pt x="0" y="8"/>
                </a:lnTo>
                <a:cubicBezTo>
                  <a:pt x="0" y="3"/>
                  <a:pt x="3" y="0"/>
                  <a:pt x="8" y="0"/>
                </a:cubicBezTo>
                <a:lnTo>
                  <a:pt x="249" y="0"/>
                </a:lnTo>
                <a:cubicBezTo>
                  <a:pt x="254" y="0"/>
                  <a:pt x="257" y="3"/>
                  <a:pt x="257" y="8"/>
                </a:cubicBezTo>
                <a:lnTo>
                  <a:pt x="257" y="11"/>
                </a:lnTo>
                <a:cubicBezTo>
                  <a:pt x="257" y="16"/>
                  <a:pt x="254" y="19"/>
                  <a:pt x="249" y="19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995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59EC12F-05FD-2C78-2C66-7AA94124763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277100" y="2212848"/>
            <a:ext cx="2979008" cy="363198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Table Placeholder 7">
            <a:extLst>
              <a:ext uri="{FF2B5EF4-FFF2-40B4-BE49-F238E27FC236}">
                <a16:creationId xmlns:a16="http://schemas.microsoft.com/office/drawing/2014/main" id="{2EF16708-4569-AF1E-9838-F56B5FB96C53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26E4823-4254-AEB6-B0FC-0E9499AD48C8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7277100" y="1691640"/>
            <a:ext cx="2979008" cy="26035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B7B0F59E-3E5F-9E49-A9CD-7F31BCA901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403268"/>
            <a:ext cx="8519984" cy="908101"/>
          </a:xfrm>
        </p:spPr>
        <p:txBody>
          <a:bodyPr/>
          <a:lstStyle/>
          <a:p>
            <a:r>
              <a:rPr lang="en-US" dirty="0"/>
              <a:t>This is a two-line page title for a 3-column table, click to add text Lorem ipsum dolor sit amet, consetetur sadipscing elitr, sed diam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969D52D-508C-4948-8FB6-6A8E69299F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14719505-AD43-774F-936C-A3AE71DD4EEA}" type="slidenum">
              <a:rPr lang="en-GB" smtClean="0"/>
              <a:pPr/>
              <a:t>22</a:t>
            </a:fld>
            <a:endParaRPr lang="en-GB" dirty="0"/>
          </a:p>
        </p:txBody>
      </p:sp>
      <p:graphicFrame>
        <p:nvGraphicFramePr>
          <p:cNvPr id="9" name="Table Placeholder 11">
            <a:extLst>
              <a:ext uri="{FF2B5EF4-FFF2-40B4-BE49-F238E27FC236}">
                <a16:creationId xmlns:a16="http://schemas.microsoft.com/office/drawing/2014/main" id="{C47EEA0C-209F-E1C7-ACC6-B87B9CBF2B4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8029964"/>
              </p:ext>
            </p:extLst>
          </p:nvPr>
        </p:nvGraphicFramePr>
        <p:xfrm>
          <a:off x="685800" y="1890000"/>
          <a:ext cx="6227762" cy="3205271"/>
        </p:xfrm>
        <a:graphic>
          <a:graphicData uri="http://schemas.openxmlformats.org/drawingml/2006/table">
            <a:tbl>
              <a:tblPr firstRow="1" bandRow="1">
                <a:tableStyleId>{0817EA92-75D0-4044-A80A-286907CE0DDB}</a:tableStyleId>
              </a:tblPr>
              <a:tblGrid>
                <a:gridCol w="2066217">
                  <a:extLst>
                    <a:ext uri="{9D8B030D-6E8A-4147-A177-3AD203B41FA5}">
                      <a16:colId xmlns:a16="http://schemas.microsoft.com/office/drawing/2014/main" val="3160754685"/>
                    </a:ext>
                  </a:extLst>
                </a:gridCol>
                <a:gridCol w="2080293">
                  <a:extLst>
                    <a:ext uri="{9D8B030D-6E8A-4147-A177-3AD203B41FA5}">
                      <a16:colId xmlns:a16="http://schemas.microsoft.com/office/drawing/2014/main" val="1592045595"/>
                    </a:ext>
                  </a:extLst>
                </a:gridCol>
                <a:gridCol w="2081252">
                  <a:extLst>
                    <a:ext uri="{9D8B030D-6E8A-4147-A177-3AD203B41FA5}">
                      <a16:colId xmlns:a16="http://schemas.microsoft.com/office/drawing/2014/main" val="692381425"/>
                    </a:ext>
                  </a:extLst>
                </a:gridCol>
              </a:tblGrid>
              <a:tr h="462071">
                <a:tc>
                  <a:txBody>
                    <a:bodyPr/>
                    <a:lstStyle/>
                    <a:p>
                      <a:pPr algn="l"/>
                      <a:r>
                        <a:rPr lang="en-US" sz="1200" cap="none" spc="0" baseline="0" dirty="0"/>
                        <a:t>Date</a:t>
                      </a:r>
                      <a:endParaRPr lang="en-US" sz="1200" b="1" cap="none" spc="0" baseline="0" dirty="0">
                        <a:latin typeface="GE Inspira Sans" panose="020B0503060000000003" pitchFamily="34" charset="77"/>
                      </a:endParaRPr>
                    </a:p>
                  </a:txBody>
                  <a:tcPr marL="91814" marR="91814" anchor="b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A4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cap="none" spc="0" baseline="0" dirty="0"/>
                        <a:t>Lorem</a:t>
                      </a:r>
                      <a:endParaRPr lang="en-US" sz="1200" b="1" cap="none" spc="0" baseline="0" dirty="0">
                        <a:latin typeface="GE Inspira Sans" panose="020B0503060000000003" pitchFamily="34" charset="77"/>
                      </a:endParaRPr>
                    </a:p>
                  </a:txBody>
                  <a:tcPr marL="91814" marR="91814" anchor="b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A4B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 err="1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Ipsim</a:t>
                      </a:r>
                      <a:endParaRPr lang="en-US" sz="1200" b="1" cap="none" spc="0" baseline="0" dirty="0">
                        <a:latin typeface="GE Inspira Sans" panose="020B0503060000000003" pitchFamily="34" charset="77"/>
                      </a:endParaRPr>
                    </a:p>
                  </a:txBody>
                  <a:tcPr marL="91814" marR="91814" anchor="b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2A4B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31839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r>
                        <a:rPr lang="en-US" sz="1200" dirty="0"/>
                        <a:t>May 5, 2020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$52.44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7.5%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C2340"/>
                        </a:solidFill>
                        <a:effectLst/>
                        <a:uLnTx/>
                        <a:uFillTx/>
                        <a:latin typeface="GE Inspira Sans" panose="020B0503060000000003" pitchFamily="34" charset="77"/>
                        <a:ea typeface="+mn-ea"/>
                        <a:cs typeface="+mn-cs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0274818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May 5, 2020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$52.44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7.5%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C2340"/>
                        </a:solidFill>
                        <a:effectLst/>
                        <a:uLnTx/>
                        <a:uFillTx/>
                        <a:latin typeface="GE Inspira Sans" panose="020B0503060000000003" pitchFamily="34" charset="77"/>
                        <a:ea typeface="+mn-ea"/>
                        <a:cs typeface="+mn-cs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715687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May 5, 2020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$52.44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7.5%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C2340"/>
                        </a:solidFill>
                        <a:effectLst/>
                        <a:uLnTx/>
                        <a:uFillTx/>
                        <a:latin typeface="GE Inspira Sans" panose="020B0503060000000003" pitchFamily="34" charset="77"/>
                        <a:ea typeface="+mn-ea"/>
                        <a:cs typeface="+mn-cs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288038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May 5, 2020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$52.44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7.5%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C2340"/>
                        </a:solidFill>
                        <a:effectLst/>
                        <a:uLnTx/>
                        <a:uFillTx/>
                        <a:latin typeface="GE Inspira Sans" panose="020B0503060000000003" pitchFamily="34" charset="77"/>
                        <a:ea typeface="+mn-ea"/>
                        <a:cs typeface="+mn-cs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956481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May 5, 2020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$52.44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7.5%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C2340"/>
                        </a:solidFill>
                        <a:effectLst/>
                        <a:uLnTx/>
                        <a:uFillTx/>
                        <a:latin typeface="GE Inspira Sans" panose="020B0503060000000003" pitchFamily="34" charset="77"/>
                        <a:ea typeface="+mn-ea"/>
                        <a:cs typeface="+mn-cs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568655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May 5, 2020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$52.44</a:t>
                      </a:r>
                      <a:endParaRPr lang="en-US" sz="1200" dirty="0">
                        <a:solidFill>
                          <a:schemeClr val="bg2"/>
                        </a:solidFill>
                        <a:latin typeface="GE Inspira Sans" panose="020B0503060000000003" pitchFamily="34" charset="77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7.5%</a:t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C2340"/>
                        </a:solidFill>
                        <a:effectLst/>
                        <a:uLnTx/>
                        <a:uFillTx/>
                        <a:latin typeface="GE Inspira Sans" panose="020B0503060000000003" pitchFamily="34" charset="77"/>
                        <a:ea typeface="+mn-ea"/>
                        <a:cs typeface="+mn-cs"/>
                      </a:endParaRPr>
                    </a:p>
                  </a:txBody>
                  <a:tcPr marL="91814" marR="91814" anchor="ctr">
                    <a:lnL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2A4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28057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522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39">
            <a:extLst>
              <a:ext uri="{FF2B5EF4-FFF2-40B4-BE49-F238E27FC236}">
                <a16:creationId xmlns:a16="http://schemas.microsoft.com/office/drawing/2014/main" id="{1F16D0D7-ED89-ABD1-81F2-A2BAED7A2A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4984" y="2282684"/>
            <a:ext cx="8361498" cy="2686539"/>
          </a:xfrm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F7D350-EB7F-B946-8D24-DCDD44B7EB7D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453813" y="6221413"/>
            <a:ext cx="738187" cy="365125"/>
          </a:xfrm>
          <a:prstGeom prst="rect">
            <a:avLst/>
          </a:prstGeom>
        </p:spPr>
        <p:txBody>
          <a:bodyPr/>
          <a:lstStyle/>
          <a:p>
            <a:fld id="{14719505-AD43-774F-936C-A3AE71DD4EEA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277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8340EB-17EC-0642-AC58-A96BDAC960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14984" y="1746267"/>
            <a:ext cx="8361498" cy="365125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374BF41-F03A-A99B-8BB1-20808170C603}"/>
              </a:ext>
            </a:extLst>
          </p:cNvPr>
          <p:cNvSpPr txBox="1"/>
          <p:nvPr/>
        </p:nvSpPr>
        <p:spPr>
          <a:xfrm>
            <a:off x="716642" y="1696357"/>
            <a:ext cx="1115785" cy="725714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1200"/>
              </a:spcBef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051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B3AEEC-0C20-BA9D-2213-F61CE55B5E7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228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CAAA81D-85A3-FD3E-BC0E-DC31F7C8B92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506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889262-14B3-C3EE-A2AA-3B04BD9084E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4574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7F2F6CB-044A-D471-D148-E70188D348E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59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4CFDB7-129B-6249-8E6D-F8B1D3B4075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Dolore magna </a:t>
            </a:r>
            <a:r>
              <a:rPr lang="en-US" dirty="0" err="1"/>
              <a:t>aliqua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C687CE-F6B5-3848-AA9A-B8F81CB68BA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laborum</a:t>
            </a:r>
            <a:r>
              <a:rPr lang="en-US" dirty="0"/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D017F5-9F7B-7C40-83A5-968F9E446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 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2F7B37-1B33-7848-9E36-27CA264F4162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Dolore magna </a:t>
            </a:r>
            <a:r>
              <a:rPr lang="en-US" dirty="0" err="1"/>
              <a:t>aliqua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8DB811C-79BF-F14D-B5EE-B23962924A4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Duis </a:t>
            </a:r>
            <a:r>
              <a:rPr lang="en-US" dirty="0" err="1"/>
              <a:t>aute</a:t>
            </a:r>
            <a:r>
              <a:rPr lang="en-US" dirty="0"/>
              <a:t> </a:t>
            </a:r>
            <a:r>
              <a:rPr lang="en-US" dirty="0" err="1"/>
              <a:t>irure</a:t>
            </a:r>
            <a:r>
              <a:rPr lang="en-US" dirty="0"/>
              <a:t> dolor in </a:t>
            </a:r>
            <a:r>
              <a:rPr lang="en-US" dirty="0" err="1"/>
              <a:t>reprehenderit</a:t>
            </a:r>
            <a:r>
              <a:rPr lang="en-US" dirty="0"/>
              <a:t> in </a:t>
            </a:r>
            <a:r>
              <a:rPr lang="en-US" dirty="0" err="1"/>
              <a:t>voluptate</a:t>
            </a:r>
            <a:r>
              <a:rPr lang="en-US" dirty="0"/>
              <a:t>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esse</a:t>
            </a:r>
            <a:r>
              <a:rPr lang="en-US" dirty="0"/>
              <a:t> </a:t>
            </a:r>
            <a:r>
              <a:rPr lang="en-US" dirty="0" err="1"/>
              <a:t>cillum</a:t>
            </a:r>
            <a:r>
              <a:rPr lang="en-US" dirty="0"/>
              <a:t> dolore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fugiat</a:t>
            </a:r>
            <a:r>
              <a:rPr lang="en-US" dirty="0"/>
              <a:t> </a:t>
            </a:r>
            <a:r>
              <a:rPr lang="en-US" dirty="0" err="1"/>
              <a:t>nulla</a:t>
            </a:r>
            <a:r>
              <a:rPr lang="en-US" dirty="0"/>
              <a:t> </a:t>
            </a:r>
            <a:r>
              <a:rPr lang="en-US" dirty="0" err="1"/>
              <a:t>pariatur</a:t>
            </a:r>
            <a:r>
              <a:rPr lang="en-US" dirty="0"/>
              <a:t>. </a:t>
            </a:r>
            <a:r>
              <a:rPr lang="en-US" dirty="0" err="1"/>
              <a:t>Excepteur</a:t>
            </a:r>
            <a:r>
              <a:rPr lang="en-US" dirty="0"/>
              <a:t> </a:t>
            </a:r>
            <a:r>
              <a:rPr lang="en-US" dirty="0" err="1"/>
              <a:t>sint</a:t>
            </a:r>
            <a:r>
              <a:rPr lang="en-US" dirty="0"/>
              <a:t> </a:t>
            </a:r>
            <a:r>
              <a:rPr lang="en-US" dirty="0" err="1"/>
              <a:t>occaecat</a:t>
            </a:r>
            <a:r>
              <a:rPr lang="en-US" dirty="0"/>
              <a:t> </a:t>
            </a:r>
            <a:r>
              <a:rPr lang="en-US" dirty="0" err="1"/>
              <a:t>cupidatat</a:t>
            </a:r>
            <a:r>
              <a:rPr lang="en-US" dirty="0"/>
              <a:t> non </a:t>
            </a:r>
            <a:r>
              <a:rPr lang="en-US" dirty="0" err="1"/>
              <a:t>proident</a:t>
            </a:r>
            <a:r>
              <a:rPr lang="en-US" dirty="0"/>
              <a:t>, sunt in culpa qui </a:t>
            </a:r>
            <a:r>
              <a:rPr lang="en-US" dirty="0" err="1"/>
              <a:t>officia</a:t>
            </a:r>
            <a:r>
              <a:rPr lang="en-US" dirty="0"/>
              <a:t> </a:t>
            </a:r>
            <a:r>
              <a:rPr lang="en-US" dirty="0" err="1"/>
              <a:t>deserunt</a:t>
            </a:r>
            <a:r>
              <a:rPr lang="en-US" dirty="0"/>
              <a:t> </a:t>
            </a:r>
            <a:r>
              <a:rPr lang="en-US" dirty="0" err="1"/>
              <a:t>mollit</a:t>
            </a:r>
            <a:r>
              <a:rPr lang="en-US" dirty="0"/>
              <a:t> </a:t>
            </a:r>
            <a:r>
              <a:rPr lang="en-US" dirty="0" err="1"/>
              <a:t>anim</a:t>
            </a:r>
            <a:r>
              <a:rPr lang="en-US" dirty="0"/>
              <a:t> id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laborum</a:t>
            </a:r>
            <a:r>
              <a:rPr lang="en-US" dirty="0"/>
              <a:t>.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CD0DAA8E-2E12-434C-BAB6-EA7DE6DCB9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14719505-AD43-774F-936C-A3AE71DD4EEA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5082C0E-357B-EF42-B1EE-DD1B04757DBE}"/>
              </a:ext>
            </a:extLst>
          </p:cNvPr>
          <p:cNvSpPr txBox="1"/>
          <p:nvPr/>
        </p:nvSpPr>
        <p:spPr>
          <a:xfrm>
            <a:off x="2080591" y="21733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91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TE Brand">
      <a:dk1>
        <a:srgbClr val="000000"/>
      </a:dk1>
      <a:lt1>
        <a:srgbClr val="FFFFFF"/>
      </a:lt1>
      <a:dk2>
        <a:srgbClr val="0C2340"/>
      </a:dk2>
      <a:lt2>
        <a:srgbClr val="B3C5DC"/>
      </a:lt2>
      <a:accent1>
        <a:srgbClr val="283A80"/>
      </a:accent1>
      <a:accent2>
        <a:srgbClr val="EB1700"/>
      </a:accent2>
      <a:accent3>
        <a:srgbClr val="F69242"/>
      </a:accent3>
      <a:accent4>
        <a:srgbClr val="6087B5"/>
      </a:accent4>
      <a:accent5>
        <a:srgbClr val="00A3B6"/>
      </a:accent5>
      <a:accent6>
        <a:srgbClr val="071243"/>
      </a:accent6>
      <a:hlink>
        <a:srgbClr val="00A4B5"/>
      </a:hlink>
      <a:folHlink>
        <a:srgbClr val="1D4381"/>
      </a:folHlink>
    </a:clrScheme>
    <a:fontScheme name="GE PPT Template">
      <a:majorFont>
        <a:latin typeface="GE Inspira Sans"/>
        <a:ea typeface=""/>
        <a:cs typeface=""/>
      </a:majorFont>
      <a:minorFont>
        <a:latin typeface="GE Inspira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noAutofit/>
      </a:bodyPr>
      <a:lstStyle>
        <a:defPPr algn="l">
          <a:spcBef>
            <a:spcPts val="1200"/>
          </a:spcBef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30" id="{222BF995-F48A-C34F-97B2-06BDC8D7E3B2}" vid="{3C5F9A63-2495-3A4F-B958-17AFA430D0A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GE Inspira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GE Inspira Sans"/>
        <a:font script="Hebr" typeface="GE Inspira San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GE Inspira Sans"/>
        <a:font script="Uigh" typeface="Microsoft Uighur"/>
        <a:font script="Geor" typeface="Sylfaen"/>
        <a:font script="Armn" typeface="GE Inspira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GE Colors">
      <a:dk1>
        <a:srgbClr val="63666A"/>
      </a:dk1>
      <a:lt1>
        <a:sysClr val="window" lastClr="FFFFFF"/>
      </a:lt1>
      <a:dk2>
        <a:srgbClr val="B1B3B3"/>
      </a:dk2>
      <a:lt2>
        <a:srgbClr val="F0F0F0"/>
      </a:lt2>
      <a:accent1>
        <a:srgbClr val="005EB8"/>
      </a:accent1>
      <a:accent2>
        <a:srgbClr val="63666A"/>
      </a:accent2>
      <a:accent3>
        <a:srgbClr val="00B5E2"/>
      </a:accent3>
      <a:accent4>
        <a:srgbClr val="13294B"/>
      </a:accent4>
      <a:accent5>
        <a:srgbClr val="B1B3B3"/>
      </a:accent5>
      <a:accent6>
        <a:srgbClr val="00BF6F"/>
      </a:accent6>
      <a:hlink>
        <a:srgbClr val="005CB9"/>
      </a:hlink>
      <a:folHlink>
        <a:srgbClr val="00B5E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GE Inspira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GE Inspira Sans"/>
        <a:font script="Hebr" typeface="GE Inspira San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GE Inspira Sans"/>
        <a:font script="Uigh" typeface="Microsoft Uighur"/>
        <a:font script="Geor" typeface="Sylfaen"/>
        <a:font script="Armn" typeface="GE Inspira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B55B79D50F8148A4DB6D9108BD6B56" ma:contentTypeVersion="27" ma:contentTypeDescription="Create a new document." ma:contentTypeScope="" ma:versionID="94180e06647d39e5fdebbe02c3a4eed3">
  <xsd:schema xmlns:xsd="http://www.w3.org/2001/XMLSchema" xmlns:xs="http://www.w3.org/2001/XMLSchema" xmlns:p="http://schemas.microsoft.com/office/2006/metadata/properties" xmlns:ns2="db233ec2-66d3-4ef5-8807-a2c006e69374" xmlns:ns3="22f06dfc-89d6-4ef5-9df8-ef4dcff005cd" targetNamespace="http://schemas.microsoft.com/office/2006/metadata/properties" ma:root="true" ma:fieldsID="2b1859a04bdc599703ba0913aa171c1e" ns2:_="" ns3:_="">
    <xsd:import namespace="db233ec2-66d3-4ef5-8807-a2c006e69374"/>
    <xsd:import namespace="22f06dfc-89d6-4ef5-9df8-ef4dcff005cd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Final" minOccurs="0"/>
                <xsd:element ref="ns3:MediaServiceSearchProperties" minOccurs="0"/>
                <xsd:element ref="ns3:Open_x0020_with_x0020_Seclore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233ec2-66d3-4ef5-8807-a2c006e6937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0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1" nillable="true" ma:displayName="Last Shared By Time" ma:description="" ma:internalName="LastSharedByTime" ma:readOnly="true">
      <xsd:simpleType>
        <xsd:restriction base="dms:DateTime"/>
      </xsd:simpleType>
    </xsd:element>
    <xsd:element name="TaxCatchAll" ma:index="25" nillable="true" ma:displayName="Taxonomy Catch All Column" ma:hidden="true" ma:list="{344dae29-85ca-4d34-a989-72f99e160290}" ma:internalName="TaxCatchAll" ma:showField="CatchAllData" ma:web="db233ec2-66d3-4ef5-8807-a2c006e6937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f06dfc-89d6-4ef5-9df8-ef4dcff005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5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6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a955067c-4844-4e4f-970b-73b17f1117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Final" ma:index="27" nillable="true" ma:displayName="Final" ma:default="0" ma:format="Dropdown" ma:internalName="Final">
      <xsd:simpleType>
        <xsd:restriction base="dms:Boolean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Open_x0020_with_x0020_Seclore" ma:index="29" nillable="true" ma:displayName="Open with Seclore" ma:hidden="true" ma:internalName="Open_x0020_with_x0020_Seclore">
      <xsd:simpleType>
        <xsd:restriction base="dms:Text"/>
      </xsd:simpleType>
    </xsd:element>
    <xsd:element name="MediaServiceBillingMetadata" ma:index="3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2f06dfc-89d6-4ef5-9df8-ef4dcff005cd">
      <Terms xmlns="http://schemas.microsoft.com/office/infopath/2007/PartnerControls"/>
    </lcf76f155ced4ddcb4097134ff3c332f>
    <TaxCatchAll xmlns="db233ec2-66d3-4ef5-8807-a2c006e69374" xsi:nil="true"/>
    <Open_x0020_with_x0020_Seclore xmlns="22f06dfc-89d6-4ef5-9df8-ef4dcff005cd" xsi:nil="true"/>
    <SharedWithUsers xmlns="db233ec2-66d3-4ef5-8807-a2c006e69374">
      <UserInfo>
        <DisplayName/>
        <AccountId xsi:nil="true"/>
        <AccountType/>
      </UserInfo>
    </SharedWithUsers>
    <Final xmlns="22f06dfc-89d6-4ef5-9df8-ef4dcff005cd">false</Fina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EAAF70C-9DF4-440A-BE5C-EFF1AC42B03C}"/>
</file>

<file path=customXml/itemProps2.xml><?xml version="1.0" encoding="utf-8"?>
<ds:datastoreItem xmlns:ds="http://schemas.openxmlformats.org/officeDocument/2006/customXml" ds:itemID="{76D03AEA-6506-4F52-9940-09CA19638204}">
  <ds:schemaRefs>
    <ds:schemaRef ds:uri="http://schemas.microsoft.com/office/2006/metadata/properties"/>
    <ds:schemaRef ds:uri="http://schemas.microsoft.com/office/infopath/2007/PartnerControls"/>
    <ds:schemaRef ds:uri="22f06dfc-89d6-4ef5-9df8-ef4dcff005cd"/>
    <ds:schemaRef ds:uri="db233ec2-66d3-4ef5-8807-a2c006e69374"/>
    <ds:schemaRef ds:uri="4f8cdd88-5bf5-4026-93e9-72bbeced1c70"/>
    <ds:schemaRef ds:uri="51750420-459a-4882-8686-8d2858a23fc0"/>
  </ds:schemaRefs>
</ds:datastoreItem>
</file>

<file path=customXml/itemProps3.xml><?xml version="1.0" encoding="utf-8"?>
<ds:datastoreItem xmlns:ds="http://schemas.openxmlformats.org/officeDocument/2006/customXml" ds:itemID="{CC16E22B-48DC-4B97-91C1-AAB5C8EB3CD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5066</TotalTime>
  <Words>438</Words>
  <Application>Microsoft Macintosh PowerPoint</Application>
  <PresentationFormat>Widescreen</PresentationFormat>
  <Paragraphs>123</Paragraphs>
  <Slides>22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GE Inspira Sans</vt:lpstr>
      <vt:lpstr>Wingdings 2</vt:lpstr>
      <vt:lpstr>Office Theme</vt:lpstr>
      <vt:lpstr>Engaging Title Here Subtitle here</vt:lpstr>
      <vt:lpstr>Engaging Title Here Subtitle here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Lorem ipsum dolor sit amet, consectetur adipiscing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This is a two-line page title for a 3-column table, click to add text Lorem ipsum dolor sit amet, consetetur sadipscing elitr, sed diam</vt:lpstr>
      <vt:lpstr>This is a two-line page title for a 3-column table, click to add text Lorem ipsum dolor sit amet, consetetur sadipscing elitr, sed diam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Caywood, Jeff (GE Corporate)</dc:creator>
  <cp:keywords/>
  <dc:description/>
  <cp:lastModifiedBy>Deanna Saab</cp:lastModifiedBy>
  <cp:revision>92</cp:revision>
  <dcterms:created xsi:type="dcterms:W3CDTF">2021-06-23T18:44:24Z</dcterms:created>
  <dcterms:modified xsi:type="dcterms:W3CDTF">2025-12-22T21:05:34Z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0x01010006B55B79D50F8148A4DB6D9108BD6B56</vt:lpwstr>
  </property>
  <property fmtid="{D5CDD505-2E9C-101B-9397-08002B2CF9AE}" pid="3" name="MediaServiceImageTags">
    <vt:lpwstr/>
  </property>
  <property fmtid="{D5CDD505-2E9C-101B-9397-08002B2CF9AE}" pid="4" name="Order">
    <vt:lpwstr>22985700.0000000</vt:lpwstr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  <property fmtid="{D5CDD505-2E9C-101B-9397-08002B2CF9AE}" pid="10" name="_ExtendedDescription">
    <vt:lpwstr/>
  </property>
  <property fmtid="{D5CDD505-2E9C-101B-9397-08002B2CF9AE}" pid="11" name="TriggerFlowInfo">
    <vt:lpwstr/>
  </property>
  <property fmtid="{D5CDD505-2E9C-101B-9397-08002B2CF9AE}" pid="12" name="xd_Signature">
    <vt:lpwstr/>
  </property>
</Properties>
</file>