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theme/themeOverride7.xml" ContentType="application/vnd.openxmlformats-officedocument.themeOverride+xml"/>
  <Override PartName="/ppt/tags/tag3.xml" ContentType="application/vnd.openxmlformats-officedocument.presentationml.tags+xml"/>
  <Override PartName="/ppt/theme/themeOverride8.xml" ContentType="application/vnd.openxmlformats-officedocument.themeOverride+xml"/>
  <Override PartName="/ppt/tags/tag4.xml" ContentType="application/vnd.openxmlformats-officedocument.presentationml.tags+xml"/>
  <Override PartName="/ppt/notesSlides/notesSlide5.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3.xml" ContentType="application/vnd.openxmlformats-officedocument.themeOverride+xml"/>
  <Override PartName="/ppt/theme/themeOverride1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5.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6.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7.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8.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9.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20.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21.xml" ContentType="application/vnd.openxmlformats-officedocument.themeOverride+xml"/>
  <Override PartName="/ppt/tags/tag5.xml" ContentType="application/vnd.openxmlformats-officedocument.presentationml.tags+xml"/>
  <Override PartName="/ppt/notesSlides/notesSlide6.xml" ContentType="application/vnd.openxmlformats-officedocument.presentationml.notesSlide+xml"/>
  <Override PartName="/ppt/theme/themeOverride22.xml" ContentType="application/vnd.openxmlformats-officedocument.themeOverride+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23.xml" ContentType="application/vnd.openxmlformats-officedocument.themeOverride+xml"/>
  <Override PartName="/ppt/tags/tag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300" r:id="rId2"/>
    <p:sldId id="284" r:id="rId3"/>
    <p:sldId id="299" r:id="rId4"/>
    <p:sldId id="305" r:id="rId5"/>
    <p:sldId id="306" r:id="rId6"/>
    <p:sldId id="262" r:id="rId7"/>
    <p:sldId id="268" r:id="rId8"/>
    <p:sldId id="269" r:id="rId9"/>
    <p:sldId id="297" r:id="rId10"/>
    <p:sldId id="301" r:id="rId11"/>
    <p:sldId id="302" r:id="rId12"/>
    <p:sldId id="295" r:id="rId13"/>
    <p:sldId id="304" r:id="rId14"/>
    <p:sldId id="288" r:id="rId15"/>
    <p:sldId id="289" r:id="rId16"/>
    <p:sldId id="290" r:id="rId17"/>
    <p:sldId id="291" r:id="rId18"/>
    <p:sldId id="292" r:id="rId19"/>
    <p:sldId id="293" r:id="rId20"/>
    <p:sldId id="294" r:id="rId21"/>
    <p:sldId id="264" r:id="rId22"/>
    <p:sldId id="298" r:id="rId23"/>
    <p:sldId id="273" r:id="rId24"/>
  </p:sldIdLst>
  <p:sldSz cx="9144000" cy="6858000" type="screen4x3"/>
  <p:notesSz cx="7010400" cy="92964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ag, Bridget [JANUS]" initials="H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EA0040"/>
    <a:srgbClr val="00A0DF"/>
    <a:srgbClr val="003479"/>
    <a:srgbClr val="828282"/>
    <a:srgbClr val="4E5054"/>
    <a:srgbClr val="E1A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p:cViewPr varScale="1">
        <p:scale>
          <a:sx n="55" d="100"/>
          <a:sy n="55" d="100"/>
        </p:scale>
        <p:origin x="152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eller, Nancy [CNTUS]" userId="49f02e8b-ff82-4b7c-a5f3-6fa50016fa28" providerId="ADAL" clId="{8282A50C-26D9-400D-90A2-1CE2A2E9BE18}"/>
    <pc:docChg chg="modSld sldOrd">
      <pc:chgData name="Mueller, Nancy [CNTUS]" userId="49f02e8b-ff82-4b7c-a5f3-6fa50016fa28" providerId="ADAL" clId="{8282A50C-26D9-400D-90A2-1CE2A2E9BE18}" dt="2023-02-27T22:15:30.148" v="2"/>
      <pc:docMkLst>
        <pc:docMk/>
      </pc:docMkLst>
      <pc:sldChg chg="modSp modAnim">
        <pc:chgData name="Mueller, Nancy [CNTUS]" userId="49f02e8b-ff82-4b7c-a5f3-6fa50016fa28" providerId="ADAL" clId="{8282A50C-26D9-400D-90A2-1CE2A2E9BE18}" dt="2023-02-27T21:49:36.093" v="0" actId="6549"/>
        <pc:sldMkLst>
          <pc:docMk/>
          <pc:sldMk cId="2623198690" sldId="268"/>
        </pc:sldMkLst>
        <pc:spChg chg="mod">
          <ac:chgData name="Mueller, Nancy [CNTUS]" userId="49f02e8b-ff82-4b7c-a5f3-6fa50016fa28" providerId="ADAL" clId="{8282A50C-26D9-400D-90A2-1CE2A2E9BE18}" dt="2023-02-27T21:49:36.093" v="0" actId="6549"/>
          <ac:spMkLst>
            <pc:docMk/>
            <pc:sldMk cId="2623198690" sldId="268"/>
            <ac:spMk id="3" creationId="{00000000-0000-0000-0000-000000000000}"/>
          </ac:spMkLst>
        </pc:spChg>
      </pc:sldChg>
      <pc:sldChg chg="ord">
        <pc:chgData name="Mueller, Nancy [CNTUS]" userId="49f02e8b-ff82-4b7c-a5f3-6fa50016fa28" providerId="ADAL" clId="{8282A50C-26D9-400D-90A2-1CE2A2E9BE18}" dt="2023-02-27T22:15:30.148" v="2"/>
        <pc:sldMkLst>
          <pc:docMk/>
          <pc:sldMk cId="4283865402" sldId="3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CA543-2A89-4B6E-940A-18BA80BE4C8E}" type="doc">
      <dgm:prSet loTypeId="urn:microsoft.com/office/officeart/2005/8/layout/arrow2" loCatId="process" qsTypeId="urn:microsoft.com/office/officeart/2005/8/quickstyle/simple1" qsCatId="simple" csTypeId="urn:microsoft.com/office/officeart/2005/8/colors/colorful1#1" csCatId="colorful" phldr="1"/>
      <dgm:spPr/>
    </dgm:pt>
    <dgm:pt modelId="{7BC47C2E-F18D-4884-8EDB-639764930A3D}">
      <dgm:prSet phldrT="[Text]" custT="1"/>
      <dgm:spPr/>
      <dgm:t>
        <a:bodyPr anchor="b"/>
        <a:lstStyle/>
        <a:p>
          <a:pPr algn="ctr"/>
          <a:r>
            <a:rPr lang="en-US" sz="1800" dirty="0"/>
            <a:t>Merck  Market Analyst</a:t>
          </a:r>
        </a:p>
      </dgm:t>
    </dgm:pt>
    <dgm:pt modelId="{D2B6FB5A-D03E-4664-9185-11D07AED2F91}" type="parTrans" cxnId="{7359600E-0AF3-4D7D-A9EC-B7D581B5A125}">
      <dgm:prSet/>
      <dgm:spPr/>
      <dgm:t>
        <a:bodyPr/>
        <a:lstStyle/>
        <a:p>
          <a:endParaRPr lang="en-US" sz="2800"/>
        </a:p>
      </dgm:t>
    </dgm:pt>
    <dgm:pt modelId="{AD666EC6-0FFE-47E8-83C3-E19D97307264}" type="sibTrans" cxnId="{7359600E-0AF3-4D7D-A9EC-B7D581B5A125}">
      <dgm:prSet/>
      <dgm:spPr/>
      <dgm:t>
        <a:bodyPr/>
        <a:lstStyle/>
        <a:p>
          <a:endParaRPr lang="en-US" sz="2800"/>
        </a:p>
      </dgm:t>
    </dgm:pt>
    <dgm:pt modelId="{DB6945C3-18D6-437A-9D83-72108FD25B4D}">
      <dgm:prSet phldrT="[Text]" custT="1"/>
      <dgm:spPr/>
      <dgm:t>
        <a:bodyPr/>
        <a:lstStyle/>
        <a:p>
          <a:endParaRPr lang="en-US" sz="1600" dirty="0"/>
        </a:p>
      </dgm:t>
    </dgm:pt>
    <dgm:pt modelId="{B1187BF4-0296-4F22-878D-009DCB10D031}" type="parTrans" cxnId="{78E0276A-4244-42AB-9271-4C744FAEEC3F}">
      <dgm:prSet/>
      <dgm:spPr/>
      <dgm:t>
        <a:bodyPr/>
        <a:lstStyle/>
        <a:p>
          <a:endParaRPr lang="en-US" sz="2800"/>
        </a:p>
      </dgm:t>
    </dgm:pt>
    <dgm:pt modelId="{9C5C5335-1D6F-4FC1-A180-D2D9C227DAB2}" type="sibTrans" cxnId="{78E0276A-4244-42AB-9271-4C744FAEEC3F}">
      <dgm:prSet/>
      <dgm:spPr/>
      <dgm:t>
        <a:bodyPr/>
        <a:lstStyle/>
        <a:p>
          <a:endParaRPr lang="en-US" sz="2800"/>
        </a:p>
      </dgm:t>
    </dgm:pt>
    <dgm:pt modelId="{41E58FB4-FC11-409E-B697-3625DA946703}">
      <dgm:prSet phldrT="[Text]" custT="1"/>
      <dgm:spPr/>
      <dgm:t>
        <a:bodyPr/>
        <a:lstStyle/>
        <a:p>
          <a:pPr algn="l"/>
          <a:endParaRPr lang="en-US" sz="1600" dirty="0"/>
        </a:p>
      </dgm:t>
    </dgm:pt>
    <dgm:pt modelId="{F39DD6DE-B881-46DF-B15A-5E40EC84B368}" type="sibTrans" cxnId="{39FB074A-009D-4FB2-9B8F-492F0328E024}">
      <dgm:prSet/>
      <dgm:spPr/>
      <dgm:t>
        <a:bodyPr/>
        <a:lstStyle/>
        <a:p>
          <a:endParaRPr lang="en-US" sz="2800"/>
        </a:p>
      </dgm:t>
    </dgm:pt>
    <dgm:pt modelId="{F3E62D05-400F-4C5D-A2E6-833EFC3492C6}" type="parTrans" cxnId="{39FB074A-009D-4FB2-9B8F-492F0328E024}">
      <dgm:prSet/>
      <dgm:spPr/>
      <dgm:t>
        <a:bodyPr/>
        <a:lstStyle/>
        <a:p>
          <a:endParaRPr lang="en-US" sz="2800"/>
        </a:p>
      </dgm:t>
    </dgm:pt>
    <dgm:pt modelId="{F291E21F-5F8E-419E-8FE7-46C6988B9E33}" type="pres">
      <dgm:prSet presAssocID="{41ACA543-2A89-4B6E-940A-18BA80BE4C8E}" presName="arrowDiagram" presStyleCnt="0">
        <dgm:presLayoutVars>
          <dgm:chMax val="5"/>
          <dgm:dir/>
          <dgm:resizeHandles val="exact"/>
        </dgm:presLayoutVars>
      </dgm:prSet>
      <dgm:spPr/>
    </dgm:pt>
    <dgm:pt modelId="{E598412C-B9FA-45E0-BF29-1501384496D7}" type="pres">
      <dgm:prSet presAssocID="{41ACA543-2A89-4B6E-940A-18BA80BE4C8E}" presName="arrow" presStyleLbl="bgShp" presStyleIdx="0" presStyleCnt="1" custScaleX="102338" custLinFactNeighborX="-4437" custLinFactNeighborY="-1977"/>
      <dgm:spPr/>
    </dgm:pt>
    <dgm:pt modelId="{347F793B-3A7D-47B9-8FBE-E9980C75C7B5}" type="pres">
      <dgm:prSet presAssocID="{41ACA543-2A89-4B6E-940A-18BA80BE4C8E}" presName="arrowDiagram3" presStyleCnt="0"/>
      <dgm:spPr/>
    </dgm:pt>
    <dgm:pt modelId="{EB4310D4-F1F5-4112-8A6E-F5D1AB1166F8}" type="pres">
      <dgm:prSet presAssocID="{7BC47C2E-F18D-4884-8EDB-639764930A3D}" presName="bullet3a" presStyleLbl="node1" presStyleIdx="0" presStyleCnt="3"/>
      <dgm:spPr/>
    </dgm:pt>
    <dgm:pt modelId="{89EEDCD2-DBFB-441A-B8CF-A34F6E1486E3}" type="pres">
      <dgm:prSet presAssocID="{7BC47C2E-F18D-4884-8EDB-639764930A3D}" presName="textBox3a" presStyleLbl="revTx" presStyleIdx="0" presStyleCnt="3" custScaleX="76640" custLinFactNeighborX="-39008" custLinFactNeighborY="-13929">
        <dgm:presLayoutVars>
          <dgm:bulletEnabled val="1"/>
        </dgm:presLayoutVars>
      </dgm:prSet>
      <dgm:spPr/>
    </dgm:pt>
    <dgm:pt modelId="{BAF0982B-AD36-40A6-A819-6F3CD59D1F2B}" type="pres">
      <dgm:prSet presAssocID="{41E58FB4-FC11-409E-B697-3625DA946703}" presName="bullet3b" presStyleLbl="node1" presStyleIdx="1" presStyleCnt="3"/>
      <dgm:spPr/>
    </dgm:pt>
    <dgm:pt modelId="{16D0A429-BDDC-4B65-93E9-81E3BAF7D984}" type="pres">
      <dgm:prSet presAssocID="{41E58FB4-FC11-409E-B697-3625DA946703}" presName="textBox3b" presStyleLbl="revTx" presStyleIdx="1" presStyleCnt="3">
        <dgm:presLayoutVars>
          <dgm:bulletEnabled val="1"/>
        </dgm:presLayoutVars>
      </dgm:prSet>
      <dgm:spPr/>
    </dgm:pt>
    <dgm:pt modelId="{F3F08AC0-A807-4F43-A0BA-009999502F74}" type="pres">
      <dgm:prSet presAssocID="{DB6945C3-18D6-437A-9D83-72108FD25B4D}" presName="bullet3c" presStyleLbl="node1" presStyleIdx="2" presStyleCnt="3"/>
      <dgm:spPr/>
    </dgm:pt>
    <dgm:pt modelId="{FE3CA41A-DD10-41D4-BF0A-C92A380C0795}" type="pres">
      <dgm:prSet presAssocID="{DB6945C3-18D6-437A-9D83-72108FD25B4D}" presName="textBox3c" presStyleLbl="revTx" presStyleIdx="2" presStyleCnt="3">
        <dgm:presLayoutVars>
          <dgm:bulletEnabled val="1"/>
        </dgm:presLayoutVars>
      </dgm:prSet>
      <dgm:spPr/>
    </dgm:pt>
  </dgm:ptLst>
  <dgm:cxnLst>
    <dgm:cxn modelId="{7359600E-0AF3-4D7D-A9EC-B7D581B5A125}" srcId="{41ACA543-2A89-4B6E-940A-18BA80BE4C8E}" destId="{7BC47C2E-F18D-4884-8EDB-639764930A3D}" srcOrd="0" destOrd="0" parTransId="{D2B6FB5A-D03E-4664-9185-11D07AED2F91}" sibTransId="{AD666EC6-0FFE-47E8-83C3-E19D97307264}"/>
    <dgm:cxn modelId="{5E60023B-6149-42B7-A6CF-E9AF30962C7C}" type="presOf" srcId="{DB6945C3-18D6-437A-9D83-72108FD25B4D}" destId="{FE3CA41A-DD10-41D4-BF0A-C92A380C0795}" srcOrd="0" destOrd="0" presId="urn:microsoft.com/office/officeart/2005/8/layout/arrow2"/>
    <dgm:cxn modelId="{39FB074A-009D-4FB2-9B8F-492F0328E024}" srcId="{41ACA543-2A89-4B6E-940A-18BA80BE4C8E}" destId="{41E58FB4-FC11-409E-B697-3625DA946703}" srcOrd="1" destOrd="0" parTransId="{F3E62D05-400F-4C5D-A2E6-833EFC3492C6}" sibTransId="{F39DD6DE-B881-46DF-B15A-5E40EC84B368}"/>
    <dgm:cxn modelId="{78E0276A-4244-42AB-9271-4C744FAEEC3F}" srcId="{41ACA543-2A89-4B6E-940A-18BA80BE4C8E}" destId="{DB6945C3-18D6-437A-9D83-72108FD25B4D}" srcOrd="2" destOrd="0" parTransId="{B1187BF4-0296-4F22-878D-009DCB10D031}" sibTransId="{9C5C5335-1D6F-4FC1-A180-D2D9C227DAB2}"/>
    <dgm:cxn modelId="{92C27E58-AE8B-4B79-9051-0E90A14EC48A}" type="presOf" srcId="{41E58FB4-FC11-409E-B697-3625DA946703}" destId="{16D0A429-BDDC-4B65-93E9-81E3BAF7D984}" srcOrd="0" destOrd="0" presId="urn:microsoft.com/office/officeart/2005/8/layout/arrow2"/>
    <dgm:cxn modelId="{BE92E99C-D8A4-4C66-ADCD-C3DE25A09729}" type="presOf" srcId="{7BC47C2E-F18D-4884-8EDB-639764930A3D}" destId="{89EEDCD2-DBFB-441A-B8CF-A34F6E1486E3}" srcOrd="0" destOrd="0" presId="urn:microsoft.com/office/officeart/2005/8/layout/arrow2"/>
    <dgm:cxn modelId="{AF1B3DB6-C8A3-4204-8F80-0ED4B0B34467}" type="presOf" srcId="{41ACA543-2A89-4B6E-940A-18BA80BE4C8E}" destId="{F291E21F-5F8E-419E-8FE7-46C6988B9E33}" srcOrd="0" destOrd="0" presId="urn:microsoft.com/office/officeart/2005/8/layout/arrow2"/>
    <dgm:cxn modelId="{1E99C716-C6A9-452F-8154-6A33A10C07B2}" type="presParOf" srcId="{F291E21F-5F8E-419E-8FE7-46C6988B9E33}" destId="{E598412C-B9FA-45E0-BF29-1501384496D7}" srcOrd="0" destOrd="0" presId="urn:microsoft.com/office/officeart/2005/8/layout/arrow2"/>
    <dgm:cxn modelId="{42DD2BD5-F059-42C8-A11E-CEFF15F23302}" type="presParOf" srcId="{F291E21F-5F8E-419E-8FE7-46C6988B9E33}" destId="{347F793B-3A7D-47B9-8FBE-E9980C75C7B5}" srcOrd="1" destOrd="0" presId="urn:microsoft.com/office/officeart/2005/8/layout/arrow2"/>
    <dgm:cxn modelId="{E5E30BD0-11EC-494C-8D7A-D69451821F32}" type="presParOf" srcId="{347F793B-3A7D-47B9-8FBE-E9980C75C7B5}" destId="{EB4310D4-F1F5-4112-8A6E-F5D1AB1166F8}" srcOrd="0" destOrd="0" presId="urn:microsoft.com/office/officeart/2005/8/layout/arrow2"/>
    <dgm:cxn modelId="{C52F6B4D-E2A9-45D3-B147-9A6A2F11245B}" type="presParOf" srcId="{347F793B-3A7D-47B9-8FBE-E9980C75C7B5}" destId="{89EEDCD2-DBFB-441A-B8CF-A34F6E1486E3}" srcOrd="1" destOrd="0" presId="urn:microsoft.com/office/officeart/2005/8/layout/arrow2"/>
    <dgm:cxn modelId="{C855D853-8948-47B3-A660-B51A4E125113}" type="presParOf" srcId="{347F793B-3A7D-47B9-8FBE-E9980C75C7B5}" destId="{BAF0982B-AD36-40A6-A819-6F3CD59D1F2B}" srcOrd="2" destOrd="0" presId="urn:microsoft.com/office/officeart/2005/8/layout/arrow2"/>
    <dgm:cxn modelId="{A022A740-F791-4FF8-8958-7602520DEE37}" type="presParOf" srcId="{347F793B-3A7D-47B9-8FBE-E9980C75C7B5}" destId="{16D0A429-BDDC-4B65-93E9-81E3BAF7D984}" srcOrd="3" destOrd="0" presId="urn:microsoft.com/office/officeart/2005/8/layout/arrow2"/>
    <dgm:cxn modelId="{3C4B1771-7B47-4A1A-843F-E6C684A53C3D}" type="presParOf" srcId="{347F793B-3A7D-47B9-8FBE-E9980C75C7B5}" destId="{F3F08AC0-A807-4F43-A0BA-009999502F74}" srcOrd="4" destOrd="0" presId="urn:microsoft.com/office/officeart/2005/8/layout/arrow2"/>
    <dgm:cxn modelId="{8BC3E168-6779-4C19-B0C8-102F4504879A}" type="presParOf" srcId="{347F793B-3A7D-47B9-8FBE-E9980C75C7B5}" destId="{FE3CA41A-DD10-41D4-BF0A-C92A380C079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96E08D-172B-4E6C-974F-646E7E4C54F4}"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D8FE9F27-7DD3-4708-B447-D99FB064EA55}">
      <dgm:prSet phldrT="[Text]" custT="1"/>
      <dgm:spPr/>
      <dgm:t>
        <a:bodyPr/>
        <a:lstStyle/>
        <a:p>
          <a:r>
            <a:rPr lang="en-US" sz="1400" b="1" dirty="0"/>
            <a:t>Beautician</a:t>
          </a:r>
        </a:p>
      </dgm:t>
    </dgm:pt>
    <dgm:pt modelId="{69E7EB7A-D606-4B02-9DFF-B13AEFBC3788}" type="parTrans" cxnId="{C34859FB-62CC-4F11-ABD8-AA145C248027}">
      <dgm:prSet/>
      <dgm:spPr/>
      <dgm:t>
        <a:bodyPr/>
        <a:lstStyle/>
        <a:p>
          <a:endParaRPr lang="en-US"/>
        </a:p>
      </dgm:t>
    </dgm:pt>
    <dgm:pt modelId="{C4711312-96EA-4B84-862C-42F8B94AE1BE}" type="sibTrans" cxnId="{C34859FB-62CC-4F11-ABD8-AA145C248027}">
      <dgm:prSet/>
      <dgm:spPr/>
      <dgm:t>
        <a:bodyPr/>
        <a:lstStyle/>
        <a:p>
          <a:endParaRPr lang="en-US"/>
        </a:p>
      </dgm:t>
    </dgm:pt>
    <dgm:pt modelId="{C61CAD93-B996-40FA-84E6-7F4A511D4808}">
      <dgm:prSet phldrT="[Text]"/>
      <dgm:spPr/>
      <dgm:t>
        <a:bodyPr/>
        <a:lstStyle/>
        <a:p>
          <a:r>
            <a:rPr lang="en-US" dirty="0"/>
            <a:t>Colorist/Stylist</a:t>
          </a:r>
        </a:p>
      </dgm:t>
    </dgm:pt>
    <dgm:pt modelId="{2A744127-A9A3-4949-A52C-9FA1F57DB0FB}" type="parTrans" cxnId="{496347DC-E5DB-4C34-97CC-1E20E344DF00}">
      <dgm:prSet/>
      <dgm:spPr/>
      <dgm:t>
        <a:bodyPr/>
        <a:lstStyle/>
        <a:p>
          <a:endParaRPr lang="en-US"/>
        </a:p>
      </dgm:t>
    </dgm:pt>
    <dgm:pt modelId="{8C8CAEC1-768F-42A0-8FAC-F611FB7D92A1}" type="sibTrans" cxnId="{496347DC-E5DB-4C34-97CC-1E20E344DF00}">
      <dgm:prSet/>
      <dgm:spPr/>
      <dgm:t>
        <a:bodyPr/>
        <a:lstStyle/>
        <a:p>
          <a:endParaRPr lang="en-US"/>
        </a:p>
      </dgm:t>
    </dgm:pt>
    <dgm:pt modelId="{B0E10AE8-8329-4EEF-8550-3D4CB914AB76}">
      <dgm:prSet phldrT="[Text]"/>
      <dgm:spPr/>
      <dgm:t>
        <a:bodyPr/>
        <a:lstStyle/>
        <a:p>
          <a:r>
            <a:rPr lang="en-US" dirty="0"/>
            <a:t>Beauty School Owner</a:t>
          </a:r>
        </a:p>
      </dgm:t>
    </dgm:pt>
    <dgm:pt modelId="{1D91A61B-87DD-4FD7-90B2-12027CAA7F7D}" type="parTrans" cxnId="{89145045-C3EE-4FB0-98AD-4F287D4FEF1C}">
      <dgm:prSet/>
      <dgm:spPr/>
      <dgm:t>
        <a:bodyPr/>
        <a:lstStyle/>
        <a:p>
          <a:endParaRPr lang="en-US"/>
        </a:p>
      </dgm:t>
    </dgm:pt>
    <dgm:pt modelId="{54BA0D00-3261-4842-A6B4-996C0C991505}" type="sibTrans" cxnId="{89145045-C3EE-4FB0-98AD-4F287D4FEF1C}">
      <dgm:prSet/>
      <dgm:spPr/>
      <dgm:t>
        <a:bodyPr/>
        <a:lstStyle/>
        <a:p>
          <a:endParaRPr lang="en-US"/>
        </a:p>
      </dgm:t>
    </dgm:pt>
    <dgm:pt modelId="{7D8E3817-D9FA-4CC5-80FE-58130D2CC97C}">
      <dgm:prSet phldrT="[Text]" custT="1"/>
      <dgm:spPr/>
      <dgm:t>
        <a:bodyPr/>
        <a:lstStyle/>
        <a:p>
          <a:r>
            <a:rPr lang="en-US" sz="1400" b="1" dirty="0" err="1"/>
            <a:t>Cosme</a:t>
          </a:r>
          <a:r>
            <a:rPr lang="en-US" sz="1400" b="1" dirty="0"/>
            <a:t>- </a:t>
          </a:r>
          <a:r>
            <a:rPr lang="en-US" sz="1400" b="1" dirty="0" err="1"/>
            <a:t>tologist</a:t>
          </a:r>
          <a:endParaRPr lang="en-US" sz="1400" b="1" dirty="0"/>
        </a:p>
      </dgm:t>
    </dgm:pt>
    <dgm:pt modelId="{D0F656AF-A82C-41B9-A120-8A42D4AF482C}" type="parTrans" cxnId="{F28D8C0B-E227-498C-85E8-48A86C3E0D93}">
      <dgm:prSet/>
      <dgm:spPr/>
      <dgm:t>
        <a:bodyPr/>
        <a:lstStyle/>
        <a:p>
          <a:endParaRPr lang="en-US"/>
        </a:p>
      </dgm:t>
    </dgm:pt>
    <dgm:pt modelId="{0EA51731-26B0-4744-9121-B34684E7B153}" type="sibTrans" cxnId="{F28D8C0B-E227-498C-85E8-48A86C3E0D93}">
      <dgm:prSet/>
      <dgm:spPr/>
      <dgm:t>
        <a:bodyPr/>
        <a:lstStyle/>
        <a:p>
          <a:endParaRPr lang="en-US"/>
        </a:p>
      </dgm:t>
    </dgm:pt>
    <dgm:pt modelId="{2383CCAB-A962-4A48-8DCA-2AAE16B012DB}">
      <dgm:prSet phldrT="[Text]"/>
      <dgm:spPr/>
      <dgm:t>
        <a:bodyPr/>
        <a:lstStyle/>
        <a:p>
          <a:r>
            <a:rPr lang="en-US" dirty="0"/>
            <a:t>Salon Make up </a:t>
          </a:r>
        </a:p>
      </dgm:t>
    </dgm:pt>
    <dgm:pt modelId="{4F04D1DD-1F85-423E-90A7-26F10550F42C}" type="parTrans" cxnId="{EAC671EF-9FCC-4845-B012-F287F9F71E60}">
      <dgm:prSet/>
      <dgm:spPr/>
      <dgm:t>
        <a:bodyPr/>
        <a:lstStyle/>
        <a:p>
          <a:endParaRPr lang="en-US"/>
        </a:p>
      </dgm:t>
    </dgm:pt>
    <dgm:pt modelId="{5058A2FB-C239-4CD3-A165-88051FCF0DB2}" type="sibTrans" cxnId="{EAC671EF-9FCC-4845-B012-F287F9F71E60}">
      <dgm:prSet/>
      <dgm:spPr/>
      <dgm:t>
        <a:bodyPr/>
        <a:lstStyle/>
        <a:p>
          <a:endParaRPr lang="en-US"/>
        </a:p>
      </dgm:t>
    </dgm:pt>
    <dgm:pt modelId="{DDEBAA62-5EB3-4AA6-89F1-3F60675FFD0A}">
      <dgm:prSet phldrT="[Text]" custT="1"/>
      <dgm:spPr/>
      <dgm:t>
        <a:bodyPr/>
        <a:lstStyle/>
        <a:p>
          <a:r>
            <a:rPr lang="en-US" sz="1400" b="1" dirty="0"/>
            <a:t>Manicurist</a:t>
          </a:r>
        </a:p>
      </dgm:t>
    </dgm:pt>
    <dgm:pt modelId="{7F2C4732-5C0B-45F9-8420-B1F699923078}" type="parTrans" cxnId="{4CCD1521-AE53-4AA2-9AE9-F467106902B4}">
      <dgm:prSet/>
      <dgm:spPr/>
      <dgm:t>
        <a:bodyPr/>
        <a:lstStyle/>
        <a:p>
          <a:endParaRPr lang="en-US"/>
        </a:p>
      </dgm:t>
    </dgm:pt>
    <dgm:pt modelId="{A8EEEAE5-A38E-41CD-B867-24D93BDCC77F}" type="sibTrans" cxnId="{4CCD1521-AE53-4AA2-9AE9-F467106902B4}">
      <dgm:prSet/>
      <dgm:spPr/>
      <dgm:t>
        <a:bodyPr/>
        <a:lstStyle/>
        <a:p>
          <a:endParaRPr lang="en-US"/>
        </a:p>
      </dgm:t>
    </dgm:pt>
    <dgm:pt modelId="{67F31F3A-1DDB-42E0-8BC1-EB7B2F575BDD}">
      <dgm:prSet phldrT="[Text]"/>
      <dgm:spPr/>
      <dgm:t>
        <a:bodyPr/>
        <a:lstStyle/>
        <a:p>
          <a:r>
            <a:rPr lang="en-US" dirty="0"/>
            <a:t>Salon services</a:t>
          </a:r>
        </a:p>
      </dgm:t>
    </dgm:pt>
    <dgm:pt modelId="{8F501C85-29DE-4F8D-9475-F8748346C6D1}" type="parTrans" cxnId="{52AC8FD3-2BA9-42F3-9490-AE5A1064CC4F}">
      <dgm:prSet/>
      <dgm:spPr/>
      <dgm:t>
        <a:bodyPr/>
        <a:lstStyle/>
        <a:p>
          <a:endParaRPr lang="en-US"/>
        </a:p>
      </dgm:t>
    </dgm:pt>
    <dgm:pt modelId="{E1802F1B-B937-4D12-8911-45351B41C11A}" type="sibTrans" cxnId="{52AC8FD3-2BA9-42F3-9490-AE5A1064CC4F}">
      <dgm:prSet/>
      <dgm:spPr/>
      <dgm:t>
        <a:bodyPr/>
        <a:lstStyle/>
        <a:p>
          <a:endParaRPr lang="en-US"/>
        </a:p>
      </dgm:t>
    </dgm:pt>
    <dgm:pt modelId="{09AF7F06-1A39-42FD-9DED-A4E58D403920}">
      <dgm:prSet phldrT="[Text]"/>
      <dgm:spPr/>
      <dgm:t>
        <a:bodyPr/>
        <a:lstStyle/>
        <a:p>
          <a:r>
            <a:rPr lang="en-US" dirty="0"/>
            <a:t>Marketing or Sales Beauty Supplies</a:t>
          </a:r>
        </a:p>
      </dgm:t>
    </dgm:pt>
    <dgm:pt modelId="{5B972C1B-FD37-449E-B7B0-76CC64C15D54}" type="parTrans" cxnId="{919EAB0E-4C14-4439-B441-0BB81464D707}">
      <dgm:prSet/>
      <dgm:spPr/>
      <dgm:t>
        <a:bodyPr/>
        <a:lstStyle/>
        <a:p>
          <a:endParaRPr lang="en-US"/>
        </a:p>
      </dgm:t>
    </dgm:pt>
    <dgm:pt modelId="{1EE00D1A-B293-451A-934D-94C188B2979F}" type="sibTrans" cxnId="{919EAB0E-4C14-4439-B441-0BB81464D707}">
      <dgm:prSet/>
      <dgm:spPr/>
      <dgm:t>
        <a:bodyPr/>
        <a:lstStyle/>
        <a:p>
          <a:endParaRPr lang="en-US"/>
        </a:p>
      </dgm:t>
    </dgm:pt>
    <dgm:pt modelId="{A2AE0B36-51AB-4245-BA0F-8C6E245869CF}">
      <dgm:prSet phldrT="[Text]"/>
      <dgm:spPr/>
      <dgm:t>
        <a:bodyPr/>
        <a:lstStyle/>
        <a:p>
          <a:r>
            <a:rPr lang="en-US" dirty="0"/>
            <a:t>Cosmetics scientist</a:t>
          </a:r>
        </a:p>
      </dgm:t>
    </dgm:pt>
    <dgm:pt modelId="{E64D0FD2-113A-415F-8DC5-5DBE7EF724DA}" type="parTrans" cxnId="{939D3BE8-AE1B-4BD7-9CDE-3371DB5DDB98}">
      <dgm:prSet/>
      <dgm:spPr/>
      <dgm:t>
        <a:bodyPr/>
        <a:lstStyle/>
        <a:p>
          <a:endParaRPr lang="en-US"/>
        </a:p>
      </dgm:t>
    </dgm:pt>
    <dgm:pt modelId="{F0B0354A-D772-41F4-9EF1-60579F599B70}" type="sibTrans" cxnId="{939D3BE8-AE1B-4BD7-9CDE-3371DB5DDB98}">
      <dgm:prSet/>
      <dgm:spPr/>
      <dgm:t>
        <a:bodyPr/>
        <a:lstStyle/>
        <a:p>
          <a:endParaRPr lang="en-US"/>
        </a:p>
      </dgm:t>
    </dgm:pt>
    <dgm:pt modelId="{13CD1BF1-84D5-4C35-856F-1864F4E2F679}">
      <dgm:prSet phldrT="[Text]"/>
      <dgm:spPr/>
      <dgm:t>
        <a:bodyPr/>
        <a:lstStyle/>
        <a:p>
          <a:r>
            <a:rPr lang="en-US" dirty="0"/>
            <a:t>Market research cosmetics</a:t>
          </a:r>
        </a:p>
      </dgm:t>
    </dgm:pt>
    <dgm:pt modelId="{D18A4DF7-F530-4FDA-8097-909A40FBA26B}" type="parTrans" cxnId="{46B97577-C799-48B7-9939-43353986CC22}">
      <dgm:prSet/>
      <dgm:spPr/>
      <dgm:t>
        <a:bodyPr/>
        <a:lstStyle/>
        <a:p>
          <a:endParaRPr lang="en-US"/>
        </a:p>
      </dgm:t>
    </dgm:pt>
    <dgm:pt modelId="{CC95F650-B843-4C0C-B514-62FE24322C86}" type="sibTrans" cxnId="{46B97577-C799-48B7-9939-43353986CC22}">
      <dgm:prSet/>
      <dgm:spPr/>
      <dgm:t>
        <a:bodyPr/>
        <a:lstStyle/>
        <a:p>
          <a:endParaRPr lang="en-US"/>
        </a:p>
      </dgm:t>
    </dgm:pt>
    <dgm:pt modelId="{046BE2DE-F49B-41E5-80E2-F694C1DC13FA}">
      <dgm:prSet phldrT="[Text]"/>
      <dgm:spPr/>
      <dgm:t>
        <a:bodyPr/>
        <a:lstStyle/>
        <a:p>
          <a:r>
            <a:rPr lang="en-US" dirty="0"/>
            <a:t>CEO </a:t>
          </a:r>
          <a:r>
            <a:rPr lang="en-US" dirty="0" err="1"/>
            <a:t>Loreal</a:t>
          </a:r>
          <a:endParaRPr lang="en-US" dirty="0"/>
        </a:p>
      </dgm:t>
    </dgm:pt>
    <dgm:pt modelId="{91AC9A41-E953-4659-9416-73A61CA222F7}" type="parTrans" cxnId="{6CF10477-BEEC-4540-B7B7-CC2D374C242E}">
      <dgm:prSet/>
      <dgm:spPr/>
      <dgm:t>
        <a:bodyPr/>
        <a:lstStyle/>
        <a:p>
          <a:endParaRPr lang="en-US"/>
        </a:p>
      </dgm:t>
    </dgm:pt>
    <dgm:pt modelId="{97005224-9550-40ED-93E4-F038902B908E}" type="sibTrans" cxnId="{6CF10477-BEEC-4540-B7B7-CC2D374C242E}">
      <dgm:prSet/>
      <dgm:spPr/>
      <dgm:t>
        <a:bodyPr/>
        <a:lstStyle/>
        <a:p>
          <a:endParaRPr lang="en-US"/>
        </a:p>
      </dgm:t>
    </dgm:pt>
    <dgm:pt modelId="{9947ADCD-2FE1-466B-AC86-B9CB2A333DAC}">
      <dgm:prSet phldrT="[Text]"/>
      <dgm:spPr/>
      <dgm:t>
        <a:bodyPr/>
        <a:lstStyle/>
        <a:p>
          <a:r>
            <a:rPr lang="en-US" dirty="0"/>
            <a:t>Beauty Magazine Editor</a:t>
          </a:r>
        </a:p>
      </dgm:t>
    </dgm:pt>
    <dgm:pt modelId="{A329C7BA-054F-4078-9992-A1BF92279B6F}" type="parTrans" cxnId="{1F5F946D-619F-4F15-B7B8-B231271C9475}">
      <dgm:prSet/>
      <dgm:spPr/>
      <dgm:t>
        <a:bodyPr/>
        <a:lstStyle/>
        <a:p>
          <a:endParaRPr lang="en-US"/>
        </a:p>
      </dgm:t>
    </dgm:pt>
    <dgm:pt modelId="{2C4C73AD-C195-446C-BF52-D9EAFBB871CD}" type="sibTrans" cxnId="{1F5F946D-619F-4F15-B7B8-B231271C9475}">
      <dgm:prSet/>
      <dgm:spPr/>
      <dgm:t>
        <a:bodyPr/>
        <a:lstStyle/>
        <a:p>
          <a:endParaRPr lang="en-US"/>
        </a:p>
      </dgm:t>
    </dgm:pt>
    <dgm:pt modelId="{176999B6-1FA5-435C-BC73-99FAED2654B5}">
      <dgm:prSet phldrT="[Text]"/>
      <dgm:spPr/>
      <dgm:t>
        <a:bodyPr/>
        <a:lstStyle/>
        <a:p>
          <a:r>
            <a:rPr lang="en-US" dirty="0"/>
            <a:t>Style books for salon</a:t>
          </a:r>
        </a:p>
      </dgm:t>
    </dgm:pt>
    <dgm:pt modelId="{20E093E8-153C-41B7-B87F-27D8413D45EF}" type="parTrans" cxnId="{DAB70159-44EF-4D60-B965-C0CBA89A9D5A}">
      <dgm:prSet/>
      <dgm:spPr/>
      <dgm:t>
        <a:bodyPr/>
        <a:lstStyle/>
        <a:p>
          <a:endParaRPr lang="en-US"/>
        </a:p>
      </dgm:t>
    </dgm:pt>
    <dgm:pt modelId="{1ECF6A00-26AC-4D40-A0A4-BD24BF0478D6}" type="sibTrans" cxnId="{DAB70159-44EF-4D60-B965-C0CBA89A9D5A}">
      <dgm:prSet/>
      <dgm:spPr/>
      <dgm:t>
        <a:bodyPr/>
        <a:lstStyle/>
        <a:p>
          <a:endParaRPr lang="en-US"/>
        </a:p>
      </dgm:t>
    </dgm:pt>
    <dgm:pt modelId="{6B0B3D12-DA8D-4B35-A96B-E6069DE3985C}">
      <dgm:prSet phldrT="[Text]"/>
      <dgm:spPr/>
      <dgm:t>
        <a:bodyPr/>
        <a:lstStyle/>
        <a:p>
          <a:r>
            <a:rPr lang="en-US" dirty="0"/>
            <a:t>Flat Iron Sales</a:t>
          </a:r>
        </a:p>
      </dgm:t>
    </dgm:pt>
    <dgm:pt modelId="{C4640770-E2F0-483D-8AD9-0D575F4C1B63}" type="parTrans" cxnId="{50D8CB5C-1FF5-4D8A-8FE3-C614D0B69677}">
      <dgm:prSet/>
      <dgm:spPr/>
      <dgm:t>
        <a:bodyPr/>
        <a:lstStyle/>
        <a:p>
          <a:endParaRPr lang="en-US"/>
        </a:p>
      </dgm:t>
    </dgm:pt>
    <dgm:pt modelId="{1EA13BC9-D732-4A36-BE89-303DF0448E2B}" type="sibTrans" cxnId="{50D8CB5C-1FF5-4D8A-8FE3-C614D0B69677}">
      <dgm:prSet/>
      <dgm:spPr/>
      <dgm:t>
        <a:bodyPr/>
        <a:lstStyle/>
        <a:p>
          <a:endParaRPr lang="en-US"/>
        </a:p>
      </dgm:t>
    </dgm:pt>
    <dgm:pt modelId="{7190F18F-85B3-4534-8514-BAD557E7B073}">
      <dgm:prSet phldrT="[Text]"/>
      <dgm:spPr/>
      <dgm:t>
        <a:bodyPr/>
        <a:lstStyle/>
        <a:p>
          <a:r>
            <a:rPr lang="en-US" dirty="0"/>
            <a:t>Dermatologist</a:t>
          </a:r>
        </a:p>
      </dgm:t>
    </dgm:pt>
    <dgm:pt modelId="{A57F3F63-748C-4FE3-82BA-AB9DD99D6E78}" type="parTrans" cxnId="{65AD8C1E-47DD-4978-BF7F-1864BF603D1D}">
      <dgm:prSet/>
      <dgm:spPr/>
      <dgm:t>
        <a:bodyPr/>
        <a:lstStyle/>
        <a:p>
          <a:endParaRPr lang="en-US"/>
        </a:p>
      </dgm:t>
    </dgm:pt>
    <dgm:pt modelId="{6C64F1A7-4163-46B8-BA79-81A9980509C2}" type="sibTrans" cxnId="{65AD8C1E-47DD-4978-BF7F-1864BF603D1D}">
      <dgm:prSet/>
      <dgm:spPr/>
      <dgm:t>
        <a:bodyPr/>
        <a:lstStyle/>
        <a:p>
          <a:endParaRPr lang="en-US"/>
        </a:p>
      </dgm:t>
    </dgm:pt>
    <dgm:pt modelId="{E7FC0D9F-FE81-4379-A68F-6735F9AA218A}" type="pres">
      <dgm:prSet presAssocID="{D996E08D-172B-4E6C-974F-646E7E4C54F4}" presName="composite" presStyleCnt="0">
        <dgm:presLayoutVars>
          <dgm:chMax val="5"/>
          <dgm:dir/>
          <dgm:animLvl val="ctr"/>
          <dgm:resizeHandles val="exact"/>
        </dgm:presLayoutVars>
      </dgm:prSet>
      <dgm:spPr/>
    </dgm:pt>
    <dgm:pt modelId="{859F76B8-6427-48F3-B5C6-020AB3FEC7A4}" type="pres">
      <dgm:prSet presAssocID="{D996E08D-172B-4E6C-974F-646E7E4C54F4}" presName="cycle" presStyleCnt="0"/>
      <dgm:spPr/>
    </dgm:pt>
    <dgm:pt modelId="{6081D119-1269-46E2-BA99-2F27410935FE}" type="pres">
      <dgm:prSet presAssocID="{D996E08D-172B-4E6C-974F-646E7E4C54F4}" presName="centerShape" presStyleCnt="0"/>
      <dgm:spPr/>
    </dgm:pt>
    <dgm:pt modelId="{5CC8B4E8-1597-401F-8758-4D4D827191BB}" type="pres">
      <dgm:prSet presAssocID="{D996E08D-172B-4E6C-974F-646E7E4C54F4}" presName="connSite" presStyleLbl="node1" presStyleIdx="0" presStyleCnt="4"/>
      <dgm:spPr/>
    </dgm:pt>
    <dgm:pt modelId="{D428C0F5-E326-4DD6-8543-263B03E90D4F}" type="pres">
      <dgm:prSet presAssocID="{D996E08D-172B-4E6C-974F-646E7E4C54F4}" presName="visible" presStyleLbl="node1" presStyleIdx="0" presStyleCnt="4"/>
      <dgm:spPr/>
    </dgm:pt>
    <dgm:pt modelId="{9404B0F1-A6C1-4534-8E82-74CEF9341138}" type="pres">
      <dgm:prSet presAssocID="{69E7EB7A-D606-4B02-9DFF-B13AEFBC3788}" presName="Name25" presStyleLbl="parChTrans1D1" presStyleIdx="0" presStyleCnt="3"/>
      <dgm:spPr/>
    </dgm:pt>
    <dgm:pt modelId="{B31A8800-B2AD-4E84-B6DE-794E520AEAB1}" type="pres">
      <dgm:prSet presAssocID="{D8FE9F27-7DD3-4708-B447-D99FB064EA55}" presName="node" presStyleCnt="0"/>
      <dgm:spPr/>
    </dgm:pt>
    <dgm:pt modelId="{D35EE36E-304E-4479-97B1-F1BC9F2628D6}" type="pres">
      <dgm:prSet presAssocID="{D8FE9F27-7DD3-4708-B447-D99FB064EA55}" presName="parentNode" presStyleLbl="node1" presStyleIdx="1" presStyleCnt="4">
        <dgm:presLayoutVars>
          <dgm:chMax val="1"/>
          <dgm:bulletEnabled val="1"/>
        </dgm:presLayoutVars>
      </dgm:prSet>
      <dgm:spPr/>
    </dgm:pt>
    <dgm:pt modelId="{FFFC5410-FD46-49CF-9255-6B1442BF63EF}" type="pres">
      <dgm:prSet presAssocID="{D8FE9F27-7DD3-4708-B447-D99FB064EA55}" presName="childNode" presStyleLbl="revTx" presStyleIdx="0" presStyleCnt="3">
        <dgm:presLayoutVars>
          <dgm:bulletEnabled val="1"/>
        </dgm:presLayoutVars>
      </dgm:prSet>
      <dgm:spPr/>
    </dgm:pt>
    <dgm:pt modelId="{A0914B15-8271-4D56-ACBC-F5AF858F0C86}" type="pres">
      <dgm:prSet presAssocID="{D0F656AF-A82C-41B9-A120-8A42D4AF482C}" presName="Name25" presStyleLbl="parChTrans1D1" presStyleIdx="1" presStyleCnt="3"/>
      <dgm:spPr/>
    </dgm:pt>
    <dgm:pt modelId="{3E2CEC6A-1BF2-4A8B-9212-360267AB2D4A}" type="pres">
      <dgm:prSet presAssocID="{7D8E3817-D9FA-4CC5-80FE-58130D2CC97C}" presName="node" presStyleCnt="0"/>
      <dgm:spPr/>
    </dgm:pt>
    <dgm:pt modelId="{C91A4A64-51D4-49BD-94C7-75E734BECB43}" type="pres">
      <dgm:prSet presAssocID="{7D8E3817-D9FA-4CC5-80FE-58130D2CC97C}" presName="parentNode" presStyleLbl="node1" presStyleIdx="2" presStyleCnt="4" custScaleX="105539" custLinFactNeighborX="48010" custLinFactNeighborY="3777">
        <dgm:presLayoutVars>
          <dgm:chMax val="1"/>
          <dgm:bulletEnabled val="1"/>
        </dgm:presLayoutVars>
      </dgm:prSet>
      <dgm:spPr/>
    </dgm:pt>
    <dgm:pt modelId="{63CD70F1-77DB-4C80-A5AB-0DDB1966736F}" type="pres">
      <dgm:prSet presAssocID="{7D8E3817-D9FA-4CC5-80FE-58130D2CC97C}" presName="childNode" presStyleLbl="revTx" presStyleIdx="1" presStyleCnt="3">
        <dgm:presLayoutVars>
          <dgm:bulletEnabled val="1"/>
        </dgm:presLayoutVars>
      </dgm:prSet>
      <dgm:spPr/>
    </dgm:pt>
    <dgm:pt modelId="{FFC9D533-0BF0-4A02-AE34-478F36FB9E28}" type="pres">
      <dgm:prSet presAssocID="{7F2C4732-5C0B-45F9-8420-B1F699923078}" presName="Name25" presStyleLbl="parChTrans1D1" presStyleIdx="2" presStyleCnt="3"/>
      <dgm:spPr/>
    </dgm:pt>
    <dgm:pt modelId="{BAEE7A5B-C9E9-4D2B-BB1A-7917F17DAE7A}" type="pres">
      <dgm:prSet presAssocID="{DDEBAA62-5EB3-4AA6-89F1-3F60675FFD0A}" presName="node" presStyleCnt="0"/>
      <dgm:spPr/>
    </dgm:pt>
    <dgm:pt modelId="{C9429C1F-FC92-4394-88AA-594EB43CBD23}" type="pres">
      <dgm:prSet presAssocID="{DDEBAA62-5EB3-4AA6-89F1-3F60675FFD0A}" presName="parentNode" presStyleLbl="node1" presStyleIdx="3" presStyleCnt="4">
        <dgm:presLayoutVars>
          <dgm:chMax val="1"/>
          <dgm:bulletEnabled val="1"/>
        </dgm:presLayoutVars>
      </dgm:prSet>
      <dgm:spPr/>
    </dgm:pt>
    <dgm:pt modelId="{EBB61557-8E93-44B3-905C-E8434B8B0930}" type="pres">
      <dgm:prSet presAssocID="{DDEBAA62-5EB3-4AA6-89F1-3F60675FFD0A}" presName="childNode" presStyleLbl="revTx" presStyleIdx="2" presStyleCnt="3">
        <dgm:presLayoutVars>
          <dgm:bulletEnabled val="1"/>
        </dgm:presLayoutVars>
      </dgm:prSet>
      <dgm:spPr/>
    </dgm:pt>
  </dgm:ptLst>
  <dgm:cxnLst>
    <dgm:cxn modelId="{F28D8C0B-E227-498C-85E8-48A86C3E0D93}" srcId="{D996E08D-172B-4E6C-974F-646E7E4C54F4}" destId="{7D8E3817-D9FA-4CC5-80FE-58130D2CC97C}" srcOrd="1" destOrd="0" parTransId="{D0F656AF-A82C-41B9-A120-8A42D4AF482C}" sibTransId="{0EA51731-26B0-4744-9121-B34684E7B153}"/>
    <dgm:cxn modelId="{919EAB0E-4C14-4439-B441-0BB81464D707}" srcId="{D8FE9F27-7DD3-4708-B447-D99FB064EA55}" destId="{09AF7F06-1A39-42FD-9DED-A4E58D403920}" srcOrd="2" destOrd="0" parTransId="{5B972C1B-FD37-449E-B7B0-76CC64C15D54}" sibTransId="{1EE00D1A-B293-451A-934D-94C188B2979F}"/>
    <dgm:cxn modelId="{65AD8C1E-47DD-4978-BF7F-1864BF603D1D}" srcId="{D8FE9F27-7DD3-4708-B447-D99FB064EA55}" destId="{7190F18F-85B3-4534-8514-BAD557E7B073}" srcOrd="5" destOrd="0" parTransId="{A57F3F63-748C-4FE3-82BA-AB9DD99D6E78}" sibTransId="{6C64F1A7-4163-46B8-BA79-81A9980509C2}"/>
    <dgm:cxn modelId="{4CCD1521-AE53-4AA2-9AE9-F467106902B4}" srcId="{D996E08D-172B-4E6C-974F-646E7E4C54F4}" destId="{DDEBAA62-5EB3-4AA6-89F1-3F60675FFD0A}" srcOrd="2" destOrd="0" parTransId="{7F2C4732-5C0B-45F9-8420-B1F699923078}" sibTransId="{A8EEEAE5-A38E-41CD-B867-24D93BDCC77F}"/>
    <dgm:cxn modelId="{1D9FD821-861D-4BAA-B8FA-B544EFEFF0C4}" type="presOf" srcId="{13CD1BF1-84D5-4C35-856F-1864F4E2F679}" destId="{63CD70F1-77DB-4C80-A5AB-0DDB1966736F}" srcOrd="0" destOrd="2" presId="urn:microsoft.com/office/officeart/2005/8/layout/radial2"/>
    <dgm:cxn modelId="{2D42A32C-C51F-4AAB-BE85-89E947F381B9}" type="presOf" srcId="{6B0B3D12-DA8D-4B35-A96B-E6069DE3985C}" destId="{FFFC5410-FD46-49CF-9255-6B1442BF63EF}" srcOrd="0" destOrd="4" presId="urn:microsoft.com/office/officeart/2005/8/layout/radial2"/>
    <dgm:cxn modelId="{3069CD3D-1AAE-43BF-B902-6CB5ABE31586}" type="presOf" srcId="{7F2C4732-5C0B-45F9-8420-B1F699923078}" destId="{FFC9D533-0BF0-4A02-AE34-478F36FB9E28}" srcOrd="0" destOrd="0" presId="urn:microsoft.com/office/officeart/2005/8/layout/radial2"/>
    <dgm:cxn modelId="{50D8CB5C-1FF5-4D8A-8FE3-C614D0B69677}" srcId="{D8FE9F27-7DD3-4708-B447-D99FB064EA55}" destId="{6B0B3D12-DA8D-4B35-A96B-E6069DE3985C}" srcOrd="4" destOrd="0" parTransId="{C4640770-E2F0-483D-8AD9-0D575F4C1B63}" sibTransId="{1EA13BC9-D732-4A36-BE89-303DF0448E2B}"/>
    <dgm:cxn modelId="{9B506065-9FD7-4C15-A631-059A936C6743}" type="presOf" srcId="{09AF7F06-1A39-42FD-9DED-A4E58D403920}" destId="{FFFC5410-FD46-49CF-9255-6B1442BF63EF}" srcOrd="0" destOrd="2" presId="urn:microsoft.com/office/officeart/2005/8/layout/radial2"/>
    <dgm:cxn modelId="{89145045-C3EE-4FB0-98AD-4F287D4FEF1C}" srcId="{D8FE9F27-7DD3-4708-B447-D99FB064EA55}" destId="{B0E10AE8-8329-4EEF-8550-3D4CB914AB76}" srcOrd="1" destOrd="0" parTransId="{1D91A61B-87DD-4FD7-90B2-12027CAA7F7D}" sibTransId="{54BA0D00-3261-4842-A6B4-996C0C991505}"/>
    <dgm:cxn modelId="{604AD246-5AE5-4CA3-B846-D0A5D1DD95D5}" type="presOf" srcId="{D8FE9F27-7DD3-4708-B447-D99FB064EA55}" destId="{D35EE36E-304E-4479-97B1-F1BC9F2628D6}" srcOrd="0" destOrd="0" presId="urn:microsoft.com/office/officeart/2005/8/layout/radial2"/>
    <dgm:cxn modelId="{1F5F946D-619F-4F15-B7B8-B231271C9475}" srcId="{7D8E3817-D9FA-4CC5-80FE-58130D2CC97C}" destId="{9947ADCD-2FE1-466B-AC86-B9CB2A333DAC}" srcOrd="4" destOrd="0" parTransId="{A329C7BA-054F-4078-9992-A1BF92279B6F}" sibTransId="{2C4C73AD-C195-446C-BF52-D9EAFBB871CD}"/>
    <dgm:cxn modelId="{DC81C272-AAF8-4E7F-B25E-C41D0E5888CB}" type="presOf" srcId="{69E7EB7A-D606-4B02-9DFF-B13AEFBC3788}" destId="{9404B0F1-A6C1-4534-8E82-74CEF9341138}" srcOrd="0" destOrd="0" presId="urn:microsoft.com/office/officeart/2005/8/layout/radial2"/>
    <dgm:cxn modelId="{AEEB0274-42F5-4097-8C83-08AB12D75C70}" type="presOf" srcId="{2383CCAB-A962-4A48-8DCA-2AAE16B012DB}" destId="{63CD70F1-77DB-4C80-A5AB-0DDB1966736F}" srcOrd="0" destOrd="0" presId="urn:microsoft.com/office/officeart/2005/8/layout/radial2"/>
    <dgm:cxn modelId="{5A2F4B54-9706-4C4D-9B3B-EBF1E83E0877}" type="presOf" srcId="{D996E08D-172B-4E6C-974F-646E7E4C54F4}" destId="{E7FC0D9F-FE81-4379-A68F-6735F9AA218A}" srcOrd="0" destOrd="0" presId="urn:microsoft.com/office/officeart/2005/8/layout/radial2"/>
    <dgm:cxn modelId="{6CF10477-BEEC-4540-B7B7-CC2D374C242E}" srcId="{7D8E3817-D9FA-4CC5-80FE-58130D2CC97C}" destId="{046BE2DE-F49B-41E5-80E2-F694C1DC13FA}" srcOrd="3" destOrd="0" parTransId="{91AC9A41-E953-4659-9416-73A61CA222F7}" sibTransId="{97005224-9550-40ED-93E4-F038902B908E}"/>
    <dgm:cxn modelId="{46B97577-C799-48B7-9939-43353986CC22}" srcId="{7D8E3817-D9FA-4CC5-80FE-58130D2CC97C}" destId="{13CD1BF1-84D5-4C35-856F-1864F4E2F679}" srcOrd="2" destOrd="0" parTransId="{D18A4DF7-F530-4FDA-8097-909A40FBA26B}" sibTransId="{CC95F650-B843-4C0C-B514-62FE24322C86}"/>
    <dgm:cxn modelId="{DAB70159-44EF-4D60-B965-C0CBA89A9D5A}" srcId="{D8FE9F27-7DD3-4708-B447-D99FB064EA55}" destId="{176999B6-1FA5-435C-BC73-99FAED2654B5}" srcOrd="3" destOrd="0" parTransId="{20E093E8-153C-41B7-B87F-27D8413D45EF}" sibTransId="{1ECF6A00-26AC-4D40-A0A4-BD24BF0478D6}"/>
    <dgm:cxn modelId="{2DD7287C-0EED-4339-887E-2BC55FAF1441}" type="presOf" srcId="{67F31F3A-1DDB-42E0-8BC1-EB7B2F575BDD}" destId="{EBB61557-8E93-44B3-905C-E8434B8B0930}" srcOrd="0" destOrd="0" presId="urn:microsoft.com/office/officeart/2005/8/layout/radial2"/>
    <dgm:cxn modelId="{96387780-61DC-4228-8908-AF2F5D363840}" type="presOf" srcId="{046BE2DE-F49B-41E5-80E2-F694C1DC13FA}" destId="{63CD70F1-77DB-4C80-A5AB-0DDB1966736F}" srcOrd="0" destOrd="3" presId="urn:microsoft.com/office/officeart/2005/8/layout/radial2"/>
    <dgm:cxn modelId="{B9523690-832A-4955-85C1-36A58B03122B}" type="presOf" srcId="{9947ADCD-2FE1-466B-AC86-B9CB2A333DAC}" destId="{63CD70F1-77DB-4C80-A5AB-0DDB1966736F}" srcOrd="0" destOrd="4" presId="urn:microsoft.com/office/officeart/2005/8/layout/radial2"/>
    <dgm:cxn modelId="{86A9F0A1-33EB-4DCA-8618-8CD364B09250}" type="presOf" srcId="{A2AE0B36-51AB-4245-BA0F-8C6E245869CF}" destId="{63CD70F1-77DB-4C80-A5AB-0DDB1966736F}" srcOrd="0" destOrd="1" presId="urn:microsoft.com/office/officeart/2005/8/layout/radial2"/>
    <dgm:cxn modelId="{F66D4BA3-DDB2-4A45-B6BC-B09D6C943760}" type="presOf" srcId="{D0F656AF-A82C-41B9-A120-8A42D4AF482C}" destId="{A0914B15-8271-4D56-ACBC-F5AF858F0C86}" srcOrd="0" destOrd="0" presId="urn:microsoft.com/office/officeart/2005/8/layout/radial2"/>
    <dgm:cxn modelId="{D15F12A5-0810-464E-AD43-8D005A90659C}" type="presOf" srcId="{7D8E3817-D9FA-4CC5-80FE-58130D2CC97C}" destId="{C91A4A64-51D4-49BD-94C7-75E734BECB43}" srcOrd="0" destOrd="0" presId="urn:microsoft.com/office/officeart/2005/8/layout/radial2"/>
    <dgm:cxn modelId="{78D786B1-F57E-453E-AE5E-C30387F4A3F0}" type="presOf" srcId="{7190F18F-85B3-4534-8514-BAD557E7B073}" destId="{FFFC5410-FD46-49CF-9255-6B1442BF63EF}" srcOrd="0" destOrd="5" presId="urn:microsoft.com/office/officeart/2005/8/layout/radial2"/>
    <dgm:cxn modelId="{F047A0BE-B013-4455-B826-CF95DF600CCA}" type="presOf" srcId="{C61CAD93-B996-40FA-84E6-7F4A511D4808}" destId="{FFFC5410-FD46-49CF-9255-6B1442BF63EF}" srcOrd="0" destOrd="0" presId="urn:microsoft.com/office/officeart/2005/8/layout/radial2"/>
    <dgm:cxn modelId="{E24D75C2-36C7-4C36-8454-775E710FD63A}" type="presOf" srcId="{176999B6-1FA5-435C-BC73-99FAED2654B5}" destId="{FFFC5410-FD46-49CF-9255-6B1442BF63EF}" srcOrd="0" destOrd="3" presId="urn:microsoft.com/office/officeart/2005/8/layout/radial2"/>
    <dgm:cxn modelId="{CA1042D0-5152-40B3-B1EB-9432300BEA96}" type="presOf" srcId="{B0E10AE8-8329-4EEF-8550-3D4CB914AB76}" destId="{FFFC5410-FD46-49CF-9255-6B1442BF63EF}" srcOrd="0" destOrd="1" presId="urn:microsoft.com/office/officeart/2005/8/layout/radial2"/>
    <dgm:cxn modelId="{79A459D1-2538-4DAF-A847-D04B6926D0DB}" type="presOf" srcId="{DDEBAA62-5EB3-4AA6-89F1-3F60675FFD0A}" destId="{C9429C1F-FC92-4394-88AA-594EB43CBD23}" srcOrd="0" destOrd="0" presId="urn:microsoft.com/office/officeart/2005/8/layout/radial2"/>
    <dgm:cxn modelId="{52AC8FD3-2BA9-42F3-9490-AE5A1064CC4F}" srcId="{DDEBAA62-5EB3-4AA6-89F1-3F60675FFD0A}" destId="{67F31F3A-1DDB-42E0-8BC1-EB7B2F575BDD}" srcOrd="0" destOrd="0" parTransId="{8F501C85-29DE-4F8D-9475-F8748346C6D1}" sibTransId="{E1802F1B-B937-4D12-8911-45351B41C11A}"/>
    <dgm:cxn modelId="{496347DC-E5DB-4C34-97CC-1E20E344DF00}" srcId="{D8FE9F27-7DD3-4708-B447-D99FB064EA55}" destId="{C61CAD93-B996-40FA-84E6-7F4A511D4808}" srcOrd="0" destOrd="0" parTransId="{2A744127-A9A3-4949-A52C-9FA1F57DB0FB}" sibTransId="{8C8CAEC1-768F-42A0-8FAC-F611FB7D92A1}"/>
    <dgm:cxn modelId="{939D3BE8-AE1B-4BD7-9CDE-3371DB5DDB98}" srcId="{7D8E3817-D9FA-4CC5-80FE-58130D2CC97C}" destId="{A2AE0B36-51AB-4245-BA0F-8C6E245869CF}" srcOrd="1" destOrd="0" parTransId="{E64D0FD2-113A-415F-8DC5-5DBE7EF724DA}" sibTransId="{F0B0354A-D772-41F4-9EF1-60579F599B70}"/>
    <dgm:cxn modelId="{EAC671EF-9FCC-4845-B012-F287F9F71E60}" srcId="{7D8E3817-D9FA-4CC5-80FE-58130D2CC97C}" destId="{2383CCAB-A962-4A48-8DCA-2AAE16B012DB}" srcOrd="0" destOrd="0" parTransId="{4F04D1DD-1F85-423E-90A7-26F10550F42C}" sibTransId="{5058A2FB-C239-4CD3-A165-88051FCF0DB2}"/>
    <dgm:cxn modelId="{C34859FB-62CC-4F11-ABD8-AA145C248027}" srcId="{D996E08D-172B-4E6C-974F-646E7E4C54F4}" destId="{D8FE9F27-7DD3-4708-B447-D99FB064EA55}" srcOrd="0" destOrd="0" parTransId="{69E7EB7A-D606-4B02-9DFF-B13AEFBC3788}" sibTransId="{C4711312-96EA-4B84-862C-42F8B94AE1BE}"/>
    <dgm:cxn modelId="{48547A64-22C6-4EC1-9D62-27F63A4CB0E3}" type="presParOf" srcId="{E7FC0D9F-FE81-4379-A68F-6735F9AA218A}" destId="{859F76B8-6427-48F3-B5C6-020AB3FEC7A4}" srcOrd="0" destOrd="0" presId="urn:microsoft.com/office/officeart/2005/8/layout/radial2"/>
    <dgm:cxn modelId="{73026268-6CF8-4250-A7F1-FB7B9A20D724}" type="presParOf" srcId="{859F76B8-6427-48F3-B5C6-020AB3FEC7A4}" destId="{6081D119-1269-46E2-BA99-2F27410935FE}" srcOrd="0" destOrd="0" presId="urn:microsoft.com/office/officeart/2005/8/layout/radial2"/>
    <dgm:cxn modelId="{2D4A6987-150B-422D-8B2B-BFAACE09643A}" type="presParOf" srcId="{6081D119-1269-46E2-BA99-2F27410935FE}" destId="{5CC8B4E8-1597-401F-8758-4D4D827191BB}" srcOrd="0" destOrd="0" presId="urn:microsoft.com/office/officeart/2005/8/layout/radial2"/>
    <dgm:cxn modelId="{9CB46F67-B59D-4962-B039-ACC759201469}" type="presParOf" srcId="{6081D119-1269-46E2-BA99-2F27410935FE}" destId="{D428C0F5-E326-4DD6-8543-263B03E90D4F}" srcOrd="1" destOrd="0" presId="urn:microsoft.com/office/officeart/2005/8/layout/radial2"/>
    <dgm:cxn modelId="{28913407-A29B-4ACF-9FC6-3B0EDEECF548}" type="presParOf" srcId="{859F76B8-6427-48F3-B5C6-020AB3FEC7A4}" destId="{9404B0F1-A6C1-4534-8E82-74CEF9341138}" srcOrd="1" destOrd="0" presId="urn:microsoft.com/office/officeart/2005/8/layout/radial2"/>
    <dgm:cxn modelId="{4E6457E4-A24C-4DE8-A09C-1FA421E7B567}" type="presParOf" srcId="{859F76B8-6427-48F3-B5C6-020AB3FEC7A4}" destId="{B31A8800-B2AD-4E84-B6DE-794E520AEAB1}" srcOrd="2" destOrd="0" presId="urn:microsoft.com/office/officeart/2005/8/layout/radial2"/>
    <dgm:cxn modelId="{D3552BC0-E712-4DE5-A4D2-FA93571C8CFF}" type="presParOf" srcId="{B31A8800-B2AD-4E84-B6DE-794E520AEAB1}" destId="{D35EE36E-304E-4479-97B1-F1BC9F2628D6}" srcOrd="0" destOrd="0" presId="urn:microsoft.com/office/officeart/2005/8/layout/radial2"/>
    <dgm:cxn modelId="{C9CD69E0-EB14-43B8-9745-52CFD0E8DF49}" type="presParOf" srcId="{B31A8800-B2AD-4E84-B6DE-794E520AEAB1}" destId="{FFFC5410-FD46-49CF-9255-6B1442BF63EF}" srcOrd="1" destOrd="0" presId="urn:microsoft.com/office/officeart/2005/8/layout/radial2"/>
    <dgm:cxn modelId="{7F422383-3D8A-4676-95A9-5B45928C45A0}" type="presParOf" srcId="{859F76B8-6427-48F3-B5C6-020AB3FEC7A4}" destId="{A0914B15-8271-4D56-ACBC-F5AF858F0C86}" srcOrd="3" destOrd="0" presId="urn:microsoft.com/office/officeart/2005/8/layout/radial2"/>
    <dgm:cxn modelId="{214ACFA9-FE5B-4191-80CE-FFAE19E6706B}" type="presParOf" srcId="{859F76B8-6427-48F3-B5C6-020AB3FEC7A4}" destId="{3E2CEC6A-1BF2-4A8B-9212-360267AB2D4A}" srcOrd="4" destOrd="0" presId="urn:microsoft.com/office/officeart/2005/8/layout/radial2"/>
    <dgm:cxn modelId="{9336B7B0-A6F7-4BAA-923A-AC83FF865C68}" type="presParOf" srcId="{3E2CEC6A-1BF2-4A8B-9212-360267AB2D4A}" destId="{C91A4A64-51D4-49BD-94C7-75E734BECB43}" srcOrd="0" destOrd="0" presId="urn:microsoft.com/office/officeart/2005/8/layout/radial2"/>
    <dgm:cxn modelId="{23D51C6F-C4E6-48EA-89E0-5F2C3F612687}" type="presParOf" srcId="{3E2CEC6A-1BF2-4A8B-9212-360267AB2D4A}" destId="{63CD70F1-77DB-4C80-A5AB-0DDB1966736F}" srcOrd="1" destOrd="0" presId="urn:microsoft.com/office/officeart/2005/8/layout/radial2"/>
    <dgm:cxn modelId="{70B80BC7-1307-460E-A275-30D749F46F7B}" type="presParOf" srcId="{859F76B8-6427-48F3-B5C6-020AB3FEC7A4}" destId="{FFC9D533-0BF0-4A02-AE34-478F36FB9E28}" srcOrd="5" destOrd="0" presId="urn:microsoft.com/office/officeart/2005/8/layout/radial2"/>
    <dgm:cxn modelId="{646DA74C-4D7A-4150-8CE1-D9A50738E663}" type="presParOf" srcId="{859F76B8-6427-48F3-B5C6-020AB3FEC7A4}" destId="{BAEE7A5B-C9E9-4D2B-BB1A-7917F17DAE7A}" srcOrd="6" destOrd="0" presId="urn:microsoft.com/office/officeart/2005/8/layout/radial2"/>
    <dgm:cxn modelId="{E225DE97-1309-44DB-A256-E9F00F337672}" type="presParOf" srcId="{BAEE7A5B-C9E9-4D2B-BB1A-7917F17DAE7A}" destId="{C9429C1F-FC92-4394-88AA-594EB43CBD23}" srcOrd="0" destOrd="0" presId="urn:microsoft.com/office/officeart/2005/8/layout/radial2"/>
    <dgm:cxn modelId="{DCD4075E-BE81-4227-99C3-3480378A9E56}" type="presParOf" srcId="{BAEE7A5B-C9E9-4D2B-BB1A-7917F17DAE7A}" destId="{EBB61557-8E93-44B3-905C-E8434B8B093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96E08D-172B-4E6C-974F-646E7E4C54F4}"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D8FE9F27-7DD3-4708-B447-D99FB064EA55}">
      <dgm:prSet phldrT="[Text]" custT="1"/>
      <dgm:spPr/>
      <dgm:t>
        <a:bodyPr/>
        <a:lstStyle/>
        <a:p>
          <a:r>
            <a:rPr lang="en-US" sz="1400" b="1" dirty="0"/>
            <a:t>Beautician</a:t>
          </a:r>
        </a:p>
      </dgm:t>
    </dgm:pt>
    <dgm:pt modelId="{69E7EB7A-D606-4B02-9DFF-B13AEFBC3788}" type="parTrans" cxnId="{C34859FB-62CC-4F11-ABD8-AA145C248027}">
      <dgm:prSet/>
      <dgm:spPr/>
      <dgm:t>
        <a:bodyPr/>
        <a:lstStyle/>
        <a:p>
          <a:endParaRPr lang="en-US"/>
        </a:p>
      </dgm:t>
    </dgm:pt>
    <dgm:pt modelId="{C4711312-96EA-4B84-862C-42F8B94AE1BE}" type="sibTrans" cxnId="{C34859FB-62CC-4F11-ABD8-AA145C248027}">
      <dgm:prSet/>
      <dgm:spPr/>
      <dgm:t>
        <a:bodyPr/>
        <a:lstStyle/>
        <a:p>
          <a:endParaRPr lang="en-US"/>
        </a:p>
      </dgm:t>
    </dgm:pt>
    <dgm:pt modelId="{C61CAD93-B996-40FA-84E6-7F4A511D4808}">
      <dgm:prSet phldrT="[Text]"/>
      <dgm:spPr/>
      <dgm:t>
        <a:bodyPr/>
        <a:lstStyle/>
        <a:p>
          <a:r>
            <a:rPr lang="en-US" dirty="0"/>
            <a:t>Colorist/Stylist</a:t>
          </a:r>
        </a:p>
      </dgm:t>
    </dgm:pt>
    <dgm:pt modelId="{2A744127-A9A3-4949-A52C-9FA1F57DB0FB}" type="parTrans" cxnId="{496347DC-E5DB-4C34-97CC-1E20E344DF00}">
      <dgm:prSet/>
      <dgm:spPr/>
      <dgm:t>
        <a:bodyPr/>
        <a:lstStyle/>
        <a:p>
          <a:endParaRPr lang="en-US"/>
        </a:p>
      </dgm:t>
    </dgm:pt>
    <dgm:pt modelId="{8C8CAEC1-768F-42A0-8FAC-F611FB7D92A1}" type="sibTrans" cxnId="{496347DC-E5DB-4C34-97CC-1E20E344DF00}">
      <dgm:prSet/>
      <dgm:spPr/>
      <dgm:t>
        <a:bodyPr/>
        <a:lstStyle/>
        <a:p>
          <a:endParaRPr lang="en-US"/>
        </a:p>
      </dgm:t>
    </dgm:pt>
    <dgm:pt modelId="{B0E10AE8-8329-4EEF-8550-3D4CB914AB76}">
      <dgm:prSet phldrT="[Text]"/>
      <dgm:spPr/>
      <dgm:t>
        <a:bodyPr/>
        <a:lstStyle/>
        <a:p>
          <a:r>
            <a:rPr lang="en-US" dirty="0"/>
            <a:t>Beauty School Owner</a:t>
          </a:r>
        </a:p>
      </dgm:t>
    </dgm:pt>
    <dgm:pt modelId="{1D91A61B-87DD-4FD7-90B2-12027CAA7F7D}" type="parTrans" cxnId="{89145045-C3EE-4FB0-98AD-4F287D4FEF1C}">
      <dgm:prSet/>
      <dgm:spPr/>
      <dgm:t>
        <a:bodyPr/>
        <a:lstStyle/>
        <a:p>
          <a:endParaRPr lang="en-US"/>
        </a:p>
      </dgm:t>
    </dgm:pt>
    <dgm:pt modelId="{54BA0D00-3261-4842-A6B4-996C0C991505}" type="sibTrans" cxnId="{89145045-C3EE-4FB0-98AD-4F287D4FEF1C}">
      <dgm:prSet/>
      <dgm:spPr/>
      <dgm:t>
        <a:bodyPr/>
        <a:lstStyle/>
        <a:p>
          <a:endParaRPr lang="en-US"/>
        </a:p>
      </dgm:t>
    </dgm:pt>
    <dgm:pt modelId="{7D8E3817-D9FA-4CC5-80FE-58130D2CC97C}">
      <dgm:prSet phldrT="[Text]" custT="1"/>
      <dgm:spPr/>
      <dgm:t>
        <a:bodyPr/>
        <a:lstStyle/>
        <a:p>
          <a:r>
            <a:rPr lang="en-US" sz="1400" b="1" dirty="0" err="1"/>
            <a:t>Cosme</a:t>
          </a:r>
          <a:r>
            <a:rPr lang="en-US" sz="1400" b="1" dirty="0"/>
            <a:t>- </a:t>
          </a:r>
          <a:r>
            <a:rPr lang="en-US" sz="1400" b="1" dirty="0" err="1"/>
            <a:t>tologist</a:t>
          </a:r>
          <a:endParaRPr lang="en-US" sz="1400" b="1" dirty="0"/>
        </a:p>
      </dgm:t>
    </dgm:pt>
    <dgm:pt modelId="{D0F656AF-A82C-41B9-A120-8A42D4AF482C}" type="parTrans" cxnId="{F28D8C0B-E227-498C-85E8-48A86C3E0D93}">
      <dgm:prSet/>
      <dgm:spPr/>
      <dgm:t>
        <a:bodyPr/>
        <a:lstStyle/>
        <a:p>
          <a:endParaRPr lang="en-US"/>
        </a:p>
      </dgm:t>
    </dgm:pt>
    <dgm:pt modelId="{0EA51731-26B0-4744-9121-B34684E7B153}" type="sibTrans" cxnId="{F28D8C0B-E227-498C-85E8-48A86C3E0D93}">
      <dgm:prSet/>
      <dgm:spPr/>
      <dgm:t>
        <a:bodyPr/>
        <a:lstStyle/>
        <a:p>
          <a:endParaRPr lang="en-US"/>
        </a:p>
      </dgm:t>
    </dgm:pt>
    <dgm:pt modelId="{2383CCAB-A962-4A48-8DCA-2AAE16B012DB}">
      <dgm:prSet phldrT="[Text]"/>
      <dgm:spPr/>
      <dgm:t>
        <a:bodyPr/>
        <a:lstStyle/>
        <a:p>
          <a:r>
            <a:rPr lang="en-US" dirty="0"/>
            <a:t>Salon Make up </a:t>
          </a:r>
        </a:p>
      </dgm:t>
    </dgm:pt>
    <dgm:pt modelId="{4F04D1DD-1F85-423E-90A7-26F10550F42C}" type="parTrans" cxnId="{EAC671EF-9FCC-4845-B012-F287F9F71E60}">
      <dgm:prSet/>
      <dgm:spPr/>
      <dgm:t>
        <a:bodyPr/>
        <a:lstStyle/>
        <a:p>
          <a:endParaRPr lang="en-US"/>
        </a:p>
      </dgm:t>
    </dgm:pt>
    <dgm:pt modelId="{5058A2FB-C239-4CD3-A165-88051FCF0DB2}" type="sibTrans" cxnId="{EAC671EF-9FCC-4845-B012-F287F9F71E60}">
      <dgm:prSet/>
      <dgm:spPr/>
      <dgm:t>
        <a:bodyPr/>
        <a:lstStyle/>
        <a:p>
          <a:endParaRPr lang="en-US"/>
        </a:p>
      </dgm:t>
    </dgm:pt>
    <dgm:pt modelId="{DDEBAA62-5EB3-4AA6-89F1-3F60675FFD0A}">
      <dgm:prSet phldrT="[Text]" custT="1"/>
      <dgm:spPr/>
      <dgm:t>
        <a:bodyPr/>
        <a:lstStyle/>
        <a:p>
          <a:r>
            <a:rPr lang="en-US" sz="1400" b="1" dirty="0"/>
            <a:t>Manicurist</a:t>
          </a:r>
        </a:p>
      </dgm:t>
    </dgm:pt>
    <dgm:pt modelId="{7F2C4732-5C0B-45F9-8420-B1F699923078}" type="parTrans" cxnId="{4CCD1521-AE53-4AA2-9AE9-F467106902B4}">
      <dgm:prSet/>
      <dgm:spPr/>
      <dgm:t>
        <a:bodyPr/>
        <a:lstStyle/>
        <a:p>
          <a:endParaRPr lang="en-US"/>
        </a:p>
      </dgm:t>
    </dgm:pt>
    <dgm:pt modelId="{A8EEEAE5-A38E-41CD-B867-24D93BDCC77F}" type="sibTrans" cxnId="{4CCD1521-AE53-4AA2-9AE9-F467106902B4}">
      <dgm:prSet/>
      <dgm:spPr/>
      <dgm:t>
        <a:bodyPr/>
        <a:lstStyle/>
        <a:p>
          <a:endParaRPr lang="en-US"/>
        </a:p>
      </dgm:t>
    </dgm:pt>
    <dgm:pt modelId="{67F31F3A-1DDB-42E0-8BC1-EB7B2F575BDD}">
      <dgm:prSet phldrT="[Text]"/>
      <dgm:spPr/>
      <dgm:t>
        <a:bodyPr/>
        <a:lstStyle/>
        <a:p>
          <a:r>
            <a:rPr lang="en-US" dirty="0"/>
            <a:t>Salon services</a:t>
          </a:r>
        </a:p>
      </dgm:t>
    </dgm:pt>
    <dgm:pt modelId="{8F501C85-29DE-4F8D-9475-F8748346C6D1}" type="parTrans" cxnId="{52AC8FD3-2BA9-42F3-9490-AE5A1064CC4F}">
      <dgm:prSet/>
      <dgm:spPr/>
      <dgm:t>
        <a:bodyPr/>
        <a:lstStyle/>
        <a:p>
          <a:endParaRPr lang="en-US"/>
        </a:p>
      </dgm:t>
    </dgm:pt>
    <dgm:pt modelId="{E1802F1B-B937-4D12-8911-45351B41C11A}" type="sibTrans" cxnId="{52AC8FD3-2BA9-42F3-9490-AE5A1064CC4F}">
      <dgm:prSet/>
      <dgm:spPr/>
      <dgm:t>
        <a:bodyPr/>
        <a:lstStyle/>
        <a:p>
          <a:endParaRPr lang="en-US"/>
        </a:p>
      </dgm:t>
    </dgm:pt>
    <dgm:pt modelId="{09AF7F06-1A39-42FD-9DED-A4E58D403920}">
      <dgm:prSet phldrT="[Text]"/>
      <dgm:spPr/>
      <dgm:t>
        <a:bodyPr/>
        <a:lstStyle/>
        <a:p>
          <a:r>
            <a:rPr lang="en-US" dirty="0"/>
            <a:t>Marketing or Sales Beauty Supplies</a:t>
          </a:r>
        </a:p>
      </dgm:t>
    </dgm:pt>
    <dgm:pt modelId="{5B972C1B-FD37-449E-B7B0-76CC64C15D54}" type="parTrans" cxnId="{919EAB0E-4C14-4439-B441-0BB81464D707}">
      <dgm:prSet/>
      <dgm:spPr/>
      <dgm:t>
        <a:bodyPr/>
        <a:lstStyle/>
        <a:p>
          <a:endParaRPr lang="en-US"/>
        </a:p>
      </dgm:t>
    </dgm:pt>
    <dgm:pt modelId="{1EE00D1A-B293-451A-934D-94C188B2979F}" type="sibTrans" cxnId="{919EAB0E-4C14-4439-B441-0BB81464D707}">
      <dgm:prSet/>
      <dgm:spPr/>
      <dgm:t>
        <a:bodyPr/>
        <a:lstStyle/>
        <a:p>
          <a:endParaRPr lang="en-US"/>
        </a:p>
      </dgm:t>
    </dgm:pt>
    <dgm:pt modelId="{A2AE0B36-51AB-4245-BA0F-8C6E245869CF}">
      <dgm:prSet phldrT="[Text]"/>
      <dgm:spPr/>
      <dgm:t>
        <a:bodyPr/>
        <a:lstStyle/>
        <a:p>
          <a:r>
            <a:rPr lang="en-US" dirty="0"/>
            <a:t>Cosmetics scientist</a:t>
          </a:r>
        </a:p>
      </dgm:t>
    </dgm:pt>
    <dgm:pt modelId="{E64D0FD2-113A-415F-8DC5-5DBE7EF724DA}" type="parTrans" cxnId="{939D3BE8-AE1B-4BD7-9CDE-3371DB5DDB98}">
      <dgm:prSet/>
      <dgm:spPr/>
      <dgm:t>
        <a:bodyPr/>
        <a:lstStyle/>
        <a:p>
          <a:endParaRPr lang="en-US"/>
        </a:p>
      </dgm:t>
    </dgm:pt>
    <dgm:pt modelId="{F0B0354A-D772-41F4-9EF1-60579F599B70}" type="sibTrans" cxnId="{939D3BE8-AE1B-4BD7-9CDE-3371DB5DDB98}">
      <dgm:prSet/>
      <dgm:spPr/>
      <dgm:t>
        <a:bodyPr/>
        <a:lstStyle/>
        <a:p>
          <a:endParaRPr lang="en-US"/>
        </a:p>
      </dgm:t>
    </dgm:pt>
    <dgm:pt modelId="{13CD1BF1-84D5-4C35-856F-1864F4E2F679}">
      <dgm:prSet phldrT="[Text]"/>
      <dgm:spPr/>
      <dgm:t>
        <a:bodyPr/>
        <a:lstStyle/>
        <a:p>
          <a:r>
            <a:rPr lang="en-US" dirty="0"/>
            <a:t>Market research cosmetics</a:t>
          </a:r>
        </a:p>
      </dgm:t>
    </dgm:pt>
    <dgm:pt modelId="{D18A4DF7-F530-4FDA-8097-909A40FBA26B}" type="parTrans" cxnId="{46B97577-C799-48B7-9939-43353986CC22}">
      <dgm:prSet/>
      <dgm:spPr/>
      <dgm:t>
        <a:bodyPr/>
        <a:lstStyle/>
        <a:p>
          <a:endParaRPr lang="en-US"/>
        </a:p>
      </dgm:t>
    </dgm:pt>
    <dgm:pt modelId="{CC95F650-B843-4C0C-B514-62FE24322C86}" type="sibTrans" cxnId="{46B97577-C799-48B7-9939-43353986CC22}">
      <dgm:prSet/>
      <dgm:spPr/>
      <dgm:t>
        <a:bodyPr/>
        <a:lstStyle/>
        <a:p>
          <a:endParaRPr lang="en-US"/>
        </a:p>
      </dgm:t>
    </dgm:pt>
    <dgm:pt modelId="{046BE2DE-F49B-41E5-80E2-F694C1DC13FA}">
      <dgm:prSet phldrT="[Text]"/>
      <dgm:spPr/>
      <dgm:t>
        <a:bodyPr/>
        <a:lstStyle/>
        <a:p>
          <a:r>
            <a:rPr lang="en-US" dirty="0"/>
            <a:t>CEO </a:t>
          </a:r>
          <a:r>
            <a:rPr lang="en-US" dirty="0" err="1"/>
            <a:t>Loreal</a:t>
          </a:r>
          <a:endParaRPr lang="en-US" dirty="0"/>
        </a:p>
      </dgm:t>
    </dgm:pt>
    <dgm:pt modelId="{91AC9A41-E953-4659-9416-73A61CA222F7}" type="parTrans" cxnId="{6CF10477-BEEC-4540-B7B7-CC2D374C242E}">
      <dgm:prSet/>
      <dgm:spPr/>
      <dgm:t>
        <a:bodyPr/>
        <a:lstStyle/>
        <a:p>
          <a:endParaRPr lang="en-US"/>
        </a:p>
      </dgm:t>
    </dgm:pt>
    <dgm:pt modelId="{97005224-9550-40ED-93E4-F038902B908E}" type="sibTrans" cxnId="{6CF10477-BEEC-4540-B7B7-CC2D374C242E}">
      <dgm:prSet/>
      <dgm:spPr/>
      <dgm:t>
        <a:bodyPr/>
        <a:lstStyle/>
        <a:p>
          <a:endParaRPr lang="en-US"/>
        </a:p>
      </dgm:t>
    </dgm:pt>
    <dgm:pt modelId="{9947ADCD-2FE1-466B-AC86-B9CB2A333DAC}">
      <dgm:prSet phldrT="[Text]"/>
      <dgm:spPr/>
      <dgm:t>
        <a:bodyPr/>
        <a:lstStyle/>
        <a:p>
          <a:r>
            <a:rPr lang="en-US" dirty="0"/>
            <a:t>Beauty Magazine Editor</a:t>
          </a:r>
        </a:p>
      </dgm:t>
    </dgm:pt>
    <dgm:pt modelId="{A329C7BA-054F-4078-9992-A1BF92279B6F}" type="parTrans" cxnId="{1F5F946D-619F-4F15-B7B8-B231271C9475}">
      <dgm:prSet/>
      <dgm:spPr/>
      <dgm:t>
        <a:bodyPr/>
        <a:lstStyle/>
        <a:p>
          <a:endParaRPr lang="en-US"/>
        </a:p>
      </dgm:t>
    </dgm:pt>
    <dgm:pt modelId="{2C4C73AD-C195-446C-BF52-D9EAFBB871CD}" type="sibTrans" cxnId="{1F5F946D-619F-4F15-B7B8-B231271C9475}">
      <dgm:prSet/>
      <dgm:spPr/>
      <dgm:t>
        <a:bodyPr/>
        <a:lstStyle/>
        <a:p>
          <a:endParaRPr lang="en-US"/>
        </a:p>
      </dgm:t>
    </dgm:pt>
    <dgm:pt modelId="{C8570C32-71E4-4A51-B8ED-4BB340F5D552}">
      <dgm:prSet phldrT="[Text]"/>
      <dgm:spPr/>
      <dgm:t>
        <a:bodyPr/>
        <a:lstStyle/>
        <a:p>
          <a:r>
            <a:rPr lang="en-US" dirty="0"/>
            <a:t>Researcher</a:t>
          </a:r>
        </a:p>
      </dgm:t>
    </dgm:pt>
    <dgm:pt modelId="{8DF3CBB7-886F-4615-8C6F-0F9419429F49}" type="parTrans" cxnId="{94258BCC-25BF-4AA7-B294-45692587618B}">
      <dgm:prSet/>
      <dgm:spPr/>
      <dgm:t>
        <a:bodyPr/>
        <a:lstStyle/>
        <a:p>
          <a:endParaRPr lang="en-US"/>
        </a:p>
      </dgm:t>
    </dgm:pt>
    <dgm:pt modelId="{9C47747A-D804-4039-A947-C2027A5102CC}" type="sibTrans" cxnId="{94258BCC-25BF-4AA7-B294-45692587618B}">
      <dgm:prSet/>
      <dgm:spPr/>
      <dgm:t>
        <a:bodyPr/>
        <a:lstStyle/>
        <a:p>
          <a:endParaRPr lang="en-US"/>
        </a:p>
      </dgm:t>
    </dgm:pt>
    <dgm:pt modelId="{1E761CC6-81D5-4BB3-AC12-009A5B59F5A8}">
      <dgm:prSet phldrT="[Text]"/>
      <dgm:spPr/>
      <dgm:t>
        <a:bodyPr/>
        <a:lstStyle/>
        <a:p>
          <a:r>
            <a:rPr lang="en-US" dirty="0"/>
            <a:t>Sales salon equipment</a:t>
          </a:r>
        </a:p>
      </dgm:t>
    </dgm:pt>
    <dgm:pt modelId="{21FDA415-48C8-4D02-9981-FA0DE8953D23}" type="parTrans" cxnId="{4444ECC8-0B36-49F6-98A1-14C66BB334D3}">
      <dgm:prSet/>
      <dgm:spPr/>
      <dgm:t>
        <a:bodyPr/>
        <a:lstStyle/>
        <a:p>
          <a:endParaRPr lang="en-US"/>
        </a:p>
      </dgm:t>
    </dgm:pt>
    <dgm:pt modelId="{345CA1A0-4FEB-4765-BAD5-45395EB89DBF}" type="sibTrans" cxnId="{4444ECC8-0B36-49F6-98A1-14C66BB334D3}">
      <dgm:prSet/>
      <dgm:spPr/>
      <dgm:t>
        <a:bodyPr/>
        <a:lstStyle/>
        <a:p>
          <a:endParaRPr lang="en-US"/>
        </a:p>
      </dgm:t>
    </dgm:pt>
    <dgm:pt modelId="{3C25473A-8A87-4548-80CE-73681E0ACB02}">
      <dgm:prSet phldrT="[Text]"/>
      <dgm:spPr/>
      <dgm:t>
        <a:bodyPr/>
        <a:lstStyle/>
        <a:p>
          <a:r>
            <a:rPr lang="en-US" dirty="0"/>
            <a:t>Inventor new technologies</a:t>
          </a:r>
        </a:p>
      </dgm:t>
    </dgm:pt>
    <dgm:pt modelId="{65434BFA-43F5-4EC6-B1A1-419B0980E1D2}" type="parTrans" cxnId="{E7CFAC8F-6A37-4C29-BA73-BD9D88C6D73B}">
      <dgm:prSet/>
      <dgm:spPr/>
      <dgm:t>
        <a:bodyPr/>
        <a:lstStyle/>
        <a:p>
          <a:endParaRPr lang="en-US"/>
        </a:p>
      </dgm:t>
    </dgm:pt>
    <dgm:pt modelId="{75E419A1-E2F7-4E36-8D1B-2316E87ACD9B}" type="sibTrans" cxnId="{E7CFAC8F-6A37-4C29-BA73-BD9D88C6D73B}">
      <dgm:prSet/>
      <dgm:spPr/>
      <dgm:t>
        <a:bodyPr/>
        <a:lstStyle/>
        <a:p>
          <a:endParaRPr lang="en-US"/>
        </a:p>
      </dgm:t>
    </dgm:pt>
    <dgm:pt modelId="{176999B6-1FA5-435C-BC73-99FAED2654B5}">
      <dgm:prSet phldrT="[Text]"/>
      <dgm:spPr/>
      <dgm:t>
        <a:bodyPr/>
        <a:lstStyle/>
        <a:p>
          <a:r>
            <a:rPr lang="en-US" dirty="0"/>
            <a:t>Style books for salon</a:t>
          </a:r>
        </a:p>
      </dgm:t>
    </dgm:pt>
    <dgm:pt modelId="{20E093E8-153C-41B7-B87F-27D8413D45EF}" type="parTrans" cxnId="{DAB70159-44EF-4D60-B965-C0CBA89A9D5A}">
      <dgm:prSet/>
      <dgm:spPr/>
      <dgm:t>
        <a:bodyPr/>
        <a:lstStyle/>
        <a:p>
          <a:endParaRPr lang="en-US"/>
        </a:p>
      </dgm:t>
    </dgm:pt>
    <dgm:pt modelId="{1ECF6A00-26AC-4D40-A0A4-BD24BF0478D6}" type="sibTrans" cxnId="{DAB70159-44EF-4D60-B965-C0CBA89A9D5A}">
      <dgm:prSet/>
      <dgm:spPr/>
      <dgm:t>
        <a:bodyPr/>
        <a:lstStyle/>
        <a:p>
          <a:endParaRPr lang="en-US"/>
        </a:p>
      </dgm:t>
    </dgm:pt>
    <dgm:pt modelId="{6B0B3D12-DA8D-4B35-A96B-E6069DE3985C}">
      <dgm:prSet phldrT="[Text]"/>
      <dgm:spPr/>
      <dgm:t>
        <a:bodyPr/>
        <a:lstStyle/>
        <a:p>
          <a:r>
            <a:rPr lang="en-US" dirty="0"/>
            <a:t>Flat Iron Sales</a:t>
          </a:r>
        </a:p>
      </dgm:t>
    </dgm:pt>
    <dgm:pt modelId="{C4640770-E2F0-483D-8AD9-0D575F4C1B63}" type="parTrans" cxnId="{50D8CB5C-1FF5-4D8A-8FE3-C614D0B69677}">
      <dgm:prSet/>
      <dgm:spPr/>
      <dgm:t>
        <a:bodyPr/>
        <a:lstStyle/>
        <a:p>
          <a:endParaRPr lang="en-US"/>
        </a:p>
      </dgm:t>
    </dgm:pt>
    <dgm:pt modelId="{1EA13BC9-D732-4A36-BE89-303DF0448E2B}" type="sibTrans" cxnId="{50D8CB5C-1FF5-4D8A-8FE3-C614D0B69677}">
      <dgm:prSet/>
      <dgm:spPr/>
      <dgm:t>
        <a:bodyPr/>
        <a:lstStyle/>
        <a:p>
          <a:endParaRPr lang="en-US"/>
        </a:p>
      </dgm:t>
    </dgm:pt>
    <dgm:pt modelId="{7190F18F-85B3-4534-8514-BAD557E7B073}">
      <dgm:prSet phldrT="[Text]"/>
      <dgm:spPr/>
      <dgm:t>
        <a:bodyPr/>
        <a:lstStyle/>
        <a:p>
          <a:r>
            <a:rPr lang="en-US" dirty="0"/>
            <a:t>Dermatologist</a:t>
          </a:r>
        </a:p>
      </dgm:t>
    </dgm:pt>
    <dgm:pt modelId="{A57F3F63-748C-4FE3-82BA-AB9DD99D6E78}" type="parTrans" cxnId="{65AD8C1E-47DD-4978-BF7F-1864BF603D1D}">
      <dgm:prSet/>
      <dgm:spPr/>
      <dgm:t>
        <a:bodyPr/>
        <a:lstStyle/>
        <a:p>
          <a:endParaRPr lang="en-US"/>
        </a:p>
      </dgm:t>
    </dgm:pt>
    <dgm:pt modelId="{6C64F1A7-4163-46B8-BA79-81A9980509C2}" type="sibTrans" cxnId="{65AD8C1E-47DD-4978-BF7F-1864BF603D1D}">
      <dgm:prSet/>
      <dgm:spPr/>
      <dgm:t>
        <a:bodyPr/>
        <a:lstStyle/>
        <a:p>
          <a:endParaRPr lang="en-US"/>
        </a:p>
      </dgm:t>
    </dgm:pt>
    <dgm:pt modelId="{E7FC0D9F-FE81-4379-A68F-6735F9AA218A}" type="pres">
      <dgm:prSet presAssocID="{D996E08D-172B-4E6C-974F-646E7E4C54F4}" presName="composite" presStyleCnt="0">
        <dgm:presLayoutVars>
          <dgm:chMax val="5"/>
          <dgm:dir/>
          <dgm:animLvl val="ctr"/>
          <dgm:resizeHandles val="exact"/>
        </dgm:presLayoutVars>
      </dgm:prSet>
      <dgm:spPr/>
    </dgm:pt>
    <dgm:pt modelId="{859F76B8-6427-48F3-B5C6-020AB3FEC7A4}" type="pres">
      <dgm:prSet presAssocID="{D996E08D-172B-4E6C-974F-646E7E4C54F4}" presName="cycle" presStyleCnt="0"/>
      <dgm:spPr/>
    </dgm:pt>
    <dgm:pt modelId="{6081D119-1269-46E2-BA99-2F27410935FE}" type="pres">
      <dgm:prSet presAssocID="{D996E08D-172B-4E6C-974F-646E7E4C54F4}" presName="centerShape" presStyleCnt="0"/>
      <dgm:spPr/>
    </dgm:pt>
    <dgm:pt modelId="{5CC8B4E8-1597-401F-8758-4D4D827191BB}" type="pres">
      <dgm:prSet presAssocID="{D996E08D-172B-4E6C-974F-646E7E4C54F4}" presName="connSite" presStyleLbl="node1" presStyleIdx="0" presStyleCnt="4"/>
      <dgm:spPr/>
    </dgm:pt>
    <dgm:pt modelId="{D428C0F5-E326-4DD6-8543-263B03E90D4F}" type="pres">
      <dgm:prSet presAssocID="{D996E08D-172B-4E6C-974F-646E7E4C54F4}" presName="visible" presStyleLbl="node1" presStyleIdx="0" presStyleCnt="4"/>
      <dgm:spPr/>
    </dgm:pt>
    <dgm:pt modelId="{9404B0F1-A6C1-4534-8E82-74CEF9341138}" type="pres">
      <dgm:prSet presAssocID="{69E7EB7A-D606-4B02-9DFF-B13AEFBC3788}" presName="Name25" presStyleLbl="parChTrans1D1" presStyleIdx="0" presStyleCnt="3"/>
      <dgm:spPr/>
    </dgm:pt>
    <dgm:pt modelId="{B31A8800-B2AD-4E84-B6DE-794E520AEAB1}" type="pres">
      <dgm:prSet presAssocID="{D8FE9F27-7DD3-4708-B447-D99FB064EA55}" presName="node" presStyleCnt="0"/>
      <dgm:spPr/>
    </dgm:pt>
    <dgm:pt modelId="{D35EE36E-304E-4479-97B1-F1BC9F2628D6}" type="pres">
      <dgm:prSet presAssocID="{D8FE9F27-7DD3-4708-B447-D99FB064EA55}" presName="parentNode" presStyleLbl="node1" presStyleIdx="1" presStyleCnt="4">
        <dgm:presLayoutVars>
          <dgm:chMax val="1"/>
          <dgm:bulletEnabled val="1"/>
        </dgm:presLayoutVars>
      </dgm:prSet>
      <dgm:spPr/>
    </dgm:pt>
    <dgm:pt modelId="{FFFC5410-FD46-49CF-9255-6B1442BF63EF}" type="pres">
      <dgm:prSet presAssocID="{D8FE9F27-7DD3-4708-B447-D99FB064EA55}" presName="childNode" presStyleLbl="revTx" presStyleIdx="0" presStyleCnt="3">
        <dgm:presLayoutVars>
          <dgm:bulletEnabled val="1"/>
        </dgm:presLayoutVars>
      </dgm:prSet>
      <dgm:spPr/>
    </dgm:pt>
    <dgm:pt modelId="{A0914B15-8271-4D56-ACBC-F5AF858F0C86}" type="pres">
      <dgm:prSet presAssocID="{D0F656AF-A82C-41B9-A120-8A42D4AF482C}" presName="Name25" presStyleLbl="parChTrans1D1" presStyleIdx="1" presStyleCnt="3"/>
      <dgm:spPr/>
    </dgm:pt>
    <dgm:pt modelId="{3E2CEC6A-1BF2-4A8B-9212-360267AB2D4A}" type="pres">
      <dgm:prSet presAssocID="{7D8E3817-D9FA-4CC5-80FE-58130D2CC97C}" presName="node" presStyleCnt="0"/>
      <dgm:spPr/>
    </dgm:pt>
    <dgm:pt modelId="{C91A4A64-51D4-49BD-94C7-75E734BECB43}" type="pres">
      <dgm:prSet presAssocID="{7D8E3817-D9FA-4CC5-80FE-58130D2CC97C}" presName="parentNode" presStyleLbl="node1" presStyleIdx="2" presStyleCnt="4" custScaleX="105539" custLinFactNeighborX="48010" custLinFactNeighborY="3777">
        <dgm:presLayoutVars>
          <dgm:chMax val="1"/>
          <dgm:bulletEnabled val="1"/>
        </dgm:presLayoutVars>
      </dgm:prSet>
      <dgm:spPr/>
    </dgm:pt>
    <dgm:pt modelId="{63CD70F1-77DB-4C80-A5AB-0DDB1966736F}" type="pres">
      <dgm:prSet presAssocID="{7D8E3817-D9FA-4CC5-80FE-58130D2CC97C}" presName="childNode" presStyleLbl="revTx" presStyleIdx="1" presStyleCnt="3">
        <dgm:presLayoutVars>
          <dgm:bulletEnabled val="1"/>
        </dgm:presLayoutVars>
      </dgm:prSet>
      <dgm:spPr/>
    </dgm:pt>
    <dgm:pt modelId="{FFC9D533-0BF0-4A02-AE34-478F36FB9E28}" type="pres">
      <dgm:prSet presAssocID="{7F2C4732-5C0B-45F9-8420-B1F699923078}" presName="Name25" presStyleLbl="parChTrans1D1" presStyleIdx="2" presStyleCnt="3"/>
      <dgm:spPr/>
    </dgm:pt>
    <dgm:pt modelId="{BAEE7A5B-C9E9-4D2B-BB1A-7917F17DAE7A}" type="pres">
      <dgm:prSet presAssocID="{DDEBAA62-5EB3-4AA6-89F1-3F60675FFD0A}" presName="node" presStyleCnt="0"/>
      <dgm:spPr/>
    </dgm:pt>
    <dgm:pt modelId="{C9429C1F-FC92-4394-88AA-594EB43CBD23}" type="pres">
      <dgm:prSet presAssocID="{DDEBAA62-5EB3-4AA6-89F1-3F60675FFD0A}" presName="parentNode" presStyleLbl="node1" presStyleIdx="3" presStyleCnt="4">
        <dgm:presLayoutVars>
          <dgm:chMax val="1"/>
          <dgm:bulletEnabled val="1"/>
        </dgm:presLayoutVars>
      </dgm:prSet>
      <dgm:spPr/>
    </dgm:pt>
    <dgm:pt modelId="{EBB61557-8E93-44B3-905C-E8434B8B0930}" type="pres">
      <dgm:prSet presAssocID="{DDEBAA62-5EB3-4AA6-89F1-3F60675FFD0A}" presName="childNode" presStyleLbl="revTx" presStyleIdx="2" presStyleCnt="3">
        <dgm:presLayoutVars>
          <dgm:bulletEnabled val="1"/>
        </dgm:presLayoutVars>
      </dgm:prSet>
      <dgm:spPr/>
    </dgm:pt>
  </dgm:ptLst>
  <dgm:cxnLst>
    <dgm:cxn modelId="{F28D8C0B-E227-498C-85E8-48A86C3E0D93}" srcId="{D996E08D-172B-4E6C-974F-646E7E4C54F4}" destId="{7D8E3817-D9FA-4CC5-80FE-58130D2CC97C}" srcOrd="1" destOrd="0" parTransId="{D0F656AF-A82C-41B9-A120-8A42D4AF482C}" sibTransId="{0EA51731-26B0-4744-9121-B34684E7B153}"/>
    <dgm:cxn modelId="{919EAB0E-4C14-4439-B441-0BB81464D707}" srcId="{D8FE9F27-7DD3-4708-B447-D99FB064EA55}" destId="{09AF7F06-1A39-42FD-9DED-A4E58D403920}" srcOrd="2" destOrd="0" parTransId="{5B972C1B-FD37-449E-B7B0-76CC64C15D54}" sibTransId="{1EE00D1A-B293-451A-934D-94C188B2979F}"/>
    <dgm:cxn modelId="{1301FD15-BBF8-4332-A717-D6C98FB51A0B}" type="presOf" srcId="{2383CCAB-A962-4A48-8DCA-2AAE16B012DB}" destId="{63CD70F1-77DB-4C80-A5AB-0DDB1966736F}" srcOrd="0" destOrd="0" presId="urn:microsoft.com/office/officeart/2005/8/layout/radial2"/>
    <dgm:cxn modelId="{65AD8C1E-47DD-4978-BF7F-1864BF603D1D}" srcId="{D8FE9F27-7DD3-4708-B447-D99FB064EA55}" destId="{7190F18F-85B3-4534-8514-BAD557E7B073}" srcOrd="5" destOrd="0" parTransId="{A57F3F63-748C-4FE3-82BA-AB9DD99D6E78}" sibTransId="{6C64F1A7-4163-46B8-BA79-81A9980509C2}"/>
    <dgm:cxn modelId="{709BD41F-EBA1-48B4-A304-BE70877C885A}" type="presOf" srcId="{046BE2DE-F49B-41E5-80E2-F694C1DC13FA}" destId="{63CD70F1-77DB-4C80-A5AB-0DDB1966736F}" srcOrd="0" destOrd="3" presId="urn:microsoft.com/office/officeart/2005/8/layout/radial2"/>
    <dgm:cxn modelId="{4CCD1521-AE53-4AA2-9AE9-F467106902B4}" srcId="{D996E08D-172B-4E6C-974F-646E7E4C54F4}" destId="{DDEBAA62-5EB3-4AA6-89F1-3F60675FFD0A}" srcOrd="2" destOrd="0" parTransId="{7F2C4732-5C0B-45F9-8420-B1F699923078}" sibTransId="{A8EEEAE5-A38E-41CD-B867-24D93BDCC77F}"/>
    <dgm:cxn modelId="{6F500527-48BA-426F-A02B-B7DDCE35E727}" type="presOf" srcId="{69E7EB7A-D606-4B02-9DFF-B13AEFBC3788}" destId="{9404B0F1-A6C1-4534-8E82-74CEF9341138}" srcOrd="0" destOrd="0" presId="urn:microsoft.com/office/officeart/2005/8/layout/radial2"/>
    <dgm:cxn modelId="{5C865832-9ED3-49BE-80D3-2FF626DCF477}" type="presOf" srcId="{176999B6-1FA5-435C-BC73-99FAED2654B5}" destId="{FFFC5410-FD46-49CF-9255-6B1442BF63EF}" srcOrd="0" destOrd="3" presId="urn:microsoft.com/office/officeart/2005/8/layout/radial2"/>
    <dgm:cxn modelId="{50D8CB5C-1FF5-4D8A-8FE3-C614D0B69677}" srcId="{D8FE9F27-7DD3-4708-B447-D99FB064EA55}" destId="{6B0B3D12-DA8D-4B35-A96B-E6069DE3985C}" srcOrd="4" destOrd="0" parTransId="{C4640770-E2F0-483D-8AD9-0D575F4C1B63}" sibTransId="{1EA13BC9-D732-4A36-BE89-303DF0448E2B}"/>
    <dgm:cxn modelId="{F2BF005F-12A6-4653-8999-ACF2BD24AFC6}" type="presOf" srcId="{D8FE9F27-7DD3-4708-B447-D99FB064EA55}" destId="{D35EE36E-304E-4479-97B1-F1BC9F2628D6}" srcOrd="0" destOrd="0" presId="urn:microsoft.com/office/officeart/2005/8/layout/radial2"/>
    <dgm:cxn modelId="{1F98C242-C912-40B9-A0D7-4844FDE46DFF}" type="presOf" srcId="{3C25473A-8A87-4548-80CE-73681E0ACB02}" destId="{EBB61557-8E93-44B3-905C-E8434B8B0930}" srcOrd="0" destOrd="3" presId="urn:microsoft.com/office/officeart/2005/8/layout/radial2"/>
    <dgm:cxn modelId="{89145045-C3EE-4FB0-98AD-4F287D4FEF1C}" srcId="{D8FE9F27-7DD3-4708-B447-D99FB064EA55}" destId="{B0E10AE8-8329-4EEF-8550-3D4CB914AB76}" srcOrd="1" destOrd="0" parTransId="{1D91A61B-87DD-4FD7-90B2-12027CAA7F7D}" sibTransId="{54BA0D00-3261-4842-A6B4-996C0C991505}"/>
    <dgm:cxn modelId="{4CF2A66A-93FC-411B-AA2F-838FA9BD5CF5}" type="presOf" srcId="{7D8E3817-D9FA-4CC5-80FE-58130D2CC97C}" destId="{C91A4A64-51D4-49BD-94C7-75E734BECB43}" srcOrd="0" destOrd="0" presId="urn:microsoft.com/office/officeart/2005/8/layout/radial2"/>
    <dgm:cxn modelId="{4617A94C-AE1B-470A-8F21-E0A0867C1F57}" type="presOf" srcId="{1E761CC6-81D5-4BB3-AC12-009A5B59F5A8}" destId="{EBB61557-8E93-44B3-905C-E8434B8B0930}" srcOrd="0" destOrd="2" presId="urn:microsoft.com/office/officeart/2005/8/layout/radial2"/>
    <dgm:cxn modelId="{1F5F946D-619F-4F15-B7B8-B231271C9475}" srcId="{7D8E3817-D9FA-4CC5-80FE-58130D2CC97C}" destId="{9947ADCD-2FE1-466B-AC86-B9CB2A333DAC}" srcOrd="4" destOrd="0" parTransId="{A329C7BA-054F-4078-9992-A1BF92279B6F}" sibTransId="{2C4C73AD-C195-446C-BF52-D9EAFBB871CD}"/>
    <dgm:cxn modelId="{5FD4A873-70B4-4E59-AA1B-C81C04A10DDE}" type="presOf" srcId="{A2AE0B36-51AB-4245-BA0F-8C6E245869CF}" destId="{63CD70F1-77DB-4C80-A5AB-0DDB1966736F}" srcOrd="0" destOrd="1" presId="urn:microsoft.com/office/officeart/2005/8/layout/radial2"/>
    <dgm:cxn modelId="{6CF10477-BEEC-4540-B7B7-CC2D374C242E}" srcId="{7D8E3817-D9FA-4CC5-80FE-58130D2CC97C}" destId="{046BE2DE-F49B-41E5-80E2-F694C1DC13FA}" srcOrd="3" destOrd="0" parTransId="{91AC9A41-E953-4659-9416-73A61CA222F7}" sibTransId="{97005224-9550-40ED-93E4-F038902B908E}"/>
    <dgm:cxn modelId="{46B97577-C799-48B7-9939-43353986CC22}" srcId="{7D8E3817-D9FA-4CC5-80FE-58130D2CC97C}" destId="{13CD1BF1-84D5-4C35-856F-1864F4E2F679}" srcOrd="2" destOrd="0" parTransId="{D18A4DF7-F530-4FDA-8097-909A40FBA26B}" sibTransId="{CC95F650-B843-4C0C-B514-62FE24322C86}"/>
    <dgm:cxn modelId="{DAB70159-44EF-4D60-B965-C0CBA89A9D5A}" srcId="{D8FE9F27-7DD3-4708-B447-D99FB064EA55}" destId="{176999B6-1FA5-435C-BC73-99FAED2654B5}" srcOrd="3" destOrd="0" parTransId="{20E093E8-153C-41B7-B87F-27D8413D45EF}" sibTransId="{1ECF6A00-26AC-4D40-A0A4-BD24BF0478D6}"/>
    <dgm:cxn modelId="{0B03B187-2A1F-400E-9824-267A9F2EA4DF}" type="presOf" srcId="{13CD1BF1-84D5-4C35-856F-1864F4E2F679}" destId="{63CD70F1-77DB-4C80-A5AB-0DDB1966736F}" srcOrd="0" destOrd="2" presId="urn:microsoft.com/office/officeart/2005/8/layout/radial2"/>
    <dgm:cxn modelId="{E7CFAC8F-6A37-4C29-BA73-BD9D88C6D73B}" srcId="{DDEBAA62-5EB3-4AA6-89F1-3F60675FFD0A}" destId="{3C25473A-8A87-4548-80CE-73681E0ACB02}" srcOrd="3" destOrd="0" parTransId="{65434BFA-43F5-4EC6-B1A1-419B0980E1D2}" sibTransId="{75E419A1-E2F7-4E36-8D1B-2316E87ACD9B}"/>
    <dgm:cxn modelId="{FB690EB2-5B80-40D3-8FA2-9C0DD1DC8A1B}" type="presOf" srcId="{7F2C4732-5C0B-45F9-8420-B1F699923078}" destId="{FFC9D533-0BF0-4A02-AE34-478F36FB9E28}" srcOrd="0" destOrd="0" presId="urn:microsoft.com/office/officeart/2005/8/layout/radial2"/>
    <dgm:cxn modelId="{6FDA5CB2-081E-43A4-9357-32B9F61CBDFE}" type="presOf" srcId="{67F31F3A-1DDB-42E0-8BC1-EB7B2F575BDD}" destId="{EBB61557-8E93-44B3-905C-E8434B8B0930}" srcOrd="0" destOrd="0" presId="urn:microsoft.com/office/officeart/2005/8/layout/radial2"/>
    <dgm:cxn modelId="{B0B09FC1-5F7D-4DEA-A0EF-52903A48FA4F}" type="presOf" srcId="{D0F656AF-A82C-41B9-A120-8A42D4AF482C}" destId="{A0914B15-8271-4D56-ACBC-F5AF858F0C86}" srcOrd="0" destOrd="0" presId="urn:microsoft.com/office/officeart/2005/8/layout/radial2"/>
    <dgm:cxn modelId="{BC0ABBC2-708E-4447-A8B1-AA28ABA587D3}" type="presOf" srcId="{9947ADCD-2FE1-466B-AC86-B9CB2A333DAC}" destId="{63CD70F1-77DB-4C80-A5AB-0DDB1966736F}" srcOrd="0" destOrd="4" presId="urn:microsoft.com/office/officeart/2005/8/layout/radial2"/>
    <dgm:cxn modelId="{A11D32C7-F8BF-407D-9D58-96EB0D1BE61D}" type="presOf" srcId="{C8570C32-71E4-4A51-B8ED-4BB340F5D552}" destId="{EBB61557-8E93-44B3-905C-E8434B8B0930}" srcOrd="0" destOrd="1" presId="urn:microsoft.com/office/officeart/2005/8/layout/radial2"/>
    <dgm:cxn modelId="{EB5DCBC7-4CB4-4ADA-9434-712D074FF474}" type="presOf" srcId="{D996E08D-172B-4E6C-974F-646E7E4C54F4}" destId="{E7FC0D9F-FE81-4379-A68F-6735F9AA218A}" srcOrd="0" destOrd="0" presId="urn:microsoft.com/office/officeart/2005/8/layout/radial2"/>
    <dgm:cxn modelId="{4444ECC8-0B36-49F6-98A1-14C66BB334D3}" srcId="{DDEBAA62-5EB3-4AA6-89F1-3F60675FFD0A}" destId="{1E761CC6-81D5-4BB3-AC12-009A5B59F5A8}" srcOrd="2" destOrd="0" parTransId="{21FDA415-48C8-4D02-9981-FA0DE8953D23}" sibTransId="{345CA1A0-4FEB-4765-BAD5-45395EB89DBF}"/>
    <dgm:cxn modelId="{94258BCC-25BF-4AA7-B294-45692587618B}" srcId="{DDEBAA62-5EB3-4AA6-89F1-3F60675FFD0A}" destId="{C8570C32-71E4-4A51-B8ED-4BB340F5D552}" srcOrd="1" destOrd="0" parTransId="{8DF3CBB7-886F-4615-8C6F-0F9419429F49}" sibTransId="{9C47747A-D804-4039-A947-C2027A5102CC}"/>
    <dgm:cxn modelId="{52AC8FD3-2BA9-42F3-9490-AE5A1064CC4F}" srcId="{DDEBAA62-5EB3-4AA6-89F1-3F60675FFD0A}" destId="{67F31F3A-1DDB-42E0-8BC1-EB7B2F575BDD}" srcOrd="0" destOrd="0" parTransId="{8F501C85-29DE-4F8D-9475-F8748346C6D1}" sibTransId="{E1802F1B-B937-4D12-8911-45351B41C11A}"/>
    <dgm:cxn modelId="{496347DC-E5DB-4C34-97CC-1E20E344DF00}" srcId="{D8FE9F27-7DD3-4708-B447-D99FB064EA55}" destId="{C61CAD93-B996-40FA-84E6-7F4A511D4808}" srcOrd="0" destOrd="0" parTransId="{2A744127-A9A3-4949-A52C-9FA1F57DB0FB}" sibTransId="{8C8CAEC1-768F-42A0-8FAC-F611FB7D92A1}"/>
    <dgm:cxn modelId="{FEC372DC-36AE-47D8-A00E-9A65CCEFB4FC}" type="presOf" srcId="{09AF7F06-1A39-42FD-9DED-A4E58D403920}" destId="{FFFC5410-FD46-49CF-9255-6B1442BF63EF}" srcOrd="0" destOrd="2" presId="urn:microsoft.com/office/officeart/2005/8/layout/radial2"/>
    <dgm:cxn modelId="{CA026FE4-3348-4459-9723-EB82D52C5C8B}" type="presOf" srcId="{6B0B3D12-DA8D-4B35-A96B-E6069DE3985C}" destId="{FFFC5410-FD46-49CF-9255-6B1442BF63EF}" srcOrd="0" destOrd="4" presId="urn:microsoft.com/office/officeart/2005/8/layout/radial2"/>
    <dgm:cxn modelId="{BAB850E5-A845-47BD-8FF5-9A232477A346}" type="presOf" srcId="{DDEBAA62-5EB3-4AA6-89F1-3F60675FFD0A}" destId="{C9429C1F-FC92-4394-88AA-594EB43CBD23}" srcOrd="0" destOrd="0" presId="urn:microsoft.com/office/officeart/2005/8/layout/radial2"/>
    <dgm:cxn modelId="{939D3BE8-AE1B-4BD7-9CDE-3371DB5DDB98}" srcId="{7D8E3817-D9FA-4CC5-80FE-58130D2CC97C}" destId="{A2AE0B36-51AB-4245-BA0F-8C6E245869CF}" srcOrd="1" destOrd="0" parTransId="{E64D0FD2-113A-415F-8DC5-5DBE7EF724DA}" sibTransId="{F0B0354A-D772-41F4-9EF1-60579F599B70}"/>
    <dgm:cxn modelId="{EAC671EF-9FCC-4845-B012-F287F9F71E60}" srcId="{7D8E3817-D9FA-4CC5-80FE-58130D2CC97C}" destId="{2383CCAB-A962-4A48-8DCA-2AAE16B012DB}" srcOrd="0" destOrd="0" parTransId="{4F04D1DD-1F85-423E-90A7-26F10550F42C}" sibTransId="{5058A2FB-C239-4CD3-A165-88051FCF0DB2}"/>
    <dgm:cxn modelId="{36F179F1-7FD9-4616-8395-A61EAD0476D3}" type="presOf" srcId="{7190F18F-85B3-4534-8514-BAD557E7B073}" destId="{FFFC5410-FD46-49CF-9255-6B1442BF63EF}" srcOrd="0" destOrd="5" presId="urn:microsoft.com/office/officeart/2005/8/layout/radial2"/>
    <dgm:cxn modelId="{12BB71F2-EBCA-428A-9B11-BFB61A84FEC5}" type="presOf" srcId="{C61CAD93-B996-40FA-84E6-7F4A511D4808}" destId="{FFFC5410-FD46-49CF-9255-6B1442BF63EF}" srcOrd="0" destOrd="0" presId="urn:microsoft.com/office/officeart/2005/8/layout/radial2"/>
    <dgm:cxn modelId="{F8A439FB-72E0-42BE-8CD1-85355D6059A3}" type="presOf" srcId="{B0E10AE8-8329-4EEF-8550-3D4CB914AB76}" destId="{FFFC5410-FD46-49CF-9255-6B1442BF63EF}" srcOrd="0" destOrd="1" presId="urn:microsoft.com/office/officeart/2005/8/layout/radial2"/>
    <dgm:cxn modelId="{C34859FB-62CC-4F11-ABD8-AA145C248027}" srcId="{D996E08D-172B-4E6C-974F-646E7E4C54F4}" destId="{D8FE9F27-7DD3-4708-B447-D99FB064EA55}" srcOrd="0" destOrd="0" parTransId="{69E7EB7A-D606-4B02-9DFF-B13AEFBC3788}" sibTransId="{C4711312-96EA-4B84-862C-42F8B94AE1BE}"/>
    <dgm:cxn modelId="{B173C932-2A5F-496A-891B-993CFF4F4FF7}" type="presParOf" srcId="{E7FC0D9F-FE81-4379-A68F-6735F9AA218A}" destId="{859F76B8-6427-48F3-B5C6-020AB3FEC7A4}" srcOrd="0" destOrd="0" presId="urn:microsoft.com/office/officeart/2005/8/layout/radial2"/>
    <dgm:cxn modelId="{FB238665-4B88-4C42-AC37-FD28712EAFC9}" type="presParOf" srcId="{859F76B8-6427-48F3-B5C6-020AB3FEC7A4}" destId="{6081D119-1269-46E2-BA99-2F27410935FE}" srcOrd="0" destOrd="0" presId="urn:microsoft.com/office/officeart/2005/8/layout/radial2"/>
    <dgm:cxn modelId="{EE561AA9-8335-4756-BD7D-091BF043865B}" type="presParOf" srcId="{6081D119-1269-46E2-BA99-2F27410935FE}" destId="{5CC8B4E8-1597-401F-8758-4D4D827191BB}" srcOrd="0" destOrd="0" presId="urn:microsoft.com/office/officeart/2005/8/layout/radial2"/>
    <dgm:cxn modelId="{61186F39-7C93-49F9-916E-F5CAF29376FC}" type="presParOf" srcId="{6081D119-1269-46E2-BA99-2F27410935FE}" destId="{D428C0F5-E326-4DD6-8543-263B03E90D4F}" srcOrd="1" destOrd="0" presId="urn:microsoft.com/office/officeart/2005/8/layout/radial2"/>
    <dgm:cxn modelId="{707D5D13-3C7F-4706-81E4-66FB2C5BC7E2}" type="presParOf" srcId="{859F76B8-6427-48F3-B5C6-020AB3FEC7A4}" destId="{9404B0F1-A6C1-4534-8E82-74CEF9341138}" srcOrd="1" destOrd="0" presId="urn:microsoft.com/office/officeart/2005/8/layout/radial2"/>
    <dgm:cxn modelId="{635EA3B7-83C3-42F9-B802-517545C8BC19}" type="presParOf" srcId="{859F76B8-6427-48F3-B5C6-020AB3FEC7A4}" destId="{B31A8800-B2AD-4E84-B6DE-794E520AEAB1}" srcOrd="2" destOrd="0" presId="urn:microsoft.com/office/officeart/2005/8/layout/radial2"/>
    <dgm:cxn modelId="{5BFA4161-8270-4F9D-8FB3-18A5A295B4E4}" type="presParOf" srcId="{B31A8800-B2AD-4E84-B6DE-794E520AEAB1}" destId="{D35EE36E-304E-4479-97B1-F1BC9F2628D6}" srcOrd="0" destOrd="0" presId="urn:microsoft.com/office/officeart/2005/8/layout/radial2"/>
    <dgm:cxn modelId="{49E2116B-63D3-4FC8-9895-C4F872FA6D32}" type="presParOf" srcId="{B31A8800-B2AD-4E84-B6DE-794E520AEAB1}" destId="{FFFC5410-FD46-49CF-9255-6B1442BF63EF}" srcOrd="1" destOrd="0" presId="urn:microsoft.com/office/officeart/2005/8/layout/radial2"/>
    <dgm:cxn modelId="{95A9964D-475A-47A6-B1A2-6363BF49CC71}" type="presParOf" srcId="{859F76B8-6427-48F3-B5C6-020AB3FEC7A4}" destId="{A0914B15-8271-4D56-ACBC-F5AF858F0C86}" srcOrd="3" destOrd="0" presId="urn:microsoft.com/office/officeart/2005/8/layout/radial2"/>
    <dgm:cxn modelId="{EB20C900-BCB1-4460-A3B0-D50EC9583D00}" type="presParOf" srcId="{859F76B8-6427-48F3-B5C6-020AB3FEC7A4}" destId="{3E2CEC6A-1BF2-4A8B-9212-360267AB2D4A}" srcOrd="4" destOrd="0" presId="urn:microsoft.com/office/officeart/2005/8/layout/radial2"/>
    <dgm:cxn modelId="{F423680A-CA8F-4F43-BFA9-1CE8903CAF4A}" type="presParOf" srcId="{3E2CEC6A-1BF2-4A8B-9212-360267AB2D4A}" destId="{C91A4A64-51D4-49BD-94C7-75E734BECB43}" srcOrd="0" destOrd="0" presId="urn:microsoft.com/office/officeart/2005/8/layout/radial2"/>
    <dgm:cxn modelId="{35E41632-FAD5-47F6-8A69-5C31F1FF4686}" type="presParOf" srcId="{3E2CEC6A-1BF2-4A8B-9212-360267AB2D4A}" destId="{63CD70F1-77DB-4C80-A5AB-0DDB1966736F}" srcOrd="1" destOrd="0" presId="urn:microsoft.com/office/officeart/2005/8/layout/radial2"/>
    <dgm:cxn modelId="{69AE0A53-F949-470D-B5FF-89062FE590DA}" type="presParOf" srcId="{859F76B8-6427-48F3-B5C6-020AB3FEC7A4}" destId="{FFC9D533-0BF0-4A02-AE34-478F36FB9E28}" srcOrd="5" destOrd="0" presId="urn:microsoft.com/office/officeart/2005/8/layout/radial2"/>
    <dgm:cxn modelId="{B663430D-0D9A-42BD-BDC7-A138067F753F}" type="presParOf" srcId="{859F76B8-6427-48F3-B5C6-020AB3FEC7A4}" destId="{BAEE7A5B-C9E9-4D2B-BB1A-7917F17DAE7A}" srcOrd="6" destOrd="0" presId="urn:microsoft.com/office/officeart/2005/8/layout/radial2"/>
    <dgm:cxn modelId="{495933E5-020A-4220-A3E5-736C577ED87D}" type="presParOf" srcId="{BAEE7A5B-C9E9-4D2B-BB1A-7917F17DAE7A}" destId="{C9429C1F-FC92-4394-88AA-594EB43CBD23}" srcOrd="0" destOrd="0" presId="urn:microsoft.com/office/officeart/2005/8/layout/radial2"/>
    <dgm:cxn modelId="{D0E13C08-FD01-4D2F-B7A2-C362ED6B98A9}" type="presParOf" srcId="{BAEE7A5B-C9E9-4D2B-BB1A-7917F17DAE7A}" destId="{EBB61557-8E93-44B3-905C-E8434B8B093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96E08D-172B-4E6C-974F-646E7E4C54F4}"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D8FE9F27-7DD3-4708-B447-D99FB064EA55}">
      <dgm:prSet phldrT="[Text]" custT="1"/>
      <dgm:spPr/>
      <dgm:t>
        <a:bodyPr/>
        <a:lstStyle/>
        <a:p>
          <a:r>
            <a:rPr lang="en-US" sz="2800" b="1" dirty="0"/>
            <a:t>___</a:t>
          </a:r>
        </a:p>
      </dgm:t>
    </dgm:pt>
    <dgm:pt modelId="{69E7EB7A-D606-4B02-9DFF-B13AEFBC3788}" type="parTrans" cxnId="{C34859FB-62CC-4F11-ABD8-AA145C248027}">
      <dgm:prSet/>
      <dgm:spPr/>
      <dgm:t>
        <a:bodyPr/>
        <a:lstStyle/>
        <a:p>
          <a:endParaRPr lang="en-US" sz="1600"/>
        </a:p>
      </dgm:t>
    </dgm:pt>
    <dgm:pt modelId="{C4711312-96EA-4B84-862C-42F8B94AE1BE}" type="sibTrans" cxnId="{C34859FB-62CC-4F11-ABD8-AA145C248027}">
      <dgm:prSet/>
      <dgm:spPr/>
      <dgm:t>
        <a:bodyPr/>
        <a:lstStyle/>
        <a:p>
          <a:endParaRPr lang="en-US" sz="1600"/>
        </a:p>
      </dgm:t>
    </dgm:pt>
    <dgm:pt modelId="{7D8E3817-D9FA-4CC5-80FE-58130D2CC97C}">
      <dgm:prSet phldrT="[Text]" custT="1"/>
      <dgm:spPr/>
      <dgm:t>
        <a:bodyPr/>
        <a:lstStyle/>
        <a:p>
          <a:r>
            <a:rPr lang="en-US" sz="2800" dirty="0"/>
            <a:t>___</a:t>
          </a:r>
          <a:endParaRPr lang="en-US" sz="1200" b="1" dirty="0"/>
        </a:p>
      </dgm:t>
    </dgm:pt>
    <dgm:pt modelId="{D0F656AF-A82C-41B9-A120-8A42D4AF482C}" type="parTrans" cxnId="{F28D8C0B-E227-498C-85E8-48A86C3E0D93}">
      <dgm:prSet/>
      <dgm:spPr/>
      <dgm:t>
        <a:bodyPr/>
        <a:lstStyle/>
        <a:p>
          <a:endParaRPr lang="en-US" sz="1600"/>
        </a:p>
      </dgm:t>
    </dgm:pt>
    <dgm:pt modelId="{0EA51731-26B0-4744-9121-B34684E7B153}" type="sibTrans" cxnId="{F28D8C0B-E227-498C-85E8-48A86C3E0D93}">
      <dgm:prSet/>
      <dgm:spPr/>
      <dgm:t>
        <a:bodyPr/>
        <a:lstStyle/>
        <a:p>
          <a:endParaRPr lang="en-US" sz="1600"/>
        </a:p>
      </dgm:t>
    </dgm:pt>
    <dgm:pt modelId="{2383CCAB-A962-4A48-8DCA-2AAE16B012DB}">
      <dgm:prSet phldrT="[Text]" custT="1"/>
      <dgm:spPr/>
      <dgm:t>
        <a:bodyPr/>
        <a:lstStyle/>
        <a:p>
          <a:r>
            <a:rPr lang="en-US" sz="2400" dirty="0"/>
            <a:t>__________</a:t>
          </a:r>
        </a:p>
      </dgm:t>
    </dgm:pt>
    <dgm:pt modelId="{4F04D1DD-1F85-423E-90A7-26F10550F42C}" type="parTrans" cxnId="{EAC671EF-9FCC-4845-B012-F287F9F71E60}">
      <dgm:prSet/>
      <dgm:spPr/>
      <dgm:t>
        <a:bodyPr/>
        <a:lstStyle/>
        <a:p>
          <a:endParaRPr lang="en-US" sz="1600"/>
        </a:p>
      </dgm:t>
    </dgm:pt>
    <dgm:pt modelId="{5058A2FB-C239-4CD3-A165-88051FCF0DB2}" type="sibTrans" cxnId="{EAC671EF-9FCC-4845-B012-F287F9F71E60}">
      <dgm:prSet/>
      <dgm:spPr/>
      <dgm:t>
        <a:bodyPr/>
        <a:lstStyle/>
        <a:p>
          <a:endParaRPr lang="en-US" sz="1600"/>
        </a:p>
      </dgm:t>
    </dgm:pt>
    <dgm:pt modelId="{DDEBAA62-5EB3-4AA6-89F1-3F60675FFD0A}">
      <dgm:prSet phldrT="[Text]" custT="1"/>
      <dgm:spPr/>
      <dgm:t>
        <a:bodyPr/>
        <a:lstStyle/>
        <a:p>
          <a:r>
            <a:rPr lang="en-US" sz="2800" dirty="0"/>
            <a:t>___</a:t>
          </a:r>
          <a:endParaRPr lang="en-US" sz="1200" b="1" dirty="0"/>
        </a:p>
      </dgm:t>
    </dgm:pt>
    <dgm:pt modelId="{7F2C4732-5C0B-45F9-8420-B1F699923078}" type="parTrans" cxnId="{4CCD1521-AE53-4AA2-9AE9-F467106902B4}">
      <dgm:prSet/>
      <dgm:spPr/>
      <dgm:t>
        <a:bodyPr/>
        <a:lstStyle/>
        <a:p>
          <a:endParaRPr lang="en-US" sz="1600"/>
        </a:p>
      </dgm:t>
    </dgm:pt>
    <dgm:pt modelId="{A8EEEAE5-A38E-41CD-B867-24D93BDCC77F}" type="sibTrans" cxnId="{4CCD1521-AE53-4AA2-9AE9-F467106902B4}">
      <dgm:prSet/>
      <dgm:spPr/>
      <dgm:t>
        <a:bodyPr/>
        <a:lstStyle/>
        <a:p>
          <a:endParaRPr lang="en-US" sz="1600"/>
        </a:p>
      </dgm:t>
    </dgm:pt>
    <dgm:pt modelId="{67F31F3A-1DDB-42E0-8BC1-EB7B2F575BDD}">
      <dgm:prSet phldrT="[Text]" custT="1"/>
      <dgm:spPr/>
      <dgm:t>
        <a:bodyPr/>
        <a:lstStyle/>
        <a:p>
          <a:r>
            <a:rPr lang="en-US" sz="2400" dirty="0"/>
            <a:t>__________</a:t>
          </a:r>
        </a:p>
      </dgm:t>
    </dgm:pt>
    <dgm:pt modelId="{8F501C85-29DE-4F8D-9475-F8748346C6D1}" type="parTrans" cxnId="{52AC8FD3-2BA9-42F3-9490-AE5A1064CC4F}">
      <dgm:prSet/>
      <dgm:spPr/>
      <dgm:t>
        <a:bodyPr/>
        <a:lstStyle/>
        <a:p>
          <a:endParaRPr lang="en-US" sz="1600"/>
        </a:p>
      </dgm:t>
    </dgm:pt>
    <dgm:pt modelId="{E1802F1B-B937-4D12-8911-45351B41C11A}" type="sibTrans" cxnId="{52AC8FD3-2BA9-42F3-9490-AE5A1064CC4F}">
      <dgm:prSet/>
      <dgm:spPr/>
      <dgm:t>
        <a:bodyPr/>
        <a:lstStyle/>
        <a:p>
          <a:endParaRPr lang="en-US" sz="1600"/>
        </a:p>
      </dgm:t>
    </dgm:pt>
    <dgm:pt modelId="{7190F18F-85B3-4534-8514-BAD557E7B073}">
      <dgm:prSet phldrT="[Text]" custT="1"/>
      <dgm:spPr/>
      <dgm:t>
        <a:bodyPr/>
        <a:lstStyle/>
        <a:p>
          <a:r>
            <a:rPr lang="en-US" sz="2400" dirty="0"/>
            <a:t>__________</a:t>
          </a:r>
        </a:p>
      </dgm:t>
    </dgm:pt>
    <dgm:pt modelId="{A57F3F63-748C-4FE3-82BA-AB9DD99D6E78}" type="parTrans" cxnId="{65AD8C1E-47DD-4978-BF7F-1864BF603D1D}">
      <dgm:prSet/>
      <dgm:spPr/>
      <dgm:t>
        <a:bodyPr/>
        <a:lstStyle/>
        <a:p>
          <a:endParaRPr lang="en-US" sz="1600"/>
        </a:p>
      </dgm:t>
    </dgm:pt>
    <dgm:pt modelId="{6C64F1A7-4163-46B8-BA79-81A9980509C2}" type="sibTrans" cxnId="{65AD8C1E-47DD-4978-BF7F-1864BF603D1D}">
      <dgm:prSet/>
      <dgm:spPr/>
      <dgm:t>
        <a:bodyPr/>
        <a:lstStyle/>
        <a:p>
          <a:endParaRPr lang="en-US" sz="1600"/>
        </a:p>
      </dgm:t>
    </dgm:pt>
    <dgm:pt modelId="{2BA00BB9-EF81-4AE2-821A-232B191B1FF4}">
      <dgm:prSet phldrT="[Text]" custT="1"/>
      <dgm:spPr/>
      <dgm:t>
        <a:bodyPr/>
        <a:lstStyle/>
        <a:p>
          <a:r>
            <a:rPr lang="en-US" sz="2400" dirty="0"/>
            <a:t>__________</a:t>
          </a:r>
        </a:p>
      </dgm:t>
    </dgm:pt>
    <dgm:pt modelId="{191EBCFF-A8A3-4E25-BAB7-5AE48B5959FB}" type="parTrans" cxnId="{B537B286-0BC9-401E-92B9-CC532621B21F}">
      <dgm:prSet/>
      <dgm:spPr/>
      <dgm:t>
        <a:bodyPr/>
        <a:lstStyle/>
        <a:p>
          <a:endParaRPr lang="en-US" sz="1600"/>
        </a:p>
      </dgm:t>
    </dgm:pt>
    <dgm:pt modelId="{D35F409B-3D1A-451B-AD5B-D5118228273E}" type="sibTrans" cxnId="{B537B286-0BC9-401E-92B9-CC532621B21F}">
      <dgm:prSet/>
      <dgm:spPr/>
      <dgm:t>
        <a:bodyPr/>
        <a:lstStyle/>
        <a:p>
          <a:endParaRPr lang="en-US" sz="1600"/>
        </a:p>
      </dgm:t>
    </dgm:pt>
    <dgm:pt modelId="{1EA046E0-915D-4EBD-970A-4F4ECB30673A}">
      <dgm:prSet phldrT="[Text]" custT="1"/>
      <dgm:spPr/>
      <dgm:t>
        <a:bodyPr/>
        <a:lstStyle/>
        <a:p>
          <a:r>
            <a:rPr lang="en-US" sz="2400" dirty="0"/>
            <a:t>__________</a:t>
          </a:r>
        </a:p>
      </dgm:t>
    </dgm:pt>
    <dgm:pt modelId="{FF8DB334-7B9D-485F-8AC2-9C6ACD9F71E3}" type="parTrans" cxnId="{FA36EF7F-F64A-4AE9-92B6-56B28C70A7ED}">
      <dgm:prSet/>
      <dgm:spPr/>
      <dgm:t>
        <a:bodyPr/>
        <a:lstStyle/>
        <a:p>
          <a:endParaRPr lang="en-US" sz="1600"/>
        </a:p>
      </dgm:t>
    </dgm:pt>
    <dgm:pt modelId="{CAB1B584-1BBB-484D-A9C3-8412B919D708}" type="sibTrans" cxnId="{FA36EF7F-F64A-4AE9-92B6-56B28C70A7ED}">
      <dgm:prSet/>
      <dgm:spPr/>
      <dgm:t>
        <a:bodyPr/>
        <a:lstStyle/>
        <a:p>
          <a:endParaRPr lang="en-US" sz="1600"/>
        </a:p>
      </dgm:t>
    </dgm:pt>
    <dgm:pt modelId="{E34D0A3D-B19A-4CDC-85DA-2898FFCD8C1C}">
      <dgm:prSet phldrT="[Text]" custT="1"/>
      <dgm:spPr/>
      <dgm:t>
        <a:bodyPr/>
        <a:lstStyle/>
        <a:p>
          <a:r>
            <a:rPr lang="en-US" sz="2400" dirty="0"/>
            <a:t>__________</a:t>
          </a:r>
        </a:p>
      </dgm:t>
    </dgm:pt>
    <dgm:pt modelId="{80ECB72C-821C-45CF-BDAF-66F455B48A10}" type="parTrans" cxnId="{EAFBE25D-E946-4EBA-9CDB-BD1989689D24}">
      <dgm:prSet/>
      <dgm:spPr/>
      <dgm:t>
        <a:bodyPr/>
        <a:lstStyle/>
        <a:p>
          <a:endParaRPr lang="en-US"/>
        </a:p>
      </dgm:t>
    </dgm:pt>
    <dgm:pt modelId="{853137F6-F21A-40F5-9749-5EC1EBBBB67C}" type="sibTrans" cxnId="{EAFBE25D-E946-4EBA-9CDB-BD1989689D24}">
      <dgm:prSet/>
      <dgm:spPr/>
      <dgm:t>
        <a:bodyPr/>
        <a:lstStyle/>
        <a:p>
          <a:endParaRPr lang="en-US"/>
        </a:p>
      </dgm:t>
    </dgm:pt>
    <dgm:pt modelId="{4D4013DC-8499-4680-841D-9B70102270F5}">
      <dgm:prSet phldrT="[Text]" custT="1"/>
      <dgm:spPr/>
      <dgm:t>
        <a:bodyPr/>
        <a:lstStyle/>
        <a:p>
          <a:r>
            <a:rPr lang="en-US" sz="2400"/>
            <a:t>__________</a:t>
          </a:r>
          <a:endParaRPr lang="en-US" sz="2400" dirty="0"/>
        </a:p>
      </dgm:t>
    </dgm:pt>
    <dgm:pt modelId="{A2D2FDF9-2302-4A5A-8807-0ECF35F1CCC5}" type="parTrans" cxnId="{DAE727FB-72BA-4AA2-BA83-58B2C06136F5}">
      <dgm:prSet/>
      <dgm:spPr/>
      <dgm:t>
        <a:bodyPr/>
        <a:lstStyle/>
        <a:p>
          <a:endParaRPr lang="en-US"/>
        </a:p>
      </dgm:t>
    </dgm:pt>
    <dgm:pt modelId="{FC5809E1-98A6-4F08-AD46-A9D87AD4D340}" type="sibTrans" cxnId="{DAE727FB-72BA-4AA2-BA83-58B2C06136F5}">
      <dgm:prSet/>
      <dgm:spPr/>
      <dgm:t>
        <a:bodyPr/>
        <a:lstStyle/>
        <a:p>
          <a:endParaRPr lang="en-US"/>
        </a:p>
      </dgm:t>
    </dgm:pt>
    <dgm:pt modelId="{A095F731-DCD3-47A0-971F-305C0638E378}">
      <dgm:prSet phldrT="[Text]" custT="1"/>
      <dgm:spPr/>
      <dgm:t>
        <a:bodyPr/>
        <a:lstStyle/>
        <a:p>
          <a:r>
            <a:rPr lang="en-US" sz="2400" dirty="0"/>
            <a:t>__________</a:t>
          </a:r>
        </a:p>
      </dgm:t>
    </dgm:pt>
    <dgm:pt modelId="{AD848FF8-FA5B-4C72-BCF6-5E4BAB6EFA0A}" type="parTrans" cxnId="{ABE898CB-9E04-45AF-B8C5-8ED9E5E19399}">
      <dgm:prSet/>
      <dgm:spPr/>
      <dgm:t>
        <a:bodyPr/>
        <a:lstStyle/>
        <a:p>
          <a:endParaRPr lang="en-US"/>
        </a:p>
      </dgm:t>
    </dgm:pt>
    <dgm:pt modelId="{5DCE5FFC-BC2F-456B-A059-2164798903BF}" type="sibTrans" cxnId="{ABE898CB-9E04-45AF-B8C5-8ED9E5E19399}">
      <dgm:prSet/>
      <dgm:spPr/>
      <dgm:t>
        <a:bodyPr/>
        <a:lstStyle/>
        <a:p>
          <a:endParaRPr lang="en-US"/>
        </a:p>
      </dgm:t>
    </dgm:pt>
    <dgm:pt modelId="{31A0CCC0-9AEE-4D50-A0EC-A31C0200327C}">
      <dgm:prSet phldrT="[Text]" custT="1"/>
      <dgm:spPr/>
      <dgm:t>
        <a:bodyPr/>
        <a:lstStyle/>
        <a:p>
          <a:r>
            <a:rPr lang="en-US" sz="2400" dirty="0"/>
            <a:t>__________</a:t>
          </a:r>
        </a:p>
      </dgm:t>
    </dgm:pt>
    <dgm:pt modelId="{EDE70AAD-9D74-4141-84C3-DCB722CCCFD8}" type="parTrans" cxnId="{1A7F9EE3-D579-437A-A78D-E4F626B4187F}">
      <dgm:prSet/>
      <dgm:spPr/>
      <dgm:t>
        <a:bodyPr/>
        <a:lstStyle/>
        <a:p>
          <a:endParaRPr lang="en-US"/>
        </a:p>
      </dgm:t>
    </dgm:pt>
    <dgm:pt modelId="{73A6C3FE-9AB4-424A-9693-A6D42688AED8}" type="sibTrans" cxnId="{1A7F9EE3-D579-437A-A78D-E4F626B4187F}">
      <dgm:prSet/>
      <dgm:spPr/>
      <dgm:t>
        <a:bodyPr/>
        <a:lstStyle/>
        <a:p>
          <a:endParaRPr lang="en-US"/>
        </a:p>
      </dgm:t>
    </dgm:pt>
    <dgm:pt modelId="{E7FC0D9F-FE81-4379-A68F-6735F9AA218A}" type="pres">
      <dgm:prSet presAssocID="{D996E08D-172B-4E6C-974F-646E7E4C54F4}" presName="composite" presStyleCnt="0">
        <dgm:presLayoutVars>
          <dgm:chMax val="5"/>
          <dgm:dir/>
          <dgm:animLvl val="ctr"/>
          <dgm:resizeHandles val="exact"/>
        </dgm:presLayoutVars>
      </dgm:prSet>
      <dgm:spPr/>
    </dgm:pt>
    <dgm:pt modelId="{859F76B8-6427-48F3-B5C6-020AB3FEC7A4}" type="pres">
      <dgm:prSet presAssocID="{D996E08D-172B-4E6C-974F-646E7E4C54F4}" presName="cycle" presStyleCnt="0"/>
      <dgm:spPr/>
    </dgm:pt>
    <dgm:pt modelId="{6081D119-1269-46E2-BA99-2F27410935FE}" type="pres">
      <dgm:prSet presAssocID="{D996E08D-172B-4E6C-974F-646E7E4C54F4}" presName="centerShape" presStyleCnt="0"/>
      <dgm:spPr/>
    </dgm:pt>
    <dgm:pt modelId="{5CC8B4E8-1597-401F-8758-4D4D827191BB}" type="pres">
      <dgm:prSet presAssocID="{D996E08D-172B-4E6C-974F-646E7E4C54F4}" presName="connSite" presStyleLbl="node1" presStyleIdx="0" presStyleCnt="4"/>
      <dgm:spPr/>
    </dgm:pt>
    <dgm:pt modelId="{D428C0F5-E326-4DD6-8543-263B03E90D4F}" type="pres">
      <dgm:prSet presAssocID="{D996E08D-172B-4E6C-974F-646E7E4C54F4}" presName="visible" presStyleLbl="node1" presStyleIdx="0" presStyleCnt="4"/>
      <dgm:spPr/>
    </dgm:pt>
    <dgm:pt modelId="{9404B0F1-A6C1-4534-8E82-74CEF9341138}" type="pres">
      <dgm:prSet presAssocID="{69E7EB7A-D606-4B02-9DFF-B13AEFBC3788}" presName="Name25" presStyleLbl="parChTrans1D1" presStyleIdx="0" presStyleCnt="3"/>
      <dgm:spPr/>
    </dgm:pt>
    <dgm:pt modelId="{B31A8800-B2AD-4E84-B6DE-794E520AEAB1}" type="pres">
      <dgm:prSet presAssocID="{D8FE9F27-7DD3-4708-B447-D99FB064EA55}" presName="node" presStyleCnt="0"/>
      <dgm:spPr/>
    </dgm:pt>
    <dgm:pt modelId="{D35EE36E-304E-4479-97B1-F1BC9F2628D6}" type="pres">
      <dgm:prSet presAssocID="{D8FE9F27-7DD3-4708-B447-D99FB064EA55}" presName="parentNode" presStyleLbl="node1" presStyleIdx="1" presStyleCnt="4">
        <dgm:presLayoutVars>
          <dgm:chMax val="1"/>
          <dgm:bulletEnabled val="1"/>
        </dgm:presLayoutVars>
      </dgm:prSet>
      <dgm:spPr/>
    </dgm:pt>
    <dgm:pt modelId="{FFFC5410-FD46-49CF-9255-6B1442BF63EF}" type="pres">
      <dgm:prSet presAssocID="{D8FE9F27-7DD3-4708-B447-D99FB064EA55}" presName="childNode" presStyleLbl="revTx" presStyleIdx="0" presStyleCnt="3">
        <dgm:presLayoutVars>
          <dgm:bulletEnabled val="1"/>
        </dgm:presLayoutVars>
      </dgm:prSet>
      <dgm:spPr/>
    </dgm:pt>
    <dgm:pt modelId="{A0914B15-8271-4D56-ACBC-F5AF858F0C86}" type="pres">
      <dgm:prSet presAssocID="{D0F656AF-A82C-41B9-A120-8A42D4AF482C}" presName="Name25" presStyleLbl="parChTrans1D1" presStyleIdx="1" presStyleCnt="3"/>
      <dgm:spPr/>
    </dgm:pt>
    <dgm:pt modelId="{3E2CEC6A-1BF2-4A8B-9212-360267AB2D4A}" type="pres">
      <dgm:prSet presAssocID="{7D8E3817-D9FA-4CC5-80FE-58130D2CC97C}" presName="node" presStyleCnt="0"/>
      <dgm:spPr/>
    </dgm:pt>
    <dgm:pt modelId="{C91A4A64-51D4-49BD-94C7-75E734BECB43}" type="pres">
      <dgm:prSet presAssocID="{7D8E3817-D9FA-4CC5-80FE-58130D2CC97C}" presName="parentNode" presStyleLbl="node1" presStyleIdx="2" presStyleCnt="4" custScaleX="105539" custLinFactNeighborX="48010" custLinFactNeighborY="3777">
        <dgm:presLayoutVars>
          <dgm:chMax val="1"/>
          <dgm:bulletEnabled val="1"/>
        </dgm:presLayoutVars>
      </dgm:prSet>
      <dgm:spPr/>
    </dgm:pt>
    <dgm:pt modelId="{63CD70F1-77DB-4C80-A5AB-0DDB1966736F}" type="pres">
      <dgm:prSet presAssocID="{7D8E3817-D9FA-4CC5-80FE-58130D2CC97C}" presName="childNode" presStyleLbl="revTx" presStyleIdx="1" presStyleCnt="3">
        <dgm:presLayoutVars>
          <dgm:bulletEnabled val="1"/>
        </dgm:presLayoutVars>
      </dgm:prSet>
      <dgm:spPr/>
    </dgm:pt>
    <dgm:pt modelId="{FFC9D533-0BF0-4A02-AE34-478F36FB9E28}" type="pres">
      <dgm:prSet presAssocID="{7F2C4732-5C0B-45F9-8420-B1F699923078}" presName="Name25" presStyleLbl="parChTrans1D1" presStyleIdx="2" presStyleCnt="3"/>
      <dgm:spPr/>
    </dgm:pt>
    <dgm:pt modelId="{BAEE7A5B-C9E9-4D2B-BB1A-7917F17DAE7A}" type="pres">
      <dgm:prSet presAssocID="{DDEBAA62-5EB3-4AA6-89F1-3F60675FFD0A}" presName="node" presStyleCnt="0"/>
      <dgm:spPr/>
    </dgm:pt>
    <dgm:pt modelId="{C9429C1F-FC92-4394-88AA-594EB43CBD23}" type="pres">
      <dgm:prSet presAssocID="{DDEBAA62-5EB3-4AA6-89F1-3F60675FFD0A}" presName="parentNode" presStyleLbl="node1" presStyleIdx="3" presStyleCnt="4">
        <dgm:presLayoutVars>
          <dgm:chMax val="1"/>
          <dgm:bulletEnabled val="1"/>
        </dgm:presLayoutVars>
      </dgm:prSet>
      <dgm:spPr/>
    </dgm:pt>
    <dgm:pt modelId="{EBB61557-8E93-44B3-905C-E8434B8B0930}" type="pres">
      <dgm:prSet presAssocID="{DDEBAA62-5EB3-4AA6-89F1-3F60675FFD0A}" presName="childNode" presStyleLbl="revTx" presStyleIdx="2" presStyleCnt="3">
        <dgm:presLayoutVars>
          <dgm:bulletEnabled val="1"/>
        </dgm:presLayoutVars>
      </dgm:prSet>
      <dgm:spPr/>
    </dgm:pt>
  </dgm:ptLst>
  <dgm:cxnLst>
    <dgm:cxn modelId="{A1A3350B-6D44-483F-9C1C-6C3F4B91E352}" type="presOf" srcId="{D996E08D-172B-4E6C-974F-646E7E4C54F4}" destId="{E7FC0D9F-FE81-4379-A68F-6735F9AA218A}" srcOrd="0" destOrd="0" presId="urn:microsoft.com/office/officeart/2005/8/layout/radial2"/>
    <dgm:cxn modelId="{F28D8C0B-E227-498C-85E8-48A86C3E0D93}" srcId="{D996E08D-172B-4E6C-974F-646E7E4C54F4}" destId="{7D8E3817-D9FA-4CC5-80FE-58130D2CC97C}" srcOrd="1" destOrd="0" parTransId="{D0F656AF-A82C-41B9-A120-8A42D4AF482C}" sibTransId="{0EA51731-26B0-4744-9121-B34684E7B153}"/>
    <dgm:cxn modelId="{65AD8C1E-47DD-4978-BF7F-1864BF603D1D}" srcId="{D8FE9F27-7DD3-4708-B447-D99FB064EA55}" destId="{7190F18F-85B3-4534-8514-BAD557E7B073}" srcOrd="0" destOrd="0" parTransId="{A57F3F63-748C-4FE3-82BA-AB9DD99D6E78}" sibTransId="{6C64F1A7-4163-46B8-BA79-81A9980509C2}"/>
    <dgm:cxn modelId="{4CCD1521-AE53-4AA2-9AE9-F467106902B4}" srcId="{D996E08D-172B-4E6C-974F-646E7E4C54F4}" destId="{DDEBAA62-5EB3-4AA6-89F1-3F60675FFD0A}" srcOrd="2" destOrd="0" parTransId="{7F2C4732-5C0B-45F9-8420-B1F699923078}" sibTransId="{A8EEEAE5-A38E-41CD-B867-24D93BDCC77F}"/>
    <dgm:cxn modelId="{8107372E-650B-4C59-A658-062EB325F53A}" type="presOf" srcId="{DDEBAA62-5EB3-4AA6-89F1-3F60675FFD0A}" destId="{C9429C1F-FC92-4394-88AA-594EB43CBD23}" srcOrd="0" destOrd="0" presId="urn:microsoft.com/office/officeart/2005/8/layout/radial2"/>
    <dgm:cxn modelId="{03F5112F-3FD8-4892-94C8-6A0718448B18}" type="presOf" srcId="{7190F18F-85B3-4534-8514-BAD557E7B073}" destId="{FFFC5410-FD46-49CF-9255-6B1442BF63EF}" srcOrd="0" destOrd="0" presId="urn:microsoft.com/office/officeart/2005/8/layout/radial2"/>
    <dgm:cxn modelId="{77CFAE39-45B7-44C3-A07A-53A342419FC2}" type="presOf" srcId="{69E7EB7A-D606-4B02-9DFF-B13AEFBC3788}" destId="{9404B0F1-A6C1-4534-8E82-74CEF9341138}" srcOrd="0" destOrd="0" presId="urn:microsoft.com/office/officeart/2005/8/layout/radial2"/>
    <dgm:cxn modelId="{84BB9340-DFAA-4EC7-B028-EBCDB8CFA0CC}" type="presOf" srcId="{7D8E3817-D9FA-4CC5-80FE-58130D2CC97C}" destId="{C91A4A64-51D4-49BD-94C7-75E734BECB43}" srcOrd="0" destOrd="0" presId="urn:microsoft.com/office/officeart/2005/8/layout/radial2"/>
    <dgm:cxn modelId="{EAFBE25D-E946-4EBA-9CDB-BD1989689D24}" srcId="{7D8E3817-D9FA-4CC5-80FE-58130D2CC97C}" destId="{E34D0A3D-B19A-4CDC-85DA-2898FFCD8C1C}" srcOrd="1" destOrd="0" parTransId="{80ECB72C-821C-45CF-BDAF-66F455B48A10}" sibTransId="{853137F6-F21A-40F5-9749-5EC1EBBBB67C}"/>
    <dgm:cxn modelId="{15A02E4B-9A3F-4A80-BA18-9B118AF768A5}" type="presOf" srcId="{2BA00BB9-EF81-4AE2-821A-232B191B1FF4}" destId="{FFFC5410-FD46-49CF-9255-6B1442BF63EF}" srcOrd="0" destOrd="1" presId="urn:microsoft.com/office/officeart/2005/8/layout/radial2"/>
    <dgm:cxn modelId="{B7692757-EA2C-4C24-A947-87E549BC39FB}" type="presOf" srcId="{7F2C4732-5C0B-45F9-8420-B1F699923078}" destId="{FFC9D533-0BF0-4A02-AE34-478F36FB9E28}" srcOrd="0" destOrd="0" presId="urn:microsoft.com/office/officeart/2005/8/layout/radial2"/>
    <dgm:cxn modelId="{755A817B-851A-442A-84D5-E4577EBE7E25}" type="presOf" srcId="{1EA046E0-915D-4EBD-970A-4F4ECB30673A}" destId="{FFFC5410-FD46-49CF-9255-6B1442BF63EF}" srcOrd="0" destOrd="2" presId="urn:microsoft.com/office/officeart/2005/8/layout/radial2"/>
    <dgm:cxn modelId="{FA36EF7F-F64A-4AE9-92B6-56B28C70A7ED}" srcId="{D8FE9F27-7DD3-4708-B447-D99FB064EA55}" destId="{1EA046E0-915D-4EBD-970A-4F4ECB30673A}" srcOrd="2" destOrd="0" parTransId="{FF8DB334-7B9D-485F-8AC2-9C6ACD9F71E3}" sibTransId="{CAB1B584-1BBB-484D-A9C3-8412B919D708}"/>
    <dgm:cxn modelId="{0710CF83-8B0C-4A30-9F90-ED0BA5D80B8F}" type="presOf" srcId="{4D4013DC-8499-4680-841D-9B70102270F5}" destId="{63CD70F1-77DB-4C80-A5AB-0DDB1966736F}" srcOrd="0" destOrd="2" presId="urn:microsoft.com/office/officeart/2005/8/layout/radial2"/>
    <dgm:cxn modelId="{FD6A2085-B2C5-4B2A-94A5-1E5A25628CB3}" type="presOf" srcId="{D8FE9F27-7DD3-4708-B447-D99FB064EA55}" destId="{D35EE36E-304E-4479-97B1-F1BC9F2628D6}" srcOrd="0" destOrd="0" presId="urn:microsoft.com/office/officeart/2005/8/layout/radial2"/>
    <dgm:cxn modelId="{B537B286-0BC9-401E-92B9-CC532621B21F}" srcId="{D8FE9F27-7DD3-4708-B447-D99FB064EA55}" destId="{2BA00BB9-EF81-4AE2-821A-232B191B1FF4}" srcOrd="1" destOrd="0" parTransId="{191EBCFF-A8A3-4E25-BAB7-5AE48B5959FB}" sibTransId="{D35F409B-3D1A-451B-AD5B-D5118228273E}"/>
    <dgm:cxn modelId="{CE68E889-BBCB-44A3-9C63-CF191DD08D83}" type="presOf" srcId="{E34D0A3D-B19A-4CDC-85DA-2898FFCD8C1C}" destId="{63CD70F1-77DB-4C80-A5AB-0DDB1966736F}" srcOrd="0" destOrd="1" presId="urn:microsoft.com/office/officeart/2005/8/layout/radial2"/>
    <dgm:cxn modelId="{1B00B1A2-835B-4680-B7A3-7BC61DAB12BB}" type="presOf" srcId="{31A0CCC0-9AEE-4D50-A0EC-A31C0200327C}" destId="{EBB61557-8E93-44B3-905C-E8434B8B0930}" srcOrd="0" destOrd="2" presId="urn:microsoft.com/office/officeart/2005/8/layout/radial2"/>
    <dgm:cxn modelId="{129DA2B0-0F40-4C39-ACD1-A71FED509F9A}" type="presOf" srcId="{A095F731-DCD3-47A0-971F-305C0638E378}" destId="{EBB61557-8E93-44B3-905C-E8434B8B0930}" srcOrd="0" destOrd="1" presId="urn:microsoft.com/office/officeart/2005/8/layout/radial2"/>
    <dgm:cxn modelId="{D1F4BEB9-D37A-4455-83E0-341550581851}" type="presOf" srcId="{67F31F3A-1DDB-42E0-8BC1-EB7B2F575BDD}" destId="{EBB61557-8E93-44B3-905C-E8434B8B0930}" srcOrd="0" destOrd="0" presId="urn:microsoft.com/office/officeart/2005/8/layout/radial2"/>
    <dgm:cxn modelId="{7E69E9CA-CE64-4835-97AD-D7B9EC3A4B8F}" type="presOf" srcId="{2383CCAB-A962-4A48-8DCA-2AAE16B012DB}" destId="{63CD70F1-77DB-4C80-A5AB-0DDB1966736F}" srcOrd="0" destOrd="0" presId="urn:microsoft.com/office/officeart/2005/8/layout/radial2"/>
    <dgm:cxn modelId="{ABE898CB-9E04-45AF-B8C5-8ED9E5E19399}" srcId="{DDEBAA62-5EB3-4AA6-89F1-3F60675FFD0A}" destId="{A095F731-DCD3-47A0-971F-305C0638E378}" srcOrd="1" destOrd="0" parTransId="{AD848FF8-FA5B-4C72-BCF6-5E4BAB6EFA0A}" sibTransId="{5DCE5FFC-BC2F-456B-A059-2164798903BF}"/>
    <dgm:cxn modelId="{7360D1CE-152B-45F0-B91C-54851A1E3025}" type="presOf" srcId="{D0F656AF-A82C-41B9-A120-8A42D4AF482C}" destId="{A0914B15-8271-4D56-ACBC-F5AF858F0C86}" srcOrd="0" destOrd="0" presId="urn:microsoft.com/office/officeart/2005/8/layout/radial2"/>
    <dgm:cxn modelId="{52AC8FD3-2BA9-42F3-9490-AE5A1064CC4F}" srcId="{DDEBAA62-5EB3-4AA6-89F1-3F60675FFD0A}" destId="{67F31F3A-1DDB-42E0-8BC1-EB7B2F575BDD}" srcOrd="0" destOrd="0" parTransId="{8F501C85-29DE-4F8D-9475-F8748346C6D1}" sibTransId="{E1802F1B-B937-4D12-8911-45351B41C11A}"/>
    <dgm:cxn modelId="{1A7F9EE3-D579-437A-A78D-E4F626B4187F}" srcId="{DDEBAA62-5EB3-4AA6-89F1-3F60675FFD0A}" destId="{31A0CCC0-9AEE-4D50-A0EC-A31C0200327C}" srcOrd="2" destOrd="0" parTransId="{EDE70AAD-9D74-4141-84C3-DCB722CCCFD8}" sibTransId="{73A6C3FE-9AB4-424A-9693-A6D42688AED8}"/>
    <dgm:cxn modelId="{EAC671EF-9FCC-4845-B012-F287F9F71E60}" srcId="{7D8E3817-D9FA-4CC5-80FE-58130D2CC97C}" destId="{2383CCAB-A962-4A48-8DCA-2AAE16B012DB}" srcOrd="0" destOrd="0" parTransId="{4F04D1DD-1F85-423E-90A7-26F10550F42C}" sibTransId="{5058A2FB-C239-4CD3-A165-88051FCF0DB2}"/>
    <dgm:cxn modelId="{DAE727FB-72BA-4AA2-BA83-58B2C06136F5}" srcId="{7D8E3817-D9FA-4CC5-80FE-58130D2CC97C}" destId="{4D4013DC-8499-4680-841D-9B70102270F5}" srcOrd="2" destOrd="0" parTransId="{A2D2FDF9-2302-4A5A-8807-0ECF35F1CCC5}" sibTransId="{FC5809E1-98A6-4F08-AD46-A9D87AD4D340}"/>
    <dgm:cxn modelId="{C34859FB-62CC-4F11-ABD8-AA145C248027}" srcId="{D996E08D-172B-4E6C-974F-646E7E4C54F4}" destId="{D8FE9F27-7DD3-4708-B447-D99FB064EA55}" srcOrd="0" destOrd="0" parTransId="{69E7EB7A-D606-4B02-9DFF-B13AEFBC3788}" sibTransId="{C4711312-96EA-4B84-862C-42F8B94AE1BE}"/>
    <dgm:cxn modelId="{A54642F2-AC6D-4207-A50B-D32EE712CB45}" type="presParOf" srcId="{E7FC0D9F-FE81-4379-A68F-6735F9AA218A}" destId="{859F76B8-6427-48F3-B5C6-020AB3FEC7A4}" srcOrd="0" destOrd="0" presId="urn:microsoft.com/office/officeart/2005/8/layout/radial2"/>
    <dgm:cxn modelId="{4112700F-8297-49DF-9743-2D0923DBD62B}" type="presParOf" srcId="{859F76B8-6427-48F3-B5C6-020AB3FEC7A4}" destId="{6081D119-1269-46E2-BA99-2F27410935FE}" srcOrd="0" destOrd="0" presId="urn:microsoft.com/office/officeart/2005/8/layout/radial2"/>
    <dgm:cxn modelId="{715B901F-3EB4-4EBD-845F-FD2B6629D1D9}" type="presParOf" srcId="{6081D119-1269-46E2-BA99-2F27410935FE}" destId="{5CC8B4E8-1597-401F-8758-4D4D827191BB}" srcOrd="0" destOrd="0" presId="urn:microsoft.com/office/officeart/2005/8/layout/radial2"/>
    <dgm:cxn modelId="{0395C19C-789F-40C3-BAFA-89E83A107FC6}" type="presParOf" srcId="{6081D119-1269-46E2-BA99-2F27410935FE}" destId="{D428C0F5-E326-4DD6-8543-263B03E90D4F}" srcOrd="1" destOrd="0" presId="urn:microsoft.com/office/officeart/2005/8/layout/radial2"/>
    <dgm:cxn modelId="{3D8C5CFA-9DD5-4378-A45B-E4CACA92DA71}" type="presParOf" srcId="{859F76B8-6427-48F3-B5C6-020AB3FEC7A4}" destId="{9404B0F1-A6C1-4534-8E82-74CEF9341138}" srcOrd="1" destOrd="0" presId="urn:microsoft.com/office/officeart/2005/8/layout/radial2"/>
    <dgm:cxn modelId="{07E66E88-AB0C-4B6A-BD17-A19BB7585555}" type="presParOf" srcId="{859F76B8-6427-48F3-B5C6-020AB3FEC7A4}" destId="{B31A8800-B2AD-4E84-B6DE-794E520AEAB1}" srcOrd="2" destOrd="0" presId="urn:microsoft.com/office/officeart/2005/8/layout/radial2"/>
    <dgm:cxn modelId="{F65F3129-2846-4403-846D-6FED334DE406}" type="presParOf" srcId="{B31A8800-B2AD-4E84-B6DE-794E520AEAB1}" destId="{D35EE36E-304E-4479-97B1-F1BC9F2628D6}" srcOrd="0" destOrd="0" presId="urn:microsoft.com/office/officeart/2005/8/layout/radial2"/>
    <dgm:cxn modelId="{7F874B24-507C-4F0C-82D3-BA4E8B1257AB}" type="presParOf" srcId="{B31A8800-B2AD-4E84-B6DE-794E520AEAB1}" destId="{FFFC5410-FD46-49CF-9255-6B1442BF63EF}" srcOrd="1" destOrd="0" presId="urn:microsoft.com/office/officeart/2005/8/layout/radial2"/>
    <dgm:cxn modelId="{33D7277C-430A-4799-9E36-09C0FE272F7A}" type="presParOf" srcId="{859F76B8-6427-48F3-B5C6-020AB3FEC7A4}" destId="{A0914B15-8271-4D56-ACBC-F5AF858F0C86}" srcOrd="3" destOrd="0" presId="urn:microsoft.com/office/officeart/2005/8/layout/radial2"/>
    <dgm:cxn modelId="{DE8BDC07-C970-4F90-A7A2-882243ED9C22}" type="presParOf" srcId="{859F76B8-6427-48F3-B5C6-020AB3FEC7A4}" destId="{3E2CEC6A-1BF2-4A8B-9212-360267AB2D4A}" srcOrd="4" destOrd="0" presId="urn:microsoft.com/office/officeart/2005/8/layout/radial2"/>
    <dgm:cxn modelId="{5313EBD4-5660-4586-A8C0-13EE39DE2CFB}" type="presParOf" srcId="{3E2CEC6A-1BF2-4A8B-9212-360267AB2D4A}" destId="{C91A4A64-51D4-49BD-94C7-75E734BECB43}" srcOrd="0" destOrd="0" presId="urn:microsoft.com/office/officeart/2005/8/layout/radial2"/>
    <dgm:cxn modelId="{863453C2-2637-4F15-8A21-37A0346E8F59}" type="presParOf" srcId="{3E2CEC6A-1BF2-4A8B-9212-360267AB2D4A}" destId="{63CD70F1-77DB-4C80-A5AB-0DDB1966736F}" srcOrd="1" destOrd="0" presId="urn:microsoft.com/office/officeart/2005/8/layout/radial2"/>
    <dgm:cxn modelId="{AB466F9B-8D0D-4F3C-9CAE-D81F7119676C}" type="presParOf" srcId="{859F76B8-6427-48F3-B5C6-020AB3FEC7A4}" destId="{FFC9D533-0BF0-4A02-AE34-478F36FB9E28}" srcOrd="5" destOrd="0" presId="urn:microsoft.com/office/officeart/2005/8/layout/radial2"/>
    <dgm:cxn modelId="{1E21DB37-8D98-40A4-929D-3E067467F773}" type="presParOf" srcId="{859F76B8-6427-48F3-B5C6-020AB3FEC7A4}" destId="{BAEE7A5B-C9E9-4D2B-BB1A-7917F17DAE7A}" srcOrd="6" destOrd="0" presId="urn:microsoft.com/office/officeart/2005/8/layout/radial2"/>
    <dgm:cxn modelId="{421391A2-9EAD-45C8-BDB2-78051FEC1418}" type="presParOf" srcId="{BAEE7A5B-C9E9-4D2B-BB1A-7917F17DAE7A}" destId="{C9429C1F-FC92-4394-88AA-594EB43CBD23}" srcOrd="0" destOrd="0" presId="urn:microsoft.com/office/officeart/2005/8/layout/radial2"/>
    <dgm:cxn modelId="{AD0F4CD4-93E7-4587-80E1-1ED3E3B181F1}" type="presParOf" srcId="{BAEE7A5B-C9E9-4D2B-BB1A-7917F17DAE7A}" destId="{EBB61557-8E93-44B3-905C-E8434B8B0930}"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ACA543-2A89-4B6E-940A-18BA80BE4C8E}" type="doc">
      <dgm:prSet loTypeId="urn:microsoft.com/office/officeart/2005/8/layout/arrow2" loCatId="process" qsTypeId="urn:microsoft.com/office/officeart/2005/8/quickstyle/simple1" qsCatId="simple" csTypeId="urn:microsoft.com/office/officeart/2005/8/colors/colorful1#1" csCatId="colorful" phldr="1"/>
      <dgm:spPr/>
    </dgm:pt>
    <dgm:pt modelId="{7BC47C2E-F18D-4884-8EDB-639764930A3D}">
      <dgm:prSet phldrT="[Text]" custT="1"/>
      <dgm:spPr/>
      <dgm:t>
        <a:bodyPr anchor="b"/>
        <a:lstStyle/>
        <a:p>
          <a:pPr algn="ctr"/>
          <a:r>
            <a:rPr lang="en-US" sz="1800" dirty="0"/>
            <a:t>Merck  Market Analyst</a:t>
          </a:r>
        </a:p>
      </dgm:t>
    </dgm:pt>
    <dgm:pt modelId="{D2B6FB5A-D03E-4664-9185-11D07AED2F91}" type="parTrans" cxnId="{7359600E-0AF3-4D7D-A9EC-B7D581B5A125}">
      <dgm:prSet/>
      <dgm:spPr/>
      <dgm:t>
        <a:bodyPr/>
        <a:lstStyle/>
        <a:p>
          <a:endParaRPr lang="en-US" sz="2800"/>
        </a:p>
      </dgm:t>
    </dgm:pt>
    <dgm:pt modelId="{AD666EC6-0FFE-47E8-83C3-E19D97307264}" type="sibTrans" cxnId="{7359600E-0AF3-4D7D-A9EC-B7D581B5A125}">
      <dgm:prSet/>
      <dgm:spPr/>
      <dgm:t>
        <a:bodyPr/>
        <a:lstStyle/>
        <a:p>
          <a:endParaRPr lang="en-US" sz="2800"/>
        </a:p>
      </dgm:t>
    </dgm:pt>
    <dgm:pt modelId="{DB6945C3-18D6-437A-9D83-72108FD25B4D}">
      <dgm:prSet phldrT="[Text]" custT="1"/>
      <dgm:spPr/>
      <dgm:t>
        <a:bodyPr/>
        <a:lstStyle/>
        <a:p>
          <a:endParaRPr lang="en-US" sz="1600" dirty="0"/>
        </a:p>
      </dgm:t>
    </dgm:pt>
    <dgm:pt modelId="{B1187BF4-0296-4F22-878D-009DCB10D031}" type="parTrans" cxnId="{78E0276A-4244-42AB-9271-4C744FAEEC3F}">
      <dgm:prSet/>
      <dgm:spPr/>
      <dgm:t>
        <a:bodyPr/>
        <a:lstStyle/>
        <a:p>
          <a:endParaRPr lang="en-US" sz="2800"/>
        </a:p>
      </dgm:t>
    </dgm:pt>
    <dgm:pt modelId="{9C5C5335-1D6F-4FC1-A180-D2D9C227DAB2}" type="sibTrans" cxnId="{78E0276A-4244-42AB-9271-4C744FAEEC3F}">
      <dgm:prSet/>
      <dgm:spPr/>
      <dgm:t>
        <a:bodyPr/>
        <a:lstStyle/>
        <a:p>
          <a:endParaRPr lang="en-US" sz="2800"/>
        </a:p>
      </dgm:t>
    </dgm:pt>
    <dgm:pt modelId="{61CDC9BC-C9C6-4800-BCAE-4C14F0ABF3AA}">
      <dgm:prSet phldrT="[Text]" custT="1"/>
      <dgm:spPr/>
      <dgm:t>
        <a:bodyPr/>
        <a:lstStyle/>
        <a:p>
          <a:pPr algn="l"/>
          <a:r>
            <a:rPr lang="en-US" sz="1800" dirty="0"/>
            <a:t>Merck                     Sales Representative</a:t>
          </a:r>
        </a:p>
      </dgm:t>
    </dgm:pt>
    <dgm:pt modelId="{126D5140-3055-45C1-A14D-BE08650C4B2B}" type="parTrans" cxnId="{AF9C06DE-392B-4500-AEBB-CBEF1B6B1FF2}">
      <dgm:prSet/>
      <dgm:spPr/>
      <dgm:t>
        <a:bodyPr/>
        <a:lstStyle/>
        <a:p>
          <a:endParaRPr lang="en-US" sz="2800"/>
        </a:p>
      </dgm:t>
    </dgm:pt>
    <dgm:pt modelId="{3DA74B9C-2C26-4B00-83D3-97C7CCB70625}" type="sibTrans" cxnId="{AF9C06DE-392B-4500-AEBB-CBEF1B6B1FF2}">
      <dgm:prSet/>
      <dgm:spPr/>
      <dgm:t>
        <a:bodyPr/>
        <a:lstStyle/>
        <a:p>
          <a:endParaRPr lang="en-US" sz="2800"/>
        </a:p>
      </dgm:t>
    </dgm:pt>
    <dgm:pt modelId="{41E58FB4-FC11-409E-B697-3625DA946703}">
      <dgm:prSet phldrT="[Text]" custT="1"/>
      <dgm:spPr/>
      <dgm:t>
        <a:bodyPr/>
        <a:lstStyle/>
        <a:p>
          <a:pPr algn="l"/>
          <a:endParaRPr lang="en-US" sz="1600" dirty="0"/>
        </a:p>
      </dgm:t>
    </dgm:pt>
    <dgm:pt modelId="{F39DD6DE-B881-46DF-B15A-5E40EC84B368}" type="sibTrans" cxnId="{39FB074A-009D-4FB2-9B8F-492F0328E024}">
      <dgm:prSet/>
      <dgm:spPr/>
      <dgm:t>
        <a:bodyPr/>
        <a:lstStyle/>
        <a:p>
          <a:endParaRPr lang="en-US" sz="2800"/>
        </a:p>
      </dgm:t>
    </dgm:pt>
    <dgm:pt modelId="{F3E62D05-400F-4C5D-A2E6-833EFC3492C6}" type="parTrans" cxnId="{39FB074A-009D-4FB2-9B8F-492F0328E024}">
      <dgm:prSet/>
      <dgm:spPr/>
      <dgm:t>
        <a:bodyPr/>
        <a:lstStyle/>
        <a:p>
          <a:endParaRPr lang="en-US" sz="2800"/>
        </a:p>
      </dgm:t>
    </dgm:pt>
    <dgm:pt modelId="{F291E21F-5F8E-419E-8FE7-46C6988B9E33}" type="pres">
      <dgm:prSet presAssocID="{41ACA543-2A89-4B6E-940A-18BA80BE4C8E}" presName="arrowDiagram" presStyleCnt="0">
        <dgm:presLayoutVars>
          <dgm:chMax val="5"/>
          <dgm:dir/>
          <dgm:resizeHandles val="exact"/>
        </dgm:presLayoutVars>
      </dgm:prSet>
      <dgm:spPr/>
    </dgm:pt>
    <dgm:pt modelId="{E598412C-B9FA-45E0-BF29-1501384496D7}" type="pres">
      <dgm:prSet presAssocID="{41ACA543-2A89-4B6E-940A-18BA80BE4C8E}" presName="arrow" presStyleLbl="bgShp" presStyleIdx="0" presStyleCnt="1" custScaleX="102338" custLinFactNeighborX="-4437" custLinFactNeighborY="-1977"/>
      <dgm:spPr/>
    </dgm:pt>
    <dgm:pt modelId="{C30F1E58-9BB7-4828-8201-8C39DD97DC66}" type="pres">
      <dgm:prSet presAssocID="{41ACA543-2A89-4B6E-940A-18BA80BE4C8E}" presName="arrowDiagram4" presStyleCnt="0"/>
      <dgm:spPr/>
    </dgm:pt>
    <dgm:pt modelId="{908CAD85-CAB6-48F1-816C-A5DEE4C29261}" type="pres">
      <dgm:prSet presAssocID="{7BC47C2E-F18D-4884-8EDB-639764930A3D}" presName="bullet4a" presStyleLbl="node1" presStyleIdx="0" presStyleCnt="4"/>
      <dgm:spPr/>
    </dgm:pt>
    <dgm:pt modelId="{0CA2CAAF-9D26-4D25-AAC2-4E4223B0F406}" type="pres">
      <dgm:prSet presAssocID="{7BC47C2E-F18D-4884-8EDB-639764930A3D}" presName="textBox4a" presStyleLbl="revTx" presStyleIdx="0" presStyleCnt="4" custScaleX="81542" custLinFactNeighborX="-26852" custLinFactNeighborY="8938">
        <dgm:presLayoutVars>
          <dgm:bulletEnabled val="1"/>
        </dgm:presLayoutVars>
      </dgm:prSet>
      <dgm:spPr/>
    </dgm:pt>
    <dgm:pt modelId="{6B463E95-2251-42CC-BBA0-C5F3B3F42EF7}" type="pres">
      <dgm:prSet presAssocID="{61CDC9BC-C9C6-4800-BCAE-4C14F0ABF3AA}" presName="bullet4b" presStyleLbl="node1" presStyleIdx="1" presStyleCnt="4"/>
      <dgm:spPr/>
    </dgm:pt>
    <dgm:pt modelId="{FA02DDD1-D467-42A3-8B8E-E1F171538476}" type="pres">
      <dgm:prSet presAssocID="{61CDC9BC-C9C6-4800-BCAE-4C14F0ABF3AA}" presName="textBox4b" presStyleLbl="revTx" presStyleIdx="1" presStyleCnt="4" custScaleX="132109" custScaleY="72595">
        <dgm:presLayoutVars>
          <dgm:bulletEnabled val="1"/>
        </dgm:presLayoutVars>
      </dgm:prSet>
      <dgm:spPr/>
    </dgm:pt>
    <dgm:pt modelId="{E5EBEFD8-BD69-4C3A-88E8-FEB5C08422A4}" type="pres">
      <dgm:prSet presAssocID="{41E58FB4-FC11-409E-B697-3625DA946703}" presName="bullet4c" presStyleLbl="node1" presStyleIdx="2" presStyleCnt="4"/>
      <dgm:spPr/>
    </dgm:pt>
    <dgm:pt modelId="{510B310B-397A-4ABA-8687-65367146490E}" type="pres">
      <dgm:prSet presAssocID="{41E58FB4-FC11-409E-B697-3625DA946703}" presName="textBox4c" presStyleLbl="revTx" presStyleIdx="2" presStyleCnt="4">
        <dgm:presLayoutVars>
          <dgm:bulletEnabled val="1"/>
        </dgm:presLayoutVars>
      </dgm:prSet>
      <dgm:spPr/>
    </dgm:pt>
    <dgm:pt modelId="{32F3AA49-79D9-46B7-94F3-65A7F6D6B979}" type="pres">
      <dgm:prSet presAssocID="{DB6945C3-18D6-437A-9D83-72108FD25B4D}" presName="bullet4d" presStyleLbl="node1" presStyleIdx="3" presStyleCnt="4"/>
      <dgm:spPr/>
    </dgm:pt>
    <dgm:pt modelId="{57331CFB-4DCB-4E2B-9207-0DC34CDA6532}" type="pres">
      <dgm:prSet presAssocID="{DB6945C3-18D6-437A-9D83-72108FD25B4D}" presName="textBox4d" presStyleLbl="revTx" presStyleIdx="3" presStyleCnt="4">
        <dgm:presLayoutVars>
          <dgm:bulletEnabled val="1"/>
        </dgm:presLayoutVars>
      </dgm:prSet>
      <dgm:spPr/>
    </dgm:pt>
  </dgm:ptLst>
  <dgm:cxnLst>
    <dgm:cxn modelId="{7359600E-0AF3-4D7D-A9EC-B7D581B5A125}" srcId="{41ACA543-2A89-4B6E-940A-18BA80BE4C8E}" destId="{7BC47C2E-F18D-4884-8EDB-639764930A3D}" srcOrd="0" destOrd="0" parTransId="{D2B6FB5A-D03E-4664-9185-11D07AED2F91}" sibTransId="{AD666EC6-0FFE-47E8-83C3-E19D97307264}"/>
    <dgm:cxn modelId="{A3FD7E3E-EF8E-45F1-A430-10FCD1F042C5}" type="presOf" srcId="{7BC47C2E-F18D-4884-8EDB-639764930A3D}" destId="{0CA2CAAF-9D26-4D25-AAC2-4E4223B0F406}" srcOrd="0" destOrd="0" presId="urn:microsoft.com/office/officeart/2005/8/layout/arrow2"/>
    <dgm:cxn modelId="{39FB074A-009D-4FB2-9B8F-492F0328E024}" srcId="{41ACA543-2A89-4B6E-940A-18BA80BE4C8E}" destId="{41E58FB4-FC11-409E-B697-3625DA946703}" srcOrd="2" destOrd="0" parTransId="{F3E62D05-400F-4C5D-A2E6-833EFC3492C6}" sibTransId="{F39DD6DE-B881-46DF-B15A-5E40EC84B368}"/>
    <dgm:cxn modelId="{78E0276A-4244-42AB-9271-4C744FAEEC3F}" srcId="{41ACA543-2A89-4B6E-940A-18BA80BE4C8E}" destId="{DB6945C3-18D6-437A-9D83-72108FD25B4D}" srcOrd="3" destOrd="0" parTransId="{B1187BF4-0296-4F22-878D-009DCB10D031}" sibTransId="{9C5C5335-1D6F-4FC1-A180-D2D9C227DAB2}"/>
    <dgm:cxn modelId="{D905AC7C-1CD6-4DF6-B3A9-B9171280E9C3}" type="presOf" srcId="{61CDC9BC-C9C6-4800-BCAE-4C14F0ABF3AA}" destId="{FA02DDD1-D467-42A3-8B8E-E1F171538476}" srcOrd="0" destOrd="0" presId="urn:microsoft.com/office/officeart/2005/8/layout/arrow2"/>
    <dgm:cxn modelId="{773D109C-DBB1-44F4-B898-DFBB28C99D95}" type="presOf" srcId="{41E58FB4-FC11-409E-B697-3625DA946703}" destId="{510B310B-397A-4ABA-8687-65367146490E}" srcOrd="0" destOrd="0" presId="urn:microsoft.com/office/officeart/2005/8/layout/arrow2"/>
    <dgm:cxn modelId="{AF1B3DB6-C8A3-4204-8F80-0ED4B0B34467}" type="presOf" srcId="{41ACA543-2A89-4B6E-940A-18BA80BE4C8E}" destId="{F291E21F-5F8E-419E-8FE7-46C6988B9E33}" srcOrd="0" destOrd="0" presId="urn:microsoft.com/office/officeart/2005/8/layout/arrow2"/>
    <dgm:cxn modelId="{B870EACD-F3AB-4201-B2FC-F82D53E3BD14}" type="presOf" srcId="{DB6945C3-18D6-437A-9D83-72108FD25B4D}" destId="{57331CFB-4DCB-4E2B-9207-0DC34CDA6532}" srcOrd="0" destOrd="0" presId="urn:microsoft.com/office/officeart/2005/8/layout/arrow2"/>
    <dgm:cxn modelId="{AF9C06DE-392B-4500-AEBB-CBEF1B6B1FF2}" srcId="{41ACA543-2A89-4B6E-940A-18BA80BE4C8E}" destId="{61CDC9BC-C9C6-4800-BCAE-4C14F0ABF3AA}" srcOrd="1" destOrd="0" parTransId="{126D5140-3055-45C1-A14D-BE08650C4B2B}" sibTransId="{3DA74B9C-2C26-4B00-83D3-97C7CCB70625}"/>
    <dgm:cxn modelId="{1E99C716-C6A9-452F-8154-6A33A10C07B2}" type="presParOf" srcId="{F291E21F-5F8E-419E-8FE7-46C6988B9E33}" destId="{E598412C-B9FA-45E0-BF29-1501384496D7}" srcOrd="0" destOrd="0" presId="urn:microsoft.com/office/officeart/2005/8/layout/arrow2"/>
    <dgm:cxn modelId="{3841BEE8-3B11-4D63-BDDF-E20DBBB26733}" type="presParOf" srcId="{F291E21F-5F8E-419E-8FE7-46C6988B9E33}" destId="{C30F1E58-9BB7-4828-8201-8C39DD97DC66}" srcOrd="1" destOrd="0" presId="urn:microsoft.com/office/officeart/2005/8/layout/arrow2"/>
    <dgm:cxn modelId="{898F6563-86B4-4F54-93AA-F6E160C5CBF8}" type="presParOf" srcId="{C30F1E58-9BB7-4828-8201-8C39DD97DC66}" destId="{908CAD85-CAB6-48F1-816C-A5DEE4C29261}" srcOrd="0" destOrd="0" presId="urn:microsoft.com/office/officeart/2005/8/layout/arrow2"/>
    <dgm:cxn modelId="{BD895144-9181-43E4-85DD-9885AC75C24E}" type="presParOf" srcId="{C30F1E58-9BB7-4828-8201-8C39DD97DC66}" destId="{0CA2CAAF-9D26-4D25-AAC2-4E4223B0F406}" srcOrd="1" destOrd="0" presId="urn:microsoft.com/office/officeart/2005/8/layout/arrow2"/>
    <dgm:cxn modelId="{41956BEC-4CDB-4846-BBB2-8C7A29924BDE}" type="presParOf" srcId="{C30F1E58-9BB7-4828-8201-8C39DD97DC66}" destId="{6B463E95-2251-42CC-BBA0-C5F3B3F42EF7}" srcOrd="2" destOrd="0" presId="urn:microsoft.com/office/officeart/2005/8/layout/arrow2"/>
    <dgm:cxn modelId="{75669E7D-E12F-479B-B270-A90652370419}" type="presParOf" srcId="{C30F1E58-9BB7-4828-8201-8C39DD97DC66}" destId="{FA02DDD1-D467-42A3-8B8E-E1F171538476}" srcOrd="3" destOrd="0" presId="urn:microsoft.com/office/officeart/2005/8/layout/arrow2"/>
    <dgm:cxn modelId="{9B812B02-2A03-4DD6-B67F-3F39E20405C3}" type="presParOf" srcId="{C30F1E58-9BB7-4828-8201-8C39DD97DC66}" destId="{E5EBEFD8-BD69-4C3A-88E8-FEB5C08422A4}" srcOrd="4" destOrd="0" presId="urn:microsoft.com/office/officeart/2005/8/layout/arrow2"/>
    <dgm:cxn modelId="{EEE7B0AE-C2C4-4951-BB9E-5527B0EF8D24}" type="presParOf" srcId="{C30F1E58-9BB7-4828-8201-8C39DD97DC66}" destId="{510B310B-397A-4ABA-8687-65367146490E}" srcOrd="5" destOrd="0" presId="urn:microsoft.com/office/officeart/2005/8/layout/arrow2"/>
    <dgm:cxn modelId="{CC990AC5-E4A7-4E6F-AD7A-AAE8D67D21D5}" type="presParOf" srcId="{C30F1E58-9BB7-4828-8201-8C39DD97DC66}" destId="{32F3AA49-79D9-46B7-94F3-65A7F6D6B979}" srcOrd="6" destOrd="0" presId="urn:microsoft.com/office/officeart/2005/8/layout/arrow2"/>
    <dgm:cxn modelId="{C368DECA-FA4C-4449-B9F2-E839FEC071F0}" type="presParOf" srcId="{C30F1E58-9BB7-4828-8201-8C39DD97DC66}" destId="{57331CFB-4DCB-4E2B-9207-0DC34CDA6532}"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ACA543-2A89-4B6E-940A-18BA80BE4C8E}" type="doc">
      <dgm:prSet loTypeId="urn:microsoft.com/office/officeart/2005/8/layout/arrow2" loCatId="process" qsTypeId="urn:microsoft.com/office/officeart/2005/8/quickstyle/simple1" qsCatId="simple" csTypeId="urn:microsoft.com/office/officeart/2005/8/colors/colorful1#1" csCatId="colorful" phldr="1"/>
      <dgm:spPr/>
    </dgm:pt>
    <dgm:pt modelId="{7BC47C2E-F18D-4884-8EDB-639764930A3D}">
      <dgm:prSet phldrT="[Text]" custT="1"/>
      <dgm:spPr/>
      <dgm:t>
        <a:bodyPr/>
        <a:lstStyle/>
        <a:p>
          <a:pPr algn="ctr"/>
          <a:r>
            <a:rPr lang="en-US" sz="1500" dirty="0"/>
            <a:t>Market Analyst</a:t>
          </a:r>
        </a:p>
      </dgm:t>
    </dgm:pt>
    <dgm:pt modelId="{D2B6FB5A-D03E-4664-9185-11D07AED2F91}" type="parTrans" cxnId="{7359600E-0AF3-4D7D-A9EC-B7D581B5A125}">
      <dgm:prSet/>
      <dgm:spPr/>
      <dgm:t>
        <a:bodyPr/>
        <a:lstStyle/>
        <a:p>
          <a:endParaRPr lang="en-US" sz="2800"/>
        </a:p>
      </dgm:t>
    </dgm:pt>
    <dgm:pt modelId="{AD666EC6-0FFE-47E8-83C3-E19D97307264}" type="sibTrans" cxnId="{7359600E-0AF3-4D7D-A9EC-B7D581B5A125}">
      <dgm:prSet/>
      <dgm:spPr/>
      <dgm:t>
        <a:bodyPr/>
        <a:lstStyle/>
        <a:p>
          <a:endParaRPr lang="en-US" sz="2800"/>
        </a:p>
      </dgm:t>
    </dgm:pt>
    <dgm:pt modelId="{42200B86-F981-438D-93BD-F0AC02CCA7DB}">
      <dgm:prSet phldrT="[Text]" custT="1"/>
      <dgm:spPr/>
      <dgm:t>
        <a:bodyPr/>
        <a:lstStyle/>
        <a:p>
          <a:pPr algn="ctr"/>
          <a:endParaRPr lang="en-US" sz="1400" dirty="0"/>
        </a:p>
      </dgm:t>
    </dgm:pt>
    <dgm:pt modelId="{C96CE83B-B945-411D-BD4E-94BC8B767098}" type="parTrans" cxnId="{19F23F9D-74BF-4B03-AB6B-6D95A5F6AA24}">
      <dgm:prSet/>
      <dgm:spPr/>
      <dgm:t>
        <a:bodyPr/>
        <a:lstStyle/>
        <a:p>
          <a:endParaRPr lang="en-US"/>
        </a:p>
      </dgm:t>
    </dgm:pt>
    <dgm:pt modelId="{3676EA91-EC61-423C-94D4-1C286FB147E1}" type="sibTrans" cxnId="{19F23F9D-74BF-4B03-AB6B-6D95A5F6AA24}">
      <dgm:prSet/>
      <dgm:spPr/>
      <dgm:t>
        <a:bodyPr/>
        <a:lstStyle/>
        <a:p>
          <a:endParaRPr lang="en-US"/>
        </a:p>
      </dgm:t>
    </dgm:pt>
    <dgm:pt modelId="{0AEE5AF4-8E0A-450D-9F8B-16DAFF2D1C3E}">
      <dgm:prSet phldrT="[Text]" custT="1"/>
      <dgm:spPr/>
      <dgm:t>
        <a:bodyPr/>
        <a:lstStyle/>
        <a:p>
          <a:pPr algn="ctr"/>
          <a:endParaRPr lang="en-US" sz="1400" dirty="0"/>
        </a:p>
      </dgm:t>
    </dgm:pt>
    <dgm:pt modelId="{2EC3C0D4-5F84-4B9D-A1F5-BAD769C0FDE1}" type="parTrans" cxnId="{74AC8A92-07FE-4038-B151-7A2BC0ECEE4C}">
      <dgm:prSet/>
      <dgm:spPr/>
      <dgm:t>
        <a:bodyPr/>
        <a:lstStyle/>
        <a:p>
          <a:endParaRPr lang="en-US"/>
        </a:p>
      </dgm:t>
    </dgm:pt>
    <dgm:pt modelId="{0572CC2A-80A8-44B5-83F4-F5EA2E06AC3A}" type="sibTrans" cxnId="{74AC8A92-07FE-4038-B151-7A2BC0ECEE4C}">
      <dgm:prSet/>
      <dgm:spPr/>
      <dgm:t>
        <a:bodyPr/>
        <a:lstStyle/>
        <a:p>
          <a:endParaRPr lang="en-US"/>
        </a:p>
      </dgm:t>
    </dgm:pt>
    <dgm:pt modelId="{2E6E1C60-F4DA-4118-B514-2FE1AB23ADCF}">
      <dgm:prSet phldrT="[Text]" custT="1"/>
      <dgm:spPr/>
      <dgm:t>
        <a:bodyPr/>
        <a:lstStyle/>
        <a:p>
          <a:pPr algn="ctr"/>
          <a:endParaRPr lang="en-US" sz="1400" dirty="0"/>
        </a:p>
      </dgm:t>
    </dgm:pt>
    <dgm:pt modelId="{07C2C9C6-643D-4FAE-83BF-0EAE2E43EFFE}" type="parTrans" cxnId="{B3098B9D-566C-4CD8-BF71-D10EB20E105A}">
      <dgm:prSet/>
      <dgm:spPr/>
      <dgm:t>
        <a:bodyPr/>
        <a:lstStyle/>
        <a:p>
          <a:endParaRPr lang="en-US"/>
        </a:p>
      </dgm:t>
    </dgm:pt>
    <dgm:pt modelId="{0D550B25-C533-4A64-A374-844617288827}" type="sibTrans" cxnId="{B3098B9D-566C-4CD8-BF71-D10EB20E105A}">
      <dgm:prSet/>
      <dgm:spPr/>
      <dgm:t>
        <a:bodyPr/>
        <a:lstStyle/>
        <a:p>
          <a:endParaRPr lang="en-US"/>
        </a:p>
      </dgm:t>
    </dgm:pt>
    <dgm:pt modelId="{6351D406-7DB5-4C72-A464-5ED39925B398}">
      <dgm:prSet phldrT="[Text]"/>
      <dgm:spPr/>
      <dgm:t>
        <a:bodyPr/>
        <a:lstStyle/>
        <a:p>
          <a:r>
            <a:rPr lang="en-US" dirty="0"/>
            <a:t>Manager  Market Analyst</a:t>
          </a:r>
        </a:p>
      </dgm:t>
    </dgm:pt>
    <dgm:pt modelId="{4482600C-1EE2-4B67-AB4C-87DE5ADCB931}" type="parTrans" cxnId="{9B678279-7AC3-478F-9DAE-BDDFB1202B2E}">
      <dgm:prSet/>
      <dgm:spPr/>
      <dgm:t>
        <a:bodyPr/>
        <a:lstStyle/>
        <a:p>
          <a:endParaRPr lang="en-US"/>
        </a:p>
      </dgm:t>
    </dgm:pt>
    <dgm:pt modelId="{3698EF24-25C7-4F6E-A5C9-087EA8F1B3F7}" type="sibTrans" cxnId="{9B678279-7AC3-478F-9DAE-BDDFB1202B2E}">
      <dgm:prSet/>
      <dgm:spPr/>
      <dgm:t>
        <a:bodyPr/>
        <a:lstStyle/>
        <a:p>
          <a:endParaRPr lang="en-US"/>
        </a:p>
      </dgm:t>
    </dgm:pt>
    <dgm:pt modelId="{B9AD1906-D7E8-434C-A2D4-04B675B3DAB3}">
      <dgm:prSet phldrT="[Text]"/>
      <dgm:spPr/>
      <dgm:t>
        <a:bodyPr/>
        <a:lstStyle/>
        <a:p>
          <a:r>
            <a:rPr lang="en-US" dirty="0"/>
            <a:t>Director  Market Analyst</a:t>
          </a:r>
        </a:p>
      </dgm:t>
    </dgm:pt>
    <dgm:pt modelId="{6398CE89-9097-497E-AE33-C4F5C8177404}" type="parTrans" cxnId="{791F57A8-E652-4D73-B00C-0AADD3436637}">
      <dgm:prSet/>
      <dgm:spPr/>
      <dgm:t>
        <a:bodyPr/>
        <a:lstStyle/>
        <a:p>
          <a:endParaRPr lang="en-US"/>
        </a:p>
      </dgm:t>
    </dgm:pt>
    <dgm:pt modelId="{08750D48-6C51-428C-A07F-9BFAD9EB5E05}" type="sibTrans" cxnId="{791F57A8-E652-4D73-B00C-0AADD3436637}">
      <dgm:prSet/>
      <dgm:spPr/>
      <dgm:t>
        <a:bodyPr/>
        <a:lstStyle/>
        <a:p>
          <a:endParaRPr lang="en-US"/>
        </a:p>
      </dgm:t>
    </dgm:pt>
    <dgm:pt modelId="{F291E21F-5F8E-419E-8FE7-46C6988B9E33}" type="pres">
      <dgm:prSet presAssocID="{41ACA543-2A89-4B6E-940A-18BA80BE4C8E}" presName="arrowDiagram" presStyleCnt="0">
        <dgm:presLayoutVars>
          <dgm:chMax val="5"/>
          <dgm:dir/>
          <dgm:resizeHandles val="exact"/>
        </dgm:presLayoutVars>
      </dgm:prSet>
      <dgm:spPr/>
    </dgm:pt>
    <dgm:pt modelId="{E598412C-B9FA-45E0-BF29-1501384496D7}" type="pres">
      <dgm:prSet presAssocID="{41ACA543-2A89-4B6E-940A-18BA80BE4C8E}" presName="arrow" presStyleLbl="bgShp" presStyleIdx="0" presStyleCnt="1" custScaleX="102338" custLinFactNeighborX="5306"/>
      <dgm:spPr/>
    </dgm:pt>
    <dgm:pt modelId="{AEF5D80B-6B36-4CFD-A76B-6E4C7187FC12}" type="pres">
      <dgm:prSet presAssocID="{41ACA543-2A89-4B6E-940A-18BA80BE4C8E}" presName="arrowDiagram5" presStyleCnt="0"/>
      <dgm:spPr/>
    </dgm:pt>
    <dgm:pt modelId="{456F474D-25DD-4C9F-A976-64AA2BCB9051}" type="pres">
      <dgm:prSet presAssocID="{7BC47C2E-F18D-4884-8EDB-639764930A3D}" presName="bullet5a" presStyleLbl="node1" presStyleIdx="0" presStyleCnt="5"/>
      <dgm:spPr/>
    </dgm:pt>
    <dgm:pt modelId="{109C875E-7A52-4F13-BDC1-482D1D92CF5B}" type="pres">
      <dgm:prSet presAssocID="{7BC47C2E-F18D-4884-8EDB-639764930A3D}" presName="textBox5a" presStyleLbl="revTx" presStyleIdx="0" presStyleCnt="5" custScaleY="108865" custLinFactNeighborX="-43042" custLinFactNeighborY="18192">
        <dgm:presLayoutVars>
          <dgm:bulletEnabled val="1"/>
        </dgm:presLayoutVars>
      </dgm:prSet>
      <dgm:spPr/>
    </dgm:pt>
    <dgm:pt modelId="{A138FAE5-7F40-4BF2-A8C5-2897AB94453A}" type="pres">
      <dgm:prSet presAssocID="{6351D406-7DB5-4C72-A464-5ED39925B398}" presName="bullet5b" presStyleLbl="node1" presStyleIdx="1" presStyleCnt="5"/>
      <dgm:spPr/>
    </dgm:pt>
    <dgm:pt modelId="{57B6EC87-9138-4AE7-9104-4C5A508EF3B6}" type="pres">
      <dgm:prSet presAssocID="{6351D406-7DB5-4C72-A464-5ED39925B398}" presName="textBox5b" presStyleLbl="revTx" presStyleIdx="1" presStyleCnt="5" custScaleY="66954">
        <dgm:presLayoutVars>
          <dgm:bulletEnabled val="1"/>
        </dgm:presLayoutVars>
      </dgm:prSet>
      <dgm:spPr/>
    </dgm:pt>
    <dgm:pt modelId="{7ABDAEB4-3501-4E7C-9E0F-D0A1DA39FDE8}" type="pres">
      <dgm:prSet presAssocID="{B9AD1906-D7E8-434C-A2D4-04B675B3DAB3}" presName="bullet5c" presStyleLbl="node1" presStyleIdx="2" presStyleCnt="5"/>
      <dgm:spPr/>
    </dgm:pt>
    <dgm:pt modelId="{82D469CA-0DCA-4E59-8C2B-93B9DE38B322}" type="pres">
      <dgm:prSet presAssocID="{B9AD1906-D7E8-434C-A2D4-04B675B3DAB3}" presName="textBox5c" presStyleLbl="revTx" presStyleIdx="2" presStyleCnt="5" custScaleY="66954">
        <dgm:presLayoutVars>
          <dgm:bulletEnabled val="1"/>
        </dgm:presLayoutVars>
      </dgm:prSet>
      <dgm:spPr/>
    </dgm:pt>
    <dgm:pt modelId="{C5D0112C-428A-4532-9A64-35451B4E8141}" type="pres">
      <dgm:prSet presAssocID="{0AEE5AF4-8E0A-450D-9F8B-16DAFF2D1C3E}" presName="bullet5d" presStyleLbl="node1" presStyleIdx="3" presStyleCnt="5"/>
      <dgm:spPr/>
    </dgm:pt>
    <dgm:pt modelId="{353FF7C1-85E7-40C6-98C9-EA2823546020}" type="pres">
      <dgm:prSet presAssocID="{0AEE5AF4-8E0A-450D-9F8B-16DAFF2D1C3E}" presName="textBox5d" presStyleLbl="revTx" presStyleIdx="3" presStyleCnt="5">
        <dgm:presLayoutVars>
          <dgm:bulletEnabled val="1"/>
        </dgm:presLayoutVars>
      </dgm:prSet>
      <dgm:spPr/>
    </dgm:pt>
    <dgm:pt modelId="{C5A6DB7B-FB8E-4011-88B4-931462B65E10}" type="pres">
      <dgm:prSet presAssocID="{2E6E1C60-F4DA-4118-B514-2FE1AB23ADCF}" presName="bullet5e" presStyleLbl="node1" presStyleIdx="4" presStyleCnt="5"/>
      <dgm:spPr/>
    </dgm:pt>
    <dgm:pt modelId="{13386AAA-4C2D-447E-95FF-B57ED1CAAC19}" type="pres">
      <dgm:prSet presAssocID="{2E6E1C60-F4DA-4118-B514-2FE1AB23ADCF}" presName="textBox5e" presStyleLbl="revTx" presStyleIdx="4" presStyleCnt="5">
        <dgm:presLayoutVars>
          <dgm:bulletEnabled val="1"/>
        </dgm:presLayoutVars>
      </dgm:prSet>
      <dgm:spPr/>
    </dgm:pt>
  </dgm:ptLst>
  <dgm:cxnLst>
    <dgm:cxn modelId="{7359600E-0AF3-4D7D-A9EC-B7D581B5A125}" srcId="{41ACA543-2A89-4B6E-940A-18BA80BE4C8E}" destId="{7BC47C2E-F18D-4884-8EDB-639764930A3D}" srcOrd="0" destOrd="0" parTransId="{D2B6FB5A-D03E-4664-9185-11D07AED2F91}" sibTransId="{AD666EC6-0FFE-47E8-83C3-E19D97307264}"/>
    <dgm:cxn modelId="{B5858C19-0E58-4E65-A856-079403E3240A}" type="presOf" srcId="{7BC47C2E-F18D-4884-8EDB-639764930A3D}" destId="{109C875E-7A52-4F13-BDC1-482D1D92CF5B}" srcOrd="0" destOrd="0" presId="urn:microsoft.com/office/officeart/2005/8/layout/arrow2"/>
    <dgm:cxn modelId="{3E60F31B-51D4-4537-92B1-747AA3CB7BD1}" type="presOf" srcId="{6351D406-7DB5-4C72-A464-5ED39925B398}" destId="{57B6EC87-9138-4AE7-9104-4C5A508EF3B6}" srcOrd="0" destOrd="0" presId="urn:microsoft.com/office/officeart/2005/8/layout/arrow2"/>
    <dgm:cxn modelId="{437DE55E-F246-4271-AFA8-B966276F5F3F}" type="presOf" srcId="{2E6E1C60-F4DA-4118-B514-2FE1AB23ADCF}" destId="{13386AAA-4C2D-447E-95FF-B57ED1CAAC19}" srcOrd="0" destOrd="0" presId="urn:microsoft.com/office/officeart/2005/8/layout/arrow2"/>
    <dgm:cxn modelId="{3B7C054A-E622-4AC3-BAEA-3A5216BFE302}" type="presOf" srcId="{41ACA543-2A89-4B6E-940A-18BA80BE4C8E}" destId="{F291E21F-5F8E-419E-8FE7-46C6988B9E33}" srcOrd="0" destOrd="0" presId="urn:microsoft.com/office/officeart/2005/8/layout/arrow2"/>
    <dgm:cxn modelId="{9B678279-7AC3-478F-9DAE-BDDFB1202B2E}" srcId="{41ACA543-2A89-4B6E-940A-18BA80BE4C8E}" destId="{6351D406-7DB5-4C72-A464-5ED39925B398}" srcOrd="1" destOrd="0" parTransId="{4482600C-1EE2-4B67-AB4C-87DE5ADCB931}" sibTransId="{3698EF24-25C7-4F6E-A5C9-087EA8F1B3F7}"/>
    <dgm:cxn modelId="{74AC8A92-07FE-4038-B151-7A2BC0ECEE4C}" srcId="{41ACA543-2A89-4B6E-940A-18BA80BE4C8E}" destId="{0AEE5AF4-8E0A-450D-9F8B-16DAFF2D1C3E}" srcOrd="3" destOrd="0" parTransId="{2EC3C0D4-5F84-4B9D-A1F5-BAD769C0FDE1}" sibTransId="{0572CC2A-80A8-44B5-83F4-F5EA2E06AC3A}"/>
    <dgm:cxn modelId="{19F23F9D-74BF-4B03-AB6B-6D95A5F6AA24}" srcId="{41ACA543-2A89-4B6E-940A-18BA80BE4C8E}" destId="{42200B86-F981-438D-93BD-F0AC02CCA7DB}" srcOrd="5" destOrd="0" parTransId="{C96CE83B-B945-411D-BD4E-94BC8B767098}" sibTransId="{3676EA91-EC61-423C-94D4-1C286FB147E1}"/>
    <dgm:cxn modelId="{B3098B9D-566C-4CD8-BF71-D10EB20E105A}" srcId="{41ACA543-2A89-4B6E-940A-18BA80BE4C8E}" destId="{2E6E1C60-F4DA-4118-B514-2FE1AB23ADCF}" srcOrd="4" destOrd="0" parTransId="{07C2C9C6-643D-4FAE-83BF-0EAE2E43EFFE}" sibTransId="{0D550B25-C533-4A64-A374-844617288827}"/>
    <dgm:cxn modelId="{791F57A8-E652-4D73-B00C-0AADD3436637}" srcId="{41ACA543-2A89-4B6E-940A-18BA80BE4C8E}" destId="{B9AD1906-D7E8-434C-A2D4-04B675B3DAB3}" srcOrd="2" destOrd="0" parTransId="{6398CE89-9097-497E-AE33-C4F5C8177404}" sibTransId="{08750D48-6C51-428C-A07F-9BFAD9EB5E05}"/>
    <dgm:cxn modelId="{3251EFD8-5C02-48AF-AFF1-6406F54B430D}" type="presOf" srcId="{0AEE5AF4-8E0A-450D-9F8B-16DAFF2D1C3E}" destId="{353FF7C1-85E7-40C6-98C9-EA2823546020}" srcOrd="0" destOrd="0" presId="urn:microsoft.com/office/officeart/2005/8/layout/arrow2"/>
    <dgm:cxn modelId="{0D5F63E5-D691-4709-877F-DD50C0CDCC8B}" type="presOf" srcId="{B9AD1906-D7E8-434C-A2D4-04B675B3DAB3}" destId="{82D469CA-0DCA-4E59-8C2B-93B9DE38B322}" srcOrd="0" destOrd="0" presId="urn:microsoft.com/office/officeart/2005/8/layout/arrow2"/>
    <dgm:cxn modelId="{E48E804D-8C8C-4FD7-A786-76CDA5DCB2D4}" type="presParOf" srcId="{F291E21F-5F8E-419E-8FE7-46C6988B9E33}" destId="{E598412C-B9FA-45E0-BF29-1501384496D7}" srcOrd="0" destOrd="0" presId="urn:microsoft.com/office/officeart/2005/8/layout/arrow2"/>
    <dgm:cxn modelId="{58C3BB8E-DDC9-4712-BC82-87EFF0C3387F}" type="presParOf" srcId="{F291E21F-5F8E-419E-8FE7-46C6988B9E33}" destId="{AEF5D80B-6B36-4CFD-A76B-6E4C7187FC12}" srcOrd="1" destOrd="0" presId="urn:microsoft.com/office/officeart/2005/8/layout/arrow2"/>
    <dgm:cxn modelId="{8EE3F8B7-5683-4A8B-9B1D-1DD9D0BE9927}" type="presParOf" srcId="{AEF5D80B-6B36-4CFD-A76B-6E4C7187FC12}" destId="{456F474D-25DD-4C9F-A976-64AA2BCB9051}" srcOrd="0" destOrd="0" presId="urn:microsoft.com/office/officeart/2005/8/layout/arrow2"/>
    <dgm:cxn modelId="{920DA9B0-9FF4-4BE0-88ED-6D08509907C4}" type="presParOf" srcId="{AEF5D80B-6B36-4CFD-A76B-6E4C7187FC12}" destId="{109C875E-7A52-4F13-BDC1-482D1D92CF5B}" srcOrd="1" destOrd="0" presId="urn:microsoft.com/office/officeart/2005/8/layout/arrow2"/>
    <dgm:cxn modelId="{0F6CAFFF-0983-4131-9989-61B2D176AC41}" type="presParOf" srcId="{AEF5D80B-6B36-4CFD-A76B-6E4C7187FC12}" destId="{A138FAE5-7F40-4BF2-A8C5-2897AB94453A}" srcOrd="2" destOrd="0" presId="urn:microsoft.com/office/officeart/2005/8/layout/arrow2"/>
    <dgm:cxn modelId="{7B936B69-34F2-4A80-9852-DE8755877665}" type="presParOf" srcId="{AEF5D80B-6B36-4CFD-A76B-6E4C7187FC12}" destId="{57B6EC87-9138-4AE7-9104-4C5A508EF3B6}" srcOrd="3" destOrd="0" presId="urn:microsoft.com/office/officeart/2005/8/layout/arrow2"/>
    <dgm:cxn modelId="{38C89B1F-FB4E-4C1E-8F4B-8B650F64AC08}" type="presParOf" srcId="{AEF5D80B-6B36-4CFD-A76B-6E4C7187FC12}" destId="{7ABDAEB4-3501-4E7C-9E0F-D0A1DA39FDE8}" srcOrd="4" destOrd="0" presId="urn:microsoft.com/office/officeart/2005/8/layout/arrow2"/>
    <dgm:cxn modelId="{61407E18-AA58-4C24-AFDD-2C31D7D7FB84}" type="presParOf" srcId="{AEF5D80B-6B36-4CFD-A76B-6E4C7187FC12}" destId="{82D469CA-0DCA-4E59-8C2B-93B9DE38B322}" srcOrd="5" destOrd="0" presId="urn:microsoft.com/office/officeart/2005/8/layout/arrow2"/>
    <dgm:cxn modelId="{71A1D857-8A99-4AFA-85ED-E607257C6933}" type="presParOf" srcId="{AEF5D80B-6B36-4CFD-A76B-6E4C7187FC12}" destId="{C5D0112C-428A-4532-9A64-35451B4E8141}" srcOrd="6" destOrd="0" presId="urn:microsoft.com/office/officeart/2005/8/layout/arrow2"/>
    <dgm:cxn modelId="{3A12B746-C4D1-4F28-B816-53F58C260847}" type="presParOf" srcId="{AEF5D80B-6B36-4CFD-A76B-6E4C7187FC12}" destId="{353FF7C1-85E7-40C6-98C9-EA2823546020}" srcOrd="7" destOrd="0" presId="urn:microsoft.com/office/officeart/2005/8/layout/arrow2"/>
    <dgm:cxn modelId="{9EB2D3ED-9F6A-4AB6-A555-B0788F936344}" type="presParOf" srcId="{AEF5D80B-6B36-4CFD-A76B-6E4C7187FC12}" destId="{C5A6DB7B-FB8E-4011-88B4-931462B65E10}" srcOrd="8" destOrd="0" presId="urn:microsoft.com/office/officeart/2005/8/layout/arrow2"/>
    <dgm:cxn modelId="{ABD84D47-F92E-4EC4-A927-4061E0FFF774}" type="presParOf" srcId="{AEF5D80B-6B36-4CFD-A76B-6E4C7187FC12}" destId="{13386AAA-4C2D-447E-95FF-B57ED1CAAC19}"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CA543-2A89-4B6E-940A-18BA80BE4C8E}" type="doc">
      <dgm:prSet loTypeId="urn:microsoft.com/office/officeart/2005/8/layout/arrow2" loCatId="process" qsTypeId="urn:microsoft.com/office/officeart/2005/8/quickstyle/simple1" qsCatId="simple" csTypeId="urn:microsoft.com/office/officeart/2005/8/colors/colorful1#1" csCatId="colorful" phldr="1"/>
      <dgm:spPr/>
    </dgm:pt>
    <dgm:pt modelId="{7BC47C2E-F18D-4884-8EDB-639764930A3D}">
      <dgm:prSet phldrT="[Text]" custT="1"/>
      <dgm:spPr/>
      <dgm:t>
        <a:bodyPr/>
        <a:lstStyle/>
        <a:p>
          <a:pPr algn="ctr"/>
          <a:r>
            <a:rPr lang="en-US" sz="1400" dirty="0"/>
            <a:t>Merck – Market Analytics</a:t>
          </a:r>
        </a:p>
      </dgm:t>
    </dgm:pt>
    <dgm:pt modelId="{D2B6FB5A-D03E-4664-9185-11D07AED2F91}" type="parTrans" cxnId="{7359600E-0AF3-4D7D-A9EC-B7D581B5A125}">
      <dgm:prSet/>
      <dgm:spPr/>
      <dgm:t>
        <a:bodyPr/>
        <a:lstStyle/>
        <a:p>
          <a:endParaRPr lang="en-US" sz="2800"/>
        </a:p>
      </dgm:t>
    </dgm:pt>
    <dgm:pt modelId="{AD666EC6-0FFE-47E8-83C3-E19D97307264}" type="sibTrans" cxnId="{7359600E-0AF3-4D7D-A9EC-B7D581B5A125}">
      <dgm:prSet/>
      <dgm:spPr/>
      <dgm:t>
        <a:bodyPr/>
        <a:lstStyle/>
        <a:p>
          <a:endParaRPr lang="en-US" sz="2800"/>
        </a:p>
      </dgm:t>
    </dgm:pt>
    <dgm:pt modelId="{66FF7140-3BAB-47D0-B91E-2DEECC136E51}">
      <dgm:prSet phldrT="[Text]" custT="1"/>
      <dgm:spPr/>
      <dgm:t>
        <a:bodyPr/>
        <a:lstStyle/>
        <a:p>
          <a:r>
            <a:rPr lang="en-US" sz="1400" dirty="0"/>
            <a:t>Merck Forecasting Manager</a:t>
          </a:r>
        </a:p>
      </dgm:t>
    </dgm:pt>
    <dgm:pt modelId="{0B68204A-C96D-47EF-A0D1-B0EA17FCDF90}" type="parTrans" cxnId="{8078A773-EDF5-4270-B75D-97C80F51F09A}">
      <dgm:prSet/>
      <dgm:spPr/>
      <dgm:t>
        <a:bodyPr/>
        <a:lstStyle/>
        <a:p>
          <a:endParaRPr lang="en-US" sz="2800"/>
        </a:p>
      </dgm:t>
    </dgm:pt>
    <dgm:pt modelId="{38728BC1-CA28-4E22-9C3E-034D5D4EA0D1}" type="sibTrans" cxnId="{8078A773-EDF5-4270-B75D-97C80F51F09A}">
      <dgm:prSet/>
      <dgm:spPr/>
      <dgm:t>
        <a:bodyPr/>
        <a:lstStyle/>
        <a:p>
          <a:endParaRPr lang="en-US" sz="2800"/>
        </a:p>
      </dgm:t>
    </dgm:pt>
    <dgm:pt modelId="{DB6945C3-18D6-437A-9D83-72108FD25B4D}">
      <dgm:prSet phldrT="[Text]" custT="1"/>
      <dgm:spPr/>
      <dgm:t>
        <a:bodyPr/>
        <a:lstStyle/>
        <a:p>
          <a:r>
            <a:rPr lang="en-US" sz="1400" dirty="0"/>
            <a:t>Merck District Manager</a:t>
          </a:r>
        </a:p>
      </dgm:t>
    </dgm:pt>
    <dgm:pt modelId="{B1187BF4-0296-4F22-878D-009DCB10D031}" type="parTrans" cxnId="{78E0276A-4244-42AB-9271-4C744FAEEC3F}">
      <dgm:prSet/>
      <dgm:spPr/>
      <dgm:t>
        <a:bodyPr/>
        <a:lstStyle/>
        <a:p>
          <a:endParaRPr lang="en-US" sz="2800"/>
        </a:p>
      </dgm:t>
    </dgm:pt>
    <dgm:pt modelId="{9C5C5335-1D6F-4FC1-A180-D2D9C227DAB2}" type="sibTrans" cxnId="{78E0276A-4244-42AB-9271-4C744FAEEC3F}">
      <dgm:prSet/>
      <dgm:spPr/>
      <dgm:t>
        <a:bodyPr/>
        <a:lstStyle/>
        <a:p>
          <a:endParaRPr lang="en-US" sz="2800"/>
        </a:p>
      </dgm:t>
    </dgm:pt>
    <dgm:pt modelId="{61CDC9BC-C9C6-4800-BCAE-4C14F0ABF3AA}">
      <dgm:prSet phldrT="[Text]" custT="1"/>
      <dgm:spPr/>
      <dgm:t>
        <a:bodyPr/>
        <a:lstStyle/>
        <a:p>
          <a:pPr algn="l"/>
          <a:r>
            <a:rPr lang="en-US" sz="1400" dirty="0"/>
            <a:t>Merck                     Sales Representative</a:t>
          </a:r>
        </a:p>
      </dgm:t>
    </dgm:pt>
    <dgm:pt modelId="{126D5140-3055-45C1-A14D-BE08650C4B2B}" type="parTrans" cxnId="{AF9C06DE-392B-4500-AEBB-CBEF1B6B1FF2}">
      <dgm:prSet/>
      <dgm:spPr/>
      <dgm:t>
        <a:bodyPr/>
        <a:lstStyle/>
        <a:p>
          <a:endParaRPr lang="en-US" sz="2800"/>
        </a:p>
      </dgm:t>
    </dgm:pt>
    <dgm:pt modelId="{3DA74B9C-2C26-4B00-83D3-97C7CCB70625}" type="sibTrans" cxnId="{AF9C06DE-392B-4500-AEBB-CBEF1B6B1FF2}">
      <dgm:prSet/>
      <dgm:spPr/>
      <dgm:t>
        <a:bodyPr/>
        <a:lstStyle/>
        <a:p>
          <a:endParaRPr lang="en-US" sz="2800"/>
        </a:p>
      </dgm:t>
    </dgm:pt>
    <dgm:pt modelId="{41E58FB4-FC11-409E-B697-3625DA946703}">
      <dgm:prSet phldrT="[Text]" custT="1"/>
      <dgm:spPr/>
      <dgm:t>
        <a:bodyPr/>
        <a:lstStyle/>
        <a:p>
          <a:pPr algn="l"/>
          <a:r>
            <a:rPr lang="en-US" sz="1400" dirty="0"/>
            <a:t>Merck –  Forecasting Analyst</a:t>
          </a:r>
        </a:p>
      </dgm:t>
    </dgm:pt>
    <dgm:pt modelId="{F3E62D05-400F-4C5D-A2E6-833EFC3492C6}" type="parTrans" cxnId="{39FB074A-009D-4FB2-9B8F-492F0328E024}">
      <dgm:prSet/>
      <dgm:spPr/>
      <dgm:t>
        <a:bodyPr/>
        <a:lstStyle/>
        <a:p>
          <a:endParaRPr lang="en-US" sz="2800"/>
        </a:p>
      </dgm:t>
    </dgm:pt>
    <dgm:pt modelId="{F39DD6DE-B881-46DF-B15A-5E40EC84B368}" type="sibTrans" cxnId="{39FB074A-009D-4FB2-9B8F-492F0328E024}">
      <dgm:prSet/>
      <dgm:spPr/>
      <dgm:t>
        <a:bodyPr/>
        <a:lstStyle/>
        <a:p>
          <a:endParaRPr lang="en-US" sz="2800"/>
        </a:p>
      </dgm:t>
    </dgm:pt>
    <dgm:pt modelId="{F291E21F-5F8E-419E-8FE7-46C6988B9E33}" type="pres">
      <dgm:prSet presAssocID="{41ACA543-2A89-4B6E-940A-18BA80BE4C8E}" presName="arrowDiagram" presStyleCnt="0">
        <dgm:presLayoutVars>
          <dgm:chMax val="5"/>
          <dgm:dir/>
          <dgm:resizeHandles val="exact"/>
        </dgm:presLayoutVars>
      </dgm:prSet>
      <dgm:spPr/>
    </dgm:pt>
    <dgm:pt modelId="{E598412C-B9FA-45E0-BF29-1501384496D7}" type="pres">
      <dgm:prSet presAssocID="{41ACA543-2A89-4B6E-940A-18BA80BE4C8E}" presName="arrow" presStyleLbl="bgShp" presStyleIdx="0" presStyleCnt="1" custScaleX="102338" custLinFactNeighborX="5306"/>
      <dgm:spPr/>
    </dgm:pt>
    <dgm:pt modelId="{DD0700F6-545B-4CAD-9666-08BD82908919}" type="pres">
      <dgm:prSet presAssocID="{41ACA543-2A89-4B6E-940A-18BA80BE4C8E}" presName="arrowDiagram5" presStyleCnt="0"/>
      <dgm:spPr/>
    </dgm:pt>
    <dgm:pt modelId="{917DFC15-A038-4DB7-B8F5-1580B1EC31DF}" type="pres">
      <dgm:prSet presAssocID="{7BC47C2E-F18D-4884-8EDB-639764930A3D}" presName="bullet5a" presStyleLbl="node1" presStyleIdx="0" presStyleCnt="5"/>
      <dgm:spPr/>
    </dgm:pt>
    <dgm:pt modelId="{7FAEB858-53B6-4322-A940-E4AE74C5AAC2}" type="pres">
      <dgm:prSet presAssocID="{7BC47C2E-F18D-4884-8EDB-639764930A3D}" presName="textBox5a" presStyleLbl="revTx" presStyleIdx="0" presStyleCnt="5" custScaleX="113740" custScaleY="98234" custLinFactNeighborX="-48473" custLinFactNeighborY="13165">
        <dgm:presLayoutVars>
          <dgm:bulletEnabled val="1"/>
        </dgm:presLayoutVars>
      </dgm:prSet>
      <dgm:spPr/>
    </dgm:pt>
    <dgm:pt modelId="{DC2B36C9-8D79-44D7-B2C8-F98492494A96}" type="pres">
      <dgm:prSet presAssocID="{61CDC9BC-C9C6-4800-BCAE-4C14F0ABF3AA}" presName="bullet5b" presStyleLbl="node1" presStyleIdx="1" presStyleCnt="5"/>
      <dgm:spPr/>
    </dgm:pt>
    <dgm:pt modelId="{F6D742E3-4A79-403C-A22A-F0240B7B424E}" type="pres">
      <dgm:prSet presAssocID="{61CDC9BC-C9C6-4800-BCAE-4C14F0ABF3AA}" presName="textBox5b" presStyleLbl="revTx" presStyleIdx="1" presStyleCnt="5" custScaleX="149398" custScaleY="36356" custLinFactNeighborX="-22590" custLinFactNeighborY="-20923">
        <dgm:presLayoutVars>
          <dgm:bulletEnabled val="1"/>
        </dgm:presLayoutVars>
      </dgm:prSet>
      <dgm:spPr/>
    </dgm:pt>
    <dgm:pt modelId="{824BBD9C-7E82-47F2-A3FB-8B5003E895BE}" type="pres">
      <dgm:prSet presAssocID="{41E58FB4-FC11-409E-B697-3625DA946703}" presName="bullet5c" presStyleLbl="node1" presStyleIdx="2" presStyleCnt="5"/>
      <dgm:spPr/>
    </dgm:pt>
    <dgm:pt modelId="{9C362E3C-EABB-42EE-8B36-9D545DDE5C18}" type="pres">
      <dgm:prSet presAssocID="{41E58FB4-FC11-409E-B697-3625DA946703}" presName="textBox5c" presStyleLbl="revTx" presStyleIdx="2" presStyleCnt="5" custScaleX="120208" custScaleY="31198" custLinFactNeighborX="-29534" custLinFactNeighborY="-25741">
        <dgm:presLayoutVars>
          <dgm:bulletEnabled val="1"/>
        </dgm:presLayoutVars>
      </dgm:prSet>
      <dgm:spPr/>
    </dgm:pt>
    <dgm:pt modelId="{40DDADEB-4EE9-48C2-A73A-004F19BA472A}" type="pres">
      <dgm:prSet presAssocID="{66FF7140-3BAB-47D0-B91E-2DEECC136E51}" presName="bullet5d" presStyleLbl="node1" presStyleIdx="3" presStyleCnt="5"/>
      <dgm:spPr/>
    </dgm:pt>
    <dgm:pt modelId="{2AD79E99-5E69-4CBA-A907-72143DC3E7C4}" type="pres">
      <dgm:prSet presAssocID="{66FF7140-3BAB-47D0-B91E-2DEECC136E51}" presName="textBox5d" presStyleLbl="revTx" presStyleIdx="3" presStyleCnt="5" custScaleY="30348" custLinFactNeighborX="-31250" custLinFactNeighborY="-23383">
        <dgm:presLayoutVars>
          <dgm:bulletEnabled val="1"/>
        </dgm:presLayoutVars>
      </dgm:prSet>
      <dgm:spPr/>
    </dgm:pt>
    <dgm:pt modelId="{2C3463AC-8E99-43FF-B594-0EA02493DD39}" type="pres">
      <dgm:prSet presAssocID="{DB6945C3-18D6-437A-9D83-72108FD25B4D}" presName="bullet5e" presStyleLbl="node1" presStyleIdx="4" presStyleCnt="5"/>
      <dgm:spPr/>
    </dgm:pt>
    <dgm:pt modelId="{53E87C78-0D95-4FD8-95C9-F89578DA15EB}" type="pres">
      <dgm:prSet presAssocID="{DB6945C3-18D6-437A-9D83-72108FD25B4D}" presName="textBox5e" presStyleLbl="revTx" presStyleIdx="4" presStyleCnt="5" custScaleY="36594" custLinFactNeighborX="-37500" custLinFactNeighborY="-15036">
        <dgm:presLayoutVars>
          <dgm:bulletEnabled val="1"/>
        </dgm:presLayoutVars>
      </dgm:prSet>
      <dgm:spPr/>
    </dgm:pt>
  </dgm:ptLst>
  <dgm:cxnLst>
    <dgm:cxn modelId="{58C50707-AA19-4E17-9F18-011D69B021EF}" type="presOf" srcId="{66FF7140-3BAB-47D0-B91E-2DEECC136E51}" destId="{2AD79E99-5E69-4CBA-A907-72143DC3E7C4}" srcOrd="0" destOrd="0" presId="urn:microsoft.com/office/officeart/2005/8/layout/arrow2"/>
    <dgm:cxn modelId="{C64C140C-AD9A-42E8-BC7C-C46F3978A656}" type="presOf" srcId="{7BC47C2E-F18D-4884-8EDB-639764930A3D}" destId="{7FAEB858-53B6-4322-A940-E4AE74C5AAC2}" srcOrd="0" destOrd="0" presId="urn:microsoft.com/office/officeart/2005/8/layout/arrow2"/>
    <dgm:cxn modelId="{7359600E-0AF3-4D7D-A9EC-B7D581B5A125}" srcId="{41ACA543-2A89-4B6E-940A-18BA80BE4C8E}" destId="{7BC47C2E-F18D-4884-8EDB-639764930A3D}" srcOrd="0" destOrd="0" parTransId="{D2B6FB5A-D03E-4664-9185-11D07AED2F91}" sibTransId="{AD666EC6-0FFE-47E8-83C3-E19D97307264}"/>
    <dgm:cxn modelId="{840F1A49-3E75-4CC9-99DC-A3BDE5DBE651}" type="presOf" srcId="{61CDC9BC-C9C6-4800-BCAE-4C14F0ABF3AA}" destId="{F6D742E3-4A79-403C-A22A-F0240B7B424E}" srcOrd="0" destOrd="0" presId="urn:microsoft.com/office/officeart/2005/8/layout/arrow2"/>
    <dgm:cxn modelId="{3B7C054A-E622-4AC3-BAEA-3A5216BFE302}" type="presOf" srcId="{41ACA543-2A89-4B6E-940A-18BA80BE4C8E}" destId="{F291E21F-5F8E-419E-8FE7-46C6988B9E33}" srcOrd="0" destOrd="0" presId="urn:microsoft.com/office/officeart/2005/8/layout/arrow2"/>
    <dgm:cxn modelId="{39FB074A-009D-4FB2-9B8F-492F0328E024}" srcId="{41ACA543-2A89-4B6E-940A-18BA80BE4C8E}" destId="{41E58FB4-FC11-409E-B697-3625DA946703}" srcOrd="2" destOrd="0" parTransId="{F3E62D05-400F-4C5D-A2E6-833EFC3492C6}" sibTransId="{F39DD6DE-B881-46DF-B15A-5E40EC84B368}"/>
    <dgm:cxn modelId="{78E0276A-4244-42AB-9271-4C744FAEEC3F}" srcId="{41ACA543-2A89-4B6E-940A-18BA80BE4C8E}" destId="{DB6945C3-18D6-437A-9D83-72108FD25B4D}" srcOrd="4" destOrd="0" parTransId="{B1187BF4-0296-4F22-878D-009DCB10D031}" sibTransId="{9C5C5335-1D6F-4FC1-A180-D2D9C227DAB2}"/>
    <dgm:cxn modelId="{8078A773-EDF5-4270-B75D-97C80F51F09A}" srcId="{41ACA543-2A89-4B6E-940A-18BA80BE4C8E}" destId="{66FF7140-3BAB-47D0-B91E-2DEECC136E51}" srcOrd="3" destOrd="0" parTransId="{0B68204A-C96D-47EF-A0D1-B0EA17FCDF90}" sibTransId="{38728BC1-CA28-4E22-9C3E-034D5D4EA0D1}"/>
    <dgm:cxn modelId="{F31B77BA-97D2-43B9-88E0-008C03FD5D4C}" type="presOf" srcId="{DB6945C3-18D6-437A-9D83-72108FD25B4D}" destId="{53E87C78-0D95-4FD8-95C9-F89578DA15EB}" srcOrd="0" destOrd="0" presId="urn:microsoft.com/office/officeart/2005/8/layout/arrow2"/>
    <dgm:cxn modelId="{E00224BE-FC7E-4B22-8B5D-192CB4CCA6B8}" type="presOf" srcId="{41E58FB4-FC11-409E-B697-3625DA946703}" destId="{9C362E3C-EABB-42EE-8B36-9D545DDE5C18}" srcOrd="0" destOrd="0" presId="urn:microsoft.com/office/officeart/2005/8/layout/arrow2"/>
    <dgm:cxn modelId="{AF9C06DE-392B-4500-AEBB-CBEF1B6B1FF2}" srcId="{41ACA543-2A89-4B6E-940A-18BA80BE4C8E}" destId="{61CDC9BC-C9C6-4800-BCAE-4C14F0ABF3AA}" srcOrd="1" destOrd="0" parTransId="{126D5140-3055-45C1-A14D-BE08650C4B2B}" sibTransId="{3DA74B9C-2C26-4B00-83D3-97C7CCB70625}"/>
    <dgm:cxn modelId="{E48E804D-8C8C-4FD7-A786-76CDA5DCB2D4}" type="presParOf" srcId="{F291E21F-5F8E-419E-8FE7-46C6988B9E33}" destId="{E598412C-B9FA-45E0-BF29-1501384496D7}" srcOrd="0" destOrd="0" presId="urn:microsoft.com/office/officeart/2005/8/layout/arrow2"/>
    <dgm:cxn modelId="{CC24C74C-6BE5-48E4-8063-05A8F580AEE1}" type="presParOf" srcId="{F291E21F-5F8E-419E-8FE7-46C6988B9E33}" destId="{DD0700F6-545B-4CAD-9666-08BD82908919}" srcOrd="1" destOrd="0" presId="urn:microsoft.com/office/officeart/2005/8/layout/arrow2"/>
    <dgm:cxn modelId="{FAE1D929-9AC3-4FA5-AC72-2E6CA44D972B}" type="presParOf" srcId="{DD0700F6-545B-4CAD-9666-08BD82908919}" destId="{917DFC15-A038-4DB7-B8F5-1580B1EC31DF}" srcOrd="0" destOrd="0" presId="urn:microsoft.com/office/officeart/2005/8/layout/arrow2"/>
    <dgm:cxn modelId="{96CE786B-76B1-4CD3-BDD6-9FA2CCA0DE4A}" type="presParOf" srcId="{DD0700F6-545B-4CAD-9666-08BD82908919}" destId="{7FAEB858-53B6-4322-A940-E4AE74C5AAC2}" srcOrd="1" destOrd="0" presId="urn:microsoft.com/office/officeart/2005/8/layout/arrow2"/>
    <dgm:cxn modelId="{DDC92264-F915-44F3-9F0E-30992C861EE7}" type="presParOf" srcId="{DD0700F6-545B-4CAD-9666-08BD82908919}" destId="{DC2B36C9-8D79-44D7-B2C8-F98492494A96}" srcOrd="2" destOrd="0" presId="urn:microsoft.com/office/officeart/2005/8/layout/arrow2"/>
    <dgm:cxn modelId="{D525298A-43EC-4FEB-93F8-612DF874C9DB}" type="presParOf" srcId="{DD0700F6-545B-4CAD-9666-08BD82908919}" destId="{F6D742E3-4A79-403C-A22A-F0240B7B424E}" srcOrd="3" destOrd="0" presId="urn:microsoft.com/office/officeart/2005/8/layout/arrow2"/>
    <dgm:cxn modelId="{C8EAF3B0-93C8-45B7-9B54-B246098FCCFB}" type="presParOf" srcId="{DD0700F6-545B-4CAD-9666-08BD82908919}" destId="{824BBD9C-7E82-47F2-A3FB-8B5003E895BE}" srcOrd="4" destOrd="0" presId="urn:microsoft.com/office/officeart/2005/8/layout/arrow2"/>
    <dgm:cxn modelId="{DC836211-FE43-4641-99E0-B216B32186C9}" type="presParOf" srcId="{DD0700F6-545B-4CAD-9666-08BD82908919}" destId="{9C362E3C-EABB-42EE-8B36-9D545DDE5C18}" srcOrd="5" destOrd="0" presId="urn:microsoft.com/office/officeart/2005/8/layout/arrow2"/>
    <dgm:cxn modelId="{E95FCFCD-AA7E-4C25-B1B0-245649FCEBA5}" type="presParOf" srcId="{DD0700F6-545B-4CAD-9666-08BD82908919}" destId="{40DDADEB-4EE9-48C2-A73A-004F19BA472A}" srcOrd="6" destOrd="0" presId="urn:microsoft.com/office/officeart/2005/8/layout/arrow2"/>
    <dgm:cxn modelId="{C43BA2EE-2252-4957-B246-BBB30106DD5F}" type="presParOf" srcId="{DD0700F6-545B-4CAD-9666-08BD82908919}" destId="{2AD79E99-5E69-4CBA-A907-72143DC3E7C4}" srcOrd="7" destOrd="0" presId="urn:microsoft.com/office/officeart/2005/8/layout/arrow2"/>
    <dgm:cxn modelId="{D32636C5-E771-431F-A99F-97E4D46C2EA9}" type="presParOf" srcId="{DD0700F6-545B-4CAD-9666-08BD82908919}" destId="{2C3463AC-8E99-43FF-B594-0EA02493DD39}" srcOrd="8" destOrd="0" presId="urn:microsoft.com/office/officeart/2005/8/layout/arrow2"/>
    <dgm:cxn modelId="{CBCC3F3D-D45E-40DF-9D30-6701C854314D}" type="presParOf" srcId="{DD0700F6-545B-4CAD-9666-08BD82908919}" destId="{53E87C78-0D95-4FD8-95C9-F89578DA15E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96E08D-172B-4E6C-974F-646E7E4C54F4}"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C61CAD93-B996-40FA-84E6-7F4A511D4808}">
      <dgm:prSet phldrT="[Text]"/>
      <dgm:spPr/>
      <dgm:t>
        <a:bodyPr/>
        <a:lstStyle/>
        <a:p>
          <a:r>
            <a:rPr lang="en-US" dirty="0"/>
            <a:t>Colorist/Stylist</a:t>
          </a:r>
        </a:p>
      </dgm:t>
    </dgm:pt>
    <dgm:pt modelId="{D8FE9F27-7DD3-4708-B447-D99FB064EA55}">
      <dgm:prSet phldrT="[Text]" custT="1"/>
      <dgm:spPr/>
      <dgm:t>
        <a:bodyPr/>
        <a:lstStyle/>
        <a:p>
          <a:r>
            <a:rPr lang="en-US" sz="1400" b="1" dirty="0"/>
            <a:t>Beautician</a:t>
          </a:r>
        </a:p>
      </dgm:t>
    </dgm:pt>
    <dgm:pt modelId="{C4711312-96EA-4B84-862C-42F8B94AE1BE}" type="sibTrans" cxnId="{C34859FB-62CC-4F11-ABD8-AA145C248027}">
      <dgm:prSet/>
      <dgm:spPr/>
      <dgm:t>
        <a:bodyPr/>
        <a:lstStyle/>
        <a:p>
          <a:endParaRPr lang="en-US"/>
        </a:p>
      </dgm:t>
    </dgm:pt>
    <dgm:pt modelId="{69E7EB7A-D606-4B02-9DFF-B13AEFBC3788}" type="parTrans" cxnId="{C34859FB-62CC-4F11-ABD8-AA145C248027}">
      <dgm:prSet/>
      <dgm:spPr/>
      <dgm:t>
        <a:bodyPr/>
        <a:lstStyle/>
        <a:p>
          <a:endParaRPr lang="en-US"/>
        </a:p>
      </dgm:t>
    </dgm:pt>
    <dgm:pt modelId="{8C8CAEC1-768F-42A0-8FAC-F611FB7D92A1}" type="sibTrans" cxnId="{496347DC-E5DB-4C34-97CC-1E20E344DF00}">
      <dgm:prSet/>
      <dgm:spPr/>
      <dgm:t>
        <a:bodyPr/>
        <a:lstStyle/>
        <a:p>
          <a:endParaRPr lang="en-US"/>
        </a:p>
      </dgm:t>
    </dgm:pt>
    <dgm:pt modelId="{2A744127-A9A3-4949-A52C-9FA1F57DB0FB}" type="parTrans" cxnId="{496347DC-E5DB-4C34-97CC-1E20E344DF00}">
      <dgm:prSet/>
      <dgm:spPr/>
      <dgm:t>
        <a:bodyPr/>
        <a:lstStyle/>
        <a:p>
          <a:endParaRPr lang="en-US"/>
        </a:p>
      </dgm:t>
    </dgm:pt>
    <dgm:pt modelId="{E7FC0D9F-FE81-4379-A68F-6735F9AA218A}" type="pres">
      <dgm:prSet presAssocID="{D996E08D-172B-4E6C-974F-646E7E4C54F4}" presName="composite" presStyleCnt="0">
        <dgm:presLayoutVars>
          <dgm:chMax val="5"/>
          <dgm:dir/>
          <dgm:animLvl val="ctr"/>
          <dgm:resizeHandles val="exact"/>
        </dgm:presLayoutVars>
      </dgm:prSet>
      <dgm:spPr/>
    </dgm:pt>
    <dgm:pt modelId="{859F76B8-6427-48F3-B5C6-020AB3FEC7A4}" type="pres">
      <dgm:prSet presAssocID="{D996E08D-172B-4E6C-974F-646E7E4C54F4}" presName="cycle" presStyleCnt="0"/>
      <dgm:spPr/>
    </dgm:pt>
    <dgm:pt modelId="{6081D119-1269-46E2-BA99-2F27410935FE}" type="pres">
      <dgm:prSet presAssocID="{D996E08D-172B-4E6C-974F-646E7E4C54F4}" presName="centerShape" presStyleCnt="0"/>
      <dgm:spPr/>
    </dgm:pt>
    <dgm:pt modelId="{5CC8B4E8-1597-401F-8758-4D4D827191BB}" type="pres">
      <dgm:prSet presAssocID="{D996E08D-172B-4E6C-974F-646E7E4C54F4}" presName="connSite" presStyleLbl="node1" presStyleIdx="0" presStyleCnt="2"/>
      <dgm:spPr/>
    </dgm:pt>
    <dgm:pt modelId="{D428C0F5-E326-4DD6-8543-263B03E90D4F}" type="pres">
      <dgm:prSet presAssocID="{D996E08D-172B-4E6C-974F-646E7E4C54F4}" presName="visible" presStyleLbl="node1" presStyleIdx="0" presStyleCnt="2"/>
      <dgm:spPr/>
    </dgm:pt>
    <dgm:pt modelId="{9404B0F1-A6C1-4534-8E82-74CEF9341138}" type="pres">
      <dgm:prSet presAssocID="{69E7EB7A-D606-4B02-9DFF-B13AEFBC3788}" presName="Name25" presStyleLbl="parChTrans1D1" presStyleIdx="0" presStyleCnt="1"/>
      <dgm:spPr/>
    </dgm:pt>
    <dgm:pt modelId="{B31A8800-B2AD-4E84-B6DE-794E520AEAB1}" type="pres">
      <dgm:prSet presAssocID="{D8FE9F27-7DD3-4708-B447-D99FB064EA55}" presName="node" presStyleCnt="0"/>
      <dgm:spPr/>
    </dgm:pt>
    <dgm:pt modelId="{D35EE36E-304E-4479-97B1-F1BC9F2628D6}" type="pres">
      <dgm:prSet presAssocID="{D8FE9F27-7DD3-4708-B447-D99FB064EA55}" presName="parentNode" presStyleLbl="node1" presStyleIdx="1" presStyleCnt="2">
        <dgm:presLayoutVars>
          <dgm:chMax val="1"/>
          <dgm:bulletEnabled val="1"/>
        </dgm:presLayoutVars>
      </dgm:prSet>
      <dgm:spPr/>
    </dgm:pt>
    <dgm:pt modelId="{FFFC5410-FD46-49CF-9255-6B1442BF63EF}" type="pres">
      <dgm:prSet presAssocID="{D8FE9F27-7DD3-4708-B447-D99FB064EA55}" presName="childNode" presStyleLbl="revTx" presStyleIdx="0" presStyleCnt="1">
        <dgm:presLayoutVars>
          <dgm:bulletEnabled val="1"/>
        </dgm:presLayoutVars>
      </dgm:prSet>
      <dgm:spPr/>
    </dgm:pt>
  </dgm:ptLst>
  <dgm:cxnLst>
    <dgm:cxn modelId="{306AD21E-A668-4944-AA0C-48BCA0BC6A4E}" type="presOf" srcId="{D996E08D-172B-4E6C-974F-646E7E4C54F4}" destId="{E7FC0D9F-FE81-4379-A68F-6735F9AA218A}" srcOrd="0" destOrd="0" presId="urn:microsoft.com/office/officeart/2005/8/layout/radial2"/>
    <dgm:cxn modelId="{DC7D2623-8E1C-436A-9716-BC791EC77A1E}" type="presOf" srcId="{D8FE9F27-7DD3-4708-B447-D99FB064EA55}" destId="{D35EE36E-304E-4479-97B1-F1BC9F2628D6}" srcOrd="0" destOrd="0" presId="urn:microsoft.com/office/officeart/2005/8/layout/radial2"/>
    <dgm:cxn modelId="{C11FDC64-80D0-4E54-B118-74DE44597857}" type="presOf" srcId="{C61CAD93-B996-40FA-84E6-7F4A511D4808}" destId="{FFFC5410-FD46-49CF-9255-6B1442BF63EF}" srcOrd="0" destOrd="0" presId="urn:microsoft.com/office/officeart/2005/8/layout/radial2"/>
    <dgm:cxn modelId="{56688456-2FD0-49FC-9B3F-133E09DEFA1B}" type="presOf" srcId="{69E7EB7A-D606-4B02-9DFF-B13AEFBC3788}" destId="{9404B0F1-A6C1-4534-8E82-74CEF9341138}" srcOrd="0" destOrd="0" presId="urn:microsoft.com/office/officeart/2005/8/layout/radial2"/>
    <dgm:cxn modelId="{496347DC-E5DB-4C34-97CC-1E20E344DF00}" srcId="{D8FE9F27-7DD3-4708-B447-D99FB064EA55}" destId="{C61CAD93-B996-40FA-84E6-7F4A511D4808}" srcOrd="0" destOrd="0" parTransId="{2A744127-A9A3-4949-A52C-9FA1F57DB0FB}" sibTransId="{8C8CAEC1-768F-42A0-8FAC-F611FB7D92A1}"/>
    <dgm:cxn modelId="{C34859FB-62CC-4F11-ABD8-AA145C248027}" srcId="{D996E08D-172B-4E6C-974F-646E7E4C54F4}" destId="{D8FE9F27-7DD3-4708-B447-D99FB064EA55}" srcOrd="0" destOrd="0" parTransId="{69E7EB7A-D606-4B02-9DFF-B13AEFBC3788}" sibTransId="{C4711312-96EA-4B84-862C-42F8B94AE1BE}"/>
    <dgm:cxn modelId="{31271553-1F0F-4935-9848-EABA233F06CA}" type="presParOf" srcId="{E7FC0D9F-FE81-4379-A68F-6735F9AA218A}" destId="{859F76B8-6427-48F3-B5C6-020AB3FEC7A4}" srcOrd="0" destOrd="0" presId="urn:microsoft.com/office/officeart/2005/8/layout/radial2"/>
    <dgm:cxn modelId="{EF62AC4A-AD9A-4FA1-80BA-51D756FA2185}" type="presParOf" srcId="{859F76B8-6427-48F3-B5C6-020AB3FEC7A4}" destId="{6081D119-1269-46E2-BA99-2F27410935FE}" srcOrd="0" destOrd="0" presId="urn:microsoft.com/office/officeart/2005/8/layout/radial2"/>
    <dgm:cxn modelId="{204245BB-459F-4F03-AF38-7E37FE142377}" type="presParOf" srcId="{6081D119-1269-46E2-BA99-2F27410935FE}" destId="{5CC8B4E8-1597-401F-8758-4D4D827191BB}" srcOrd="0" destOrd="0" presId="urn:microsoft.com/office/officeart/2005/8/layout/radial2"/>
    <dgm:cxn modelId="{4C3D4EA5-68A3-47A0-9618-4904EA753CE0}" type="presParOf" srcId="{6081D119-1269-46E2-BA99-2F27410935FE}" destId="{D428C0F5-E326-4DD6-8543-263B03E90D4F}" srcOrd="1" destOrd="0" presId="urn:microsoft.com/office/officeart/2005/8/layout/radial2"/>
    <dgm:cxn modelId="{A1DC2A7B-87C9-4EF9-96BA-1236CA9C2A56}" type="presParOf" srcId="{859F76B8-6427-48F3-B5C6-020AB3FEC7A4}" destId="{9404B0F1-A6C1-4534-8E82-74CEF9341138}" srcOrd="1" destOrd="0" presId="urn:microsoft.com/office/officeart/2005/8/layout/radial2"/>
    <dgm:cxn modelId="{47358C7E-3577-445E-9F0E-BD2EBE17CB43}" type="presParOf" srcId="{859F76B8-6427-48F3-B5C6-020AB3FEC7A4}" destId="{B31A8800-B2AD-4E84-B6DE-794E520AEAB1}" srcOrd="2" destOrd="0" presId="urn:microsoft.com/office/officeart/2005/8/layout/radial2"/>
    <dgm:cxn modelId="{DE2A811B-A2A4-48FD-B641-3763D9A244C7}" type="presParOf" srcId="{B31A8800-B2AD-4E84-B6DE-794E520AEAB1}" destId="{D35EE36E-304E-4479-97B1-F1BC9F2628D6}" srcOrd="0" destOrd="0" presId="urn:microsoft.com/office/officeart/2005/8/layout/radial2"/>
    <dgm:cxn modelId="{2E57CCDC-36B8-455E-9AF5-27CD24DAF5B5}" type="presParOf" srcId="{B31A8800-B2AD-4E84-B6DE-794E520AEAB1}" destId="{FFFC5410-FD46-49CF-9255-6B1442BF63E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96E08D-172B-4E6C-974F-646E7E4C54F4}"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C61CAD93-B996-40FA-84E6-7F4A511D4808}">
      <dgm:prSet phldrT="[Text]"/>
      <dgm:spPr/>
      <dgm:t>
        <a:bodyPr/>
        <a:lstStyle/>
        <a:p>
          <a:r>
            <a:rPr lang="en-US" dirty="0"/>
            <a:t>Colorist/Stylist</a:t>
          </a:r>
        </a:p>
      </dgm:t>
    </dgm:pt>
    <dgm:pt modelId="{D8FE9F27-7DD3-4708-B447-D99FB064EA55}">
      <dgm:prSet phldrT="[Text]" custT="1"/>
      <dgm:spPr/>
      <dgm:t>
        <a:bodyPr/>
        <a:lstStyle/>
        <a:p>
          <a:r>
            <a:rPr lang="en-US" sz="1400" b="1" dirty="0"/>
            <a:t>Beautician</a:t>
          </a:r>
        </a:p>
      </dgm:t>
    </dgm:pt>
    <dgm:pt modelId="{C4711312-96EA-4B84-862C-42F8B94AE1BE}" type="sibTrans" cxnId="{C34859FB-62CC-4F11-ABD8-AA145C248027}">
      <dgm:prSet/>
      <dgm:spPr/>
      <dgm:t>
        <a:bodyPr/>
        <a:lstStyle/>
        <a:p>
          <a:endParaRPr lang="en-US"/>
        </a:p>
      </dgm:t>
    </dgm:pt>
    <dgm:pt modelId="{69E7EB7A-D606-4B02-9DFF-B13AEFBC3788}" type="parTrans" cxnId="{C34859FB-62CC-4F11-ABD8-AA145C248027}">
      <dgm:prSet/>
      <dgm:spPr/>
      <dgm:t>
        <a:bodyPr/>
        <a:lstStyle/>
        <a:p>
          <a:endParaRPr lang="en-US"/>
        </a:p>
      </dgm:t>
    </dgm:pt>
    <dgm:pt modelId="{8C8CAEC1-768F-42A0-8FAC-F611FB7D92A1}" type="sibTrans" cxnId="{496347DC-E5DB-4C34-97CC-1E20E344DF00}">
      <dgm:prSet/>
      <dgm:spPr/>
      <dgm:t>
        <a:bodyPr/>
        <a:lstStyle/>
        <a:p>
          <a:endParaRPr lang="en-US"/>
        </a:p>
      </dgm:t>
    </dgm:pt>
    <dgm:pt modelId="{2A744127-A9A3-4949-A52C-9FA1F57DB0FB}" type="parTrans" cxnId="{496347DC-E5DB-4C34-97CC-1E20E344DF00}">
      <dgm:prSet/>
      <dgm:spPr/>
      <dgm:t>
        <a:bodyPr/>
        <a:lstStyle/>
        <a:p>
          <a:endParaRPr lang="en-US"/>
        </a:p>
      </dgm:t>
    </dgm:pt>
    <dgm:pt modelId="{E7FC0D9F-FE81-4379-A68F-6735F9AA218A}" type="pres">
      <dgm:prSet presAssocID="{D996E08D-172B-4E6C-974F-646E7E4C54F4}" presName="composite" presStyleCnt="0">
        <dgm:presLayoutVars>
          <dgm:chMax val="5"/>
          <dgm:dir/>
          <dgm:animLvl val="ctr"/>
          <dgm:resizeHandles val="exact"/>
        </dgm:presLayoutVars>
      </dgm:prSet>
      <dgm:spPr/>
    </dgm:pt>
    <dgm:pt modelId="{859F76B8-6427-48F3-B5C6-020AB3FEC7A4}" type="pres">
      <dgm:prSet presAssocID="{D996E08D-172B-4E6C-974F-646E7E4C54F4}" presName="cycle" presStyleCnt="0"/>
      <dgm:spPr/>
    </dgm:pt>
    <dgm:pt modelId="{6081D119-1269-46E2-BA99-2F27410935FE}" type="pres">
      <dgm:prSet presAssocID="{D996E08D-172B-4E6C-974F-646E7E4C54F4}" presName="centerShape" presStyleCnt="0"/>
      <dgm:spPr/>
    </dgm:pt>
    <dgm:pt modelId="{5CC8B4E8-1597-401F-8758-4D4D827191BB}" type="pres">
      <dgm:prSet presAssocID="{D996E08D-172B-4E6C-974F-646E7E4C54F4}" presName="connSite" presStyleLbl="node1" presStyleIdx="0" presStyleCnt="2"/>
      <dgm:spPr/>
    </dgm:pt>
    <dgm:pt modelId="{D428C0F5-E326-4DD6-8543-263B03E90D4F}" type="pres">
      <dgm:prSet presAssocID="{D996E08D-172B-4E6C-974F-646E7E4C54F4}" presName="visible" presStyleLbl="node1" presStyleIdx="0" presStyleCnt="2"/>
      <dgm:spPr/>
    </dgm:pt>
    <dgm:pt modelId="{9404B0F1-A6C1-4534-8E82-74CEF9341138}" type="pres">
      <dgm:prSet presAssocID="{69E7EB7A-D606-4B02-9DFF-B13AEFBC3788}" presName="Name25" presStyleLbl="parChTrans1D1" presStyleIdx="0" presStyleCnt="1"/>
      <dgm:spPr/>
    </dgm:pt>
    <dgm:pt modelId="{B31A8800-B2AD-4E84-B6DE-794E520AEAB1}" type="pres">
      <dgm:prSet presAssocID="{D8FE9F27-7DD3-4708-B447-D99FB064EA55}" presName="node" presStyleCnt="0"/>
      <dgm:spPr/>
    </dgm:pt>
    <dgm:pt modelId="{D35EE36E-304E-4479-97B1-F1BC9F2628D6}" type="pres">
      <dgm:prSet presAssocID="{D8FE9F27-7DD3-4708-B447-D99FB064EA55}" presName="parentNode" presStyleLbl="node1" presStyleIdx="1" presStyleCnt="2">
        <dgm:presLayoutVars>
          <dgm:chMax val="1"/>
          <dgm:bulletEnabled val="1"/>
        </dgm:presLayoutVars>
      </dgm:prSet>
      <dgm:spPr/>
    </dgm:pt>
    <dgm:pt modelId="{FFFC5410-FD46-49CF-9255-6B1442BF63EF}" type="pres">
      <dgm:prSet presAssocID="{D8FE9F27-7DD3-4708-B447-D99FB064EA55}" presName="childNode" presStyleLbl="revTx" presStyleIdx="0" presStyleCnt="1">
        <dgm:presLayoutVars>
          <dgm:bulletEnabled val="1"/>
        </dgm:presLayoutVars>
      </dgm:prSet>
      <dgm:spPr/>
    </dgm:pt>
  </dgm:ptLst>
  <dgm:cxnLst>
    <dgm:cxn modelId="{747D6CAF-31FE-421F-A6FE-ABDD3A9C8D5D}" type="presOf" srcId="{D8FE9F27-7DD3-4708-B447-D99FB064EA55}" destId="{D35EE36E-304E-4479-97B1-F1BC9F2628D6}" srcOrd="0" destOrd="0" presId="urn:microsoft.com/office/officeart/2005/8/layout/radial2"/>
    <dgm:cxn modelId="{7DF507C3-FD27-4CC7-B125-5BEC2AAE5C85}" type="presOf" srcId="{D996E08D-172B-4E6C-974F-646E7E4C54F4}" destId="{E7FC0D9F-FE81-4379-A68F-6735F9AA218A}" srcOrd="0" destOrd="0" presId="urn:microsoft.com/office/officeart/2005/8/layout/radial2"/>
    <dgm:cxn modelId="{68FA21C5-491D-465B-9EE2-48C8DFA087DE}" type="presOf" srcId="{69E7EB7A-D606-4B02-9DFF-B13AEFBC3788}" destId="{9404B0F1-A6C1-4534-8E82-74CEF9341138}" srcOrd="0" destOrd="0" presId="urn:microsoft.com/office/officeart/2005/8/layout/radial2"/>
    <dgm:cxn modelId="{496347DC-E5DB-4C34-97CC-1E20E344DF00}" srcId="{D8FE9F27-7DD3-4708-B447-D99FB064EA55}" destId="{C61CAD93-B996-40FA-84E6-7F4A511D4808}" srcOrd="0" destOrd="0" parTransId="{2A744127-A9A3-4949-A52C-9FA1F57DB0FB}" sibTransId="{8C8CAEC1-768F-42A0-8FAC-F611FB7D92A1}"/>
    <dgm:cxn modelId="{C34859FB-62CC-4F11-ABD8-AA145C248027}" srcId="{D996E08D-172B-4E6C-974F-646E7E4C54F4}" destId="{D8FE9F27-7DD3-4708-B447-D99FB064EA55}" srcOrd="0" destOrd="0" parTransId="{69E7EB7A-D606-4B02-9DFF-B13AEFBC3788}" sibTransId="{C4711312-96EA-4B84-862C-42F8B94AE1BE}"/>
    <dgm:cxn modelId="{E2FA51FC-4E13-4FEC-9150-B6B011DE7EC3}" type="presOf" srcId="{C61CAD93-B996-40FA-84E6-7F4A511D4808}" destId="{FFFC5410-FD46-49CF-9255-6B1442BF63EF}" srcOrd="0" destOrd="0" presId="urn:microsoft.com/office/officeart/2005/8/layout/radial2"/>
    <dgm:cxn modelId="{FBA61D71-DD4B-4B7A-ACE7-F7F9E3ADD5F2}" type="presParOf" srcId="{E7FC0D9F-FE81-4379-A68F-6735F9AA218A}" destId="{859F76B8-6427-48F3-B5C6-020AB3FEC7A4}" srcOrd="0" destOrd="0" presId="urn:microsoft.com/office/officeart/2005/8/layout/radial2"/>
    <dgm:cxn modelId="{2E045BB7-6902-483B-B144-E2F28585E506}" type="presParOf" srcId="{859F76B8-6427-48F3-B5C6-020AB3FEC7A4}" destId="{6081D119-1269-46E2-BA99-2F27410935FE}" srcOrd="0" destOrd="0" presId="urn:microsoft.com/office/officeart/2005/8/layout/radial2"/>
    <dgm:cxn modelId="{A4A013A0-E9D9-4EEE-B3A2-248C0E77B1EE}" type="presParOf" srcId="{6081D119-1269-46E2-BA99-2F27410935FE}" destId="{5CC8B4E8-1597-401F-8758-4D4D827191BB}" srcOrd="0" destOrd="0" presId="urn:microsoft.com/office/officeart/2005/8/layout/radial2"/>
    <dgm:cxn modelId="{86E71DD9-454D-444C-9347-9EDE1804E890}" type="presParOf" srcId="{6081D119-1269-46E2-BA99-2F27410935FE}" destId="{D428C0F5-E326-4DD6-8543-263B03E90D4F}" srcOrd="1" destOrd="0" presId="urn:microsoft.com/office/officeart/2005/8/layout/radial2"/>
    <dgm:cxn modelId="{49D476DD-E86F-4C75-A192-309302D5E1D1}" type="presParOf" srcId="{859F76B8-6427-48F3-B5C6-020AB3FEC7A4}" destId="{9404B0F1-A6C1-4534-8E82-74CEF9341138}" srcOrd="1" destOrd="0" presId="urn:microsoft.com/office/officeart/2005/8/layout/radial2"/>
    <dgm:cxn modelId="{588D4723-9764-4D19-B3A4-F3AA6F6AF8B0}" type="presParOf" srcId="{859F76B8-6427-48F3-B5C6-020AB3FEC7A4}" destId="{B31A8800-B2AD-4E84-B6DE-794E520AEAB1}" srcOrd="2" destOrd="0" presId="urn:microsoft.com/office/officeart/2005/8/layout/radial2"/>
    <dgm:cxn modelId="{0E59C2CD-4917-413A-816C-5C84854BD8A6}" type="presParOf" srcId="{B31A8800-B2AD-4E84-B6DE-794E520AEAB1}" destId="{D35EE36E-304E-4479-97B1-F1BC9F2628D6}" srcOrd="0" destOrd="0" presId="urn:microsoft.com/office/officeart/2005/8/layout/radial2"/>
    <dgm:cxn modelId="{90150F1F-49C1-4325-B6C0-B0AFC726AAC4}" type="presParOf" srcId="{B31A8800-B2AD-4E84-B6DE-794E520AEAB1}" destId="{FFFC5410-FD46-49CF-9255-6B1442BF63E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96E08D-172B-4E6C-974F-646E7E4C54F4}"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7190F18F-85B3-4534-8514-BAD557E7B073}">
      <dgm:prSet phldrT="[Text]"/>
      <dgm:spPr/>
      <dgm:t>
        <a:bodyPr/>
        <a:lstStyle/>
        <a:p>
          <a:r>
            <a:rPr lang="en-US" dirty="0"/>
            <a:t>Dermatologist</a:t>
          </a:r>
        </a:p>
      </dgm:t>
    </dgm:pt>
    <dgm:pt modelId="{6B0B3D12-DA8D-4B35-A96B-E6069DE3985C}">
      <dgm:prSet phldrT="[Text]"/>
      <dgm:spPr/>
      <dgm:t>
        <a:bodyPr/>
        <a:lstStyle/>
        <a:p>
          <a:r>
            <a:rPr lang="en-US" dirty="0"/>
            <a:t>Flat Iron Sales</a:t>
          </a:r>
        </a:p>
      </dgm:t>
    </dgm:pt>
    <dgm:pt modelId="{176999B6-1FA5-435C-BC73-99FAED2654B5}">
      <dgm:prSet phldrT="[Text]"/>
      <dgm:spPr/>
      <dgm:t>
        <a:bodyPr/>
        <a:lstStyle/>
        <a:p>
          <a:r>
            <a:rPr lang="en-US" dirty="0"/>
            <a:t>Style books for salon</a:t>
          </a:r>
        </a:p>
      </dgm:t>
    </dgm:pt>
    <dgm:pt modelId="{09AF7F06-1A39-42FD-9DED-A4E58D403920}">
      <dgm:prSet phldrT="[Text]"/>
      <dgm:spPr/>
      <dgm:t>
        <a:bodyPr/>
        <a:lstStyle/>
        <a:p>
          <a:r>
            <a:rPr lang="en-US" dirty="0"/>
            <a:t>Marketing or Sales Beauty Supplies</a:t>
          </a:r>
        </a:p>
      </dgm:t>
    </dgm:pt>
    <dgm:pt modelId="{B0E10AE8-8329-4EEF-8550-3D4CB914AB76}">
      <dgm:prSet phldrT="[Text]"/>
      <dgm:spPr/>
      <dgm:t>
        <a:bodyPr/>
        <a:lstStyle/>
        <a:p>
          <a:r>
            <a:rPr lang="en-US" dirty="0"/>
            <a:t>Beauty School Owner</a:t>
          </a:r>
        </a:p>
      </dgm:t>
    </dgm:pt>
    <dgm:pt modelId="{C61CAD93-B996-40FA-84E6-7F4A511D4808}">
      <dgm:prSet phldrT="[Text]"/>
      <dgm:spPr/>
      <dgm:t>
        <a:bodyPr/>
        <a:lstStyle/>
        <a:p>
          <a:r>
            <a:rPr lang="en-US" dirty="0"/>
            <a:t>Colorist/Stylist</a:t>
          </a:r>
        </a:p>
      </dgm:t>
    </dgm:pt>
    <dgm:pt modelId="{D8FE9F27-7DD3-4708-B447-D99FB064EA55}">
      <dgm:prSet phldrT="[Text]" custT="1"/>
      <dgm:spPr/>
      <dgm:t>
        <a:bodyPr/>
        <a:lstStyle/>
        <a:p>
          <a:r>
            <a:rPr lang="en-US" sz="1400" b="1" dirty="0"/>
            <a:t>Beautician</a:t>
          </a:r>
        </a:p>
      </dgm:t>
    </dgm:pt>
    <dgm:pt modelId="{C4711312-96EA-4B84-862C-42F8B94AE1BE}" type="sibTrans" cxnId="{C34859FB-62CC-4F11-ABD8-AA145C248027}">
      <dgm:prSet/>
      <dgm:spPr/>
      <dgm:t>
        <a:bodyPr/>
        <a:lstStyle/>
        <a:p>
          <a:endParaRPr lang="en-US"/>
        </a:p>
      </dgm:t>
    </dgm:pt>
    <dgm:pt modelId="{69E7EB7A-D606-4B02-9DFF-B13AEFBC3788}" type="parTrans" cxnId="{C34859FB-62CC-4F11-ABD8-AA145C248027}">
      <dgm:prSet/>
      <dgm:spPr/>
      <dgm:t>
        <a:bodyPr/>
        <a:lstStyle/>
        <a:p>
          <a:endParaRPr lang="en-US"/>
        </a:p>
      </dgm:t>
    </dgm:pt>
    <dgm:pt modelId="{6C64F1A7-4163-46B8-BA79-81A9980509C2}" type="sibTrans" cxnId="{65AD8C1E-47DD-4978-BF7F-1864BF603D1D}">
      <dgm:prSet/>
      <dgm:spPr/>
      <dgm:t>
        <a:bodyPr/>
        <a:lstStyle/>
        <a:p>
          <a:endParaRPr lang="en-US"/>
        </a:p>
      </dgm:t>
    </dgm:pt>
    <dgm:pt modelId="{A57F3F63-748C-4FE3-82BA-AB9DD99D6E78}" type="parTrans" cxnId="{65AD8C1E-47DD-4978-BF7F-1864BF603D1D}">
      <dgm:prSet/>
      <dgm:spPr/>
      <dgm:t>
        <a:bodyPr/>
        <a:lstStyle/>
        <a:p>
          <a:endParaRPr lang="en-US"/>
        </a:p>
      </dgm:t>
    </dgm:pt>
    <dgm:pt modelId="{1EA13BC9-D732-4A36-BE89-303DF0448E2B}" type="sibTrans" cxnId="{50D8CB5C-1FF5-4D8A-8FE3-C614D0B69677}">
      <dgm:prSet/>
      <dgm:spPr/>
      <dgm:t>
        <a:bodyPr/>
        <a:lstStyle/>
        <a:p>
          <a:endParaRPr lang="en-US"/>
        </a:p>
      </dgm:t>
    </dgm:pt>
    <dgm:pt modelId="{C4640770-E2F0-483D-8AD9-0D575F4C1B63}" type="parTrans" cxnId="{50D8CB5C-1FF5-4D8A-8FE3-C614D0B69677}">
      <dgm:prSet/>
      <dgm:spPr/>
      <dgm:t>
        <a:bodyPr/>
        <a:lstStyle/>
        <a:p>
          <a:endParaRPr lang="en-US"/>
        </a:p>
      </dgm:t>
    </dgm:pt>
    <dgm:pt modelId="{1ECF6A00-26AC-4D40-A0A4-BD24BF0478D6}" type="sibTrans" cxnId="{DAB70159-44EF-4D60-B965-C0CBA89A9D5A}">
      <dgm:prSet/>
      <dgm:spPr/>
      <dgm:t>
        <a:bodyPr/>
        <a:lstStyle/>
        <a:p>
          <a:endParaRPr lang="en-US"/>
        </a:p>
      </dgm:t>
    </dgm:pt>
    <dgm:pt modelId="{20E093E8-153C-41B7-B87F-27D8413D45EF}" type="parTrans" cxnId="{DAB70159-44EF-4D60-B965-C0CBA89A9D5A}">
      <dgm:prSet/>
      <dgm:spPr/>
      <dgm:t>
        <a:bodyPr/>
        <a:lstStyle/>
        <a:p>
          <a:endParaRPr lang="en-US"/>
        </a:p>
      </dgm:t>
    </dgm:pt>
    <dgm:pt modelId="{1EE00D1A-B293-451A-934D-94C188B2979F}" type="sibTrans" cxnId="{919EAB0E-4C14-4439-B441-0BB81464D707}">
      <dgm:prSet/>
      <dgm:spPr/>
      <dgm:t>
        <a:bodyPr/>
        <a:lstStyle/>
        <a:p>
          <a:endParaRPr lang="en-US"/>
        </a:p>
      </dgm:t>
    </dgm:pt>
    <dgm:pt modelId="{5B972C1B-FD37-449E-B7B0-76CC64C15D54}" type="parTrans" cxnId="{919EAB0E-4C14-4439-B441-0BB81464D707}">
      <dgm:prSet/>
      <dgm:spPr/>
      <dgm:t>
        <a:bodyPr/>
        <a:lstStyle/>
        <a:p>
          <a:endParaRPr lang="en-US"/>
        </a:p>
      </dgm:t>
    </dgm:pt>
    <dgm:pt modelId="{54BA0D00-3261-4842-A6B4-996C0C991505}" type="sibTrans" cxnId="{89145045-C3EE-4FB0-98AD-4F287D4FEF1C}">
      <dgm:prSet/>
      <dgm:spPr/>
      <dgm:t>
        <a:bodyPr/>
        <a:lstStyle/>
        <a:p>
          <a:endParaRPr lang="en-US"/>
        </a:p>
      </dgm:t>
    </dgm:pt>
    <dgm:pt modelId="{1D91A61B-87DD-4FD7-90B2-12027CAA7F7D}" type="parTrans" cxnId="{89145045-C3EE-4FB0-98AD-4F287D4FEF1C}">
      <dgm:prSet/>
      <dgm:spPr/>
      <dgm:t>
        <a:bodyPr/>
        <a:lstStyle/>
        <a:p>
          <a:endParaRPr lang="en-US"/>
        </a:p>
      </dgm:t>
    </dgm:pt>
    <dgm:pt modelId="{8C8CAEC1-768F-42A0-8FAC-F611FB7D92A1}" type="sibTrans" cxnId="{496347DC-E5DB-4C34-97CC-1E20E344DF00}">
      <dgm:prSet/>
      <dgm:spPr/>
      <dgm:t>
        <a:bodyPr/>
        <a:lstStyle/>
        <a:p>
          <a:endParaRPr lang="en-US"/>
        </a:p>
      </dgm:t>
    </dgm:pt>
    <dgm:pt modelId="{2A744127-A9A3-4949-A52C-9FA1F57DB0FB}" type="parTrans" cxnId="{496347DC-E5DB-4C34-97CC-1E20E344DF00}">
      <dgm:prSet/>
      <dgm:spPr/>
      <dgm:t>
        <a:bodyPr/>
        <a:lstStyle/>
        <a:p>
          <a:endParaRPr lang="en-US"/>
        </a:p>
      </dgm:t>
    </dgm:pt>
    <dgm:pt modelId="{E7FC0D9F-FE81-4379-A68F-6735F9AA218A}" type="pres">
      <dgm:prSet presAssocID="{D996E08D-172B-4E6C-974F-646E7E4C54F4}" presName="composite" presStyleCnt="0">
        <dgm:presLayoutVars>
          <dgm:chMax val="5"/>
          <dgm:dir/>
          <dgm:animLvl val="ctr"/>
          <dgm:resizeHandles val="exact"/>
        </dgm:presLayoutVars>
      </dgm:prSet>
      <dgm:spPr/>
    </dgm:pt>
    <dgm:pt modelId="{859F76B8-6427-48F3-B5C6-020AB3FEC7A4}" type="pres">
      <dgm:prSet presAssocID="{D996E08D-172B-4E6C-974F-646E7E4C54F4}" presName="cycle" presStyleCnt="0"/>
      <dgm:spPr/>
    </dgm:pt>
    <dgm:pt modelId="{6081D119-1269-46E2-BA99-2F27410935FE}" type="pres">
      <dgm:prSet presAssocID="{D996E08D-172B-4E6C-974F-646E7E4C54F4}" presName="centerShape" presStyleCnt="0"/>
      <dgm:spPr/>
    </dgm:pt>
    <dgm:pt modelId="{5CC8B4E8-1597-401F-8758-4D4D827191BB}" type="pres">
      <dgm:prSet presAssocID="{D996E08D-172B-4E6C-974F-646E7E4C54F4}" presName="connSite" presStyleLbl="node1" presStyleIdx="0" presStyleCnt="2"/>
      <dgm:spPr/>
    </dgm:pt>
    <dgm:pt modelId="{D428C0F5-E326-4DD6-8543-263B03E90D4F}" type="pres">
      <dgm:prSet presAssocID="{D996E08D-172B-4E6C-974F-646E7E4C54F4}" presName="visible" presStyleLbl="node1" presStyleIdx="0" presStyleCnt="2"/>
      <dgm:spPr/>
    </dgm:pt>
    <dgm:pt modelId="{9404B0F1-A6C1-4534-8E82-74CEF9341138}" type="pres">
      <dgm:prSet presAssocID="{69E7EB7A-D606-4B02-9DFF-B13AEFBC3788}" presName="Name25" presStyleLbl="parChTrans1D1" presStyleIdx="0" presStyleCnt="1"/>
      <dgm:spPr/>
    </dgm:pt>
    <dgm:pt modelId="{B31A8800-B2AD-4E84-B6DE-794E520AEAB1}" type="pres">
      <dgm:prSet presAssocID="{D8FE9F27-7DD3-4708-B447-D99FB064EA55}" presName="node" presStyleCnt="0"/>
      <dgm:spPr/>
    </dgm:pt>
    <dgm:pt modelId="{D35EE36E-304E-4479-97B1-F1BC9F2628D6}" type="pres">
      <dgm:prSet presAssocID="{D8FE9F27-7DD3-4708-B447-D99FB064EA55}" presName="parentNode" presStyleLbl="node1" presStyleIdx="1" presStyleCnt="2">
        <dgm:presLayoutVars>
          <dgm:chMax val="1"/>
          <dgm:bulletEnabled val="1"/>
        </dgm:presLayoutVars>
      </dgm:prSet>
      <dgm:spPr/>
    </dgm:pt>
    <dgm:pt modelId="{FFFC5410-FD46-49CF-9255-6B1442BF63EF}" type="pres">
      <dgm:prSet presAssocID="{D8FE9F27-7DD3-4708-B447-D99FB064EA55}" presName="childNode" presStyleLbl="revTx" presStyleIdx="0" presStyleCnt="1">
        <dgm:presLayoutVars>
          <dgm:bulletEnabled val="1"/>
        </dgm:presLayoutVars>
      </dgm:prSet>
      <dgm:spPr/>
    </dgm:pt>
  </dgm:ptLst>
  <dgm:cxnLst>
    <dgm:cxn modelId="{919EAB0E-4C14-4439-B441-0BB81464D707}" srcId="{D8FE9F27-7DD3-4708-B447-D99FB064EA55}" destId="{09AF7F06-1A39-42FD-9DED-A4E58D403920}" srcOrd="2" destOrd="0" parTransId="{5B972C1B-FD37-449E-B7B0-76CC64C15D54}" sibTransId="{1EE00D1A-B293-451A-934D-94C188B2979F}"/>
    <dgm:cxn modelId="{65AD8C1E-47DD-4978-BF7F-1864BF603D1D}" srcId="{D8FE9F27-7DD3-4708-B447-D99FB064EA55}" destId="{7190F18F-85B3-4534-8514-BAD557E7B073}" srcOrd="5" destOrd="0" parTransId="{A57F3F63-748C-4FE3-82BA-AB9DD99D6E78}" sibTransId="{6C64F1A7-4163-46B8-BA79-81A9980509C2}"/>
    <dgm:cxn modelId="{FAC8F239-94E3-4F2B-82D4-7A74CC8F2AB4}" type="presOf" srcId="{09AF7F06-1A39-42FD-9DED-A4E58D403920}" destId="{FFFC5410-FD46-49CF-9255-6B1442BF63EF}" srcOrd="0" destOrd="2" presId="urn:microsoft.com/office/officeart/2005/8/layout/radial2"/>
    <dgm:cxn modelId="{5F3CDB3C-99D4-4ED6-AD06-E7D0E96ED894}" type="presOf" srcId="{B0E10AE8-8329-4EEF-8550-3D4CB914AB76}" destId="{FFFC5410-FD46-49CF-9255-6B1442BF63EF}" srcOrd="0" destOrd="1" presId="urn:microsoft.com/office/officeart/2005/8/layout/radial2"/>
    <dgm:cxn modelId="{50D8CB5C-1FF5-4D8A-8FE3-C614D0B69677}" srcId="{D8FE9F27-7DD3-4708-B447-D99FB064EA55}" destId="{6B0B3D12-DA8D-4B35-A96B-E6069DE3985C}" srcOrd="4" destOrd="0" parTransId="{C4640770-E2F0-483D-8AD9-0D575F4C1B63}" sibTransId="{1EA13BC9-D732-4A36-BE89-303DF0448E2B}"/>
    <dgm:cxn modelId="{95480C5F-ABC3-4A16-BAE4-A22A11D641FA}" type="presOf" srcId="{6B0B3D12-DA8D-4B35-A96B-E6069DE3985C}" destId="{FFFC5410-FD46-49CF-9255-6B1442BF63EF}" srcOrd="0" destOrd="4" presId="urn:microsoft.com/office/officeart/2005/8/layout/radial2"/>
    <dgm:cxn modelId="{89145045-C3EE-4FB0-98AD-4F287D4FEF1C}" srcId="{D8FE9F27-7DD3-4708-B447-D99FB064EA55}" destId="{B0E10AE8-8329-4EEF-8550-3D4CB914AB76}" srcOrd="1" destOrd="0" parTransId="{1D91A61B-87DD-4FD7-90B2-12027CAA7F7D}" sibTransId="{54BA0D00-3261-4842-A6B4-996C0C991505}"/>
    <dgm:cxn modelId="{5B42E346-64AF-47B7-A223-06AE44AD7F7F}" type="presOf" srcId="{C61CAD93-B996-40FA-84E6-7F4A511D4808}" destId="{FFFC5410-FD46-49CF-9255-6B1442BF63EF}" srcOrd="0" destOrd="0" presId="urn:microsoft.com/office/officeart/2005/8/layout/radial2"/>
    <dgm:cxn modelId="{2D50BC4C-E663-425F-BC38-53DA0E7972AC}" type="presOf" srcId="{69E7EB7A-D606-4B02-9DFF-B13AEFBC3788}" destId="{9404B0F1-A6C1-4534-8E82-74CEF9341138}" srcOrd="0" destOrd="0" presId="urn:microsoft.com/office/officeart/2005/8/layout/radial2"/>
    <dgm:cxn modelId="{59F53F6E-0C36-404E-AE2A-8E1E675F12D8}" type="presOf" srcId="{D8FE9F27-7DD3-4708-B447-D99FB064EA55}" destId="{D35EE36E-304E-4479-97B1-F1BC9F2628D6}" srcOrd="0" destOrd="0" presId="urn:microsoft.com/office/officeart/2005/8/layout/radial2"/>
    <dgm:cxn modelId="{DAB70159-44EF-4D60-B965-C0CBA89A9D5A}" srcId="{D8FE9F27-7DD3-4708-B447-D99FB064EA55}" destId="{176999B6-1FA5-435C-BC73-99FAED2654B5}" srcOrd="3" destOrd="0" parTransId="{20E093E8-153C-41B7-B87F-27D8413D45EF}" sibTransId="{1ECF6A00-26AC-4D40-A0A4-BD24BF0478D6}"/>
    <dgm:cxn modelId="{3A8550B5-8E8F-4D8A-961C-329B715C085D}" type="presOf" srcId="{7190F18F-85B3-4534-8514-BAD557E7B073}" destId="{FFFC5410-FD46-49CF-9255-6B1442BF63EF}" srcOrd="0" destOrd="5" presId="urn:microsoft.com/office/officeart/2005/8/layout/radial2"/>
    <dgm:cxn modelId="{496347DC-E5DB-4C34-97CC-1E20E344DF00}" srcId="{D8FE9F27-7DD3-4708-B447-D99FB064EA55}" destId="{C61CAD93-B996-40FA-84E6-7F4A511D4808}" srcOrd="0" destOrd="0" parTransId="{2A744127-A9A3-4949-A52C-9FA1F57DB0FB}" sibTransId="{8C8CAEC1-768F-42A0-8FAC-F611FB7D92A1}"/>
    <dgm:cxn modelId="{FA4483F3-C51E-406D-80E5-9CB110145745}" type="presOf" srcId="{D996E08D-172B-4E6C-974F-646E7E4C54F4}" destId="{E7FC0D9F-FE81-4379-A68F-6735F9AA218A}" srcOrd="0" destOrd="0" presId="urn:microsoft.com/office/officeart/2005/8/layout/radial2"/>
    <dgm:cxn modelId="{C34859FB-62CC-4F11-ABD8-AA145C248027}" srcId="{D996E08D-172B-4E6C-974F-646E7E4C54F4}" destId="{D8FE9F27-7DD3-4708-B447-D99FB064EA55}" srcOrd="0" destOrd="0" parTransId="{69E7EB7A-D606-4B02-9DFF-B13AEFBC3788}" sibTransId="{C4711312-96EA-4B84-862C-42F8B94AE1BE}"/>
    <dgm:cxn modelId="{55D430FD-FDB5-4687-A097-13A273E2FD5A}" type="presOf" srcId="{176999B6-1FA5-435C-BC73-99FAED2654B5}" destId="{FFFC5410-FD46-49CF-9255-6B1442BF63EF}" srcOrd="0" destOrd="3" presId="urn:microsoft.com/office/officeart/2005/8/layout/radial2"/>
    <dgm:cxn modelId="{DCA39263-48B0-4798-9F7B-2DAC53802C0F}" type="presParOf" srcId="{E7FC0D9F-FE81-4379-A68F-6735F9AA218A}" destId="{859F76B8-6427-48F3-B5C6-020AB3FEC7A4}" srcOrd="0" destOrd="0" presId="urn:microsoft.com/office/officeart/2005/8/layout/radial2"/>
    <dgm:cxn modelId="{E53B4B6E-589A-4375-A860-DF359E5A59F0}" type="presParOf" srcId="{859F76B8-6427-48F3-B5C6-020AB3FEC7A4}" destId="{6081D119-1269-46E2-BA99-2F27410935FE}" srcOrd="0" destOrd="0" presId="urn:microsoft.com/office/officeart/2005/8/layout/radial2"/>
    <dgm:cxn modelId="{F5F00A42-8A91-4237-BADF-3F35170D446A}" type="presParOf" srcId="{6081D119-1269-46E2-BA99-2F27410935FE}" destId="{5CC8B4E8-1597-401F-8758-4D4D827191BB}" srcOrd="0" destOrd="0" presId="urn:microsoft.com/office/officeart/2005/8/layout/radial2"/>
    <dgm:cxn modelId="{86E40AE0-33A7-4572-9676-A0B1F770A299}" type="presParOf" srcId="{6081D119-1269-46E2-BA99-2F27410935FE}" destId="{D428C0F5-E326-4DD6-8543-263B03E90D4F}" srcOrd="1" destOrd="0" presId="urn:microsoft.com/office/officeart/2005/8/layout/radial2"/>
    <dgm:cxn modelId="{89D2CCD7-DA4A-459A-8D27-7E8EF69A9CDA}" type="presParOf" srcId="{859F76B8-6427-48F3-B5C6-020AB3FEC7A4}" destId="{9404B0F1-A6C1-4534-8E82-74CEF9341138}" srcOrd="1" destOrd="0" presId="urn:microsoft.com/office/officeart/2005/8/layout/radial2"/>
    <dgm:cxn modelId="{1358E1CA-3F15-47CF-8995-DF3D58457D6D}" type="presParOf" srcId="{859F76B8-6427-48F3-B5C6-020AB3FEC7A4}" destId="{B31A8800-B2AD-4E84-B6DE-794E520AEAB1}" srcOrd="2" destOrd="0" presId="urn:microsoft.com/office/officeart/2005/8/layout/radial2"/>
    <dgm:cxn modelId="{DA0A83B8-B364-4E9A-A054-DC15184FB916}" type="presParOf" srcId="{B31A8800-B2AD-4E84-B6DE-794E520AEAB1}" destId="{D35EE36E-304E-4479-97B1-F1BC9F2628D6}" srcOrd="0" destOrd="0" presId="urn:microsoft.com/office/officeart/2005/8/layout/radial2"/>
    <dgm:cxn modelId="{C19BC29D-4364-42C9-85CF-3F1A62136556}" type="presParOf" srcId="{B31A8800-B2AD-4E84-B6DE-794E520AEAB1}" destId="{FFFC5410-FD46-49CF-9255-6B1442BF63E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96E08D-172B-4E6C-974F-646E7E4C54F4}"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D8FE9F27-7DD3-4708-B447-D99FB064EA55}">
      <dgm:prSet phldrT="[Text]" custT="1"/>
      <dgm:spPr/>
      <dgm:t>
        <a:bodyPr/>
        <a:lstStyle/>
        <a:p>
          <a:r>
            <a:rPr lang="en-US" sz="1400" b="1" dirty="0"/>
            <a:t>Beautician</a:t>
          </a:r>
        </a:p>
      </dgm:t>
    </dgm:pt>
    <dgm:pt modelId="{69E7EB7A-D606-4B02-9DFF-B13AEFBC3788}" type="parTrans" cxnId="{C34859FB-62CC-4F11-ABD8-AA145C248027}">
      <dgm:prSet/>
      <dgm:spPr/>
      <dgm:t>
        <a:bodyPr/>
        <a:lstStyle/>
        <a:p>
          <a:endParaRPr lang="en-US"/>
        </a:p>
      </dgm:t>
    </dgm:pt>
    <dgm:pt modelId="{C4711312-96EA-4B84-862C-42F8B94AE1BE}" type="sibTrans" cxnId="{C34859FB-62CC-4F11-ABD8-AA145C248027}">
      <dgm:prSet/>
      <dgm:spPr/>
      <dgm:t>
        <a:bodyPr/>
        <a:lstStyle/>
        <a:p>
          <a:endParaRPr lang="en-US"/>
        </a:p>
      </dgm:t>
    </dgm:pt>
    <dgm:pt modelId="{C61CAD93-B996-40FA-84E6-7F4A511D4808}">
      <dgm:prSet phldrT="[Text]"/>
      <dgm:spPr/>
      <dgm:t>
        <a:bodyPr/>
        <a:lstStyle/>
        <a:p>
          <a:r>
            <a:rPr lang="en-US" dirty="0"/>
            <a:t>Colorist/Stylist</a:t>
          </a:r>
        </a:p>
      </dgm:t>
    </dgm:pt>
    <dgm:pt modelId="{2A744127-A9A3-4949-A52C-9FA1F57DB0FB}" type="parTrans" cxnId="{496347DC-E5DB-4C34-97CC-1E20E344DF00}">
      <dgm:prSet/>
      <dgm:spPr/>
      <dgm:t>
        <a:bodyPr/>
        <a:lstStyle/>
        <a:p>
          <a:endParaRPr lang="en-US"/>
        </a:p>
      </dgm:t>
    </dgm:pt>
    <dgm:pt modelId="{8C8CAEC1-768F-42A0-8FAC-F611FB7D92A1}" type="sibTrans" cxnId="{496347DC-E5DB-4C34-97CC-1E20E344DF00}">
      <dgm:prSet/>
      <dgm:spPr/>
      <dgm:t>
        <a:bodyPr/>
        <a:lstStyle/>
        <a:p>
          <a:endParaRPr lang="en-US"/>
        </a:p>
      </dgm:t>
    </dgm:pt>
    <dgm:pt modelId="{B0E10AE8-8329-4EEF-8550-3D4CB914AB76}">
      <dgm:prSet phldrT="[Text]"/>
      <dgm:spPr/>
      <dgm:t>
        <a:bodyPr/>
        <a:lstStyle/>
        <a:p>
          <a:r>
            <a:rPr lang="en-US" dirty="0"/>
            <a:t>Beauty School Owner</a:t>
          </a:r>
        </a:p>
      </dgm:t>
    </dgm:pt>
    <dgm:pt modelId="{1D91A61B-87DD-4FD7-90B2-12027CAA7F7D}" type="parTrans" cxnId="{89145045-C3EE-4FB0-98AD-4F287D4FEF1C}">
      <dgm:prSet/>
      <dgm:spPr/>
      <dgm:t>
        <a:bodyPr/>
        <a:lstStyle/>
        <a:p>
          <a:endParaRPr lang="en-US"/>
        </a:p>
      </dgm:t>
    </dgm:pt>
    <dgm:pt modelId="{54BA0D00-3261-4842-A6B4-996C0C991505}" type="sibTrans" cxnId="{89145045-C3EE-4FB0-98AD-4F287D4FEF1C}">
      <dgm:prSet/>
      <dgm:spPr/>
      <dgm:t>
        <a:bodyPr/>
        <a:lstStyle/>
        <a:p>
          <a:endParaRPr lang="en-US"/>
        </a:p>
      </dgm:t>
    </dgm:pt>
    <dgm:pt modelId="{7D8E3817-D9FA-4CC5-80FE-58130D2CC97C}">
      <dgm:prSet phldrT="[Text]" custT="1"/>
      <dgm:spPr/>
      <dgm:t>
        <a:bodyPr/>
        <a:lstStyle/>
        <a:p>
          <a:r>
            <a:rPr lang="en-US" sz="1400" b="1" dirty="0"/>
            <a:t>Cosmetologist</a:t>
          </a:r>
        </a:p>
      </dgm:t>
    </dgm:pt>
    <dgm:pt modelId="{D0F656AF-A82C-41B9-A120-8A42D4AF482C}" type="parTrans" cxnId="{F28D8C0B-E227-498C-85E8-48A86C3E0D93}">
      <dgm:prSet/>
      <dgm:spPr/>
      <dgm:t>
        <a:bodyPr/>
        <a:lstStyle/>
        <a:p>
          <a:endParaRPr lang="en-US"/>
        </a:p>
      </dgm:t>
    </dgm:pt>
    <dgm:pt modelId="{0EA51731-26B0-4744-9121-B34684E7B153}" type="sibTrans" cxnId="{F28D8C0B-E227-498C-85E8-48A86C3E0D93}">
      <dgm:prSet/>
      <dgm:spPr/>
      <dgm:t>
        <a:bodyPr/>
        <a:lstStyle/>
        <a:p>
          <a:endParaRPr lang="en-US"/>
        </a:p>
      </dgm:t>
    </dgm:pt>
    <dgm:pt modelId="{2383CCAB-A962-4A48-8DCA-2AAE16B012DB}">
      <dgm:prSet phldrT="[Text]"/>
      <dgm:spPr/>
      <dgm:t>
        <a:bodyPr/>
        <a:lstStyle/>
        <a:p>
          <a:r>
            <a:rPr lang="en-US" dirty="0"/>
            <a:t>Salon Make up </a:t>
          </a:r>
        </a:p>
      </dgm:t>
    </dgm:pt>
    <dgm:pt modelId="{4F04D1DD-1F85-423E-90A7-26F10550F42C}" type="parTrans" cxnId="{EAC671EF-9FCC-4845-B012-F287F9F71E60}">
      <dgm:prSet/>
      <dgm:spPr/>
      <dgm:t>
        <a:bodyPr/>
        <a:lstStyle/>
        <a:p>
          <a:endParaRPr lang="en-US"/>
        </a:p>
      </dgm:t>
    </dgm:pt>
    <dgm:pt modelId="{5058A2FB-C239-4CD3-A165-88051FCF0DB2}" type="sibTrans" cxnId="{EAC671EF-9FCC-4845-B012-F287F9F71E60}">
      <dgm:prSet/>
      <dgm:spPr/>
      <dgm:t>
        <a:bodyPr/>
        <a:lstStyle/>
        <a:p>
          <a:endParaRPr lang="en-US"/>
        </a:p>
      </dgm:t>
    </dgm:pt>
    <dgm:pt modelId="{09AF7F06-1A39-42FD-9DED-A4E58D403920}">
      <dgm:prSet phldrT="[Text]"/>
      <dgm:spPr/>
      <dgm:t>
        <a:bodyPr/>
        <a:lstStyle/>
        <a:p>
          <a:r>
            <a:rPr lang="en-US" dirty="0"/>
            <a:t>Marketing or Sales Beauty Supplies</a:t>
          </a:r>
        </a:p>
      </dgm:t>
    </dgm:pt>
    <dgm:pt modelId="{5B972C1B-FD37-449E-B7B0-76CC64C15D54}" type="parTrans" cxnId="{919EAB0E-4C14-4439-B441-0BB81464D707}">
      <dgm:prSet/>
      <dgm:spPr/>
      <dgm:t>
        <a:bodyPr/>
        <a:lstStyle/>
        <a:p>
          <a:endParaRPr lang="en-US"/>
        </a:p>
      </dgm:t>
    </dgm:pt>
    <dgm:pt modelId="{1EE00D1A-B293-451A-934D-94C188B2979F}" type="sibTrans" cxnId="{919EAB0E-4C14-4439-B441-0BB81464D707}">
      <dgm:prSet/>
      <dgm:spPr/>
      <dgm:t>
        <a:bodyPr/>
        <a:lstStyle/>
        <a:p>
          <a:endParaRPr lang="en-US"/>
        </a:p>
      </dgm:t>
    </dgm:pt>
    <dgm:pt modelId="{176999B6-1FA5-435C-BC73-99FAED2654B5}">
      <dgm:prSet phldrT="[Text]"/>
      <dgm:spPr/>
      <dgm:t>
        <a:bodyPr/>
        <a:lstStyle/>
        <a:p>
          <a:r>
            <a:rPr lang="en-US" dirty="0"/>
            <a:t>Style books for salon</a:t>
          </a:r>
        </a:p>
      </dgm:t>
    </dgm:pt>
    <dgm:pt modelId="{20E093E8-153C-41B7-B87F-27D8413D45EF}" type="parTrans" cxnId="{DAB70159-44EF-4D60-B965-C0CBA89A9D5A}">
      <dgm:prSet/>
      <dgm:spPr/>
      <dgm:t>
        <a:bodyPr/>
        <a:lstStyle/>
        <a:p>
          <a:endParaRPr lang="en-US"/>
        </a:p>
      </dgm:t>
    </dgm:pt>
    <dgm:pt modelId="{1ECF6A00-26AC-4D40-A0A4-BD24BF0478D6}" type="sibTrans" cxnId="{DAB70159-44EF-4D60-B965-C0CBA89A9D5A}">
      <dgm:prSet/>
      <dgm:spPr/>
      <dgm:t>
        <a:bodyPr/>
        <a:lstStyle/>
        <a:p>
          <a:endParaRPr lang="en-US"/>
        </a:p>
      </dgm:t>
    </dgm:pt>
    <dgm:pt modelId="{6B0B3D12-DA8D-4B35-A96B-E6069DE3985C}">
      <dgm:prSet phldrT="[Text]"/>
      <dgm:spPr/>
      <dgm:t>
        <a:bodyPr/>
        <a:lstStyle/>
        <a:p>
          <a:r>
            <a:rPr lang="en-US" dirty="0"/>
            <a:t>Flat Iron Sales</a:t>
          </a:r>
        </a:p>
      </dgm:t>
    </dgm:pt>
    <dgm:pt modelId="{C4640770-E2F0-483D-8AD9-0D575F4C1B63}" type="parTrans" cxnId="{50D8CB5C-1FF5-4D8A-8FE3-C614D0B69677}">
      <dgm:prSet/>
      <dgm:spPr/>
      <dgm:t>
        <a:bodyPr/>
        <a:lstStyle/>
        <a:p>
          <a:endParaRPr lang="en-US"/>
        </a:p>
      </dgm:t>
    </dgm:pt>
    <dgm:pt modelId="{1EA13BC9-D732-4A36-BE89-303DF0448E2B}" type="sibTrans" cxnId="{50D8CB5C-1FF5-4D8A-8FE3-C614D0B69677}">
      <dgm:prSet/>
      <dgm:spPr/>
      <dgm:t>
        <a:bodyPr/>
        <a:lstStyle/>
        <a:p>
          <a:endParaRPr lang="en-US"/>
        </a:p>
      </dgm:t>
    </dgm:pt>
    <dgm:pt modelId="{7190F18F-85B3-4534-8514-BAD557E7B073}">
      <dgm:prSet phldrT="[Text]"/>
      <dgm:spPr/>
      <dgm:t>
        <a:bodyPr/>
        <a:lstStyle/>
        <a:p>
          <a:r>
            <a:rPr lang="en-US" dirty="0"/>
            <a:t>Dermatologist</a:t>
          </a:r>
        </a:p>
      </dgm:t>
    </dgm:pt>
    <dgm:pt modelId="{A57F3F63-748C-4FE3-82BA-AB9DD99D6E78}" type="parTrans" cxnId="{65AD8C1E-47DD-4978-BF7F-1864BF603D1D}">
      <dgm:prSet/>
      <dgm:spPr/>
      <dgm:t>
        <a:bodyPr/>
        <a:lstStyle/>
        <a:p>
          <a:endParaRPr lang="en-US"/>
        </a:p>
      </dgm:t>
    </dgm:pt>
    <dgm:pt modelId="{6C64F1A7-4163-46B8-BA79-81A9980509C2}" type="sibTrans" cxnId="{65AD8C1E-47DD-4978-BF7F-1864BF603D1D}">
      <dgm:prSet/>
      <dgm:spPr/>
      <dgm:t>
        <a:bodyPr/>
        <a:lstStyle/>
        <a:p>
          <a:endParaRPr lang="en-US"/>
        </a:p>
      </dgm:t>
    </dgm:pt>
    <dgm:pt modelId="{E7FC0D9F-FE81-4379-A68F-6735F9AA218A}" type="pres">
      <dgm:prSet presAssocID="{D996E08D-172B-4E6C-974F-646E7E4C54F4}" presName="composite" presStyleCnt="0">
        <dgm:presLayoutVars>
          <dgm:chMax val="5"/>
          <dgm:dir/>
          <dgm:animLvl val="ctr"/>
          <dgm:resizeHandles val="exact"/>
        </dgm:presLayoutVars>
      </dgm:prSet>
      <dgm:spPr/>
    </dgm:pt>
    <dgm:pt modelId="{859F76B8-6427-48F3-B5C6-020AB3FEC7A4}" type="pres">
      <dgm:prSet presAssocID="{D996E08D-172B-4E6C-974F-646E7E4C54F4}" presName="cycle" presStyleCnt="0"/>
      <dgm:spPr/>
    </dgm:pt>
    <dgm:pt modelId="{6081D119-1269-46E2-BA99-2F27410935FE}" type="pres">
      <dgm:prSet presAssocID="{D996E08D-172B-4E6C-974F-646E7E4C54F4}" presName="centerShape" presStyleCnt="0"/>
      <dgm:spPr/>
    </dgm:pt>
    <dgm:pt modelId="{5CC8B4E8-1597-401F-8758-4D4D827191BB}" type="pres">
      <dgm:prSet presAssocID="{D996E08D-172B-4E6C-974F-646E7E4C54F4}" presName="connSite" presStyleLbl="node1" presStyleIdx="0" presStyleCnt="3"/>
      <dgm:spPr/>
    </dgm:pt>
    <dgm:pt modelId="{D428C0F5-E326-4DD6-8543-263B03E90D4F}" type="pres">
      <dgm:prSet presAssocID="{D996E08D-172B-4E6C-974F-646E7E4C54F4}" presName="visible" presStyleLbl="node1" presStyleIdx="0" presStyleCnt="3"/>
      <dgm:spPr/>
    </dgm:pt>
    <dgm:pt modelId="{9404B0F1-A6C1-4534-8E82-74CEF9341138}" type="pres">
      <dgm:prSet presAssocID="{69E7EB7A-D606-4B02-9DFF-B13AEFBC3788}" presName="Name25" presStyleLbl="parChTrans1D1" presStyleIdx="0" presStyleCnt="2"/>
      <dgm:spPr/>
    </dgm:pt>
    <dgm:pt modelId="{B31A8800-B2AD-4E84-B6DE-794E520AEAB1}" type="pres">
      <dgm:prSet presAssocID="{D8FE9F27-7DD3-4708-B447-D99FB064EA55}" presName="node" presStyleCnt="0"/>
      <dgm:spPr/>
    </dgm:pt>
    <dgm:pt modelId="{D35EE36E-304E-4479-97B1-F1BC9F2628D6}" type="pres">
      <dgm:prSet presAssocID="{D8FE9F27-7DD3-4708-B447-D99FB064EA55}" presName="parentNode" presStyleLbl="node1" presStyleIdx="1" presStyleCnt="3">
        <dgm:presLayoutVars>
          <dgm:chMax val="1"/>
          <dgm:bulletEnabled val="1"/>
        </dgm:presLayoutVars>
      </dgm:prSet>
      <dgm:spPr/>
    </dgm:pt>
    <dgm:pt modelId="{FFFC5410-FD46-49CF-9255-6B1442BF63EF}" type="pres">
      <dgm:prSet presAssocID="{D8FE9F27-7DD3-4708-B447-D99FB064EA55}" presName="childNode" presStyleLbl="revTx" presStyleIdx="0" presStyleCnt="2">
        <dgm:presLayoutVars>
          <dgm:bulletEnabled val="1"/>
        </dgm:presLayoutVars>
      </dgm:prSet>
      <dgm:spPr/>
    </dgm:pt>
    <dgm:pt modelId="{A0914B15-8271-4D56-ACBC-F5AF858F0C86}" type="pres">
      <dgm:prSet presAssocID="{D0F656AF-A82C-41B9-A120-8A42D4AF482C}" presName="Name25" presStyleLbl="parChTrans1D1" presStyleIdx="1" presStyleCnt="2"/>
      <dgm:spPr/>
    </dgm:pt>
    <dgm:pt modelId="{3E2CEC6A-1BF2-4A8B-9212-360267AB2D4A}" type="pres">
      <dgm:prSet presAssocID="{7D8E3817-D9FA-4CC5-80FE-58130D2CC97C}" presName="node" presStyleCnt="0"/>
      <dgm:spPr/>
    </dgm:pt>
    <dgm:pt modelId="{C91A4A64-51D4-49BD-94C7-75E734BECB43}" type="pres">
      <dgm:prSet presAssocID="{7D8E3817-D9FA-4CC5-80FE-58130D2CC97C}" presName="parentNode" presStyleLbl="node1" presStyleIdx="2" presStyleCnt="3" custScaleX="105539" custLinFactNeighborX="48010" custLinFactNeighborY="3777">
        <dgm:presLayoutVars>
          <dgm:chMax val="1"/>
          <dgm:bulletEnabled val="1"/>
        </dgm:presLayoutVars>
      </dgm:prSet>
      <dgm:spPr/>
    </dgm:pt>
    <dgm:pt modelId="{63CD70F1-77DB-4C80-A5AB-0DDB1966736F}" type="pres">
      <dgm:prSet presAssocID="{7D8E3817-D9FA-4CC5-80FE-58130D2CC97C}" presName="childNode" presStyleLbl="revTx" presStyleIdx="1" presStyleCnt="2">
        <dgm:presLayoutVars>
          <dgm:bulletEnabled val="1"/>
        </dgm:presLayoutVars>
      </dgm:prSet>
      <dgm:spPr/>
    </dgm:pt>
  </dgm:ptLst>
  <dgm:cxnLst>
    <dgm:cxn modelId="{242A7600-C491-4FBD-94F3-168486E48763}" type="presOf" srcId="{7D8E3817-D9FA-4CC5-80FE-58130D2CC97C}" destId="{C91A4A64-51D4-49BD-94C7-75E734BECB43}" srcOrd="0" destOrd="0" presId="urn:microsoft.com/office/officeart/2005/8/layout/radial2"/>
    <dgm:cxn modelId="{AA29D608-0975-42DB-8A2A-FF1371AF032B}" type="presOf" srcId="{7190F18F-85B3-4534-8514-BAD557E7B073}" destId="{FFFC5410-FD46-49CF-9255-6B1442BF63EF}" srcOrd="0" destOrd="5" presId="urn:microsoft.com/office/officeart/2005/8/layout/radial2"/>
    <dgm:cxn modelId="{F28D8C0B-E227-498C-85E8-48A86C3E0D93}" srcId="{D996E08D-172B-4E6C-974F-646E7E4C54F4}" destId="{7D8E3817-D9FA-4CC5-80FE-58130D2CC97C}" srcOrd="1" destOrd="0" parTransId="{D0F656AF-A82C-41B9-A120-8A42D4AF482C}" sibTransId="{0EA51731-26B0-4744-9121-B34684E7B153}"/>
    <dgm:cxn modelId="{919EAB0E-4C14-4439-B441-0BB81464D707}" srcId="{D8FE9F27-7DD3-4708-B447-D99FB064EA55}" destId="{09AF7F06-1A39-42FD-9DED-A4E58D403920}" srcOrd="2" destOrd="0" parTransId="{5B972C1B-FD37-449E-B7B0-76CC64C15D54}" sibTransId="{1EE00D1A-B293-451A-934D-94C188B2979F}"/>
    <dgm:cxn modelId="{65AD8C1E-47DD-4978-BF7F-1864BF603D1D}" srcId="{D8FE9F27-7DD3-4708-B447-D99FB064EA55}" destId="{7190F18F-85B3-4534-8514-BAD557E7B073}" srcOrd="5" destOrd="0" parTransId="{A57F3F63-748C-4FE3-82BA-AB9DD99D6E78}" sibTransId="{6C64F1A7-4163-46B8-BA79-81A9980509C2}"/>
    <dgm:cxn modelId="{8A166622-6264-4DEE-9E22-58320D45D1F9}" type="presOf" srcId="{69E7EB7A-D606-4B02-9DFF-B13AEFBC3788}" destId="{9404B0F1-A6C1-4534-8E82-74CEF9341138}" srcOrd="0" destOrd="0" presId="urn:microsoft.com/office/officeart/2005/8/layout/radial2"/>
    <dgm:cxn modelId="{50D8CB5C-1FF5-4D8A-8FE3-C614D0B69677}" srcId="{D8FE9F27-7DD3-4708-B447-D99FB064EA55}" destId="{6B0B3D12-DA8D-4B35-A96B-E6069DE3985C}" srcOrd="4" destOrd="0" parTransId="{C4640770-E2F0-483D-8AD9-0D575F4C1B63}" sibTransId="{1EA13BC9-D732-4A36-BE89-303DF0448E2B}"/>
    <dgm:cxn modelId="{89145045-C3EE-4FB0-98AD-4F287D4FEF1C}" srcId="{D8FE9F27-7DD3-4708-B447-D99FB064EA55}" destId="{B0E10AE8-8329-4EEF-8550-3D4CB914AB76}" srcOrd="1" destOrd="0" parTransId="{1D91A61B-87DD-4FD7-90B2-12027CAA7F7D}" sibTransId="{54BA0D00-3261-4842-A6B4-996C0C991505}"/>
    <dgm:cxn modelId="{3ACC4948-29DF-428C-B719-87102A4A3D0A}" type="presOf" srcId="{176999B6-1FA5-435C-BC73-99FAED2654B5}" destId="{FFFC5410-FD46-49CF-9255-6B1442BF63EF}" srcOrd="0" destOrd="3" presId="urn:microsoft.com/office/officeart/2005/8/layout/radial2"/>
    <dgm:cxn modelId="{88D64C77-5FDC-4B60-BA0D-751844706810}" type="presOf" srcId="{D996E08D-172B-4E6C-974F-646E7E4C54F4}" destId="{E7FC0D9F-FE81-4379-A68F-6735F9AA218A}" srcOrd="0" destOrd="0" presId="urn:microsoft.com/office/officeart/2005/8/layout/radial2"/>
    <dgm:cxn modelId="{DAB70159-44EF-4D60-B965-C0CBA89A9D5A}" srcId="{D8FE9F27-7DD3-4708-B447-D99FB064EA55}" destId="{176999B6-1FA5-435C-BC73-99FAED2654B5}" srcOrd="3" destOrd="0" parTransId="{20E093E8-153C-41B7-B87F-27D8413D45EF}" sibTransId="{1ECF6A00-26AC-4D40-A0A4-BD24BF0478D6}"/>
    <dgm:cxn modelId="{6D208385-33DA-4D8E-BADE-7D19689E743E}" type="presOf" srcId="{D0F656AF-A82C-41B9-A120-8A42D4AF482C}" destId="{A0914B15-8271-4D56-ACBC-F5AF858F0C86}" srcOrd="0" destOrd="0" presId="urn:microsoft.com/office/officeart/2005/8/layout/radial2"/>
    <dgm:cxn modelId="{74C179C8-02F3-45E7-9EDA-F8952E39D368}" type="presOf" srcId="{B0E10AE8-8329-4EEF-8550-3D4CB914AB76}" destId="{FFFC5410-FD46-49CF-9255-6B1442BF63EF}" srcOrd="0" destOrd="1" presId="urn:microsoft.com/office/officeart/2005/8/layout/radial2"/>
    <dgm:cxn modelId="{7CE02FD3-B5FE-425D-BC87-1BA2C6D2BEA1}" type="presOf" srcId="{D8FE9F27-7DD3-4708-B447-D99FB064EA55}" destId="{D35EE36E-304E-4479-97B1-F1BC9F2628D6}" srcOrd="0" destOrd="0" presId="urn:microsoft.com/office/officeart/2005/8/layout/radial2"/>
    <dgm:cxn modelId="{406062D7-8347-4686-B91B-950CA9DA98D9}" type="presOf" srcId="{09AF7F06-1A39-42FD-9DED-A4E58D403920}" destId="{FFFC5410-FD46-49CF-9255-6B1442BF63EF}" srcOrd="0" destOrd="2" presId="urn:microsoft.com/office/officeart/2005/8/layout/radial2"/>
    <dgm:cxn modelId="{C195E2D9-01BE-4175-AFC5-8F00BEC69024}" type="presOf" srcId="{6B0B3D12-DA8D-4B35-A96B-E6069DE3985C}" destId="{FFFC5410-FD46-49CF-9255-6B1442BF63EF}" srcOrd="0" destOrd="4" presId="urn:microsoft.com/office/officeart/2005/8/layout/radial2"/>
    <dgm:cxn modelId="{496347DC-E5DB-4C34-97CC-1E20E344DF00}" srcId="{D8FE9F27-7DD3-4708-B447-D99FB064EA55}" destId="{C61CAD93-B996-40FA-84E6-7F4A511D4808}" srcOrd="0" destOrd="0" parTransId="{2A744127-A9A3-4949-A52C-9FA1F57DB0FB}" sibTransId="{8C8CAEC1-768F-42A0-8FAC-F611FB7D92A1}"/>
    <dgm:cxn modelId="{17352AE7-979B-42CA-9DAE-8B3F5B02992C}" type="presOf" srcId="{2383CCAB-A962-4A48-8DCA-2AAE16B012DB}" destId="{63CD70F1-77DB-4C80-A5AB-0DDB1966736F}" srcOrd="0" destOrd="0" presId="urn:microsoft.com/office/officeart/2005/8/layout/radial2"/>
    <dgm:cxn modelId="{0DD0DBE7-0404-4CA2-8573-485C8AD9535B}" type="presOf" srcId="{C61CAD93-B996-40FA-84E6-7F4A511D4808}" destId="{FFFC5410-FD46-49CF-9255-6B1442BF63EF}" srcOrd="0" destOrd="0" presId="urn:microsoft.com/office/officeart/2005/8/layout/radial2"/>
    <dgm:cxn modelId="{EAC671EF-9FCC-4845-B012-F287F9F71E60}" srcId="{7D8E3817-D9FA-4CC5-80FE-58130D2CC97C}" destId="{2383CCAB-A962-4A48-8DCA-2AAE16B012DB}" srcOrd="0" destOrd="0" parTransId="{4F04D1DD-1F85-423E-90A7-26F10550F42C}" sibTransId="{5058A2FB-C239-4CD3-A165-88051FCF0DB2}"/>
    <dgm:cxn modelId="{C34859FB-62CC-4F11-ABD8-AA145C248027}" srcId="{D996E08D-172B-4E6C-974F-646E7E4C54F4}" destId="{D8FE9F27-7DD3-4708-B447-D99FB064EA55}" srcOrd="0" destOrd="0" parTransId="{69E7EB7A-D606-4B02-9DFF-B13AEFBC3788}" sibTransId="{C4711312-96EA-4B84-862C-42F8B94AE1BE}"/>
    <dgm:cxn modelId="{01CD916F-2029-4C66-894F-24142EF4E4AF}" type="presParOf" srcId="{E7FC0D9F-FE81-4379-A68F-6735F9AA218A}" destId="{859F76B8-6427-48F3-B5C6-020AB3FEC7A4}" srcOrd="0" destOrd="0" presId="urn:microsoft.com/office/officeart/2005/8/layout/radial2"/>
    <dgm:cxn modelId="{9DAD555F-DA8F-4935-95DA-DB6CEDB3DFAE}" type="presParOf" srcId="{859F76B8-6427-48F3-B5C6-020AB3FEC7A4}" destId="{6081D119-1269-46E2-BA99-2F27410935FE}" srcOrd="0" destOrd="0" presId="urn:microsoft.com/office/officeart/2005/8/layout/radial2"/>
    <dgm:cxn modelId="{7CB8E123-81B3-4167-A30A-F8F2E7A95C09}" type="presParOf" srcId="{6081D119-1269-46E2-BA99-2F27410935FE}" destId="{5CC8B4E8-1597-401F-8758-4D4D827191BB}" srcOrd="0" destOrd="0" presId="urn:microsoft.com/office/officeart/2005/8/layout/radial2"/>
    <dgm:cxn modelId="{3C665CDD-0B1D-4085-AC35-7DFD31D7566B}" type="presParOf" srcId="{6081D119-1269-46E2-BA99-2F27410935FE}" destId="{D428C0F5-E326-4DD6-8543-263B03E90D4F}" srcOrd="1" destOrd="0" presId="urn:microsoft.com/office/officeart/2005/8/layout/radial2"/>
    <dgm:cxn modelId="{4C9082D8-76C9-405D-92B2-B3DB7FE10FE9}" type="presParOf" srcId="{859F76B8-6427-48F3-B5C6-020AB3FEC7A4}" destId="{9404B0F1-A6C1-4534-8E82-74CEF9341138}" srcOrd="1" destOrd="0" presId="urn:microsoft.com/office/officeart/2005/8/layout/radial2"/>
    <dgm:cxn modelId="{451E0612-FD1D-404A-8719-4077C04D6615}" type="presParOf" srcId="{859F76B8-6427-48F3-B5C6-020AB3FEC7A4}" destId="{B31A8800-B2AD-4E84-B6DE-794E520AEAB1}" srcOrd="2" destOrd="0" presId="urn:microsoft.com/office/officeart/2005/8/layout/radial2"/>
    <dgm:cxn modelId="{D3438784-2AC6-44DB-9FC1-22F21C9A4C62}" type="presParOf" srcId="{B31A8800-B2AD-4E84-B6DE-794E520AEAB1}" destId="{D35EE36E-304E-4479-97B1-F1BC9F2628D6}" srcOrd="0" destOrd="0" presId="urn:microsoft.com/office/officeart/2005/8/layout/radial2"/>
    <dgm:cxn modelId="{B097E606-CBFF-4F60-8227-9E5FC67FFD7E}" type="presParOf" srcId="{B31A8800-B2AD-4E84-B6DE-794E520AEAB1}" destId="{FFFC5410-FD46-49CF-9255-6B1442BF63EF}" srcOrd="1" destOrd="0" presId="urn:microsoft.com/office/officeart/2005/8/layout/radial2"/>
    <dgm:cxn modelId="{D5356F19-8380-47C8-A320-190662FF098A}" type="presParOf" srcId="{859F76B8-6427-48F3-B5C6-020AB3FEC7A4}" destId="{A0914B15-8271-4D56-ACBC-F5AF858F0C86}" srcOrd="3" destOrd="0" presId="urn:microsoft.com/office/officeart/2005/8/layout/radial2"/>
    <dgm:cxn modelId="{0828B131-FF6A-47CA-9E20-21EB873E285E}" type="presParOf" srcId="{859F76B8-6427-48F3-B5C6-020AB3FEC7A4}" destId="{3E2CEC6A-1BF2-4A8B-9212-360267AB2D4A}" srcOrd="4" destOrd="0" presId="urn:microsoft.com/office/officeart/2005/8/layout/radial2"/>
    <dgm:cxn modelId="{DB52B3C5-AB66-4027-B5B7-EE4438304183}" type="presParOf" srcId="{3E2CEC6A-1BF2-4A8B-9212-360267AB2D4A}" destId="{C91A4A64-51D4-49BD-94C7-75E734BECB43}" srcOrd="0" destOrd="0" presId="urn:microsoft.com/office/officeart/2005/8/layout/radial2"/>
    <dgm:cxn modelId="{CA9965D5-AFD3-44C5-8FA2-51798ED1B8AC}" type="presParOf" srcId="{3E2CEC6A-1BF2-4A8B-9212-360267AB2D4A}" destId="{63CD70F1-77DB-4C80-A5AB-0DDB1966736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96E08D-172B-4E6C-974F-646E7E4C54F4}"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D8FE9F27-7DD3-4708-B447-D99FB064EA55}">
      <dgm:prSet phldrT="[Text]" custT="1"/>
      <dgm:spPr/>
      <dgm:t>
        <a:bodyPr/>
        <a:lstStyle/>
        <a:p>
          <a:r>
            <a:rPr lang="en-US" sz="1400" b="1" dirty="0"/>
            <a:t>Beautician</a:t>
          </a:r>
        </a:p>
      </dgm:t>
    </dgm:pt>
    <dgm:pt modelId="{69E7EB7A-D606-4B02-9DFF-B13AEFBC3788}" type="parTrans" cxnId="{C34859FB-62CC-4F11-ABD8-AA145C248027}">
      <dgm:prSet/>
      <dgm:spPr/>
      <dgm:t>
        <a:bodyPr/>
        <a:lstStyle/>
        <a:p>
          <a:endParaRPr lang="en-US"/>
        </a:p>
      </dgm:t>
    </dgm:pt>
    <dgm:pt modelId="{C4711312-96EA-4B84-862C-42F8B94AE1BE}" type="sibTrans" cxnId="{C34859FB-62CC-4F11-ABD8-AA145C248027}">
      <dgm:prSet/>
      <dgm:spPr/>
      <dgm:t>
        <a:bodyPr/>
        <a:lstStyle/>
        <a:p>
          <a:endParaRPr lang="en-US"/>
        </a:p>
      </dgm:t>
    </dgm:pt>
    <dgm:pt modelId="{C61CAD93-B996-40FA-84E6-7F4A511D4808}">
      <dgm:prSet phldrT="[Text]"/>
      <dgm:spPr/>
      <dgm:t>
        <a:bodyPr/>
        <a:lstStyle/>
        <a:p>
          <a:r>
            <a:rPr lang="en-US" dirty="0"/>
            <a:t>Colorist/Stylist</a:t>
          </a:r>
        </a:p>
      </dgm:t>
    </dgm:pt>
    <dgm:pt modelId="{2A744127-A9A3-4949-A52C-9FA1F57DB0FB}" type="parTrans" cxnId="{496347DC-E5DB-4C34-97CC-1E20E344DF00}">
      <dgm:prSet/>
      <dgm:spPr/>
      <dgm:t>
        <a:bodyPr/>
        <a:lstStyle/>
        <a:p>
          <a:endParaRPr lang="en-US"/>
        </a:p>
      </dgm:t>
    </dgm:pt>
    <dgm:pt modelId="{8C8CAEC1-768F-42A0-8FAC-F611FB7D92A1}" type="sibTrans" cxnId="{496347DC-E5DB-4C34-97CC-1E20E344DF00}">
      <dgm:prSet/>
      <dgm:spPr/>
      <dgm:t>
        <a:bodyPr/>
        <a:lstStyle/>
        <a:p>
          <a:endParaRPr lang="en-US"/>
        </a:p>
      </dgm:t>
    </dgm:pt>
    <dgm:pt modelId="{B0E10AE8-8329-4EEF-8550-3D4CB914AB76}">
      <dgm:prSet phldrT="[Text]"/>
      <dgm:spPr/>
      <dgm:t>
        <a:bodyPr/>
        <a:lstStyle/>
        <a:p>
          <a:r>
            <a:rPr lang="en-US" dirty="0"/>
            <a:t>Beauty School Owner</a:t>
          </a:r>
        </a:p>
      </dgm:t>
    </dgm:pt>
    <dgm:pt modelId="{1D91A61B-87DD-4FD7-90B2-12027CAA7F7D}" type="parTrans" cxnId="{89145045-C3EE-4FB0-98AD-4F287D4FEF1C}">
      <dgm:prSet/>
      <dgm:spPr/>
      <dgm:t>
        <a:bodyPr/>
        <a:lstStyle/>
        <a:p>
          <a:endParaRPr lang="en-US"/>
        </a:p>
      </dgm:t>
    </dgm:pt>
    <dgm:pt modelId="{54BA0D00-3261-4842-A6B4-996C0C991505}" type="sibTrans" cxnId="{89145045-C3EE-4FB0-98AD-4F287D4FEF1C}">
      <dgm:prSet/>
      <dgm:spPr/>
      <dgm:t>
        <a:bodyPr/>
        <a:lstStyle/>
        <a:p>
          <a:endParaRPr lang="en-US"/>
        </a:p>
      </dgm:t>
    </dgm:pt>
    <dgm:pt modelId="{7D8E3817-D9FA-4CC5-80FE-58130D2CC97C}">
      <dgm:prSet phldrT="[Text]" custT="1"/>
      <dgm:spPr/>
      <dgm:t>
        <a:bodyPr/>
        <a:lstStyle/>
        <a:p>
          <a:r>
            <a:rPr lang="en-US" sz="1400" b="1" dirty="0"/>
            <a:t>Cosmetologist</a:t>
          </a:r>
        </a:p>
      </dgm:t>
    </dgm:pt>
    <dgm:pt modelId="{D0F656AF-A82C-41B9-A120-8A42D4AF482C}" type="parTrans" cxnId="{F28D8C0B-E227-498C-85E8-48A86C3E0D93}">
      <dgm:prSet/>
      <dgm:spPr/>
      <dgm:t>
        <a:bodyPr/>
        <a:lstStyle/>
        <a:p>
          <a:endParaRPr lang="en-US"/>
        </a:p>
      </dgm:t>
    </dgm:pt>
    <dgm:pt modelId="{0EA51731-26B0-4744-9121-B34684E7B153}" type="sibTrans" cxnId="{F28D8C0B-E227-498C-85E8-48A86C3E0D93}">
      <dgm:prSet/>
      <dgm:spPr/>
      <dgm:t>
        <a:bodyPr/>
        <a:lstStyle/>
        <a:p>
          <a:endParaRPr lang="en-US"/>
        </a:p>
      </dgm:t>
    </dgm:pt>
    <dgm:pt modelId="{2383CCAB-A962-4A48-8DCA-2AAE16B012DB}">
      <dgm:prSet phldrT="[Text]"/>
      <dgm:spPr/>
      <dgm:t>
        <a:bodyPr/>
        <a:lstStyle/>
        <a:p>
          <a:r>
            <a:rPr lang="en-US" dirty="0"/>
            <a:t>Salon Make up </a:t>
          </a:r>
        </a:p>
      </dgm:t>
    </dgm:pt>
    <dgm:pt modelId="{4F04D1DD-1F85-423E-90A7-26F10550F42C}" type="parTrans" cxnId="{EAC671EF-9FCC-4845-B012-F287F9F71E60}">
      <dgm:prSet/>
      <dgm:spPr/>
      <dgm:t>
        <a:bodyPr/>
        <a:lstStyle/>
        <a:p>
          <a:endParaRPr lang="en-US"/>
        </a:p>
      </dgm:t>
    </dgm:pt>
    <dgm:pt modelId="{5058A2FB-C239-4CD3-A165-88051FCF0DB2}" type="sibTrans" cxnId="{EAC671EF-9FCC-4845-B012-F287F9F71E60}">
      <dgm:prSet/>
      <dgm:spPr/>
      <dgm:t>
        <a:bodyPr/>
        <a:lstStyle/>
        <a:p>
          <a:endParaRPr lang="en-US"/>
        </a:p>
      </dgm:t>
    </dgm:pt>
    <dgm:pt modelId="{09AF7F06-1A39-42FD-9DED-A4E58D403920}">
      <dgm:prSet phldrT="[Text]"/>
      <dgm:spPr/>
      <dgm:t>
        <a:bodyPr/>
        <a:lstStyle/>
        <a:p>
          <a:r>
            <a:rPr lang="en-US" dirty="0"/>
            <a:t>Marketing or Sales Beauty Supplies</a:t>
          </a:r>
        </a:p>
      </dgm:t>
    </dgm:pt>
    <dgm:pt modelId="{5B972C1B-FD37-449E-B7B0-76CC64C15D54}" type="parTrans" cxnId="{919EAB0E-4C14-4439-B441-0BB81464D707}">
      <dgm:prSet/>
      <dgm:spPr/>
      <dgm:t>
        <a:bodyPr/>
        <a:lstStyle/>
        <a:p>
          <a:endParaRPr lang="en-US"/>
        </a:p>
      </dgm:t>
    </dgm:pt>
    <dgm:pt modelId="{1EE00D1A-B293-451A-934D-94C188B2979F}" type="sibTrans" cxnId="{919EAB0E-4C14-4439-B441-0BB81464D707}">
      <dgm:prSet/>
      <dgm:spPr/>
      <dgm:t>
        <a:bodyPr/>
        <a:lstStyle/>
        <a:p>
          <a:endParaRPr lang="en-US"/>
        </a:p>
      </dgm:t>
    </dgm:pt>
    <dgm:pt modelId="{A2AE0B36-51AB-4245-BA0F-8C6E245869CF}">
      <dgm:prSet phldrT="[Text]"/>
      <dgm:spPr/>
      <dgm:t>
        <a:bodyPr/>
        <a:lstStyle/>
        <a:p>
          <a:r>
            <a:rPr lang="en-US" dirty="0"/>
            <a:t>Cosmetics scientist</a:t>
          </a:r>
        </a:p>
      </dgm:t>
    </dgm:pt>
    <dgm:pt modelId="{E64D0FD2-113A-415F-8DC5-5DBE7EF724DA}" type="parTrans" cxnId="{939D3BE8-AE1B-4BD7-9CDE-3371DB5DDB98}">
      <dgm:prSet/>
      <dgm:spPr/>
      <dgm:t>
        <a:bodyPr/>
        <a:lstStyle/>
        <a:p>
          <a:endParaRPr lang="en-US"/>
        </a:p>
      </dgm:t>
    </dgm:pt>
    <dgm:pt modelId="{F0B0354A-D772-41F4-9EF1-60579F599B70}" type="sibTrans" cxnId="{939D3BE8-AE1B-4BD7-9CDE-3371DB5DDB98}">
      <dgm:prSet/>
      <dgm:spPr/>
      <dgm:t>
        <a:bodyPr/>
        <a:lstStyle/>
        <a:p>
          <a:endParaRPr lang="en-US"/>
        </a:p>
      </dgm:t>
    </dgm:pt>
    <dgm:pt modelId="{13CD1BF1-84D5-4C35-856F-1864F4E2F679}">
      <dgm:prSet phldrT="[Text]"/>
      <dgm:spPr/>
      <dgm:t>
        <a:bodyPr/>
        <a:lstStyle/>
        <a:p>
          <a:r>
            <a:rPr lang="en-US" dirty="0"/>
            <a:t>Market research cosmetics</a:t>
          </a:r>
        </a:p>
      </dgm:t>
    </dgm:pt>
    <dgm:pt modelId="{D18A4DF7-F530-4FDA-8097-909A40FBA26B}" type="parTrans" cxnId="{46B97577-C799-48B7-9939-43353986CC22}">
      <dgm:prSet/>
      <dgm:spPr/>
      <dgm:t>
        <a:bodyPr/>
        <a:lstStyle/>
        <a:p>
          <a:endParaRPr lang="en-US"/>
        </a:p>
      </dgm:t>
    </dgm:pt>
    <dgm:pt modelId="{CC95F650-B843-4C0C-B514-62FE24322C86}" type="sibTrans" cxnId="{46B97577-C799-48B7-9939-43353986CC22}">
      <dgm:prSet/>
      <dgm:spPr/>
      <dgm:t>
        <a:bodyPr/>
        <a:lstStyle/>
        <a:p>
          <a:endParaRPr lang="en-US"/>
        </a:p>
      </dgm:t>
    </dgm:pt>
    <dgm:pt modelId="{046BE2DE-F49B-41E5-80E2-F694C1DC13FA}">
      <dgm:prSet phldrT="[Text]"/>
      <dgm:spPr/>
      <dgm:t>
        <a:bodyPr/>
        <a:lstStyle/>
        <a:p>
          <a:r>
            <a:rPr lang="en-US" dirty="0"/>
            <a:t>CEO </a:t>
          </a:r>
          <a:r>
            <a:rPr lang="en-US" dirty="0" err="1"/>
            <a:t>Loreal</a:t>
          </a:r>
          <a:endParaRPr lang="en-US" dirty="0"/>
        </a:p>
      </dgm:t>
    </dgm:pt>
    <dgm:pt modelId="{91AC9A41-E953-4659-9416-73A61CA222F7}" type="parTrans" cxnId="{6CF10477-BEEC-4540-B7B7-CC2D374C242E}">
      <dgm:prSet/>
      <dgm:spPr/>
      <dgm:t>
        <a:bodyPr/>
        <a:lstStyle/>
        <a:p>
          <a:endParaRPr lang="en-US"/>
        </a:p>
      </dgm:t>
    </dgm:pt>
    <dgm:pt modelId="{97005224-9550-40ED-93E4-F038902B908E}" type="sibTrans" cxnId="{6CF10477-BEEC-4540-B7B7-CC2D374C242E}">
      <dgm:prSet/>
      <dgm:spPr/>
      <dgm:t>
        <a:bodyPr/>
        <a:lstStyle/>
        <a:p>
          <a:endParaRPr lang="en-US"/>
        </a:p>
      </dgm:t>
    </dgm:pt>
    <dgm:pt modelId="{9947ADCD-2FE1-466B-AC86-B9CB2A333DAC}">
      <dgm:prSet phldrT="[Text]"/>
      <dgm:spPr/>
      <dgm:t>
        <a:bodyPr/>
        <a:lstStyle/>
        <a:p>
          <a:r>
            <a:rPr lang="en-US" dirty="0"/>
            <a:t>Beauty Magazine Editor</a:t>
          </a:r>
        </a:p>
      </dgm:t>
    </dgm:pt>
    <dgm:pt modelId="{A329C7BA-054F-4078-9992-A1BF92279B6F}" type="parTrans" cxnId="{1F5F946D-619F-4F15-B7B8-B231271C9475}">
      <dgm:prSet/>
      <dgm:spPr/>
      <dgm:t>
        <a:bodyPr/>
        <a:lstStyle/>
        <a:p>
          <a:endParaRPr lang="en-US"/>
        </a:p>
      </dgm:t>
    </dgm:pt>
    <dgm:pt modelId="{2C4C73AD-C195-446C-BF52-D9EAFBB871CD}" type="sibTrans" cxnId="{1F5F946D-619F-4F15-B7B8-B231271C9475}">
      <dgm:prSet/>
      <dgm:spPr/>
      <dgm:t>
        <a:bodyPr/>
        <a:lstStyle/>
        <a:p>
          <a:endParaRPr lang="en-US"/>
        </a:p>
      </dgm:t>
    </dgm:pt>
    <dgm:pt modelId="{176999B6-1FA5-435C-BC73-99FAED2654B5}">
      <dgm:prSet phldrT="[Text]"/>
      <dgm:spPr/>
      <dgm:t>
        <a:bodyPr/>
        <a:lstStyle/>
        <a:p>
          <a:r>
            <a:rPr lang="en-US" dirty="0"/>
            <a:t>Style books for salon</a:t>
          </a:r>
        </a:p>
      </dgm:t>
    </dgm:pt>
    <dgm:pt modelId="{20E093E8-153C-41B7-B87F-27D8413D45EF}" type="parTrans" cxnId="{DAB70159-44EF-4D60-B965-C0CBA89A9D5A}">
      <dgm:prSet/>
      <dgm:spPr/>
      <dgm:t>
        <a:bodyPr/>
        <a:lstStyle/>
        <a:p>
          <a:endParaRPr lang="en-US"/>
        </a:p>
      </dgm:t>
    </dgm:pt>
    <dgm:pt modelId="{1ECF6A00-26AC-4D40-A0A4-BD24BF0478D6}" type="sibTrans" cxnId="{DAB70159-44EF-4D60-B965-C0CBA89A9D5A}">
      <dgm:prSet/>
      <dgm:spPr/>
      <dgm:t>
        <a:bodyPr/>
        <a:lstStyle/>
        <a:p>
          <a:endParaRPr lang="en-US"/>
        </a:p>
      </dgm:t>
    </dgm:pt>
    <dgm:pt modelId="{6B0B3D12-DA8D-4B35-A96B-E6069DE3985C}">
      <dgm:prSet phldrT="[Text]"/>
      <dgm:spPr/>
      <dgm:t>
        <a:bodyPr/>
        <a:lstStyle/>
        <a:p>
          <a:r>
            <a:rPr lang="en-US" dirty="0"/>
            <a:t>Flat Iron Sales</a:t>
          </a:r>
        </a:p>
      </dgm:t>
    </dgm:pt>
    <dgm:pt modelId="{C4640770-E2F0-483D-8AD9-0D575F4C1B63}" type="parTrans" cxnId="{50D8CB5C-1FF5-4D8A-8FE3-C614D0B69677}">
      <dgm:prSet/>
      <dgm:spPr/>
      <dgm:t>
        <a:bodyPr/>
        <a:lstStyle/>
        <a:p>
          <a:endParaRPr lang="en-US"/>
        </a:p>
      </dgm:t>
    </dgm:pt>
    <dgm:pt modelId="{1EA13BC9-D732-4A36-BE89-303DF0448E2B}" type="sibTrans" cxnId="{50D8CB5C-1FF5-4D8A-8FE3-C614D0B69677}">
      <dgm:prSet/>
      <dgm:spPr/>
      <dgm:t>
        <a:bodyPr/>
        <a:lstStyle/>
        <a:p>
          <a:endParaRPr lang="en-US"/>
        </a:p>
      </dgm:t>
    </dgm:pt>
    <dgm:pt modelId="{7190F18F-85B3-4534-8514-BAD557E7B073}">
      <dgm:prSet phldrT="[Text]"/>
      <dgm:spPr/>
      <dgm:t>
        <a:bodyPr/>
        <a:lstStyle/>
        <a:p>
          <a:r>
            <a:rPr lang="en-US" dirty="0"/>
            <a:t>Dermatologist</a:t>
          </a:r>
        </a:p>
      </dgm:t>
    </dgm:pt>
    <dgm:pt modelId="{A57F3F63-748C-4FE3-82BA-AB9DD99D6E78}" type="parTrans" cxnId="{65AD8C1E-47DD-4978-BF7F-1864BF603D1D}">
      <dgm:prSet/>
      <dgm:spPr/>
      <dgm:t>
        <a:bodyPr/>
        <a:lstStyle/>
        <a:p>
          <a:endParaRPr lang="en-US"/>
        </a:p>
      </dgm:t>
    </dgm:pt>
    <dgm:pt modelId="{6C64F1A7-4163-46B8-BA79-81A9980509C2}" type="sibTrans" cxnId="{65AD8C1E-47DD-4978-BF7F-1864BF603D1D}">
      <dgm:prSet/>
      <dgm:spPr/>
      <dgm:t>
        <a:bodyPr/>
        <a:lstStyle/>
        <a:p>
          <a:endParaRPr lang="en-US"/>
        </a:p>
      </dgm:t>
    </dgm:pt>
    <dgm:pt modelId="{E7FC0D9F-FE81-4379-A68F-6735F9AA218A}" type="pres">
      <dgm:prSet presAssocID="{D996E08D-172B-4E6C-974F-646E7E4C54F4}" presName="composite" presStyleCnt="0">
        <dgm:presLayoutVars>
          <dgm:chMax val="5"/>
          <dgm:dir/>
          <dgm:animLvl val="ctr"/>
          <dgm:resizeHandles val="exact"/>
        </dgm:presLayoutVars>
      </dgm:prSet>
      <dgm:spPr/>
    </dgm:pt>
    <dgm:pt modelId="{859F76B8-6427-48F3-B5C6-020AB3FEC7A4}" type="pres">
      <dgm:prSet presAssocID="{D996E08D-172B-4E6C-974F-646E7E4C54F4}" presName="cycle" presStyleCnt="0"/>
      <dgm:spPr/>
    </dgm:pt>
    <dgm:pt modelId="{6081D119-1269-46E2-BA99-2F27410935FE}" type="pres">
      <dgm:prSet presAssocID="{D996E08D-172B-4E6C-974F-646E7E4C54F4}" presName="centerShape" presStyleCnt="0"/>
      <dgm:spPr/>
    </dgm:pt>
    <dgm:pt modelId="{5CC8B4E8-1597-401F-8758-4D4D827191BB}" type="pres">
      <dgm:prSet presAssocID="{D996E08D-172B-4E6C-974F-646E7E4C54F4}" presName="connSite" presStyleLbl="node1" presStyleIdx="0" presStyleCnt="3"/>
      <dgm:spPr/>
    </dgm:pt>
    <dgm:pt modelId="{D428C0F5-E326-4DD6-8543-263B03E90D4F}" type="pres">
      <dgm:prSet presAssocID="{D996E08D-172B-4E6C-974F-646E7E4C54F4}" presName="visible" presStyleLbl="node1" presStyleIdx="0" presStyleCnt="3"/>
      <dgm:spPr/>
    </dgm:pt>
    <dgm:pt modelId="{9404B0F1-A6C1-4534-8E82-74CEF9341138}" type="pres">
      <dgm:prSet presAssocID="{69E7EB7A-D606-4B02-9DFF-B13AEFBC3788}" presName="Name25" presStyleLbl="parChTrans1D1" presStyleIdx="0" presStyleCnt="2"/>
      <dgm:spPr/>
    </dgm:pt>
    <dgm:pt modelId="{B31A8800-B2AD-4E84-B6DE-794E520AEAB1}" type="pres">
      <dgm:prSet presAssocID="{D8FE9F27-7DD3-4708-B447-D99FB064EA55}" presName="node" presStyleCnt="0"/>
      <dgm:spPr/>
    </dgm:pt>
    <dgm:pt modelId="{D35EE36E-304E-4479-97B1-F1BC9F2628D6}" type="pres">
      <dgm:prSet presAssocID="{D8FE9F27-7DD3-4708-B447-D99FB064EA55}" presName="parentNode" presStyleLbl="node1" presStyleIdx="1" presStyleCnt="3">
        <dgm:presLayoutVars>
          <dgm:chMax val="1"/>
          <dgm:bulletEnabled val="1"/>
        </dgm:presLayoutVars>
      </dgm:prSet>
      <dgm:spPr/>
    </dgm:pt>
    <dgm:pt modelId="{FFFC5410-FD46-49CF-9255-6B1442BF63EF}" type="pres">
      <dgm:prSet presAssocID="{D8FE9F27-7DD3-4708-B447-D99FB064EA55}" presName="childNode" presStyleLbl="revTx" presStyleIdx="0" presStyleCnt="2">
        <dgm:presLayoutVars>
          <dgm:bulletEnabled val="1"/>
        </dgm:presLayoutVars>
      </dgm:prSet>
      <dgm:spPr/>
    </dgm:pt>
    <dgm:pt modelId="{A0914B15-8271-4D56-ACBC-F5AF858F0C86}" type="pres">
      <dgm:prSet presAssocID="{D0F656AF-A82C-41B9-A120-8A42D4AF482C}" presName="Name25" presStyleLbl="parChTrans1D1" presStyleIdx="1" presStyleCnt="2"/>
      <dgm:spPr/>
    </dgm:pt>
    <dgm:pt modelId="{3E2CEC6A-1BF2-4A8B-9212-360267AB2D4A}" type="pres">
      <dgm:prSet presAssocID="{7D8E3817-D9FA-4CC5-80FE-58130D2CC97C}" presName="node" presStyleCnt="0"/>
      <dgm:spPr/>
    </dgm:pt>
    <dgm:pt modelId="{C91A4A64-51D4-49BD-94C7-75E734BECB43}" type="pres">
      <dgm:prSet presAssocID="{7D8E3817-D9FA-4CC5-80FE-58130D2CC97C}" presName="parentNode" presStyleLbl="node1" presStyleIdx="2" presStyleCnt="3" custScaleX="105539" custLinFactNeighborX="48010" custLinFactNeighborY="3777">
        <dgm:presLayoutVars>
          <dgm:chMax val="1"/>
          <dgm:bulletEnabled val="1"/>
        </dgm:presLayoutVars>
      </dgm:prSet>
      <dgm:spPr/>
    </dgm:pt>
    <dgm:pt modelId="{63CD70F1-77DB-4C80-A5AB-0DDB1966736F}" type="pres">
      <dgm:prSet presAssocID="{7D8E3817-D9FA-4CC5-80FE-58130D2CC97C}" presName="childNode" presStyleLbl="revTx" presStyleIdx="1" presStyleCnt="2">
        <dgm:presLayoutVars>
          <dgm:bulletEnabled val="1"/>
        </dgm:presLayoutVars>
      </dgm:prSet>
      <dgm:spPr/>
    </dgm:pt>
  </dgm:ptLst>
  <dgm:cxnLst>
    <dgm:cxn modelId="{CB752E0A-5E5C-4877-B5F3-8F234489D925}" type="presOf" srcId="{046BE2DE-F49B-41E5-80E2-F694C1DC13FA}" destId="{63CD70F1-77DB-4C80-A5AB-0DDB1966736F}" srcOrd="0" destOrd="3" presId="urn:microsoft.com/office/officeart/2005/8/layout/radial2"/>
    <dgm:cxn modelId="{F28D8C0B-E227-498C-85E8-48A86C3E0D93}" srcId="{D996E08D-172B-4E6C-974F-646E7E4C54F4}" destId="{7D8E3817-D9FA-4CC5-80FE-58130D2CC97C}" srcOrd="1" destOrd="0" parTransId="{D0F656AF-A82C-41B9-A120-8A42D4AF482C}" sibTransId="{0EA51731-26B0-4744-9121-B34684E7B153}"/>
    <dgm:cxn modelId="{919EAB0E-4C14-4439-B441-0BB81464D707}" srcId="{D8FE9F27-7DD3-4708-B447-D99FB064EA55}" destId="{09AF7F06-1A39-42FD-9DED-A4E58D403920}" srcOrd="2" destOrd="0" parTransId="{5B972C1B-FD37-449E-B7B0-76CC64C15D54}" sibTransId="{1EE00D1A-B293-451A-934D-94C188B2979F}"/>
    <dgm:cxn modelId="{65AD8C1E-47DD-4978-BF7F-1864BF603D1D}" srcId="{D8FE9F27-7DD3-4708-B447-D99FB064EA55}" destId="{7190F18F-85B3-4534-8514-BAD557E7B073}" srcOrd="5" destOrd="0" parTransId="{A57F3F63-748C-4FE3-82BA-AB9DD99D6E78}" sibTransId="{6C64F1A7-4163-46B8-BA79-81A9980509C2}"/>
    <dgm:cxn modelId="{55D89E1F-6DCB-4204-AE9E-92169F626C27}" type="presOf" srcId="{D8FE9F27-7DD3-4708-B447-D99FB064EA55}" destId="{D35EE36E-304E-4479-97B1-F1BC9F2628D6}" srcOrd="0" destOrd="0" presId="urn:microsoft.com/office/officeart/2005/8/layout/radial2"/>
    <dgm:cxn modelId="{B0DA3B32-2055-4A6B-97C3-F8170C4280FF}" type="presOf" srcId="{D0F656AF-A82C-41B9-A120-8A42D4AF482C}" destId="{A0914B15-8271-4D56-ACBC-F5AF858F0C86}" srcOrd="0" destOrd="0" presId="urn:microsoft.com/office/officeart/2005/8/layout/radial2"/>
    <dgm:cxn modelId="{72D58040-5009-4676-B0D4-93C4D3D43395}" type="presOf" srcId="{6B0B3D12-DA8D-4B35-A96B-E6069DE3985C}" destId="{FFFC5410-FD46-49CF-9255-6B1442BF63EF}" srcOrd="0" destOrd="4" presId="urn:microsoft.com/office/officeart/2005/8/layout/radial2"/>
    <dgm:cxn modelId="{50D8CB5C-1FF5-4D8A-8FE3-C614D0B69677}" srcId="{D8FE9F27-7DD3-4708-B447-D99FB064EA55}" destId="{6B0B3D12-DA8D-4B35-A96B-E6069DE3985C}" srcOrd="4" destOrd="0" parTransId="{C4640770-E2F0-483D-8AD9-0D575F4C1B63}" sibTransId="{1EA13BC9-D732-4A36-BE89-303DF0448E2B}"/>
    <dgm:cxn modelId="{A57AAB64-0385-48C6-B619-F82D1E6821C9}" type="presOf" srcId="{69E7EB7A-D606-4B02-9DFF-B13AEFBC3788}" destId="{9404B0F1-A6C1-4534-8E82-74CEF9341138}" srcOrd="0" destOrd="0" presId="urn:microsoft.com/office/officeart/2005/8/layout/radial2"/>
    <dgm:cxn modelId="{89145045-C3EE-4FB0-98AD-4F287D4FEF1C}" srcId="{D8FE9F27-7DD3-4708-B447-D99FB064EA55}" destId="{B0E10AE8-8329-4EEF-8550-3D4CB914AB76}" srcOrd="1" destOrd="0" parTransId="{1D91A61B-87DD-4FD7-90B2-12027CAA7F7D}" sibTransId="{54BA0D00-3261-4842-A6B4-996C0C991505}"/>
    <dgm:cxn modelId="{EDB94567-1D1E-48E3-B2D0-AC01DF2D720B}" type="presOf" srcId="{13CD1BF1-84D5-4C35-856F-1864F4E2F679}" destId="{63CD70F1-77DB-4C80-A5AB-0DDB1966736F}" srcOrd="0" destOrd="2" presId="urn:microsoft.com/office/officeart/2005/8/layout/radial2"/>
    <dgm:cxn modelId="{1F5F946D-619F-4F15-B7B8-B231271C9475}" srcId="{7D8E3817-D9FA-4CC5-80FE-58130D2CC97C}" destId="{9947ADCD-2FE1-466B-AC86-B9CB2A333DAC}" srcOrd="4" destOrd="0" parTransId="{A329C7BA-054F-4078-9992-A1BF92279B6F}" sibTransId="{2C4C73AD-C195-446C-BF52-D9EAFBB871CD}"/>
    <dgm:cxn modelId="{1FC9316E-A997-4F38-8553-DB3E3318B713}" type="presOf" srcId="{7D8E3817-D9FA-4CC5-80FE-58130D2CC97C}" destId="{C91A4A64-51D4-49BD-94C7-75E734BECB43}" srcOrd="0" destOrd="0" presId="urn:microsoft.com/office/officeart/2005/8/layout/radial2"/>
    <dgm:cxn modelId="{693A7975-07F4-4DE2-91B7-2EDCBAD13626}" type="presOf" srcId="{176999B6-1FA5-435C-BC73-99FAED2654B5}" destId="{FFFC5410-FD46-49CF-9255-6B1442BF63EF}" srcOrd="0" destOrd="3" presId="urn:microsoft.com/office/officeart/2005/8/layout/radial2"/>
    <dgm:cxn modelId="{6CF10477-BEEC-4540-B7B7-CC2D374C242E}" srcId="{7D8E3817-D9FA-4CC5-80FE-58130D2CC97C}" destId="{046BE2DE-F49B-41E5-80E2-F694C1DC13FA}" srcOrd="3" destOrd="0" parTransId="{91AC9A41-E953-4659-9416-73A61CA222F7}" sibTransId="{97005224-9550-40ED-93E4-F038902B908E}"/>
    <dgm:cxn modelId="{46B97577-C799-48B7-9939-43353986CC22}" srcId="{7D8E3817-D9FA-4CC5-80FE-58130D2CC97C}" destId="{13CD1BF1-84D5-4C35-856F-1864F4E2F679}" srcOrd="2" destOrd="0" parTransId="{D18A4DF7-F530-4FDA-8097-909A40FBA26B}" sibTransId="{CC95F650-B843-4C0C-B514-62FE24322C86}"/>
    <dgm:cxn modelId="{1A76C478-F0CF-423C-BBE3-B12C0AEE1135}" type="presOf" srcId="{09AF7F06-1A39-42FD-9DED-A4E58D403920}" destId="{FFFC5410-FD46-49CF-9255-6B1442BF63EF}" srcOrd="0" destOrd="2" presId="urn:microsoft.com/office/officeart/2005/8/layout/radial2"/>
    <dgm:cxn modelId="{DAB70159-44EF-4D60-B965-C0CBA89A9D5A}" srcId="{D8FE9F27-7DD3-4708-B447-D99FB064EA55}" destId="{176999B6-1FA5-435C-BC73-99FAED2654B5}" srcOrd="3" destOrd="0" parTransId="{20E093E8-153C-41B7-B87F-27D8413D45EF}" sibTransId="{1ECF6A00-26AC-4D40-A0A4-BD24BF0478D6}"/>
    <dgm:cxn modelId="{96767B85-5794-47E5-B1BE-496E28C29C23}" type="presOf" srcId="{C61CAD93-B996-40FA-84E6-7F4A511D4808}" destId="{FFFC5410-FD46-49CF-9255-6B1442BF63EF}" srcOrd="0" destOrd="0" presId="urn:microsoft.com/office/officeart/2005/8/layout/radial2"/>
    <dgm:cxn modelId="{99AD9787-1805-4D9B-8ED0-4F41EDECCA6F}" type="presOf" srcId="{B0E10AE8-8329-4EEF-8550-3D4CB914AB76}" destId="{FFFC5410-FD46-49CF-9255-6B1442BF63EF}" srcOrd="0" destOrd="1" presId="urn:microsoft.com/office/officeart/2005/8/layout/radial2"/>
    <dgm:cxn modelId="{0211BB87-AC37-49F5-A2A3-E96D7AA7B6CC}" type="presOf" srcId="{D996E08D-172B-4E6C-974F-646E7E4C54F4}" destId="{E7FC0D9F-FE81-4379-A68F-6735F9AA218A}" srcOrd="0" destOrd="0" presId="urn:microsoft.com/office/officeart/2005/8/layout/radial2"/>
    <dgm:cxn modelId="{A30CE68E-A227-4178-98AD-E84C79A68E44}" type="presOf" srcId="{7190F18F-85B3-4534-8514-BAD557E7B073}" destId="{FFFC5410-FD46-49CF-9255-6B1442BF63EF}" srcOrd="0" destOrd="5" presId="urn:microsoft.com/office/officeart/2005/8/layout/radial2"/>
    <dgm:cxn modelId="{EC0C5CC2-778F-4C73-9260-5468E2090E0B}" type="presOf" srcId="{9947ADCD-2FE1-466B-AC86-B9CB2A333DAC}" destId="{63CD70F1-77DB-4C80-A5AB-0DDB1966736F}" srcOrd="0" destOrd="4" presId="urn:microsoft.com/office/officeart/2005/8/layout/radial2"/>
    <dgm:cxn modelId="{496347DC-E5DB-4C34-97CC-1E20E344DF00}" srcId="{D8FE9F27-7DD3-4708-B447-D99FB064EA55}" destId="{C61CAD93-B996-40FA-84E6-7F4A511D4808}" srcOrd="0" destOrd="0" parTransId="{2A744127-A9A3-4949-A52C-9FA1F57DB0FB}" sibTransId="{8C8CAEC1-768F-42A0-8FAC-F611FB7D92A1}"/>
    <dgm:cxn modelId="{5A9794E3-7D5A-4EAA-AD4E-625DD9E57054}" type="presOf" srcId="{A2AE0B36-51AB-4245-BA0F-8C6E245869CF}" destId="{63CD70F1-77DB-4C80-A5AB-0DDB1966736F}" srcOrd="0" destOrd="1" presId="urn:microsoft.com/office/officeart/2005/8/layout/radial2"/>
    <dgm:cxn modelId="{939D3BE8-AE1B-4BD7-9CDE-3371DB5DDB98}" srcId="{7D8E3817-D9FA-4CC5-80FE-58130D2CC97C}" destId="{A2AE0B36-51AB-4245-BA0F-8C6E245869CF}" srcOrd="1" destOrd="0" parTransId="{E64D0FD2-113A-415F-8DC5-5DBE7EF724DA}" sibTransId="{F0B0354A-D772-41F4-9EF1-60579F599B70}"/>
    <dgm:cxn modelId="{EAC671EF-9FCC-4845-B012-F287F9F71E60}" srcId="{7D8E3817-D9FA-4CC5-80FE-58130D2CC97C}" destId="{2383CCAB-A962-4A48-8DCA-2AAE16B012DB}" srcOrd="0" destOrd="0" parTransId="{4F04D1DD-1F85-423E-90A7-26F10550F42C}" sibTransId="{5058A2FB-C239-4CD3-A165-88051FCF0DB2}"/>
    <dgm:cxn modelId="{C34859FB-62CC-4F11-ABD8-AA145C248027}" srcId="{D996E08D-172B-4E6C-974F-646E7E4C54F4}" destId="{D8FE9F27-7DD3-4708-B447-D99FB064EA55}" srcOrd="0" destOrd="0" parTransId="{69E7EB7A-D606-4B02-9DFF-B13AEFBC3788}" sibTransId="{C4711312-96EA-4B84-862C-42F8B94AE1BE}"/>
    <dgm:cxn modelId="{FBE5F6FE-A393-40E6-97B6-DDB5B719791F}" type="presOf" srcId="{2383CCAB-A962-4A48-8DCA-2AAE16B012DB}" destId="{63CD70F1-77DB-4C80-A5AB-0DDB1966736F}" srcOrd="0" destOrd="0" presId="urn:microsoft.com/office/officeart/2005/8/layout/radial2"/>
    <dgm:cxn modelId="{F2C3524A-2AD4-45CC-8943-B43B3C331B2D}" type="presParOf" srcId="{E7FC0D9F-FE81-4379-A68F-6735F9AA218A}" destId="{859F76B8-6427-48F3-B5C6-020AB3FEC7A4}" srcOrd="0" destOrd="0" presId="urn:microsoft.com/office/officeart/2005/8/layout/radial2"/>
    <dgm:cxn modelId="{C0B98C9F-AFFA-450D-8582-F37A03205612}" type="presParOf" srcId="{859F76B8-6427-48F3-B5C6-020AB3FEC7A4}" destId="{6081D119-1269-46E2-BA99-2F27410935FE}" srcOrd="0" destOrd="0" presId="urn:microsoft.com/office/officeart/2005/8/layout/radial2"/>
    <dgm:cxn modelId="{259E6D8B-4473-4A29-82E7-A1280197357B}" type="presParOf" srcId="{6081D119-1269-46E2-BA99-2F27410935FE}" destId="{5CC8B4E8-1597-401F-8758-4D4D827191BB}" srcOrd="0" destOrd="0" presId="urn:microsoft.com/office/officeart/2005/8/layout/radial2"/>
    <dgm:cxn modelId="{7A8282F3-1822-4F11-B764-C86EA5E86DD4}" type="presParOf" srcId="{6081D119-1269-46E2-BA99-2F27410935FE}" destId="{D428C0F5-E326-4DD6-8543-263B03E90D4F}" srcOrd="1" destOrd="0" presId="urn:microsoft.com/office/officeart/2005/8/layout/radial2"/>
    <dgm:cxn modelId="{49E0C11B-25E1-4E12-915C-641AC73B6777}" type="presParOf" srcId="{859F76B8-6427-48F3-B5C6-020AB3FEC7A4}" destId="{9404B0F1-A6C1-4534-8E82-74CEF9341138}" srcOrd="1" destOrd="0" presId="urn:microsoft.com/office/officeart/2005/8/layout/radial2"/>
    <dgm:cxn modelId="{B9BFD4DA-8698-4ACE-A417-4984EAED5125}" type="presParOf" srcId="{859F76B8-6427-48F3-B5C6-020AB3FEC7A4}" destId="{B31A8800-B2AD-4E84-B6DE-794E520AEAB1}" srcOrd="2" destOrd="0" presId="urn:microsoft.com/office/officeart/2005/8/layout/radial2"/>
    <dgm:cxn modelId="{16C11E4D-BB05-4563-93D8-170465242F8E}" type="presParOf" srcId="{B31A8800-B2AD-4E84-B6DE-794E520AEAB1}" destId="{D35EE36E-304E-4479-97B1-F1BC9F2628D6}" srcOrd="0" destOrd="0" presId="urn:microsoft.com/office/officeart/2005/8/layout/radial2"/>
    <dgm:cxn modelId="{AB3AD86F-6265-474D-8361-7D150FEFA10B}" type="presParOf" srcId="{B31A8800-B2AD-4E84-B6DE-794E520AEAB1}" destId="{FFFC5410-FD46-49CF-9255-6B1442BF63EF}" srcOrd="1" destOrd="0" presId="urn:microsoft.com/office/officeart/2005/8/layout/radial2"/>
    <dgm:cxn modelId="{7018E9A8-3B9B-4764-9544-879D83C5CA0A}" type="presParOf" srcId="{859F76B8-6427-48F3-B5C6-020AB3FEC7A4}" destId="{A0914B15-8271-4D56-ACBC-F5AF858F0C86}" srcOrd="3" destOrd="0" presId="urn:microsoft.com/office/officeart/2005/8/layout/radial2"/>
    <dgm:cxn modelId="{4CCB7641-1741-46F3-ACEF-B1D9DDC8EFB9}" type="presParOf" srcId="{859F76B8-6427-48F3-B5C6-020AB3FEC7A4}" destId="{3E2CEC6A-1BF2-4A8B-9212-360267AB2D4A}" srcOrd="4" destOrd="0" presId="urn:microsoft.com/office/officeart/2005/8/layout/radial2"/>
    <dgm:cxn modelId="{9146A380-E9F9-4B44-9BFB-9AE01F6F9277}" type="presParOf" srcId="{3E2CEC6A-1BF2-4A8B-9212-360267AB2D4A}" destId="{C91A4A64-51D4-49BD-94C7-75E734BECB43}" srcOrd="0" destOrd="0" presId="urn:microsoft.com/office/officeart/2005/8/layout/radial2"/>
    <dgm:cxn modelId="{37B2E365-EBDB-4111-B323-C9A187FB2CA9}" type="presParOf" srcId="{3E2CEC6A-1BF2-4A8B-9212-360267AB2D4A}" destId="{63CD70F1-77DB-4C80-A5AB-0DDB1966736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412C-B9FA-45E0-BF29-1501384496D7}">
      <dsp:nvSpPr>
        <dsp:cNvPr id="0" name=""/>
        <dsp:cNvSpPr/>
      </dsp:nvSpPr>
      <dsp:spPr>
        <a:xfrm>
          <a:off x="0" y="0"/>
          <a:ext cx="6442098" cy="3934327"/>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310D4-F1F5-4112-8A6E-F5D1AB1166F8}">
      <dsp:nvSpPr>
        <dsp:cNvPr id="0" name=""/>
        <dsp:cNvSpPr/>
      </dsp:nvSpPr>
      <dsp:spPr>
        <a:xfrm>
          <a:off x="1080993" y="2715472"/>
          <a:ext cx="163668" cy="16366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EDCD2-DBFB-441A-B8CF-A34F6E1486E3}">
      <dsp:nvSpPr>
        <dsp:cNvPr id="0" name=""/>
        <dsp:cNvSpPr/>
      </dsp:nvSpPr>
      <dsp:spPr>
        <a:xfrm>
          <a:off x="762003" y="2638930"/>
          <a:ext cx="1124091" cy="113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24" tIns="0" rIns="0" bIns="0" numCol="1" spcCol="1270" anchor="b" anchorCtr="0">
          <a:noAutofit/>
        </a:bodyPr>
        <a:lstStyle/>
        <a:p>
          <a:pPr marL="0" lvl="0" indent="0" algn="ctr" defTabSz="800100">
            <a:lnSpc>
              <a:spcPct val="90000"/>
            </a:lnSpc>
            <a:spcBef>
              <a:spcPct val="0"/>
            </a:spcBef>
            <a:spcAft>
              <a:spcPct val="35000"/>
            </a:spcAft>
            <a:buNone/>
          </a:pPr>
          <a:r>
            <a:rPr lang="en-US" sz="1800" kern="1200" dirty="0"/>
            <a:t>Merck  Market Analyst</a:t>
          </a:r>
        </a:p>
      </dsp:txBody>
      <dsp:txXfrm>
        <a:off x="762003" y="2638930"/>
        <a:ext cx="1124091" cy="1137020"/>
      </dsp:txXfrm>
    </dsp:sp>
    <dsp:sp modelId="{BAF0982B-AD36-40A6-A819-6F3CD59D1F2B}">
      <dsp:nvSpPr>
        <dsp:cNvPr id="0" name=""/>
        <dsp:cNvSpPr/>
      </dsp:nvSpPr>
      <dsp:spPr>
        <a:xfrm>
          <a:off x="2525678" y="1646122"/>
          <a:ext cx="295861" cy="29586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0A429-BDDC-4B65-93E9-81E3BAF7D984}">
      <dsp:nvSpPr>
        <dsp:cNvPr id="0" name=""/>
        <dsp:cNvSpPr/>
      </dsp:nvSpPr>
      <dsp:spPr>
        <a:xfrm>
          <a:off x="2673609" y="1794053"/>
          <a:ext cx="1510781" cy="214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1"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2673609" y="1794053"/>
        <a:ext cx="1510781" cy="2140273"/>
      </dsp:txXfrm>
    </dsp:sp>
    <dsp:sp modelId="{F3F08AC0-A807-4F43-A0BA-009999502F74}">
      <dsp:nvSpPr>
        <dsp:cNvPr id="0" name=""/>
        <dsp:cNvSpPr/>
      </dsp:nvSpPr>
      <dsp:spPr>
        <a:xfrm>
          <a:off x="4263077" y="995384"/>
          <a:ext cx="409170" cy="40917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A41A-DD10-41D4-BF0A-C92A380C0795}">
      <dsp:nvSpPr>
        <dsp:cNvPr id="0" name=""/>
        <dsp:cNvSpPr/>
      </dsp:nvSpPr>
      <dsp:spPr>
        <a:xfrm>
          <a:off x="4467662" y="1199969"/>
          <a:ext cx="1510781" cy="2734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811"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4467662" y="1199969"/>
        <a:ext cx="1510781" cy="27343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9D533-0BF0-4A02-AE34-478F36FB9E28}">
      <dsp:nvSpPr>
        <dsp:cNvPr id="0" name=""/>
        <dsp:cNvSpPr/>
      </dsp:nvSpPr>
      <dsp:spPr>
        <a:xfrm rot="2563263">
          <a:off x="2836873" y="3206128"/>
          <a:ext cx="689061" cy="48076"/>
        </a:xfrm>
        <a:custGeom>
          <a:avLst/>
          <a:gdLst/>
          <a:ahLst/>
          <a:cxnLst/>
          <a:rect l="0" t="0" r="0" b="0"/>
          <a:pathLst>
            <a:path>
              <a:moveTo>
                <a:pt x="0" y="24038"/>
              </a:moveTo>
              <a:lnTo>
                <a:pt x="689061"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914B15-8271-4D56-ACBC-F5AF858F0C86}">
      <dsp:nvSpPr>
        <dsp:cNvPr id="0" name=""/>
        <dsp:cNvSpPr/>
      </dsp:nvSpPr>
      <dsp:spPr>
        <a:xfrm rot="60728">
          <a:off x="2928183" y="2287517"/>
          <a:ext cx="1354599" cy="48076"/>
        </a:xfrm>
        <a:custGeom>
          <a:avLst/>
          <a:gdLst/>
          <a:ahLst/>
          <a:cxnLst/>
          <a:rect l="0" t="0" r="0" b="0"/>
          <a:pathLst>
            <a:path>
              <a:moveTo>
                <a:pt x="0" y="24038"/>
              </a:moveTo>
              <a:lnTo>
                <a:pt x="1354599"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04B0F1-A6C1-4534-8E82-74CEF9341138}">
      <dsp:nvSpPr>
        <dsp:cNvPr id="0" name=""/>
        <dsp:cNvSpPr/>
      </dsp:nvSpPr>
      <dsp:spPr>
        <a:xfrm rot="19036737">
          <a:off x="2836873" y="1317795"/>
          <a:ext cx="689061" cy="48076"/>
        </a:xfrm>
        <a:custGeom>
          <a:avLst/>
          <a:gdLst/>
          <a:ahLst/>
          <a:cxnLst/>
          <a:rect l="0" t="0" r="0" b="0"/>
          <a:pathLst>
            <a:path>
              <a:moveTo>
                <a:pt x="0" y="24038"/>
              </a:moveTo>
              <a:lnTo>
                <a:pt x="689061"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28C0F5-E326-4DD6-8543-263B03E90D4F}">
      <dsp:nvSpPr>
        <dsp:cNvPr id="0" name=""/>
        <dsp:cNvSpPr/>
      </dsp:nvSpPr>
      <dsp:spPr>
        <a:xfrm>
          <a:off x="1059953" y="1186978"/>
          <a:ext cx="2198042" cy="219804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EE36E-304E-4479-97B1-F1BC9F2628D6}">
      <dsp:nvSpPr>
        <dsp:cNvPr id="0" name=""/>
        <dsp:cNvSpPr/>
      </dsp:nvSpPr>
      <dsp:spPr>
        <a:xfrm>
          <a:off x="3259554" y="1315"/>
          <a:ext cx="1318825" cy="1318825"/>
        </a:xfrm>
        <a:prstGeom prst="ellipse">
          <a:avLst/>
        </a:prstGeom>
        <a:gradFill rotWithShape="0">
          <a:gsLst>
            <a:gs pos="0">
              <a:schemeClr val="accent5">
                <a:hueOff val="-4264630"/>
                <a:satOff val="-18363"/>
                <a:lumOff val="-4314"/>
                <a:alphaOff val="0"/>
                <a:satMod val="103000"/>
                <a:lumMod val="102000"/>
                <a:tint val="94000"/>
              </a:schemeClr>
            </a:gs>
            <a:gs pos="50000">
              <a:schemeClr val="accent5">
                <a:hueOff val="-4264630"/>
                <a:satOff val="-18363"/>
                <a:lumOff val="-4314"/>
                <a:alphaOff val="0"/>
                <a:satMod val="110000"/>
                <a:lumMod val="100000"/>
                <a:shade val="100000"/>
              </a:schemeClr>
            </a:gs>
            <a:gs pos="100000">
              <a:schemeClr val="accent5">
                <a:hueOff val="-4264630"/>
                <a:satOff val="-18363"/>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Beautician</a:t>
          </a:r>
        </a:p>
      </dsp:txBody>
      <dsp:txXfrm>
        <a:off x="3452691" y="194452"/>
        <a:ext cx="932551" cy="932551"/>
      </dsp:txXfrm>
    </dsp:sp>
    <dsp:sp modelId="{FFFC5410-FD46-49CF-9255-6B1442BF63EF}">
      <dsp:nvSpPr>
        <dsp:cNvPr id="0" name=""/>
        <dsp:cNvSpPr/>
      </dsp:nvSpPr>
      <dsp:spPr>
        <a:xfrm>
          <a:off x="4710262" y="1315"/>
          <a:ext cx="1978238"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Colorist/Stylist</a:t>
          </a:r>
        </a:p>
        <a:p>
          <a:pPr marL="114300" lvl="1" indent="-114300" algn="l" defTabSz="533400">
            <a:lnSpc>
              <a:spcPct val="90000"/>
            </a:lnSpc>
            <a:spcBef>
              <a:spcPct val="0"/>
            </a:spcBef>
            <a:spcAft>
              <a:spcPct val="15000"/>
            </a:spcAft>
            <a:buChar char="•"/>
          </a:pPr>
          <a:r>
            <a:rPr lang="en-US" sz="1200" kern="1200" dirty="0"/>
            <a:t>Beauty School Owner</a:t>
          </a:r>
        </a:p>
        <a:p>
          <a:pPr marL="114300" lvl="1" indent="-114300" algn="l" defTabSz="533400">
            <a:lnSpc>
              <a:spcPct val="90000"/>
            </a:lnSpc>
            <a:spcBef>
              <a:spcPct val="0"/>
            </a:spcBef>
            <a:spcAft>
              <a:spcPct val="15000"/>
            </a:spcAft>
            <a:buChar char="•"/>
          </a:pPr>
          <a:r>
            <a:rPr lang="en-US" sz="1200" kern="1200" dirty="0"/>
            <a:t>Marketing or Sales Beauty Supplies</a:t>
          </a:r>
        </a:p>
        <a:p>
          <a:pPr marL="114300" lvl="1" indent="-114300" algn="l" defTabSz="533400">
            <a:lnSpc>
              <a:spcPct val="90000"/>
            </a:lnSpc>
            <a:spcBef>
              <a:spcPct val="0"/>
            </a:spcBef>
            <a:spcAft>
              <a:spcPct val="15000"/>
            </a:spcAft>
            <a:buChar char="•"/>
          </a:pPr>
          <a:r>
            <a:rPr lang="en-US" sz="1200" kern="1200" dirty="0"/>
            <a:t>Style books for salon</a:t>
          </a:r>
        </a:p>
        <a:p>
          <a:pPr marL="114300" lvl="1" indent="-114300" algn="l" defTabSz="533400">
            <a:lnSpc>
              <a:spcPct val="90000"/>
            </a:lnSpc>
            <a:spcBef>
              <a:spcPct val="0"/>
            </a:spcBef>
            <a:spcAft>
              <a:spcPct val="15000"/>
            </a:spcAft>
            <a:buChar char="•"/>
          </a:pPr>
          <a:r>
            <a:rPr lang="en-US" sz="1200" kern="1200" dirty="0"/>
            <a:t>Flat Iron Sales</a:t>
          </a:r>
        </a:p>
        <a:p>
          <a:pPr marL="114300" lvl="1" indent="-114300" algn="l" defTabSz="533400">
            <a:lnSpc>
              <a:spcPct val="90000"/>
            </a:lnSpc>
            <a:spcBef>
              <a:spcPct val="0"/>
            </a:spcBef>
            <a:spcAft>
              <a:spcPct val="15000"/>
            </a:spcAft>
            <a:buChar char="•"/>
          </a:pPr>
          <a:r>
            <a:rPr lang="en-US" sz="1200" kern="1200" dirty="0"/>
            <a:t>Dermatologist</a:t>
          </a:r>
        </a:p>
      </dsp:txBody>
      <dsp:txXfrm>
        <a:off x="4710262" y="1315"/>
        <a:ext cx="1978238" cy="1318825"/>
      </dsp:txXfrm>
    </dsp:sp>
    <dsp:sp modelId="{C91A4A64-51D4-49BD-94C7-75E734BECB43}">
      <dsp:nvSpPr>
        <dsp:cNvPr id="0" name=""/>
        <dsp:cNvSpPr/>
      </dsp:nvSpPr>
      <dsp:spPr>
        <a:xfrm>
          <a:off x="4282556" y="1676399"/>
          <a:ext cx="1391875" cy="1318825"/>
        </a:xfrm>
        <a:prstGeom prst="ellipse">
          <a:avLst/>
        </a:prstGeom>
        <a:gradFill rotWithShape="0">
          <a:gsLst>
            <a:gs pos="0">
              <a:schemeClr val="accent5">
                <a:hueOff val="-8529260"/>
                <a:satOff val="-36726"/>
                <a:lumOff val="-8627"/>
                <a:alphaOff val="0"/>
                <a:satMod val="103000"/>
                <a:lumMod val="102000"/>
                <a:tint val="94000"/>
              </a:schemeClr>
            </a:gs>
            <a:gs pos="50000">
              <a:schemeClr val="accent5">
                <a:hueOff val="-8529260"/>
                <a:satOff val="-36726"/>
                <a:lumOff val="-8627"/>
                <a:alphaOff val="0"/>
                <a:satMod val="110000"/>
                <a:lumMod val="100000"/>
                <a:shade val="100000"/>
              </a:schemeClr>
            </a:gs>
            <a:gs pos="100000">
              <a:schemeClr val="accent5">
                <a:hueOff val="-8529260"/>
                <a:satOff val="-36726"/>
                <a:lumOff val="-8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err="1"/>
            <a:t>Cosme</a:t>
          </a:r>
          <a:r>
            <a:rPr lang="en-US" sz="1400" b="1" kern="1200" dirty="0"/>
            <a:t>- </a:t>
          </a:r>
          <a:r>
            <a:rPr lang="en-US" sz="1400" b="1" kern="1200" dirty="0" err="1"/>
            <a:t>tologist</a:t>
          </a:r>
          <a:endParaRPr lang="en-US" sz="1400" b="1" kern="1200" dirty="0"/>
        </a:p>
      </dsp:txBody>
      <dsp:txXfrm>
        <a:off x="4486391" y="1869536"/>
        <a:ext cx="984205" cy="932551"/>
      </dsp:txXfrm>
    </dsp:sp>
    <dsp:sp modelId="{63CD70F1-77DB-4C80-A5AB-0DDB1966736F}">
      <dsp:nvSpPr>
        <dsp:cNvPr id="0" name=""/>
        <dsp:cNvSpPr/>
      </dsp:nvSpPr>
      <dsp:spPr>
        <a:xfrm>
          <a:off x="5715001" y="1676399"/>
          <a:ext cx="2087812"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Salon Make up </a:t>
          </a:r>
        </a:p>
        <a:p>
          <a:pPr marL="114300" lvl="1" indent="-114300" algn="l" defTabSz="533400">
            <a:lnSpc>
              <a:spcPct val="90000"/>
            </a:lnSpc>
            <a:spcBef>
              <a:spcPct val="0"/>
            </a:spcBef>
            <a:spcAft>
              <a:spcPct val="15000"/>
            </a:spcAft>
            <a:buChar char="•"/>
          </a:pPr>
          <a:r>
            <a:rPr lang="en-US" sz="1200" kern="1200" dirty="0"/>
            <a:t>Cosmetics scientist</a:t>
          </a:r>
        </a:p>
        <a:p>
          <a:pPr marL="114300" lvl="1" indent="-114300" algn="l" defTabSz="533400">
            <a:lnSpc>
              <a:spcPct val="90000"/>
            </a:lnSpc>
            <a:spcBef>
              <a:spcPct val="0"/>
            </a:spcBef>
            <a:spcAft>
              <a:spcPct val="15000"/>
            </a:spcAft>
            <a:buChar char="•"/>
          </a:pPr>
          <a:r>
            <a:rPr lang="en-US" sz="1200" kern="1200" dirty="0"/>
            <a:t>Market research cosmetics</a:t>
          </a:r>
        </a:p>
        <a:p>
          <a:pPr marL="114300" lvl="1" indent="-114300" algn="l" defTabSz="533400">
            <a:lnSpc>
              <a:spcPct val="90000"/>
            </a:lnSpc>
            <a:spcBef>
              <a:spcPct val="0"/>
            </a:spcBef>
            <a:spcAft>
              <a:spcPct val="15000"/>
            </a:spcAft>
            <a:buChar char="•"/>
          </a:pPr>
          <a:r>
            <a:rPr lang="en-US" sz="1200" kern="1200" dirty="0"/>
            <a:t>CEO </a:t>
          </a:r>
          <a:r>
            <a:rPr lang="en-US" sz="1200" kern="1200" dirty="0" err="1"/>
            <a:t>Loreal</a:t>
          </a:r>
          <a:endParaRPr lang="en-US" sz="1200" kern="1200" dirty="0"/>
        </a:p>
        <a:p>
          <a:pPr marL="114300" lvl="1" indent="-114300" algn="l" defTabSz="533400">
            <a:lnSpc>
              <a:spcPct val="90000"/>
            </a:lnSpc>
            <a:spcBef>
              <a:spcPct val="0"/>
            </a:spcBef>
            <a:spcAft>
              <a:spcPct val="15000"/>
            </a:spcAft>
            <a:buChar char="•"/>
          </a:pPr>
          <a:r>
            <a:rPr lang="en-US" sz="1200" kern="1200" dirty="0"/>
            <a:t>Beauty Magazine Editor</a:t>
          </a:r>
        </a:p>
      </dsp:txBody>
      <dsp:txXfrm>
        <a:off x="5715001" y="1676399"/>
        <a:ext cx="2087812" cy="1318825"/>
      </dsp:txXfrm>
    </dsp:sp>
    <dsp:sp modelId="{C9429C1F-FC92-4394-88AA-594EB43CBD23}">
      <dsp:nvSpPr>
        <dsp:cNvPr id="0" name=""/>
        <dsp:cNvSpPr/>
      </dsp:nvSpPr>
      <dsp:spPr>
        <a:xfrm>
          <a:off x="3259554" y="3251858"/>
          <a:ext cx="1318825" cy="1318825"/>
        </a:xfrm>
        <a:prstGeom prst="ellipse">
          <a:avLst/>
        </a:prstGeom>
        <a:gradFill rotWithShape="0">
          <a:gsLst>
            <a:gs pos="0">
              <a:schemeClr val="accent5">
                <a:hueOff val="-12793889"/>
                <a:satOff val="-55089"/>
                <a:lumOff val="-12941"/>
                <a:alphaOff val="0"/>
                <a:satMod val="103000"/>
                <a:lumMod val="102000"/>
                <a:tint val="94000"/>
              </a:schemeClr>
            </a:gs>
            <a:gs pos="50000">
              <a:schemeClr val="accent5">
                <a:hueOff val="-12793889"/>
                <a:satOff val="-55089"/>
                <a:lumOff val="-12941"/>
                <a:alphaOff val="0"/>
                <a:satMod val="110000"/>
                <a:lumMod val="100000"/>
                <a:shade val="100000"/>
              </a:schemeClr>
            </a:gs>
            <a:gs pos="100000">
              <a:schemeClr val="accent5">
                <a:hueOff val="-12793889"/>
                <a:satOff val="-55089"/>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Manicurist</a:t>
          </a:r>
        </a:p>
      </dsp:txBody>
      <dsp:txXfrm>
        <a:off x="3452691" y="3444995"/>
        <a:ext cx="932551" cy="932551"/>
      </dsp:txXfrm>
    </dsp:sp>
    <dsp:sp modelId="{EBB61557-8E93-44B3-905C-E8434B8B0930}">
      <dsp:nvSpPr>
        <dsp:cNvPr id="0" name=""/>
        <dsp:cNvSpPr/>
      </dsp:nvSpPr>
      <dsp:spPr>
        <a:xfrm>
          <a:off x="4710262" y="3251858"/>
          <a:ext cx="1978238"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Salon services</a:t>
          </a:r>
        </a:p>
      </dsp:txBody>
      <dsp:txXfrm>
        <a:off x="4710262" y="3251858"/>
        <a:ext cx="1978238" cy="13188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9D533-0BF0-4A02-AE34-478F36FB9E28}">
      <dsp:nvSpPr>
        <dsp:cNvPr id="0" name=""/>
        <dsp:cNvSpPr/>
      </dsp:nvSpPr>
      <dsp:spPr>
        <a:xfrm rot="2563263">
          <a:off x="2836873" y="3206128"/>
          <a:ext cx="689061" cy="48076"/>
        </a:xfrm>
        <a:custGeom>
          <a:avLst/>
          <a:gdLst/>
          <a:ahLst/>
          <a:cxnLst/>
          <a:rect l="0" t="0" r="0" b="0"/>
          <a:pathLst>
            <a:path>
              <a:moveTo>
                <a:pt x="0" y="24038"/>
              </a:moveTo>
              <a:lnTo>
                <a:pt x="689061"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914B15-8271-4D56-ACBC-F5AF858F0C86}">
      <dsp:nvSpPr>
        <dsp:cNvPr id="0" name=""/>
        <dsp:cNvSpPr/>
      </dsp:nvSpPr>
      <dsp:spPr>
        <a:xfrm rot="60728">
          <a:off x="2928183" y="2287517"/>
          <a:ext cx="1354599" cy="48076"/>
        </a:xfrm>
        <a:custGeom>
          <a:avLst/>
          <a:gdLst/>
          <a:ahLst/>
          <a:cxnLst/>
          <a:rect l="0" t="0" r="0" b="0"/>
          <a:pathLst>
            <a:path>
              <a:moveTo>
                <a:pt x="0" y="24038"/>
              </a:moveTo>
              <a:lnTo>
                <a:pt x="1354599"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04B0F1-A6C1-4534-8E82-74CEF9341138}">
      <dsp:nvSpPr>
        <dsp:cNvPr id="0" name=""/>
        <dsp:cNvSpPr/>
      </dsp:nvSpPr>
      <dsp:spPr>
        <a:xfrm rot="19036737">
          <a:off x="2836873" y="1317795"/>
          <a:ext cx="689061" cy="48076"/>
        </a:xfrm>
        <a:custGeom>
          <a:avLst/>
          <a:gdLst/>
          <a:ahLst/>
          <a:cxnLst/>
          <a:rect l="0" t="0" r="0" b="0"/>
          <a:pathLst>
            <a:path>
              <a:moveTo>
                <a:pt x="0" y="24038"/>
              </a:moveTo>
              <a:lnTo>
                <a:pt x="689061"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28C0F5-E326-4DD6-8543-263B03E90D4F}">
      <dsp:nvSpPr>
        <dsp:cNvPr id="0" name=""/>
        <dsp:cNvSpPr/>
      </dsp:nvSpPr>
      <dsp:spPr>
        <a:xfrm>
          <a:off x="1059953" y="1186978"/>
          <a:ext cx="2198042" cy="219804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EE36E-304E-4479-97B1-F1BC9F2628D6}">
      <dsp:nvSpPr>
        <dsp:cNvPr id="0" name=""/>
        <dsp:cNvSpPr/>
      </dsp:nvSpPr>
      <dsp:spPr>
        <a:xfrm>
          <a:off x="3259554" y="1315"/>
          <a:ext cx="1318825" cy="1318825"/>
        </a:xfrm>
        <a:prstGeom prst="ellipse">
          <a:avLst/>
        </a:prstGeom>
        <a:gradFill rotWithShape="0">
          <a:gsLst>
            <a:gs pos="0">
              <a:schemeClr val="accent5">
                <a:hueOff val="-4264630"/>
                <a:satOff val="-18363"/>
                <a:lumOff val="-4314"/>
                <a:alphaOff val="0"/>
                <a:satMod val="103000"/>
                <a:lumMod val="102000"/>
                <a:tint val="94000"/>
              </a:schemeClr>
            </a:gs>
            <a:gs pos="50000">
              <a:schemeClr val="accent5">
                <a:hueOff val="-4264630"/>
                <a:satOff val="-18363"/>
                <a:lumOff val="-4314"/>
                <a:alphaOff val="0"/>
                <a:satMod val="110000"/>
                <a:lumMod val="100000"/>
                <a:shade val="100000"/>
              </a:schemeClr>
            </a:gs>
            <a:gs pos="100000">
              <a:schemeClr val="accent5">
                <a:hueOff val="-4264630"/>
                <a:satOff val="-18363"/>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Beautician</a:t>
          </a:r>
        </a:p>
      </dsp:txBody>
      <dsp:txXfrm>
        <a:off x="3452691" y="194452"/>
        <a:ext cx="932551" cy="932551"/>
      </dsp:txXfrm>
    </dsp:sp>
    <dsp:sp modelId="{FFFC5410-FD46-49CF-9255-6B1442BF63EF}">
      <dsp:nvSpPr>
        <dsp:cNvPr id="0" name=""/>
        <dsp:cNvSpPr/>
      </dsp:nvSpPr>
      <dsp:spPr>
        <a:xfrm>
          <a:off x="4710262" y="1315"/>
          <a:ext cx="1978238"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Colorist/Stylist</a:t>
          </a:r>
        </a:p>
        <a:p>
          <a:pPr marL="114300" lvl="1" indent="-114300" algn="l" defTabSz="533400">
            <a:lnSpc>
              <a:spcPct val="90000"/>
            </a:lnSpc>
            <a:spcBef>
              <a:spcPct val="0"/>
            </a:spcBef>
            <a:spcAft>
              <a:spcPct val="15000"/>
            </a:spcAft>
            <a:buChar char="•"/>
          </a:pPr>
          <a:r>
            <a:rPr lang="en-US" sz="1200" kern="1200" dirty="0"/>
            <a:t>Beauty School Owner</a:t>
          </a:r>
        </a:p>
        <a:p>
          <a:pPr marL="114300" lvl="1" indent="-114300" algn="l" defTabSz="533400">
            <a:lnSpc>
              <a:spcPct val="90000"/>
            </a:lnSpc>
            <a:spcBef>
              <a:spcPct val="0"/>
            </a:spcBef>
            <a:spcAft>
              <a:spcPct val="15000"/>
            </a:spcAft>
            <a:buChar char="•"/>
          </a:pPr>
          <a:r>
            <a:rPr lang="en-US" sz="1200" kern="1200" dirty="0"/>
            <a:t>Marketing or Sales Beauty Supplies</a:t>
          </a:r>
        </a:p>
        <a:p>
          <a:pPr marL="114300" lvl="1" indent="-114300" algn="l" defTabSz="533400">
            <a:lnSpc>
              <a:spcPct val="90000"/>
            </a:lnSpc>
            <a:spcBef>
              <a:spcPct val="0"/>
            </a:spcBef>
            <a:spcAft>
              <a:spcPct val="15000"/>
            </a:spcAft>
            <a:buChar char="•"/>
          </a:pPr>
          <a:r>
            <a:rPr lang="en-US" sz="1200" kern="1200" dirty="0"/>
            <a:t>Style books for salon</a:t>
          </a:r>
        </a:p>
        <a:p>
          <a:pPr marL="114300" lvl="1" indent="-114300" algn="l" defTabSz="533400">
            <a:lnSpc>
              <a:spcPct val="90000"/>
            </a:lnSpc>
            <a:spcBef>
              <a:spcPct val="0"/>
            </a:spcBef>
            <a:spcAft>
              <a:spcPct val="15000"/>
            </a:spcAft>
            <a:buChar char="•"/>
          </a:pPr>
          <a:r>
            <a:rPr lang="en-US" sz="1200" kern="1200" dirty="0"/>
            <a:t>Flat Iron Sales</a:t>
          </a:r>
        </a:p>
        <a:p>
          <a:pPr marL="114300" lvl="1" indent="-114300" algn="l" defTabSz="533400">
            <a:lnSpc>
              <a:spcPct val="90000"/>
            </a:lnSpc>
            <a:spcBef>
              <a:spcPct val="0"/>
            </a:spcBef>
            <a:spcAft>
              <a:spcPct val="15000"/>
            </a:spcAft>
            <a:buChar char="•"/>
          </a:pPr>
          <a:r>
            <a:rPr lang="en-US" sz="1200" kern="1200" dirty="0"/>
            <a:t>Dermatologist</a:t>
          </a:r>
        </a:p>
      </dsp:txBody>
      <dsp:txXfrm>
        <a:off x="4710262" y="1315"/>
        <a:ext cx="1978238" cy="1318825"/>
      </dsp:txXfrm>
    </dsp:sp>
    <dsp:sp modelId="{C91A4A64-51D4-49BD-94C7-75E734BECB43}">
      <dsp:nvSpPr>
        <dsp:cNvPr id="0" name=""/>
        <dsp:cNvSpPr/>
      </dsp:nvSpPr>
      <dsp:spPr>
        <a:xfrm>
          <a:off x="4282556" y="1676399"/>
          <a:ext cx="1391875" cy="1318825"/>
        </a:xfrm>
        <a:prstGeom prst="ellipse">
          <a:avLst/>
        </a:prstGeom>
        <a:gradFill rotWithShape="0">
          <a:gsLst>
            <a:gs pos="0">
              <a:schemeClr val="accent5">
                <a:hueOff val="-8529260"/>
                <a:satOff val="-36726"/>
                <a:lumOff val="-8627"/>
                <a:alphaOff val="0"/>
                <a:satMod val="103000"/>
                <a:lumMod val="102000"/>
                <a:tint val="94000"/>
              </a:schemeClr>
            </a:gs>
            <a:gs pos="50000">
              <a:schemeClr val="accent5">
                <a:hueOff val="-8529260"/>
                <a:satOff val="-36726"/>
                <a:lumOff val="-8627"/>
                <a:alphaOff val="0"/>
                <a:satMod val="110000"/>
                <a:lumMod val="100000"/>
                <a:shade val="100000"/>
              </a:schemeClr>
            </a:gs>
            <a:gs pos="100000">
              <a:schemeClr val="accent5">
                <a:hueOff val="-8529260"/>
                <a:satOff val="-36726"/>
                <a:lumOff val="-8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err="1"/>
            <a:t>Cosme</a:t>
          </a:r>
          <a:r>
            <a:rPr lang="en-US" sz="1400" b="1" kern="1200" dirty="0"/>
            <a:t>- </a:t>
          </a:r>
          <a:r>
            <a:rPr lang="en-US" sz="1400" b="1" kern="1200" dirty="0" err="1"/>
            <a:t>tologist</a:t>
          </a:r>
          <a:endParaRPr lang="en-US" sz="1400" b="1" kern="1200" dirty="0"/>
        </a:p>
      </dsp:txBody>
      <dsp:txXfrm>
        <a:off x="4486391" y="1869536"/>
        <a:ext cx="984205" cy="932551"/>
      </dsp:txXfrm>
    </dsp:sp>
    <dsp:sp modelId="{63CD70F1-77DB-4C80-A5AB-0DDB1966736F}">
      <dsp:nvSpPr>
        <dsp:cNvPr id="0" name=""/>
        <dsp:cNvSpPr/>
      </dsp:nvSpPr>
      <dsp:spPr>
        <a:xfrm>
          <a:off x="5715001" y="1676399"/>
          <a:ext cx="2087812"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Salon Make up </a:t>
          </a:r>
        </a:p>
        <a:p>
          <a:pPr marL="114300" lvl="1" indent="-114300" algn="l" defTabSz="533400">
            <a:lnSpc>
              <a:spcPct val="90000"/>
            </a:lnSpc>
            <a:spcBef>
              <a:spcPct val="0"/>
            </a:spcBef>
            <a:spcAft>
              <a:spcPct val="15000"/>
            </a:spcAft>
            <a:buChar char="•"/>
          </a:pPr>
          <a:r>
            <a:rPr lang="en-US" sz="1200" kern="1200" dirty="0"/>
            <a:t>Cosmetics scientist</a:t>
          </a:r>
        </a:p>
        <a:p>
          <a:pPr marL="114300" lvl="1" indent="-114300" algn="l" defTabSz="533400">
            <a:lnSpc>
              <a:spcPct val="90000"/>
            </a:lnSpc>
            <a:spcBef>
              <a:spcPct val="0"/>
            </a:spcBef>
            <a:spcAft>
              <a:spcPct val="15000"/>
            </a:spcAft>
            <a:buChar char="•"/>
          </a:pPr>
          <a:r>
            <a:rPr lang="en-US" sz="1200" kern="1200" dirty="0"/>
            <a:t>Market research cosmetics</a:t>
          </a:r>
        </a:p>
        <a:p>
          <a:pPr marL="114300" lvl="1" indent="-114300" algn="l" defTabSz="533400">
            <a:lnSpc>
              <a:spcPct val="90000"/>
            </a:lnSpc>
            <a:spcBef>
              <a:spcPct val="0"/>
            </a:spcBef>
            <a:spcAft>
              <a:spcPct val="15000"/>
            </a:spcAft>
            <a:buChar char="•"/>
          </a:pPr>
          <a:r>
            <a:rPr lang="en-US" sz="1200" kern="1200" dirty="0"/>
            <a:t>CEO </a:t>
          </a:r>
          <a:r>
            <a:rPr lang="en-US" sz="1200" kern="1200" dirty="0" err="1"/>
            <a:t>Loreal</a:t>
          </a:r>
          <a:endParaRPr lang="en-US" sz="1200" kern="1200" dirty="0"/>
        </a:p>
        <a:p>
          <a:pPr marL="114300" lvl="1" indent="-114300" algn="l" defTabSz="533400">
            <a:lnSpc>
              <a:spcPct val="90000"/>
            </a:lnSpc>
            <a:spcBef>
              <a:spcPct val="0"/>
            </a:spcBef>
            <a:spcAft>
              <a:spcPct val="15000"/>
            </a:spcAft>
            <a:buChar char="•"/>
          </a:pPr>
          <a:r>
            <a:rPr lang="en-US" sz="1200" kern="1200" dirty="0"/>
            <a:t>Beauty Magazine Editor</a:t>
          </a:r>
        </a:p>
      </dsp:txBody>
      <dsp:txXfrm>
        <a:off x="5715001" y="1676399"/>
        <a:ext cx="2087812" cy="1318825"/>
      </dsp:txXfrm>
    </dsp:sp>
    <dsp:sp modelId="{C9429C1F-FC92-4394-88AA-594EB43CBD23}">
      <dsp:nvSpPr>
        <dsp:cNvPr id="0" name=""/>
        <dsp:cNvSpPr/>
      </dsp:nvSpPr>
      <dsp:spPr>
        <a:xfrm>
          <a:off x="3259554" y="3251858"/>
          <a:ext cx="1318825" cy="1318825"/>
        </a:xfrm>
        <a:prstGeom prst="ellipse">
          <a:avLst/>
        </a:prstGeom>
        <a:gradFill rotWithShape="0">
          <a:gsLst>
            <a:gs pos="0">
              <a:schemeClr val="accent5">
                <a:hueOff val="-12793889"/>
                <a:satOff val="-55089"/>
                <a:lumOff val="-12941"/>
                <a:alphaOff val="0"/>
                <a:satMod val="103000"/>
                <a:lumMod val="102000"/>
                <a:tint val="94000"/>
              </a:schemeClr>
            </a:gs>
            <a:gs pos="50000">
              <a:schemeClr val="accent5">
                <a:hueOff val="-12793889"/>
                <a:satOff val="-55089"/>
                <a:lumOff val="-12941"/>
                <a:alphaOff val="0"/>
                <a:satMod val="110000"/>
                <a:lumMod val="100000"/>
                <a:shade val="100000"/>
              </a:schemeClr>
            </a:gs>
            <a:gs pos="100000">
              <a:schemeClr val="accent5">
                <a:hueOff val="-12793889"/>
                <a:satOff val="-55089"/>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Manicurist</a:t>
          </a:r>
        </a:p>
      </dsp:txBody>
      <dsp:txXfrm>
        <a:off x="3452691" y="3444995"/>
        <a:ext cx="932551" cy="932551"/>
      </dsp:txXfrm>
    </dsp:sp>
    <dsp:sp modelId="{EBB61557-8E93-44B3-905C-E8434B8B0930}">
      <dsp:nvSpPr>
        <dsp:cNvPr id="0" name=""/>
        <dsp:cNvSpPr/>
      </dsp:nvSpPr>
      <dsp:spPr>
        <a:xfrm>
          <a:off x="4710262" y="3251858"/>
          <a:ext cx="1978238"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Salon services</a:t>
          </a:r>
        </a:p>
        <a:p>
          <a:pPr marL="114300" lvl="1" indent="-114300" algn="l" defTabSz="533400">
            <a:lnSpc>
              <a:spcPct val="90000"/>
            </a:lnSpc>
            <a:spcBef>
              <a:spcPct val="0"/>
            </a:spcBef>
            <a:spcAft>
              <a:spcPct val="15000"/>
            </a:spcAft>
            <a:buChar char="•"/>
          </a:pPr>
          <a:r>
            <a:rPr lang="en-US" sz="1200" kern="1200" dirty="0"/>
            <a:t>Researcher</a:t>
          </a:r>
        </a:p>
        <a:p>
          <a:pPr marL="114300" lvl="1" indent="-114300" algn="l" defTabSz="533400">
            <a:lnSpc>
              <a:spcPct val="90000"/>
            </a:lnSpc>
            <a:spcBef>
              <a:spcPct val="0"/>
            </a:spcBef>
            <a:spcAft>
              <a:spcPct val="15000"/>
            </a:spcAft>
            <a:buChar char="•"/>
          </a:pPr>
          <a:r>
            <a:rPr lang="en-US" sz="1200" kern="1200" dirty="0"/>
            <a:t>Sales salon equipment</a:t>
          </a:r>
        </a:p>
        <a:p>
          <a:pPr marL="114300" lvl="1" indent="-114300" algn="l" defTabSz="533400">
            <a:lnSpc>
              <a:spcPct val="90000"/>
            </a:lnSpc>
            <a:spcBef>
              <a:spcPct val="0"/>
            </a:spcBef>
            <a:spcAft>
              <a:spcPct val="15000"/>
            </a:spcAft>
            <a:buChar char="•"/>
          </a:pPr>
          <a:r>
            <a:rPr lang="en-US" sz="1200" kern="1200" dirty="0"/>
            <a:t>Inventor new technologies</a:t>
          </a:r>
        </a:p>
      </dsp:txBody>
      <dsp:txXfrm>
        <a:off x="4710262" y="3251858"/>
        <a:ext cx="1978238" cy="13188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9D533-0BF0-4A02-AE34-478F36FB9E28}">
      <dsp:nvSpPr>
        <dsp:cNvPr id="0" name=""/>
        <dsp:cNvSpPr/>
      </dsp:nvSpPr>
      <dsp:spPr>
        <a:xfrm rot="2563263">
          <a:off x="2836873" y="3206128"/>
          <a:ext cx="689061" cy="48076"/>
        </a:xfrm>
        <a:custGeom>
          <a:avLst/>
          <a:gdLst/>
          <a:ahLst/>
          <a:cxnLst/>
          <a:rect l="0" t="0" r="0" b="0"/>
          <a:pathLst>
            <a:path>
              <a:moveTo>
                <a:pt x="0" y="24038"/>
              </a:moveTo>
              <a:lnTo>
                <a:pt x="689061"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914B15-8271-4D56-ACBC-F5AF858F0C86}">
      <dsp:nvSpPr>
        <dsp:cNvPr id="0" name=""/>
        <dsp:cNvSpPr/>
      </dsp:nvSpPr>
      <dsp:spPr>
        <a:xfrm rot="60728">
          <a:off x="2928183" y="2287517"/>
          <a:ext cx="1354599" cy="48076"/>
        </a:xfrm>
        <a:custGeom>
          <a:avLst/>
          <a:gdLst/>
          <a:ahLst/>
          <a:cxnLst/>
          <a:rect l="0" t="0" r="0" b="0"/>
          <a:pathLst>
            <a:path>
              <a:moveTo>
                <a:pt x="0" y="24038"/>
              </a:moveTo>
              <a:lnTo>
                <a:pt x="1354599"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04B0F1-A6C1-4534-8E82-74CEF9341138}">
      <dsp:nvSpPr>
        <dsp:cNvPr id="0" name=""/>
        <dsp:cNvSpPr/>
      </dsp:nvSpPr>
      <dsp:spPr>
        <a:xfrm rot="19036737">
          <a:off x="2836873" y="1317795"/>
          <a:ext cx="689061" cy="48076"/>
        </a:xfrm>
        <a:custGeom>
          <a:avLst/>
          <a:gdLst/>
          <a:ahLst/>
          <a:cxnLst/>
          <a:rect l="0" t="0" r="0" b="0"/>
          <a:pathLst>
            <a:path>
              <a:moveTo>
                <a:pt x="0" y="24038"/>
              </a:moveTo>
              <a:lnTo>
                <a:pt x="689061" y="24038"/>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28C0F5-E326-4DD6-8543-263B03E90D4F}">
      <dsp:nvSpPr>
        <dsp:cNvPr id="0" name=""/>
        <dsp:cNvSpPr/>
      </dsp:nvSpPr>
      <dsp:spPr>
        <a:xfrm>
          <a:off x="1059953" y="1186978"/>
          <a:ext cx="2198042" cy="219804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EE36E-304E-4479-97B1-F1BC9F2628D6}">
      <dsp:nvSpPr>
        <dsp:cNvPr id="0" name=""/>
        <dsp:cNvSpPr/>
      </dsp:nvSpPr>
      <dsp:spPr>
        <a:xfrm>
          <a:off x="3259554" y="1315"/>
          <a:ext cx="1318825" cy="1318825"/>
        </a:xfrm>
        <a:prstGeom prst="ellipse">
          <a:avLst/>
        </a:prstGeom>
        <a:gradFill rotWithShape="0">
          <a:gsLst>
            <a:gs pos="0">
              <a:schemeClr val="accent5">
                <a:hueOff val="-4264630"/>
                <a:satOff val="-18363"/>
                <a:lumOff val="-4314"/>
                <a:alphaOff val="0"/>
                <a:satMod val="103000"/>
                <a:lumMod val="102000"/>
                <a:tint val="94000"/>
              </a:schemeClr>
            </a:gs>
            <a:gs pos="50000">
              <a:schemeClr val="accent5">
                <a:hueOff val="-4264630"/>
                <a:satOff val="-18363"/>
                <a:lumOff val="-4314"/>
                <a:alphaOff val="0"/>
                <a:satMod val="110000"/>
                <a:lumMod val="100000"/>
                <a:shade val="100000"/>
              </a:schemeClr>
            </a:gs>
            <a:gs pos="100000">
              <a:schemeClr val="accent5">
                <a:hueOff val="-4264630"/>
                <a:satOff val="-18363"/>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___</a:t>
          </a:r>
        </a:p>
      </dsp:txBody>
      <dsp:txXfrm>
        <a:off x="3452691" y="194452"/>
        <a:ext cx="932551" cy="932551"/>
      </dsp:txXfrm>
    </dsp:sp>
    <dsp:sp modelId="{FFFC5410-FD46-49CF-9255-6B1442BF63EF}">
      <dsp:nvSpPr>
        <dsp:cNvPr id="0" name=""/>
        <dsp:cNvSpPr/>
      </dsp:nvSpPr>
      <dsp:spPr>
        <a:xfrm>
          <a:off x="4710262" y="1315"/>
          <a:ext cx="1978238"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__________</a:t>
          </a:r>
        </a:p>
        <a:p>
          <a:pPr marL="228600" lvl="1" indent="-228600" algn="l" defTabSz="1066800">
            <a:lnSpc>
              <a:spcPct val="90000"/>
            </a:lnSpc>
            <a:spcBef>
              <a:spcPct val="0"/>
            </a:spcBef>
            <a:spcAft>
              <a:spcPct val="15000"/>
            </a:spcAft>
            <a:buChar char="•"/>
          </a:pPr>
          <a:r>
            <a:rPr lang="en-US" sz="2400" kern="1200" dirty="0"/>
            <a:t>__________</a:t>
          </a:r>
        </a:p>
        <a:p>
          <a:pPr marL="228600" lvl="1" indent="-228600" algn="l" defTabSz="1066800">
            <a:lnSpc>
              <a:spcPct val="90000"/>
            </a:lnSpc>
            <a:spcBef>
              <a:spcPct val="0"/>
            </a:spcBef>
            <a:spcAft>
              <a:spcPct val="15000"/>
            </a:spcAft>
            <a:buChar char="•"/>
          </a:pPr>
          <a:r>
            <a:rPr lang="en-US" sz="2400" kern="1200" dirty="0"/>
            <a:t>__________</a:t>
          </a:r>
        </a:p>
      </dsp:txBody>
      <dsp:txXfrm>
        <a:off x="4710262" y="1315"/>
        <a:ext cx="1978238" cy="1318825"/>
      </dsp:txXfrm>
    </dsp:sp>
    <dsp:sp modelId="{C91A4A64-51D4-49BD-94C7-75E734BECB43}">
      <dsp:nvSpPr>
        <dsp:cNvPr id="0" name=""/>
        <dsp:cNvSpPr/>
      </dsp:nvSpPr>
      <dsp:spPr>
        <a:xfrm>
          <a:off x="4282556" y="1676399"/>
          <a:ext cx="1391875" cy="1318825"/>
        </a:xfrm>
        <a:prstGeom prst="ellipse">
          <a:avLst/>
        </a:prstGeom>
        <a:gradFill rotWithShape="0">
          <a:gsLst>
            <a:gs pos="0">
              <a:schemeClr val="accent5">
                <a:hueOff val="-8529260"/>
                <a:satOff val="-36726"/>
                <a:lumOff val="-8627"/>
                <a:alphaOff val="0"/>
                <a:satMod val="103000"/>
                <a:lumMod val="102000"/>
                <a:tint val="94000"/>
              </a:schemeClr>
            </a:gs>
            <a:gs pos="50000">
              <a:schemeClr val="accent5">
                <a:hueOff val="-8529260"/>
                <a:satOff val="-36726"/>
                <a:lumOff val="-8627"/>
                <a:alphaOff val="0"/>
                <a:satMod val="110000"/>
                <a:lumMod val="100000"/>
                <a:shade val="100000"/>
              </a:schemeClr>
            </a:gs>
            <a:gs pos="100000">
              <a:schemeClr val="accent5">
                <a:hueOff val="-8529260"/>
                <a:satOff val="-36726"/>
                <a:lumOff val="-8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___</a:t>
          </a:r>
          <a:endParaRPr lang="en-US" sz="1200" b="1" kern="1200" dirty="0"/>
        </a:p>
      </dsp:txBody>
      <dsp:txXfrm>
        <a:off x="4486391" y="1869536"/>
        <a:ext cx="984205" cy="932551"/>
      </dsp:txXfrm>
    </dsp:sp>
    <dsp:sp modelId="{63CD70F1-77DB-4C80-A5AB-0DDB1966736F}">
      <dsp:nvSpPr>
        <dsp:cNvPr id="0" name=""/>
        <dsp:cNvSpPr/>
      </dsp:nvSpPr>
      <dsp:spPr>
        <a:xfrm>
          <a:off x="5715001" y="1676399"/>
          <a:ext cx="2087812"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__________</a:t>
          </a:r>
        </a:p>
        <a:p>
          <a:pPr marL="228600" lvl="1" indent="-228600" algn="l" defTabSz="1066800">
            <a:lnSpc>
              <a:spcPct val="90000"/>
            </a:lnSpc>
            <a:spcBef>
              <a:spcPct val="0"/>
            </a:spcBef>
            <a:spcAft>
              <a:spcPct val="15000"/>
            </a:spcAft>
            <a:buChar char="•"/>
          </a:pPr>
          <a:r>
            <a:rPr lang="en-US" sz="2400" kern="1200" dirty="0"/>
            <a:t>__________</a:t>
          </a:r>
        </a:p>
        <a:p>
          <a:pPr marL="228600" lvl="1" indent="-228600" algn="l" defTabSz="1066800">
            <a:lnSpc>
              <a:spcPct val="90000"/>
            </a:lnSpc>
            <a:spcBef>
              <a:spcPct val="0"/>
            </a:spcBef>
            <a:spcAft>
              <a:spcPct val="15000"/>
            </a:spcAft>
            <a:buChar char="•"/>
          </a:pPr>
          <a:r>
            <a:rPr lang="en-US" sz="2400" kern="1200"/>
            <a:t>__________</a:t>
          </a:r>
          <a:endParaRPr lang="en-US" sz="2400" kern="1200" dirty="0"/>
        </a:p>
      </dsp:txBody>
      <dsp:txXfrm>
        <a:off x="5715001" y="1676399"/>
        <a:ext cx="2087812" cy="1318825"/>
      </dsp:txXfrm>
    </dsp:sp>
    <dsp:sp modelId="{C9429C1F-FC92-4394-88AA-594EB43CBD23}">
      <dsp:nvSpPr>
        <dsp:cNvPr id="0" name=""/>
        <dsp:cNvSpPr/>
      </dsp:nvSpPr>
      <dsp:spPr>
        <a:xfrm>
          <a:off x="3259554" y="3251858"/>
          <a:ext cx="1318825" cy="1318825"/>
        </a:xfrm>
        <a:prstGeom prst="ellipse">
          <a:avLst/>
        </a:prstGeom>
        <a:gradFill rotWithShape="0">
          <a:gsLst>
            <a:gs pos="0">
              <a:schemeClr val="accent5">
                <a:hueOff val="-12793889"/>
                <a:satOff val="-55089"/>
                <a:lumOff val="-12941"/>
                <a:alphaOff val="0"/>
                <a:satMod val="103000"/>
                <a:lumMod val="102000"/>
                <a:tint val="94000"/>
              </a:schemeClr>
            </a:gs>
            <a:gs pos="50000">
              <a:schemeClr val="accent5">
                <a:hueOff val="-12793889"/>
                <a:satOff val="-55089"/>
                <a:lumOff val="-12941"/>
                <a:alphaOff val="0"/>
                <a:satMod val="110000"/>
                <a:lumMod val="100000"/>
                <a:shade val="100000"/>
              </a:schemeClr>
            </a:gs>
            <a:gs pos="100000">
              <a:schemeClr val="accent5">
                <a:hueOff val="-12793889"/>
                <a:satOff val="-55089"/>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___</a:t>
          </a:r>
          <a:endParaRPr lang="en-US" sz="1200" b="1" kern="1200" dirty="0"/>
        </a:p>
      </dsp:txBody>
      <dsp:txXfrm>
        <a:off x="3452691" y="3444995"/>
        <a:ext cx="932551" cy="932551"/>
      </dsp:txXfrm>
    </dsp:sp>
    <dsp:sp modelId="{EBB61557-8E93-44B3-905C-E8434B8B0930}">
      <dsp:nvSpPr>
        <dsp:cNvPr id="0" name=""/>
        <dsp:cNvSpPr/>
      </dsp:nvSpPr>
      <dsp:spPr>
        <a:xfrm>
          <a:off x="4710262" y="3251858"/>
          <a:ext cx="1978238" cy="131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__________</a:t>
          </a:r>
        </a:p>
        <a:p>
          <a:pPr marL="228600" lvl="1" indent="-228600" algn="l" defTabSz="1066800">
            <a:lnSpc>
              <a:spcPct val="90000"/>
            </a:lnSpc>
            <a:spcBef>
              <a:spcPct val="0"/>
            </a:spcBef>
            <a:spcAft>
              <a:spcPct val="15000"/>
            </a:spcAft>
            <a:buChar char="•"/>
          </a:pPr>
          <a:r>
            <a:rPr lang="en-US" sz="2400" kern="1200" dirty="0"/>
            <a:t>__________</a:t>
          </a:r>
        </a:p>
        <a:p>
          <a:pPr marL="228600" lvl="1" indent="-228600" algn="l" defTabSz="1066800">
            <a:lnSpc>
              <a:spcPct val="90000"/>
            </a:lnSpc>
            <a:spcBef>
              <a:spcPct val="0"/>
            </a:spcBef>
            <a:spcAft>
              <a:spcPct val="15000"/>
            </a:spcAft>
            <a:buChar char="•"/>
          </a:pPr>
          <a:r>
            <a:rPr lang="en-US" sz="2400" kern="1200" dirty="0"/>
            <a:t>__________</a:t>
          </a:r>
        </a:p>
      </dsp:txBody>
      <dsp:txXfrm>
        <a:off x="4710262" y="3251858"/>
        <a:ext cx="1978238" cy="1318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412C-B9FA-45E0-BF29-1501384496D7}">
      <dsp:nvSpPr>
        <dsp:cNvPr id="0" name=""/>
        <dsp:cNvSpPr/>
      </dsp:nvSpPr>
      <dsp:spPr>
        <a:xfrm>
          <a:off x="0" y="0"/>
          <a:ext cx="6442098" cy="3934327"/>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CAD85-CAB6-48F1-816C-A5DEE4C29261}">
      <dsp:nvSpPr>
        <dsp:cNvPr id="0" name=""/>
        <dsp:cNvSpPr/>
      </dsp:nvSpPr>
      <dsp:spPr>
        <a:xfrm>
          <a:off x="901588" y="2925565"/>
          <a:ext cx="144783" cy="14478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2CAAF-9D26-4D25-AAC2-4E4223B0F406}">
      <dsp:nvSpPr>
        <dsp:cNvPr id="0" name=""/>
        <dsp:cNvSpPr/>
      </dsp:nvSpPr>
      <dsp:spPr>
        <a:xfrm>
          <a:off x="784280" y="2997957"/>
          <a:ext cx="877744" cy="93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18" tIns="0" rIns="0" bIns="0" numCol="1" spcCol="1270" anchor="b" anchorCtr="0">
          <a:noAutofit/>
        </a:bodyPr>
        <a:lstStyle/>
        <a:p>
          <a:pPr marL="0" lvl="0" indent="0" algn="ctr" defTabSz="800100">
            <a:lnSpc>
              <a:spcPct val="90000"/>
            </a:lnSpc>
            <a:spcBef>
              <a:spcPct val="0"/>
            </a:spcBef>
            <a:spcAft>
              <a:spcPct val="35000"/>
            </a:spcAft>
            <a:buNone/>
          </a:pPr>
          <a:r>
            <a:rPr lang="en-US" sz="1800" kern="1200" dirty="0"/>
            <a:t>Merck  Market Analyst</a:t>
          </a:r>
        </a:p>
      </dsp:txBody>
      <dsp:txXfrm>
        <a:off x="784280" y="2997957"/>
        <a:ext cx="877744" cy="936369"/>
      </dsp:txXfrm>
    </dsp:sp>
    <dsp:sp modelId="{6B463E95-2251-42CC-BBA0-C5F3B3F42EF7}">
      <dsp:nvSpPr>
        <dsp:cNvPr id="0" name=""/>
        <dsp:cNvSpPr/>
      </dsp:nvSpPr>
      <dsp:spPr>
        <a:xfrm>
          <a:off x="1924513" y="2010441"/>
          <a:ext cx="251796" cy="25179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2DDD1-D467-42A3-8B8E-E1F171538476}">
      <dsp:nvSpPr>
        <dsp:cNvPr id="0" name=""/>
        <dsp:cNvSpPr/>
      </dsp:nvSpPr>
      <dsp:spPr>
        <a:xfrm>
          <a:off x="1838181" y="2382708"/>
          <a:ext cx="1746393" cy="130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22"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Merck                     Sales Representative</a:t>
          </a:r>
        </a:p>
      </dsp:txBody>
      <dsp:txXfrm>
        <a:off x="1838181" y="2382708"/>
        <a:ext cx="1746393" cy="1305248"/>
      </dsp:txXfrm>
    </dsp:sp>
    <dsp:sp modelId="{E5EBEFD8-BD69-4C3A-88E8-FEB5C08422A4}">
      <dsp:nvSpPr>
        <dsp:cNvPr id="0" name=""/>
        <dsp:cNvSpPr/>
      </dsp:nvSpPr>
      <dsp:spPr>
        <a:xfrm>
          <a:off x="3230709" y="1336097"/>
          <a:ext cx="333630" cy="3336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B310B-397A-4ABA-8687-65367146490E}">
      <dsp:nvSpPr>
        <dsp:cNvPr id="0" name=""/>
        <dsp:cNvSpPr/>
      </dsp:nvSpPr>
      <dsp:spPr>
        <a:xfrm>
          <a:off x="3397525" y="1502912"/>
          <a:ext cx="1321933" cy="2431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84"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3397525" y="1502912"/>
        <a:ext cx="1321933" cy="2431414"/>
      </dsp:txXfrm>
    </dsp:sp>
    <dsp:sp modelId="{32F3AA49-79D9-46B7-94F3-65A7F6D6B979}">
      <dsp:nvSpPr>
        <dsp:cNvPr id="0" name=""/>
        <dsp:cNvSpPr/>
      </dsp:nvSpPr>
      <dsp:spPr>
        <a:xfrm>
          <a:off x="4653362" y="889944"/>
          <a:ext cx="446939" cy="44693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31CFB-4DCB-4E2B-9207-0DC34CDA6532}">
      <dsp:nvSpPr>
        <dsp:cNvPr id="0" name=""/>
        <dsp:cNvSpPr/>
      </dsp:nvSpPr>
      <dsp:spPr>
        <a:xfrm>
          <a:off x="4876832" y="1113414"/>
          <a:ext cx="1321933" cy="282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824" tIns="0" rIns="0" bIns="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4876832" y="1113414"/>
        <a:ext cx="1321933" cy="2820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412C-B9FA-45E0-BF29-1501384496D7}">
      <dsp:nvSpPr>
        <dsp:cNvPr id="0" name=""/>
        <dsp:cNvSpPr/>
      </dsp:nvSpPr>
      <dsp:spPr>
        <a:xfrm>
          <a:off x="-57900" y="302759"/>
          <a:ext cx="5068801" cy="309562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F474D-25DD-4C9F-A976-64AA2BCB9051}">
      <dsp:nvSpPr>
        <dsp:cNvPr id="0" name=""/>
        <dsp:cNvSpPr/>
      </dsp:nvSpPr>
      <dsp:spPr>
        <a:xfrm>
          <a:off x="487870" y="2604665"/>
          <a:ext cx="113919" cy="11391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C875E-7A52-4F13-BDC1-482D1D92CF5B}">
      <dsp:nvSpPr>
        <dsp:cNvPr id="0" name=""/>
        <dsp:cNvSpPr/>
      </dsp:nvSpPr>
      <dsp:spPr>
        <a:xfrm>
          <a:off x="265554" y="2762999"/>
          <a:ext cx="648843" cy="802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63"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Market Analyst</a:t>
          </a:r>
        </a:p>
      </dsp:txBody>
      <dsp:txXfrm>
        <a:off x="265554" y="2762999"/>
        <a:ext cx="648843" cy="802072"/>
      </dsp:txXfrm>
    </dsp:sp>
    <dsp:sp modelId="{A138FAE5-7F40-4BF2-A8C5-2897AB94453A}">
      <dsp:nvSpPr>
        <dsp:cNvPr id="0" name=""/>
        <dsp:cNvSpPr/>
      </dsp:nvSpPr>
      <dsp:spPr>
        <a:xfrm>
          <a:off x="1104519" y="2012163"/>
          <a:ext cx="178308" cy="1783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6EC87-9138-4AE7-9104-4C5A508EF3B6}">
      <dsp:nvSpPr>
        <dsp:cNvPr id="0" name=""/>
        <dsp:cNvSpPr/>
      </dsp:nvSpPr>
      <dsp:spPr>
        <a:xfrm>
          <a:off x="1193673" y="2315631"/>
          <a:ext cx="822198" cy="868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82"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Manager  Market Analyst</a:t>
          </a:r>
        </a:p>
      </dsp:txBody>
      <dsp:txXfrm>
        <a:off x="1193673" y="2315631"/>
        <a:ext cx="822198" cy="868438"/>
      </dsp:txXfrm>
    </dsp:sp>
    <dsp:sp modelId="{7ABDAEB4-3501-4E7C-9E0F-D0A1DA39FDE8}">
      <dsp:nvSpPr>
        <dsp:cNvPr id="0" name=""/>
        <dsp:cNvSpPr/>
      </dsp:nvSpPr>
      <dsp:spPr>
        <a:xfrm>
          <a:off x="1896999" y="1539770"/>
          <a:ext cx="237744" cy="23774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469CA-0DCA-4E59-8C2B-93B9DE38B322}">
      <dsp:nvSpPr>
        <dsp:cNvPr id="0" name=""/>
        <dsp:cNvSpPr/>
      </dsp:nvSpPr>
      <dsp:spPr>
        <a:xfrm>
          <a:off x="2015871" y="1946100"/>
          <a:ext cx="955929" cy="1164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6"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Director  Market Analyst</a:t>
          </a:r>
        </a:p>
      </dsp:txBody>
      <dsp:txXfrm>
        <a:off x="2015871" y="1946100"/>
        <a:ext cx="955929" cy="1164826"/>
      </dsp:txXfrm>
    </dsp:sp>
    <dsp:sp modelId="{C5D0112C-428A-4532-9A64-35451B4E8141}">
      <dsp:nvSpPr>
        <dsp:cNvPr id="0" name=""/>
        <dsp:cNvSpPr/>
      </dsp:nvSpPr>
      <dsp:spPr>
        <a:xfrm>
          <a:off x="2818257" y="1170772"/>
          <a:ext cx="307086" cy="3070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FF7C1-85E7-40C6-98C9-EA2823546020}">
      <dsp:nvSpPr>
        <dsp:cNvPr id="0" name=""/>
        <dsp:cNvSpPr/>
      </dsp:nvSpPr>
      <dsp:spPr>
        <a:xfrm>
          <a:off x="2971800" y="1324315"/>
          <a:ext cx="990600" cy="20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19" tIns="0" rIns="0" bIns="0" numCol="1" spcCol="1270" anchor="t" anchorCtr="0">
          <a:noAutofit/>
        </a:bodyPr>
        <a:lstStyle/>
        <a:p>
          <a:pPr marL="0" lvl="0" indent="0" algn="ctr" defTabSz="622300">
            <a:lnSpc>
              <a:spcPct val="90000"/>
            </a:lnSpc>
            <a:spcBef>
              <a:spcPct val="0"/>
            </a:spcBef>
            <a:spcAft>
              <a:spcPct val="35000"/>
            </a:spcAft>
            <a:buNone/>
          </a:pPr>
          <a:endParaRPr lang="en-US" sz="1400" kern="1200" dirty="0"/>
        </a:p>
      </dsp:txBody>
      <dsp:txXfrm>
        <a:off x="2971800" y="1324315"/>
        <a:ext cx="990600" cy="2074068"/>
      </dsp:txXfrm>
    </dsp:sp>
    <dsp:sp modelId="{C5A6DB7B-FB8E-4011-88B4-931462B65E10}">
      <dsp:nvSpPr>
        <dsp:cNvPr id="0" name=""/>
        <dsp:cNvSpPr/>
      </dsp:nvSpPr>
      <dsp:spPr>
        <a:xfrm>
          <a:off x="3766756" y="924360"/>
          <a:ext cx="391287" cy="39128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86AAA-4C2D-447E-95FF-B57ED1CAAC19}">
      <dsp:nvSpPr>
        <dsp:cNvPr id="0" name=""/>
        <dsp:cNvSpPr/>
      </dsp:nvSpPr>
      <dsp:spPr>
        <a:xfrm>
          <a:off x="3962400" y="1120004"/>
          <a:ext cx="990600" cy="227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335" tIns="0" rIns="0" bIns="0" numCol="1" spcCol="1270" anchor="t" anchorCtr="0">
          <a:noAutofit/>
        </a:bodyPr>
        <a:lstStyle/>
        <a:p>
          <a:pPr marL="0" lvl="0" indent="0" algn="ctr" defTabSz="622300">
            <a:lnSpc>
              <a:spcPct val="90000"/>
            </a:lnSpc>
            <a:spcBef>
              <a:spcPct val="0"/>
            </a:spcBef>
            <a:spcAft>
              <a:spcPct val="35000"/>
            </a:spcAft>
            <a:buNone/>
          </a:pPr>
          <a:endParaRPr lang="en-US" sz="1400" kern="1200" dirty="0"/>
        </a:p>
      </dsp:txBody>
      <dsp:txXfrm>
        <a:off x="3962400" y="1120004"/>
        <a:ext cx="990600" cy="2278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412C-B9FA-45E0-BF29-1501384496D7}">
      <dsp:nvSpPr>
        <dsp:cNvPr id="0" name=""/>
        <dsp:cNvSpPr/>
      </dsp:nvSpPr>
      <dsp:spPr>
        <a:xfrm>
          <a:off x="-57900" y="319087"/>
          <a:ext cx="5068801" cy="309562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DFC15-A038-4DB7-B8F5-1580B1EC31DF}">
      <dsp:nvSpPr>
        <dsp:cNvPr id="0" name=""/>
        <dsp:cNvSpPr/>
      </dsp:nvSpPr>
      <dsp:spPr>
        <a:xfrm>
          <a:off x="487870" y="2620994"/>
          <a:ext cx="113919" cy="11391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EB858-53B6-4322-A940-E4AE74C5AAC2}">
      <dsp:nvSpPr>
        <dsp:cNvPr id="0" name=""/>
        <dsp:cNvSpPr/>
      </dsp:nvSpPr>
      <dsp:spPr>
        <a:xfrm>
          <a:off x="185740" y="2781453"/>
          <a:ext cx="737994" cy="723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363"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Merck – Market Analytics</a:t>
          </a:r>
        </a:p>
      </dsp:txBody>
      <dsp:txXfrm>
        <a:off x="185740" y="2781453"/>
        <a:ext cx="737994" cy="723747"/>
      </dsp:txXfrm>
    </dsp:sp>
    <dsp:sp modelId="{DC2B36C9-8D79-44D7-B2C8-F98492494A96}">
      <dsp:nvSpPr>
        <dsp:cNvPr id="0" name=""/>
        <dsp:cNvSpPr/>
      </dsp:nvSpPr>
      <dsp:spPr>
        <a:xfrm>
          <a:off x="1104519" y="2028491"/>
          <a:ext cx="178308" cy="1783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742E3-4A79-403C-A22A-F0240B7B424E}">
      <dsp:nvSpPr>
        <dsp:cNvPr id="0" name=""/>
        <dsp:cNvSpPr/>
      </dsp:nvSpPr>
      <dsp:spPr>
        <a:xfrm>
          <a:off x="804863" y="2259012"/>
          <a:ext cx="1228347" cy="471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82"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Merck                     Sales Representative</a:t>
          </a:r>
        </a:p>
      </dsp:txBody>
      <dsp:txXfrm>
        <a:off x="804863" y="2259012"/>
        <a:ext cx="1228347" cy="471561"/>
      </dsp:txXfrm>
    </dsp:sp>
    <dsp:sp modelId="{824BBD9C-7E82-47F2-A3FB-8B5003E895BE}">
      <dsp:nvSpPr>
        <dsp:cNvPr id="0" name=""/>
        <dsp:cNvSpPr/>
      </dsp:nvSpPr>
      <dsp:spPr>
        <a:xfrm>
          <a:off x="1896999" y="1556099"/>
          <a:ext cx="237744" cy="23774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62E3C-EABB-42EE-8B36-9D545DDE5C18}">
      <dsp:nvSpPr>
        <dsp:cNvPr id="0" name=""/>
        <dsp:cNvSpPr/>
      </dsp:nvSpPr>
      <dsp:spPr>
        <a:xfrm>
          <a:off x="1636959" y="1825632"/>
          <a:ext cx="1149103" cy="54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6"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Merck –  Forecasting Analyst</a:t>
          </a:r>
        </a:p>
      </dsp:txBody>
      <dsp:txXfrm>
        <a:off x="1636959" y="1825632"/>
        <a:ext cx="1149103" cy="542764"/>
      </dsp:txXfrm>
    </dsp:sp>
    <dsp:sp modelId="{40DDADEB-4EE9-48C2-A73A-004F19BA472A}">
      <dsp:nvSpPr>
        <dsp:cNvPr id="0" name=""/>
        <dsp:cNvSpPr/>
      </dsp:nvSpPr>
      <dsp:spPr>
        <a:xfrm>
          <a:off x="2818257" y="1187100"/>
          <a:ext cx="307086" cy="3070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79E99-5E69-4CBA-A907-72143DC3E7C4}">
      <dsp:nvSpPr>
        <dsp:cNvPr id="0" name=""/>
        <dsp:cNvSpPr/>
      </dsp:nvSpPr>
      <dsp:spPr>
        <a:xfrm>
          <a:off x="2662237" y="1577979"/>
          <a:ext cx="990600" cy="629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19"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Merck Forecasting Manager</a:t>
          </a:r>
        </a:p>
      </dsp:txBody>
      <dsp:txXfrm>
        <a:off x="2662237" y="1577979"/>
        <a:ext cx="990600" cy="629438"/>
      </dsp:txXfrm>
    </dsp:sp>
    <dsp:sp modelId="{2C3463AC-8E99-43FF-B594-0EA02493DD39}">
      <dsp:nvSpPr>
        <dsp:cNvPr id="0" name=""/>
        <dsp:cNvSpPr/>
      </dsp:nvSpPr>
      <dsp:spPr>
        <a:xfrm>
          <a:off x="3766756" y="940689"/>
          <a:ext cx="391287" cy="39128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87C78-0D95-4FD8-95C9-F89578DA15EB}">
      <dsp:nvSpPr>
        <dsp:cNvPr id="0" name=""/>
        <dsp:cNvSpPr/>
      </dsp:nvSpPr>
      <dsp:spPr>
        <a:xfrm>
          <a:off x="3590925" y="1516070"/>
          <a:ext cx="990600" cy="83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335"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Merck District Manager</a:t>
          </a:r>
        </a:p>
      </dsp:txBody>
      <dsp:txXfrm>
        <a:off x="3590925" y="1516070"/>
        <a:ext cx="990600" cy="833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4B0F1-A6C1-4534-8E82-74CEF9341138}">
      <dsp:nvSpPr>
        <dsp:cNvPr id="0" name=""/>
        <dsp:cNvSpPr/>
      </dsp:nvSpPr>
      <dsp:spPr>
        <a:xfrm>
          <a:off x="2640392" y="2252030"/>
          <a:ext cx="743418" cy="67939"/>
        </a:xfrm>
        <a:custGeom>
          <a:avLst/>
          <a:gdLst/>
          <a:ahLst/>
          <a:cxnLst/>
          <a:rect l="0" t="0" r="0" b="0"/>
          <a:pathLst>
            <a:path>
              <a:moveTo>
                <a:pt x="0" y="33969"/>
              </a:moveTo>
              <a:lnTo>
                <a:pt x="743418" y="3396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28C0F5-E326-4DD6-8543-263B03E90D4F}">
      <dsp:nvSpPr>
        <dsp:cNvPr id="0" name=""/>
        <dsp:cNvSpPr/>
      </dsp:nvSpPr>
      <dsp:spPr>
        <a:xfrm>
          <a:off x="129" y="732904"/>
          <a:ext cx="3106191" cy="310619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EE36E-304E-4479-97B1-F1BC9F2628D6}">
      <dsp:nvSpPr>
        <dsp:cNvPr id="0" name=""/>
        <dsp:cNvSpPr/>
      </dsp:nvSpPr>
      <dsp:spPr>
        <a:xfrm>
          <a:off x="3383811" y="1354142"/>
          <a:ext cx="1863715" cy="1863715"/>
        </a:xfrm>
        <a:prstGeom prst="ellipse">
          <a:avLst/>
        </a:prstGeom>
        <a:gradFill rotWithShape="0">
          <a:gsLst>
            <a:gs pos="0">
              <a:schemeClr val="accent5">
                <a:hueOff val="-12793889"/>
                <a:satOff val="-55089"/>
                <a:lumOff val="-12941"/>
                <a:alphaOff val="0"/>
                <a:satMod val="103000"/>
                <a:lumMod val="102000"/>
                <a:tint val="94000"/>
              </a:schemeClr>
            </a:gs>
            <a:gs pos="50000">
              <a:schemeClr val="accent5">
                <a:hueOff val="-12793889"/>
                <a:satOff val="-55089"/>
                <a:lumOff val="-12941"/>
                <a:alphaOff val="0"/>
                <a:satMod val="110000"/>
                <a:lumMod val="100000"/>
                <a:shade val="100000"/>
              </a:schemeClr>
            </a:gs>
            <a:gs pos="100000">
              <a:schemeClr val="accent5">
                <a:hueOff val="-12793889"/>
                <a:satOff val="-55089"/>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Beautician</a:t>
          </a:r>
        </a:p>
      </dsp:txBody>
      <dsp:txXfrm>
        <a:off x="3656746" y="1627077"/>
        <a:ext cx="1317845" cy="1317845"/>
      </dsp:txXfrm>
    </dsp:sp>
    <dsp:sp modelId="{FFFC5410-FD46-49CF-9255-6B1442BF63EF}">
      <dsp:nvSpPr>
        <dsp:cNvPr id="0" name=""/>
        <dsp:cNvSpPr/>
      </dsp:nvSpPr>
      <dsp:spPr>
        <a:xfrm>
          <a:off x="5433897" y="1354142"/>
          <a:ext cx="2795572" cy="18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Colorist/Stylist</a:t>
          </a:r>
        </a:p>
      </dsp:txBody>
      <dsp:txXfrm>
        <a:off x="5433897" y="1354142"/>
        <a:ext cx="2795572" cy="1863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4B0F1-A6C1-4534-8E82-74CEF9341138}">
      <dsp:nvSpPr>
        <dsp:cNvPr id="0" name=""/>
        <dsp:cNvSpPr/>
      </dsp:nvSpPr>
      <dsp:spPr>
        <a:xfrm>
          <a:off x="2640392" y="2252030"/>
          <a:ext cx="743418" cy="67939"/>
        </a:xfrm>
        <a:custGeom>
          <a:avLst/>
          <a:gdLst/>
          <a:ahLst/>
          <a:cxnLst/>
          <a:rect l="0" t="0" r="0" b="0"/>
          <a:pathLst>
            <a:path>
              <a:moveTo>
                <a:pt x="0" y="33969"/>
              </a:moveTo>
              <a:lnTo>
                <a:pt x="743418" y="3396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28C0F5-E326-4DD6-8543-263B03E90D4F}">
      <dsp:nvSpPr>
        <dsp:cNvPr id="0" name=""/>
        <dsp:cNvSpPr/>
      </dsp:nvSpPr>
      <dsp:spPr>
        <a:xfrm>
          <a:off x="129" y="732904"/>
          <a:ext cx="3106191" cy="310619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EE36E-304E-4479-97B1-F1BC9F2628D6}">
      <dsp:nvSpPr>
        <dsp:cNvPr id="0" name=""/>
        <dsp:cNvSpPr/>
      </dsp:nvSpPr>
      <dsp:spPr>
        <a:xfrm>
          <a:off x="3383811" y="1354142"/>
          <a:ext cx="1863715" cy="1863715"/>
        </a:xfrm>
        <a:prstGeom prst="ellipse">
          <a:avLst/>
        </a:prstGeom>
        <a:gradFill rotWithShape="0">
          <a:gsLst>
            <a:gs pos="0">
              <a:schemeClr val="accent5">
                <a:hueOff val="-12793889"/>
                <a:satOff val="-55089"/>
                <a:lumOff val="-12941"/>
                <a:alphaOff val="0"/>
                <a:satMod val="103000"/>
                <a:lumMod val="102000"/>
                <a:tint val="94000"/>
              </a:schemeClr>
            </a:gs>
            <a:gs pos="50000">
              <a:schemeClr val="accent5">
                <a:hueOff val="-12793889"/>
                <a:satOff val="-55089"/>
                <a:lumOff val="-12941"/>
                <a:alphaOff val="0"/>
                <a:satMod val="110000"/>
                <a:lumMod val="100000"/>
                <a:shade val="100000"/>
              </a:schemeClr>
            </a:gs>
            <a:gs pos="100000">
              <a:schemeClr val="accent5">
                <a:hueOff val="-12793889"/>
                <a:satOff val="-55089"/>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Beautician</a:t>
          </a:r>
        </a:p>
      </dsp:txBody>
      <dsp:txXfrm>
        <a:off x="3656746" y="1627077"/>
        <a:ext cx="1317845" cy="1317845"/>
      </dsp:txXfrm>
    </dsp:sp>
    <dsp:sp modelId="{FFFC5410-FD46-49CF-9255-6B1442BF63EF}">
      <dsp:nvSpPr>
        <dsp:cNvPr id="0" name=""/>
        <dsp:cNvSpPr/>
      </dsp:nvSpPr>
      <dsp:spPr>
        <a:xfrm>
          <a:off x="5433897" y="1354142"/>
          <a:ext cx="2795572" cy="18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Colorist/Stylist</a:t>
          </a:r>
        </a:p>
      </dsp:txBody>
      <dsp:txXfrm>
        <a:off x="5433897" y="1354142"/>
        <a:ext cx="2795572" cy="18637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4B0F1-A6C1-4534-8E82-74CEF9341138}">
      <dsp:nvSpPr>
        <dsp:cNvPr id="0" name=""/>
        <dsp:cNvSpPr/>
      </dsp:nvSpPr>
      <dsp:spPr>
        <a:xfrm>
          <a:off x="2640392" y="2252030"/>
          <a:ext cx="743418" cy="67939"/>
        </a:xfrm>
        <a:custGeom>
          <a:avLst/>
          <a:gdLst/>
          <a:ahLst/>
          <a:cxnLst/>
          <a:rect l="0" t="0" r="0" b="0"/>
          <a:pathLst>
            <a:path>
              <a:moveTo>
                <a:pt x="0" y="33969"/>
              </a:moveTo>
              <a:lnTo>
                <a:pt x="743418" y="3396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28C0F5-E326-4DD6-8543-263B03E90D4F}">
      <dsp:nvSpPr>
        <dsp:cNvPr id="0" name=""/>
        <dsp:cNvSpPr/>
      </dsp:nvSpPr>
      <dsp:spPr>
        <a:xfrm>
          <a:off x="129" y="732904"/>
          <a:ext cx="3106191" cy="310619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EE36E-304E-4479-97B1-F1BC9F2628D6}">
      <dsp:nvSpPr>
        <dsp:cNvPr id="0" name=""/>
        <dsp:cNvSpPr/>
      </dsp:nvSpPr>
      <dsp:spPr>
        <a:xfrm>
          <a:off x="3383811" y="1354142"/>
          <a:ext cx="1863715" cy="1863715"/>
        </a:xfrm>
        <a:prstGeom prst="ellipse">
          <a:avLst/>
        </a:prstGeom>
        <a:gradFill rotWithShape="0">
          <a:gsLst>
            <a:gs pos="0">
              <a:schemeClr val="accent5">
                <a:hueOff val="-12793889"/>
                <a:satOff val="-55089"/>
                <a:lumOff val="-12941"/>
                <a:alphaOff val="0"/>
                <a:satMod val="103000"/>
                <a:lumMod val="102000"/>
                <a:tint val="94000"/>
              </a:schemeClr>
            </a:gs>
            <a:gs pos="50000">
              <a:schemeClr val="accent5">
                <a:hueOff val="-12793889"/>
                <a:satOff val="-55089"/>
                <a:lumOff val="-12941"/>
                <a:alphaOff val="0"/>
                <a:satMod val="110000"/>
                <a:lumMod val="100000"/>
                <a:shade val="100000"/>
              </a:schemeClr>
            </a:gs>
            <a:gs pos="100000">
              <a:schemeClr val="accent5">
                <a:hueOff val="-12793889"/>
                <a:satOff val="-55089"/>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Beautician</a:t>
          </a:r>
        </a:p>
      </dsp:txBody>
      <dsp:txXfrm>
        <a:off x="3656746" y="1627077"/>
        <a:ext cx="1317845" cy="1317845"/>
      </dsp:txXfrm>
    </dsp:sp>
    <dsp:sp modelId="{FFFC5410-FD46-49CF-9255-6B1442BF63EF}">
      <dsp:nvSpPr>
        <dsp:cNvPr id="0" name=""/>
        <dsp:cNvSpPr/>
      </dsp:nvSpPr>
      <dsp:spPr>
        <a:xfrm>
          <a:off x="5433897" y="1354142"/>
          <a:ext cx="2795572" cy="186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Colorist/Stylist</a:t>
          </a:r>
        </a:p>
        <a:p>
          <a:pPr marL="171450" lvl="1" indent="-171450" algn="l" defTabSz="800100">
            <a:lnSpc>
              <a:spcPct val="90000"/>
            </a:lnSpc>
            <a:spcBef>
              <a:spcPct val="0"/>
            </a:spcBef>
            <a:spcAft>
              <a:spcPct val="15000"/>
            </a:spcAft>
            <a:buChar char="•"/>
          </a:pPr>
          <a:r>
            <a:rPr lang="en-US" sz="1800" kern="1200" dirty="0"/>
            <a:t>Beauty School Owner</a:t>
          </a:r>
        </a:p>
        <a:p>
          <a:pPr marL="171450" lvl="1" indent="-171450" algn="l" defTabSz="800100">
            <a:lnSpc>
              <a:spcPct val="90000"/>
            </a:lnSpc>
            <a:spcBef>
              <a:spcPct val="0"/>
            </a:spcBef>
            <a:spcAft>
              <a:spcPct val="15000"/>
            </a:spcAft>
            <a:buChar char="•"/>
          </a:pPr>
          <a:r>
            <a:rPr lang="en-US" sz="1800" kern="1200" dirty="0"/>
            <a:t>Marketing or Sales Beauty Supplies</a:t>
          </a:r>
        </a:p>
        <a:p>
          <a:pPr marL="171450" lvl="1" indent="-171450" algn="l" defTabSz="800100">
            <a:lnSpc>
              <a:spcPct val="90000"/>
            </a:lnSpc>
            <a:spcBef>
              <a:spcPct val="0"/>
            </a:spcBef>
            <a:spcAft>
              <a:spcPct val="15000"/>
            </a:spcAft>
            <a:buChar char="•"/>
          </a:pPr>
          <a:r>
            <a:rPr lang="en-US" sz="1800" kern="1200" dirty="0"/>
            <a:t>Style books for salon</a:t>
          </a:r>
        </a:p>
        <a:p>
          <a:pPr marL="171450" lvl="1" indent="-171450" algn="l" defTabSz="800100">
            <a:lnSpc>
              <a:spcPct val="90000"/>
            </a:lnSpc>
            <a:spcBef>
              <a:spcPct val="0"/>
            </a:spcBef>
            <a:spcAft>
              <a:spcPct val="15000"/>
            </a:spcAft>
            <a:buChar char="•"/>
          </a:pPr>
          <a:r>
            <a:rPr lang="en-US" sz="1800" kern="1200" dirty="0"/>
            <a:t>Flat Iron Sales</a:t>
          </a:r>
        </a:p>
        <a:p>
          <a:pPr marL="171450" lvl="1" indent="-171450" algn="l" defTabSz="800100">
            <a:lnSpc>
              <a:spcPct val="90000"/>
            </a:lnSpc>
            <a:spcBef>
              <a:spcPct val="0"/>
            </a:spcBef>
            <a:spcAft>
              <a:spcPct val="15000"/>
            </a:spcAft>
            <a:buChar char="•"/>
          </a:pPr>
          <a:r>
            <a:rPr lang="en-US" sz="1800" kern="1200" dirty="0"/>
            <a:t>Dermatologist</a:t>
          </a:r>
        </a:p>
      </dsp:txBody>
      <dsp:txXfrm>
        <a:off x="5433897" y="1354142"/>
        <a:ext cx="2795572" cy="18637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14B15-8271-4D56-ACBC-F5AF858F0C86}">
      <dsp:nvSpPr>
        <dsp:cNvPr id="0" name=""/>
        <dsp:cNvSpPr/>
      </dsp:nvSpPr>
      <dsp:spPr>
        <a:xfrm rot="1382088">
          <a:off x="2664371" y="3004546"/>
          <a:ext cx="1650697" cy="62753"/>
        </a:xfrm>
        <a:custGeom>
          <a:avLst/>
          <a:gdLst/>
          <a:ahLst/>
          <a:cxnLst/>
          <a:rect l="0" t="0" r="0" b="0"/>
          <a:pathLst>
            <a:path>
              <a:moveTo>
                <a:pt x="0" y="31376"/>
              </a:moveTo>
              <a:lnTo>
                <a:pt x="1650697" y="31376"/>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04B0F1-A6C1-4534-8E82-74CEF9341138}">
      <dsp:nvSpPr>
        <dsp:cNvPr id="0" name=""/>
        <dsp:cNvSpPr/>
      </dsp:nvSpPr>
      <dsp:spPr>
        <a:xfrm rot="19841129">
          <a:off x="2672697" y="1470990"/>
          <a:ext cx="897764" cy="62753"/>
        </a:xfrm>
        <a:custGeom>
          <a:avLst/>
          <a:gdLst/>
          <a:ahLst/>
          <a:cxnLst/>
          <a:rect l="0" t="0" r="0" b="0"/>
          <a:pathLst>
            <a:path>
              <a:moveTo>
                <a:pt x="0" y="31376"/>
              </a:moveTo>
              <a:lnTo>
                <a:pt x="897764" y="31376"/>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28C0F5-E326-4DD6-8543-263B03E90D4F}">
      <dsp:nvSpPr>
        <dsp:cNvPr id="0" name=""/>
        <dsp:cNvSpPr/>
      </dsp:nvSpPr>
      <dsp:spPr>
        <a:xfrm>
          <a:off x="291436" y="851445"/>
          <a:ext cx="2869108" cy="286910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EE36E-304E-4479-97B1-F1BC9F2628D6}">
      <dsp:nvSpPr>
        <dsp:cNvPr id="0" name=""/>
        <dsp:cNvSpPr/>
      </dsp:nvSpPr>
      <dsp:spPr>
        <a:xfrm>
          <a:off x="3402759" y="442"/>
          <a:ext cx="1721465" cy="1721465"/>
        </a:xfrm>
        <a:prstGeom prst="ellipse">
          <a:avLst/>
        </a:prstGeom>
        <a:gradFill rotWithShape="0">
          <a:gsLst>
            <a:gs pos="0">
              <a:schemeClr val="accent5">
                <a:hueOff val="-6396945"/>
                <a:satOff val="-27544"/>
                <a:lumOff val="-6470"/>
                <a:alphaOff val="0"/>
                <a:satMod val="103000"/>
                <a:lumMod val="102000"/>
                <a:tint val="94000"/>
              </a:schemeClr>
            </a:gs>
            <a:gs pos="50000">
              <a:schemeClr val="accent5">
                <a:hueOff val="-6396945"/>
                <a:satOff val="-27544"/>
                <a:lumOff val="-6470"/>
                <a:alphaOff val="0"/>
                <a:satMod val="110000"/>
                <a:lumMod val="100000"/>
                <a:shade val="100000"/>
              </a:schemeClr>
            </a:gs>
            <a:gs pos="100000">
              <a:schemeClr val="accent5">
                <a:hueOff val="-6396945"/>
                <a:satOff val="-27544"/>
                <a:lumOff val="-64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Beautician</a:t>
          </a:r>
        </a:p>
      </dsp:txBody>
      <dsp:txXfrm>
        <a:off x="3654862" y="252545"/>
        <a:ext cx="1217259" cy="1217259"/>
      </dsp:txXfrm>
    </dsp:sp>
    <dsp:sp modelId="{FFFC5410-FD46-49CF-9255-6B1442BF63EF}">
      <dsp:nvSpPr>
        <dsp:cNvPr id="0" name=""/>
        <dsp:cNvSpPr/>
      </dsp:nvSpPr>
      <dsp:spPr>
        <a:xfrm>
          <a:off x="5296371" y="442"/>
          <a:ext cx="2582197" cy="172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Colorist/Stylist</a:t>
          </a:r>
        </a:p>
        <a:p>
          <a:pPr marL="171450" lvl="1" indent="-171450" algn="l" defTabSz="711200">
            <a:lnSpc>
              <a:spcPct val="90000"/>
            </a:lnSpc>
            <a:spcBef>
              <a:spcPct val="0"/>
            </a:spcBef>
            <a:spcAft>
              <a:spcPct val="15000"/>
            </a:spcAft>
            <a:buChar char="•"/>
          </a:pPr>
          <a:r>
            <a:rPr lang="en-US" sz="1600" kern="1200" dirty="0"/>
            <a:t>Beauty School Owner</a:t>
          </a:r>
        </a:p>
        <a:p>
          <a:pPr marL="171450" lvl="1" indent="-171450" algn="l" defTabSz="711200">
            <a:lnSpc>
              <a:spcPct val="90000"/>
            </a:lnSpc>
            <a:spcBef>
              <a:spcPct val="0"/>
            </a:spcBef>
            <a:spcAft>
              <a:spcPct val="15000"/>
            </a:spcAft>
            <a:buChar char="•"/>
          </a:pPr>
          <a:r>
            <a:rPr lang="en-US" sz="1600" kern="1200" dirty="0"/>
            <a:t>Marketing or Sales Beauty Supplies</a:t>
          </a:r>
        </a:p>
        <a:p>
          <a:pPr marL="171450" lvl="1" indent="-171450" algn="l" defTabSz="711200">
            <a:lnSpc>
              <a:spcPct val="90000"/>
            </a:lnSpc>
            <a:spcBef>
              <a:spcPct val="0"/>
            </a:spcBef>
            <a:spcAft>
              <a:spcPct val="15000"/>
            </a:spcAft>
            <a:buChar char="•"/>
          </a:pPr>
          <a:r>
            <a:rPr lang="en-US" sz="1600" kern="1200" dirty="0"/>
            <a:t>Style books for salon</a:t>
          </a:r>
        </a:p>
        <a:p>
          <a:pPr marL="171450" lvl="1" indent="-171450" algn="l" defTabSz="711200">
            <a:lnSpc>
              <a:spcPct val="90000"/>
            </a:lnSpc>
            <a:spcBef>
              <a:spcPct val="0"/>
            </a:spcBef>
            <a:spcAft>
              <a:spcPct val="15000"/>
            </a:spcAft>
            <a:buChar char="•"/>
          </a:pPr>
          <a:r>
            <a:rPr lang="en-US" sz="1600" kern="1200" dirty="0"/>
            <a:t>Flat Iron Sales</a:t>
          </a:r>
        </a:p>
        <a:p>
          <a:pPr marL="171450" lvl="1" indent="-171450" algn="l" defTabSz="711200">
            <a:lnSpc>
              <a:spcPct val="90000"/>
            </a:lnSpc>
            <a:spcBef>
              <a:spcPct val="0"/>
            </a:spcBef>
            <a:spcAft>
              <a:spcPct val="15000"/>
            </a:spcAft>
            <a:buChar char="•"/>
          </a:pPr>
          <a:r>
            <a:rPr lang="en-US" sz="1600" kern="1200" dirty="0"/>
            <a:t>Dermatologist</a:t>
          </a:r>
        </a:p>
      </dsp:txBody>
      <dsp:txXfrm>
        <a:off x="5296371" y="442"/>
        <a:ext cx="2582197" cy="1721465"/>
      </dsp:txXfrm>
    </dsp:sp>
    <dsp:sp modelId="{C91A4A64-51D4-49BD-94C7-75E734BECB43}">
      <dsp:nvSpPr>
        <dsp:cNvPr id="0" name=""/>
        <dsp:cNvSpPr/>
      </dsp:nvSpPr>
      <dsp:spPr>
        <a:xfrm>
          <a:off x="4169639" y="2850534"/>
          <a:ext cx="1816817" cy="1721465"/>
        </a:xfrm>
        <a:prstGeom prst="ellipse">
          <a:avLst/>
        </a:prstGeom>
        <a:gradFill rotWithShape="0">
          <a:gsLst>
            <a:gs pos="0">
              <a:schemeClr val="accent5">
                <a:hueOff val="-12793889"/>
                <a:satOff val="-55089"/>
                <a:lumOff val="-12941"/>
                <a:alphaOff val="0"/>
                <a:satMod val="103000"/>
                <a:lumMod val="102000"/>
                <a:tint val="94000"/>
              </a:schemeClr>
            </a:gs>
            <a:gs pos="50000">
              <a:schemeClr val="accent5">
                <a:hueOff val="-12793889"/>
                <a:satOff val="-55089"/>
                <a:lumOff val="-12941"/>
                <a:alphaOff val="0"/>
                <a:satMod val="110000"/>
                <a:lumMod val="100000"/>
                <a:shade val="100000"/>
              </a:schemeClr>
            </a:gs>
            <a:gs pos="100000">
              <a:schemeClr val="accent5">
                <a:hueOff val="-12793889"/>
                <a:satOff val="-55089"/>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Cosmetologist</a:t>
          </a:r>
        </a:p>
      </dsp:txBody>
      <dsp:txXfrm>
        <a:off x="4435706" y="3102637"/>
        <a:ext cx="1284683" cy="1217259"/>
      </dsp:txXfrm>
    </dsp:sp>
    <dsp:sp modelId="{63CD70F1-77DB-4C80-A5AB-0DDB1966736F}">
      <dsp:nvSpPr>
        <dsp:cNvPr id="0" name=""/>
        <dsp:cNvSpPr/>
      </dsp:nvSpPr>
      <dsp:spPr>
        <a:xfrm>
          <a:off x="6039413" y="2850534"/>
          <a:ext cx="2725225" cy="172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Salon Make up </a:t>
          </a:r>
        </a:p>
      </dsp:txBody>
      <dsp:txXfrm>
        <a:off x="6039413" y="2850534"/>
        <a:ext cx="2725225" cy="17214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14B15-8271-4D56-ACBC-F5AF858F0C86}">
      <dsp:nvSpPr>
        <dsp:cNvPr id="0" name=""/>
        <dsp:cNvSpPr/>
      </dsp:nvSpPr>
      <dsp:spPr>
        <a:xfrm rot="1382088">
          <a:off x="2664371" y="3004546"/>
          <a:ext cx="1650697" cy="62753"/>
        </a:xfrm>
        <a:custGeom>
          <a:avLst/>
          <a:gdLst/>
          <a:ahLst/>
          <a:cxnLst/>
          <a:rect l="0" t="0" r="0" b="0"/>
          <a:pathLst>
            <a:path>
              <a:moveTo>
                <a:pt x="0" y="31376"/>
              </a:moveTo>
              <a:lnTo>
                <a:pt x="1650697" y="31376"/>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04B0F1-A6C1-4534-8E82-74CEF9341138}">
      <dsp:nvSpPr>
        <dsp:cNvPr id="0" name=""/>
        <dsp:cNvSpPr/>
      </dsp:nvSpPr>
      <dsp:spPr>
        <a:xfrm rot="19841129">
          <a:off x="2672697" y="1470990"/>
          <a:ext cx="897764" cy="62753"/>
        </a:xfrm>
        <a:custGeom>
          <a:avLst/>
          <a:gdLst/>
          <a:ahLst/>
          <a:cxnLst/>
          <a:rect l="0" t="0" r="0" b="0"/>
          <a:pathLst>
            <a:path>
              <a:moveTo>
                <a:pt x="0" y="31376"/>
              </a:moveTo>
              <a:lnTo>
                <a:pt x="897764" y="31376"/>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28C0F5-E326-4DD6-8543-263B03E90D4F}">
      <dsp:nvSpPr>
        <dsp:cNvPr id="0" name=""/>
        <dsp:cNvSpPr/>
      </dsp:nvSpPr>
      <dsp:spPr>
        <a:xfrm>
          <a:off x="291436" y="851445"/>
          <a:ext cx="2869108" cy="286910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5EE36E-304E-4479-97B1-F1BC9F2628D6}">
      <dsp:nvSpPr>
        <dsp:cNvPr id="0" name=""/>
        <dsp:cNvSpPr/>
      </dsp:nvSpPr>
      <dsp:spPr>
        <a:xfrm>
          <a:off x="3402759" y="442"/>
          <a:ext cx="1721465" cy="1721465"/>
        </a:xfrm>
        <a:prstGeom prst="ellipse">
          <a:avLst/>
        </a:prstGeom>
        <a:gradFill rotWithShape="0">
          <a:gsLst>
            <a:gs pos="0">
              <a:schemeClr val="accent5">
                <a:hueOff val="-6396945"/>
                <a:satOff val="-27544"/>
                <a:lumOff val="-6470"/>
                <a:alphaOff val="0"/>
                <a:satMod val="103000"/>
                <a:lumMod val="102000"/>
                <a:tint val="94000"/>
              </a:schemeClr>
            </a:gs>
            <a:gs pos="50000">
              <a:schemeClr val="accent5">
                <a:hueOff val="-6396945"/>
                <a:satOff val="-27544"/>
                <a:lumOff val="-6470"/>
                <a:alphaOff val="0"/>
                <a:satMod val="110000"/>
                <a:lumMod val="100000"/>
                <a:shade val="100000"/>
              </a:schemeClr>
            </a:gs>
            <a:gs pos="100000">
              <a:schemeClr val="accent5">
                <a:hueOff val="-6396945"/>
                <a:satOff val="-27544"/>
                <a:lumOff val="-64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Beautician</a:t>
          </a:r>
        </a:p>
      </dsp:txBody>
      <dsp:txXfrm>
        <a:off x="3654862" y="252545"/>
        <a:ext cx="1217259" cy="1217259"/>
      </dsp:txXfrm>
    </dsp:sp>
    <dsp:sp modelId="{FFFC5410-FD46-49CF-9255-6B1442BF63EF}">
      <dsp:nvSpPr>
        <dsp:cNvPr id="0" name=""/>
        <dsp:cNvSpPr/>
      </dsp:nvSpPr>
      <dsp:spPr>
        <a:xfrm>
          <a:off x="5296371" y="442"/>
          <a:ext cx="2582197" cy="172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Colorist/Stylist</a:t>
          </a:r>
        </a:p>
        <a:p>
          <a:pPr marL="171450" lvl="1" indent="-171450" algn="l" defTabSz="711200">
            <a:lnSpc>
              <a:spcPct val="90000"/>
            </a:lnSpc>
            <a:spcBef>
              <a:spcPct val="0"/>
            </a:spcBef>
            <a:spcAft>
              <a:spcPct val="15000"/>
            </a:spcAft>
            <a:buChar char="•"/>
          </a:pPr>
          <a:r>
            <a:rPr lang="en-US" sz="1600" kern="1200" dirty="0"/>
            <a:t>Beauty School Owner</a:t>
          </a:r>
        </a:p>
        <a:p>
          <a:pPr marL="171450" lvl="1" indent="-171450" algn="l" defTabSz="711200">
            <a:lnSpc>
              <a:spcPct val="90000"/>
            </a:lnSpc>
            <a:spcBef>
              <a:spcPct val="0"/>
            </a:spcBef>
            <a:spcAft>
              <a:spcPct val="15000"/>
            </a:spcAft>
            <a:buChar char="•"/>
          </a:pPr>
          <a:r>
            <a:rPr lang="en-US" sz="1600" kern="1200" dirty="0"/>
            <a:t>Marketing or Sales Beauty Supplies</a:t>
          </a:r>
        </a:p>
        <a:p>
          <a:pPr marL="171450" lvl="1" indent="-171450" algn="l" defTabSz="711200">
            <a:lnSpc>
              <a:spcPct val="90000"/>
            </a:lnSpc>
            <a:spcBef>
              <a:spcPct val="0"/>
            </a:spcBef>
            <a:spcAft>
              <a:spcPct val="15000"/>
            </a:spcAft>
            <a:buChar char="•"/>
          </a:pPr>
          <a:r>
            <a:rPr lang="en-US" sz="1600" kern="1200" dirty="0"/>
            <a:t>Style books for salon</a:t>
          </a:r>
        </a:p>
        <a:p>
          <a:pPr marL="171450" lvl="1" indent="-171450" algn="l" defTabSz="711200">
            <a:lnSpc>
              <a:spcPct val="90000"/>
            </a:lnSpc>
            <a:spcBef>
              <a:spcPct val="0"/>
            </a:spcBef>
            <a:spcAft>
              <a:spcPct val="15000"/>
            </a:spcAft>
            <a:buChar char="•"/>
          </a:pPr>
          <a:r>
            <a:rPr lang="en-US" sz="1600" kern="1200" dirty="0"/>
            <a:t>Flat Iron Sales</a:t>
          </a:r>
        </a:p>
        <a:p>
          <a:pPr marL="171450" lvl="1" indent="-171450" algn="l" defTabSz="711200">
            <a:lnSpc>
              <a:spcPct val="90000"/>
            </a:lnSpc>
            <a:spcBef>
              <a:spcPct val="0"/>
            </a:spcBef>
            <a:spcAft>
              <a:spcPct val="15000"/>
            </a:spcAft>
            <a:buChar char="•"/>
          </a:pPr>
          <a:r>
            <a:rPr lang="en-US" sz="1600" kern="1200" dirty="0"/>
            <a:t>Dermatologist</a:t>
          </a:r>
        </a:p>
      </dsp:txBody>
      <dsp:txXfrm>
        <a:off x="5296371" y="442"/>
        <a:ext cx="2582197" cy="1721465"/>
      </dsp:txXfrm>
    </dsp:sp>
    <dsp:sp modelId="{C91A4A64-51D4-49BD-94C7-75E734BECB43}">
      <dsp:nvSpPr>
        <dsp:cNvPr id="0" name=""/>
        <dsp:cNvSpPr/>
      </dsp:nvSpPr>
      <dsp:spPr>
        <a:xfrm>
          <a:off x="4169639" y="2850534"/>
          <a:ext cx="1816817" cy="1721465"/>
        </a:xfrm>
        <a:prstGeom prst="ellipse">
          <a:avLst/>
        </a:prstGeom>
        <a:gradFill rotWithShape="0">
          <a:gsLst>
            <a:gs pos="0">
              <a:schemeClr val="accent5">
                <a:hueOff val="-12793889"/>
                <a:satOff val="-55089"/>
                <a:lumOff val="-12941"/>
                <a:alphaOff val="0"/>
                <a:satMod val="103000"/>
                <a:lumMod val="102000"/>
                <a:tint val="94000"/>
              </a:schemeClr>
            </a:gs>
            <a:gs pos="50000">
              <a:schemeClr val="accent5">
                <a:hueOff val="-12793889"/>
                <a:satOff val="-55089"/>
                <a:lumOff val="-12941"/>
                <a:alphaOff val="0"/>
                <a:satMod val="110000"/>
                <a:lumMod val="100000"/>
                <a:shade val="100000"/>
              </a:schemeClr>
            </a:gs>
            <a:gs pos="100000">
              <a:schemeClr val="accent5">
                <a:hueOff val="-12793889"/>
                <a:satOff val="-55089"/>
                <a:lumOff val="-1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Cosmetologist</a:t>
          </a:r>
        </a:p>
      </dsp:txBody>
      <dsp:txXfrm>
        <a:off x="4435706" y="3102637"/>
        <a:ext cx="1284683" cy="1217259"/>
      </dsp:txXfrm>
    </dsp:sp>
    <dsp:sp modelId="{63CD70F1-77DB-4C80-A5AB-0DDB1966736F}">
      <dsp:nvSpPr>
        <dsp:cNvPr id="0" name=""/>
        <dsp:cNvSpPr/>
      </dsp:nvSpPr>
      <dsp:spPr>
        <a:xfrm>
          <a:off x="6039413" y="2850534"/>
          <a:ext cx="2725225" cy="172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Salon Make up </a:t>
          </a:r>
        </a:p>
        <a:p>
          <a:pPr marL="171450" lvl="1" indent="-171450" algn="l" defTabSz="711200">
            <a:lnSpc>
              <a:spcPct val="90000"/>
            </a:lnSpc>
            <a:spcBef>
              <a:spcPct val="0"/>
            </a:spcBef>
            <a:spcAft>
              <a:spcPct val="15000"/>
            </a:spcAft>
            <a:buChar char="•"/>
          </a:pPr>
          <a:r>
            <a:rPr lang="en-US" sz="1600" kern="1200" dirty="0"/>
            <a:t>Cosmetics scientist</a:t>
          </a:r>
        </a:p>
        <a:p>
          <a:pPr marL="171450" lvl="1" indent="-171450" algn="l" defTabSz="711200">
            <a:lnSpc>
              <a:spcPct val="90000"/>
            </a:lnSpc>
            <a:spcBef>
              <a:spcPct val="0"/>
            </a:spcBef>
            <a:spcAft>
              <a:spcPct val="15000"/>
            </a:spcAft>
            <a:buChar char="•"/>
          </a:pPr>
          <a:r>
            <a:rPr lang="en-US" sz="1600" kern="1200" dirty="0"/>
            <a:t>Market research cosmetics</a:t>
          </a:r>
        </a:p>
        <a:p>
          <a:pPr marL="171450" lvl="1" indent="-171450" algn="l" defTabSz="711200">
            <a:lnSpc>
              <a:spcPct val="90000"/>
            </a:lnSpc>
            <a:spcBef>
              <a:spcPct val="0"/>
            </a:spcBef>
            <a:spcAft>
              <a:spcPct val="15000"/>
            </a:spcAft>
            <a:buChar char="•"/>
          </a:pPr>
          <a:r>
            <a:rPr lang="en-US" sz="1600" kern="1200" dirty="0"/>
            <a:t>CEO </a:t>
          </a:r>
          <a:r>
            <a:rPr lang="en-US" sz="1600" kern="1200" dirty="0" err="1"/>
            <a:t>Loreal</a:t>
          </a:r>
          <a:endParaRPr lang="en-US" sz="1600" kern="1200" dirty="0"/>
        </a:p>
        <a:p>
          <a:pPr marL="171450" lvl="1" indent="-171450" algn="l" defTabSz="711200">
            <a:lnSpc>
              <a:spcPct val="90000"/>
            </a:lnSpc>
            <a:spcBef>
              <a:spcPct val="0"/>
            </a:spcBef>
            <a:spcAft>
              <a:spcPct val="15000"/>
            </a:spcAft>
            <a:buChar char="•"/>
          </a:pPr>
          <a:r>
            <a:rPr lang="en-US" sz="1600" kern="1200" dirty="0"/>
            <a:t>Beauty Magazine Editor</a:t>
          </a:r>
        </a:p>
      </dsp:txBody>
      <dsp:txXfrm>
        <a:off x="6039413" y="2850534"/>
        <a:ext cx="2725225" cy="172146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3ADED5C-51BB-46CE-B35D-CC52D04F6EDB}" type="datetimeFigureOut">
              <a:rPr lang="en-US" smtClean="0"/>
              <a:t>2/27/2023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D28676-E4DD-4AD4-BFA6-EAF7543F6E33}" type="slidenum">
              <a:rPr lang="en-US" smtClean="0"/>
              <a:t>‹#›</a:t>
            </a:fld>
            <a:endParaRPr lang="en-US"/>
          </a:p>
        </p:txBody>
      </p:sp>
    </p:spTree>
    <p:extLst>
      <p:ext uri="{BB962C8B-B14F-4D97-AF65-F5344CB8AC3E}">
        <p14:creationId xmlns:p14="http://schemas.microsoft.com/office/powerpoint/2010/main" val="298969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A8313D-EB9E-4804-84B4-914F0017253E}" type="datetimeFigureOut">
              <a:rPr lang="en-US" smtClean="0"/>
              <a:t>2/27/2023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E26249-1D89-4667-BE50-DC76F2996307}" type="slidenum">
              <a:rPr lang="en-US" smtClean="0"/>
              <a:t>‹#›</a:t>
            </a:fld>
            <a:endParaRPr lang="en-US"/>
          </a:p>
        </p:txBody>
      </p:sp>
    </p:spTree>
    <p:extLst>
      <p:ext uri="{BB962C8B-B14F-4D97-AF65-F5344CB8AC3E}">
        <p14:creationId xmlns:p14="http://schemas.microsoft.com/office/powerpoint/2010/main" val="210076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a:t>
            </a:r>
            <a:r>
              <a:rPr lang="en-US" dirty="0" err="1"/>
              <a:t>Cuddy</a:t>
            </a:r>
            <a:r>
              <a:rPr lang="en-US" dirty="0"/>
              <a:t>,</a:t>
            </a:r>
            <a:r>
              <a:rPr lang="en-US" baseline="0" dirty="0"/>
              <a:t> Harvard</a:t>
            </a:r>
          </a:p>
          <a:p>
            <a:r>
              <a:rPr lang="en-US" baseline="0" dirty="0"/>
              <a:t>After 2 minutes</a:t>
            </a:r>
          </a:p>
          <a:p>
            <a:r>
              <a:rPr lang="en-US" baseline="0" dirty="0"/>
              <a:t>Testosterone levels increase</a:t>
            </a:r>
          </a:p>
          <a:p>
            <a:r>
              <a:rPr lang="en-US" baseline="0" dirty="0"/>
              <a:t>Cortisol, the stress hormone, dropped</a:t>
            </a:r>
            <a:endParaRPr lang="en-US" dirty="0"/>
          </a:p>
        </p:txBody>
      </p:sp>
      <p:sp>
        <p:nvSpPr>
          <p:cNvPr id="4" name="Slide Number Placeholder 3"/>
          <p:cNvSpPr>
            <a:spLocks noGrp="1"/>
          </p:cNvSpPr>
          <p:nvPr>
            <p:ph type="sldNum" sz="quarter" idx="10"/>
          </p:nvPr>
        </p:nvSpPr>
        <p:spPr/>
        <p:txBody>
          <a:bodyPr/>
          <a:lstStyle/>
          <a:p>
            <a:fld id="{88E26249-1D89-4667-BE50-DC76F2996307}" type="slidenum">
              <a:rPr lang="en-US" smtClean="0"/>
              <a:t>1</a:t>
            </a:fld>
            <a:endParaRPr lang="en-US" dirty="0"/>
          </a:p>
        </p:txBody>
      </p:sp>
    </p:spTree>
    <p:extLst>
      <p:ext uri="{BB962C8B-B14F-4D97-AF65-F5344CB8AC3E}">
        <p14:creationId xmlns:p14="http://schemas.microsoft.com/office/powerpoint/2010/main" val="193136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26249-1D89-4667-BE50-DC76F2996307}" type="slidenum">
              <a:rPr lang="en-US" smtClean="0"/>
              <a:t>2</a:t>
            </a:fld>
            <a:endParaRPr lang="en-US"/>
          </a:p>
        </p:txBody>
      </p:sp>
    </p:spTree>
    <p:extLst>
      <p:ext uri="{BB962C8B-B14F-4D97-AF65-F5344CB8AC3E}">
        <p14:creationId xmlns:p14="http://schemas.microsoft.com/office/powerpoint/2010/main" val="425518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we want to accomplish today is to broaden your perspective, really open up that lens on career selection.  Talk about various job roles that you may not have thought of, and practice our presentation skills in the process.  </a:t>
            </a:r>
            <a:endParaRPr lang="en-US" dirty="0"/>
          </a:p>
        </p:txBody>
      </p:sp>
      <p:sp>
        <p:nvSpPr>
          <p:cNvPr id="4" name="Slide Number Placeholder 3"/>
          <p:cNvSpPr>
            <a:spLocks noGrp="1"/>
          </p:cNvSpPr>
          <p:nvPr>
            <p:ph type="sldNum" sz="quarter" idx="10"/>
          </p:nvPr>
        </p:nvSpPr>
        <p:spPr/>
        <p:txBody>
          <a:bodyPr/>
          <a:lstStyle/>
          <a:p>
            <a:fld id="{88E26249-1D89-4667-BE50-DC76F2996307}" type="slidenum">
              <a:rPr lang="en-US" smtClean="0"/>
              <a:t>3</a:t>
            </a:fld>
            <a:endParaRPr lang="en-US" dirty="0"/>
          </a:p>
        </p:txBody>
      </p:sp>
    </p:spTree>
    <p:extLst>
      <p:ext uri="{BB962C8B-B14F-4D97-AF65-F5344CB8AC3E}">
        <p14:creationId xmlns:p14="http://schemas.microsoft.com/office/powerpoint/2010/main" val="319880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I’ll talk about why carrying the bag equips you so well for the other roles in the commercialization process.  We will then do a 3 minute role play of items I will bring in (</a:t>
            </a:r>
            <a:r>
              <a:rPr lang="en-US" dirty="0" err="1"/>
              <a:t>coverse</a:t>
            </a:r>
            <a:r>
              <a:rPr lang="en-US" dirty="0"/>
              <a:t> sneakers,</a:t>
            </a:r>
            <a:r>
              <a:rPr lang="en-US" baseline="0" dirty="0"/>
              <a:t> hoodie, </a:t>
            </a:r>
            <a:r>
              <a:rPr lang="en-US" baseline="0" dirty="0" err="1"/>
              <a:t>ipad</a:t>
            </a:r>
            <a:r>
              <a:rPr lang="en-US" baseline="0" dirty="0"/>
              <a:t>, </a:t>
            </a:r>
            <a:r>
              <a:rPr lang="en-US" baseline="0" dirty="0" err="1"/>
              <a:t>iphone</a:t>
            </a:r>
            <a:r>
              <a:rPr lang="en-US" baseline="0" dirty="0"/>
              <a:t>, pen)</a:t>
            </a:r>
          </a:p>
          <a:p>
            <a:r>
              <a:rPr lang="en-US" baseline="0" dirty="0"/>
              <a:t>What did you need to think about when selling your item to your partner?  Did your sales person sell based on what you look for in the product or what he/she looks for in the product?  What was the outcome of your 3 minute discussion (did you want to buy the item?)  I will also make it clear that </a:t>
            </a:r>
            <a:r>
              <a:rPr lang="en-US" baseline="0" dirty="0" err="1"/>
              <a:t>pharma</a:t>
            </a:r>
            <a:r>
              <a:rPr lang="en-US" baseline="0" dirty="0"/>
              <a:t> sales is not taking doctors to </a:t>
            </a:r>
            <a:r>
              <a:rPr lang="en-US" baseline="0" dirty="0" err="1"/>
              <a:t>hawaii</a:t>
            </a:r>
            <a:r>
              <a:rPr lang="en-US" baseline="0" dirty="0"/>
              <a:t> or golfing or five star restaurants.  It’s all about improving the lives of patients by educating the physicians on the features of our products, both good and not so good.  And leave the with a clear picture of what day to day looks like.</a:t>
            </a:r>
            <a:endParaRPr lang="en-US" dirty="0"/>
          </a:p>
        </p:txBody>
      </p:sp>
      <p:sp>
        <p:nvSpPr>
          <p:cNvPr id="4" name="Slide Number Placeholder 3"/>
          <p:cNvSpPr>
            <a:spLocks noGrp="1"/>
          </p:cNvSpPr>
          <p:nvPr>
            <p:ph type="sldNum" sz="quarter" idx="10"/>
          </p:nvPr>
        </p:nvSpPr>
        <p:spPr/>
        <p:txBody>
          <a:bodyPr/>
          <a:lstStyle/>
          <a:p>
            <a:fld id="{88E26249-1D89-4667-BE50-DC76F2996307}" type="slidenum">
              <a:rPr lang="en-US" smtClean="0"/>
              <a:t>6</a:t>
            </a:fld>
            <a:endParaRPr lang="en-US"/>
          </a:p>
        </p:txBody>
      </p:sp>
    </p:spTree>
    <p:extLst>
      <p:ext uri="{BB962C8B-B14F-4D97-AF65-F5344CB8AC3E}">
        <p14:creationId xmlns:p14="http://schemas.microsoft.com/office/powerpoint/2010/main" val="97436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we’ll talk about needing to understand the customer perspective, being knowledgeable about your product, being respectful, etc.  These things tie to market research, sales training, people skills</a:t>
            </a:r>
            <a:endParaRPr lang="en-US" dirty="0"/>
          </a:p>
        </p:txBody>
      </p:sp>
      <p:sp>
        <p:nvSpPr>
          <p:cNvPr id="4" name="Slide Number Placeholder 3"/>
          <p:cNvSpPr>
            <a:spLocks noGrp="1"/>
          </p:cNvSpPr>
          <p:nvPr>
            <p:ph type="sldNum" sz="quarter" idx="10"/>
          </p:nvPr>
        </p:nvSpPr>
        <p:spPr/>
        <p:txBody>
          <a:bodyPr/>
          <a:lstStyle/>
          <a:p>
            <a:fld id="{88E26249-1D89-4667-BE50-DC76F2996307}" type="slidenum">
              <a:rPr lang="en-US" smtClean="0"/>
              <a:t>8</a:t>
            </a:fld>
            <a:endParaRPr lang="en-US"/>
          </a:p>
        </p:txBody>
      </p:sp>
    </p:spTree>
    <p:extLst>
      <p:ext uri="{BB962C8B-B14F-4D97-AF65-F5344CB8AC3E}">
        <p14:creationId xmlns:p14="http://schemas.microsoft.com/office/powerpoint/2010/main" val="361095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time we’ll discuss these roles but this is primarily to set the stage for </a:t>
            </a:r>
            <a:r>
              <a:rPr lang="en-US"/>
              <a:t>upcoming sessions</a:t>
            </a:r>
          </a:p>
        </p:txBody>
      </p:sp>
      <p:sp>
        <p:nvSpPr>
          <p:cNvPr id="4" name="Slide Number Placeholder 3"/>
          <p:cNvSpPr>
            <a:spLocks noGrp="1"/>
          </p:cNvSpPr>
          <p:nvPr>
            <p:ph type="sldNum" sz="quarter" idx="10"/>
          </p:nvPr>
        </p:nvSpPr>
        <p:spPr/>
        <p:txBody>
          <a:bodyPr/>
          <a:lstStyle/>
          <a:p>
            <a:fld id="{88E26249-1D89-4667-BE50-DC76F2996307}" type="slidenum">
              <a:rPr lang="en-US" smtClean="0"/>
              <a:t>21</a:t>
            </a:fld>
            <a:endParaRPr lang="en-US"/>
          </a:p>
        </p:txBody>
      </p:sp>
    </p:spTree>
    <p:extLst>
      <p:ext uri="{BB962C8B-B14F-4D97-AF65-F5344CB8AC3E}">
        <p14:creationId xmlns:p14="http://schemas.microsoft.com/office/powerpoint/2010/main" val="223388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26249-1D89-4667-BE50-DC76F2996307}" type="slidenum">
              <a:rPr lang="en-US" smtClean="0"/>
              <a:t>22</a:t>
            </a:fld>
            <a:endParaRPr lang="en-US" dirty="0"/>
          </a:p>
        </p:txBody>
      </p:sp>
    </p:spTree>
    <p:extLst>
      <p:ext uri="{BB962C8B-B14F-4D97-AF65-F5344CB8AC3E}">
        <p14:creationId xmlns:p14="http://schemas.microsoft.com/office/powerpoint/2010/main" val="3977639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GettyImages-463043261.jpg">
            <a:extLst>
              <a:ext uri="{FF2B5EF4-FFF2-40B4-BE49-F238E27FC236}">
                <a16:creationId xmlns:a16="http://schemas.microsoft.com/office/drawing/2014/main" id="{5084A09A-AFC7-3044-BD22-3538CC99BA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 t="24215" r="480" b="3045"/>
          <a:stretch/>
        </p:blipFill>
        <p:spPr>
          <a:xfrm flipH="1">
            <a:off x="0" y="1"/>
            <a:ext cx="9144000" cy="6872861"/>
          </a:xfrm>
          <a:prstGeom prst="rect">
            <a:avLst/>
          </a:prstGeom>
        </p:spPr>
      </p:pic>
      <p:sp>
        <p:nvSpPr>
          <p:cNvPr id="10" name="Rectangle 9">
            <a:extLst>
              <a:ext uri="{FF2B5EF4-FFF2-40B4-BE49-F238E27FC236}">
                <a16:creationId xmlns:a16="http://schemas.microsoft.com/office/drawing/2014/main" id="{279B2E8E-26D0-4242-9E39-84870FC37853}"/>
              </a:ext>
            </a:extLst>
          </p:cNvPr>
          <p:cNvSpPr/>
          <p:nvPr/>
        </p:nvSpPr>
        <p:spPr>
          <a:xfrm>
            <a:off x="245185" y="1947080"/>
            <a:ext cx="4444211" cy="4632840"/>
          </a:xfrm>
          <a:prstGeom prst="rect">
            <a:avLst/>
          </a:prstGeom>
          <a:gradFill rotWithShape="1">
            <a:gsLst>
              <a:gs pos="0">
                <a:srgbClr val="00A0DF">
                  <a:alpha val="85000"/>
                </a:srgbClr>
              </a:gs>
              <a:gs pos="100000">
                <a:srgbClr val="003479">
                  <a:alpha val="85000"/>
                </a:srgbClr>
              </a:gs>
              <a:gs pos="90000">
                <a:srgbClr val="003479">
                  <a:alpha val="85000"/>
                </a:srgbClr>
              </a:gs>
              <a:gs pos="20000">
                <a:srgbClr val="00A0DF">
                  <a:alpha val="85000"/>
                </a:srgbClr>
              </a:gs>
            </a:gsLst>
            <a:lin ang="0" scaled="0"/>
          </a:gradFill>
          <a:ln w="9525" cap="flat" cmpd="sng" algn="ctr">
            <a:noFill/>
            <a:prstDash val="solid"/>
          </a:ln>
          <a:effectLst/>
        </p:spPr>
        <p:txBody>
          <a:bodyPr lIns="0" tIns="0" rIns="0" bIns="0" rtlCol="0" anchor="ctr"/>
          <a:lstStyle/>
          <a:p>
            <a:pPr marL="0" marR="0" lvl="0" indent="0" algn="ctr" defTabSz="9144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11" name="Text Placeholder 3">
            <a:extLst>
              <a:ext uri="{FF2B5EF4-FFF2-40B4-BE49-F238E27FC236}">
                <a16:creationId xmlns:a16="http://schemas.microsoft.com/office/drawing/2014/main" id="{72B761FD-7B6F-8F4E-A10F-DA8B92F37D71}"/>
              </a:ext>
            </a:extLst>
          </p:cNvPr>
          <p:cNvSpPr>
            <a:spLocks noGrp="1"/>
          </p:cNvSpPr>
          <p:nvPr>
            <p:ph type="body" idx="12" hasCustomPrompt="1"/>
          </p:nvPr>
        </p:nvSpPr>
        <p:spPr>
          <a:xfrm>
            <a:off x="520978" y="3436431"/>
            <a:ext cx="2290459" cy="1133260"/>
          </a:xfrm>
          <a:prstGeom prst="rect">
            <a:avLst/>
          </a:prstGeom>
        </p:spPr>
        <p:txBody>
          <a:bodyPr/>
          <a:lstStyle>
            <a:lvl1pPr marL="0" indent="0">
              <a:spcBef>
                <a:spcPts val="0"/>
              </a:spcBef>
              <a:spcAft>
                <a:spcPts val="0"/>
              </a:spcAft>
              <a:buNone/>
              <a:defRPr sz="14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0"/>
              </a:spcAft>
              <a:buNone/>
              <a:defRPr sz="1050" baseline="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018871" indent="0">
              <a:buNone/>
              <a:defRPr sz="2400">
                <a:solidFill>
                  <a:schemeClr val="tx2"/>
                </a:solidFill>
              </a:defRPr>
            </a:lvl3pPr>
            <a:lvl4pPr marL="1528307" indent="0">
              <a:buNone/>
              <a:defRPr sz="2400">
                <a:solidFill>
                  <a:schemeClr val="tx2"/>
                </a:solidFill>
              </a:defRPr>
            </a:lvl4pPr>
            <a:lvl5pPr marL="2037743" indent="0">
              <a:buNone/>
              <a:defRPr sz="2400">
                <a:solidFill>
                  <a:schemeClr val="tx2"/>
                </a:solidFill>
              </a:defRPr>
            </a:lvl5pPr>
          </a:lstStyle>
          <a:p>
            <a:pPr lvl="0"/>
            <a:r>
              <a:rPr lang="en-US" dirty="0"/>
              <a:t>Presenter Name</a:t>
            </a:r>
            <a:br>
              <a:rPr lang="en-US" dirty="0"/>
            </a:br>
            <a:r>
              <a:rPr lang="en-US" dirty="0"/>
              <a:t>Presenter Title</a:t>
            </a:r>
          </a:p>
          <a:p>
            <a:pPr lvl="1"/>
            <a:r>
              <a:rPr lang="en-US" dirty="0"/>
              <a:t>Presenter Location, 13 </a:t>
            </a:r>
            <a:r>
              <a:rPr lang="en-US" dirty="0" err="1"/>
              <a:t>pt</a:t>
            </a:r>
            <a:r>
              <a:rPr lang="en-US" dirty="0"/>
              <a:t> (return &amp; increase the indent level)</a:t>
            </a:r>
          </a:p>
        </p:txBody>
      </p:sp>
      <p:sp>
        <p:nvSpPr>
          <p:cNvPr id="12" name="Text Placeholder 4">
            <a:extLst>
              <a:ext uri="{FF2B5EF4-FFF2-40B4-BE49-F238E27FC236}">
                <a16:creationId xmlns:a16="http://schemas.microsoft.com/office/drawing/2014/main" id="{7D7E5FD7-FC6D-0D41-931D-6E592BBCAEED}"/>
              </a:ext>
            </a:extLst>
          </p:cNvPr>
          <p:cNvSpPr>
            <a:spLocks noGrp="1"/>
          </p:cNvSpPr>
          <p:nvPr>
            <p:ph type="body" sz="quarter" idx="10" hasCustomPrompt="1"/>
          </p:nvPr>
        </p:nvSpPr>
        <p:spPr>
          <a:xfrm>
            <a:off x="520977" y="2110855"/>
            <a:ext cx="3778065" cy="1465856"/>
          </a:xfrm>
          <a:prstGeom prst="rect">
            <a:avLst/>
          </a:prstGeom>
        </p:spPr>
        <p:txBody>
          <a:bodyPr vert="horz" lIns="0" tIns="0" rIns="0" bIns="0" rtlCol="0">
            <a:noAutofit/>
          </a:bodyPr>
          <a:lstStyle>
            <a:lvl1pPr>
              <a:defRPr lang="en-US" sz="3200" baseline="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Presentation Title</a:t>
            </a:r>
          </a:p>
        </p:txBody>
      </p:sp>
      <p:sp>
        <p:nvSpPr>
          <p:cNvPr id="9" name="Rectangle 8">
            <a:extLst>
              <a:ext uri="{FF2B5EF4-FFF2-40B4-BE49-F238E27FC236}">
                <a16:creationId xmlns:a16="http://schemas.microsoft.com/office/drawing/2014/main" id="{B0E6C8F8-BC00-5F47-B1CF-CC440FB08176}"/>
              </a:ext>
            </a:extLst>
          </p:cNvPr>
          <p:cNvSpPr/>
          <p:nvPr/>
        </p:nvSpPr>
        <p:spPr>
          <a:xfrm>
            <a:off x="-4008" y="4881507"/>
            <a:ext cx="9148009" cy="1399744"/>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dirty="0"/>
          </a:p>
        </p:txBody>
      </p:sp>
      <p:sp>
        <p:nvSpPr>
          <p:cNvPr id="14" name="Text Placeholder 4">
            <a:extLst>
              <a:ext uri="{FF2B5EF4-FFF2-40B4-BE49-F238E27FC236}">
                <a16:creationId xmlns:a16="http://schemas.microsoft.com/office/drawing/2014/main" id="{03C41489-2D7A-9A40-B81B-F172577B1661}"/>
              </a:ext>
            </a:extLst>
          </p:cNvPr>
          <p:cNvSpPr>
            <a:spLocks noGrp="1"/>
          </p:cNvSpPr>
          <p:nvPr>
            <p:ph type="body" sz="quarter" idx="11" hasCustomPrompt="1"/>
          </p:nvPr>
        </p:nvSpPr>
        <p:spPr>
          <a:xfrm>
            <a:off x="520976" y="5002249"/>
            <a:ext cx="4343400" cy="1141793"/>
          </a:xfrm>
          <a:prstGeom prst="rect">
            <a:avLst/>
          </a:prstGeom>
        </p:spPr>
        <p:txBody>
          <a:bodyPr vert="horz" lIns="0" tIns="0" rIns="0" bIns="0" rtlCol="0" anchor="ctr">
            <a:noAutofit/>
          </a:bodyPr>
          <a:lstStyle>
            <a:lvl1pPr>
              <a:defRPr lang="en-US" sz="1400" dirty="0">
                <a:solidFill>
                  <a:srgbClr val="2E4483"/>
                </a:solidFill>
              </a:defRPr>
            </a:lvl1pPr>
          </a:lstStyle>
          <a:p>
            <a:pPr lvl="0">
              <a:spcAft>
                <a:spcPts val="0"/>
              </a:spcAft>
            </a:pPr>
            <a:r>
              <a:rPr lang="en-US" dirty="0"/>
              <a:t>Subtitle</a:t>
            </a:r>
          </a:p>
        </p:txBody>
      </p:sp>
      <p:pic>
        <p:nvPicPr>
          <p:cNvPr id="15" name="Picture 14">
            <a:extLst>
              <a:ext uri="{FF2B5EF4-FFF2-40B4-BE49-F238E27FC236}">
                <a16:creationId xmlns:a16="http://schemas.microsoft.com/office/drawing/2014/main" id="{CDB0A019-BE87-6E49-84A8-D6CDD7AE4387}"/>
              </a:ext>
            </a:extLst>
          </p:cNvPr>
          <p:cNvPicPr>
            <a:picLocks noChangeAspect="1"/>
          </p:cNvPicPr>
          <p:nvPr/>
        </p:nvPicPr>
        <p:blipFill>
          <a:blip r:embed="rId3"/>
          <a:stretch>
            <a:fillRect/>
          </a:stretch>
        </p:blipFill>
        <p:spPr>
          <a:xfrm>
            <a:off x="6132079" y="4808028"/>
            <a:ext cx="2807207" cy="1523329"/>
          </a:xfrm>
          <a:prstGeom prst="rect">
            <a:avLst/>
          </a:prstGeom>
        </p:spPr>
      </p:pic>
    </p:spTree>
    <p:extLst>
      <p:ext uri="{BB962C8B-B14F-4D97-AF65-F5344CB8AC3E}">
        <p14:creationId xmlns:p14="http://schemas.microsoft.com/office/powerpoint/2010/main" val="231951259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Presentation Title. To change - Insert &gt; Header and Footer &gt; Apply to All</a:t>
            </a:r>
          </a:p>
        </p:txBody>
      </p:sp>
    </p:spTree>
    <p:extLst>
      <p:ext uri="{BB962C8B-B14F-4D97-AF65-F5344CB8AC3E}">
        <p14:creationId xmlns:p14="http://schemas.microsoft.com/office/powerpoint/2010/main" val="210868851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548640" y="500311"/>
            <a:ext cx="7886700" cy="572471"/>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Presentation Title. To change - Insert &gt; Header and Footer &gt; Apply to All</a:t>
            </a:r>
          </a:p>
        </p:txBody>
      </p:sp>
      <p:sp>
        <p:nvSpPr>
          <p:cNvPr id="7" name="Text Placeholder 6">
            <a:extLst>
              <a:ext uri="{FF2B5EF4-FFF2-40B4-BE49-F238E27FC236}">
                <a16:creationId xmlns:a16="http://schemas.microsoft.com/office/drawing/2014/main" id="{4E8A0D9B-3A48-FA4F-BC84-C1DAB6D4F627}"/>
              </a:ext>
            </a:extLst>
          </p:cNvPr>
          <p:cNvSpPr>
            <a:spLocks noGrp="1"/>
          </p:cNvSpPr>
          <p:nvPr>
            <p:ph type="body" sz="quarter" idx="13"/>
          </p:nvPr>
        </p:nvSpPr>
        <p:spPr>
          <a:xfrm>
            <a:off x="549276" y="987554"/>
            <a:ext cx="7966075" cy="359021"/>
          </a:xfrm>
        </p:spPr>
        <p:txBody>
          <a:bodyPr/>
          <a:lstStyle>
            <a:lvl1pPr>
              <a:defRPr sz="1300" cap="all" baseline="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71298971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with Subhead 3 column">
    <p:spTree>
      <p:nvGrpSpPr>
        <p:cNvPr id="1" name=""/>
        <p:cNvGrpSpPr/>
        <p:nvPr/>
      </p:nvGrpSpPr>
      <p:grpSpPr>
        <a:xfrm>
          <a:off x="0" y="0"/>
          <a:ext cx="0" cy="0"/>
          <a:chOff x="0" y="0"/>
          <a:chExt cx="0" cy="0"/>
        </a:xfrm>
      </p:grpSpPr>
      <p:sp>
        <p:nvSpPr>
          <p:cNvPr id="2" name="Title 1"/>
          <p:cNvSpPr>
            <a:spLocks noGrp="1"/>
          </p:cNvSpPr>
          <p:nvPr>
            <p:ph type="title"/>
          </p:nvPr>
        </p:nvSpPr>
        <p:spPr>
          <a:xfrm>
            <a:off x="548640" y="500311"/>
            <a:ext cx="7886700" cy="572471"/>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Presentation Title. To change - Insert &gt; Header and Footer &gt; Apply to All</a:t>
            </a:r>
          </a:p>
        </p:txBody>
      </p:sp>
      <p:sp>
        <p:nvSpPr>
          <p:cNvPr id="7" name="Text Placeholder 6">
            <a:extLst>
              <a:ext uri="{FF2B5EF4-FFF2-40B4-BE49-F238E27FC236}">
                <a16:creationId xmlns:a16="http://schemas.microsoft.com/office/drawing/2014/main" id="{4E8A0D9B-3A48-FA4F-BC84-C1DAB6D4F627}"/>
              </a:ext>
            </a:extLst>
          </p:cNvPr>
          <p:cNvSpPr>
            <a:spLocks noGrp="1"/>
          </p:cNvSpPr>
          <p:nvPr>
            <p:ph type="body" sz="quarter" idx="13"/>
          </p:nvPr>
        </p:nvSpPr>
        <p:spPr>
          <a:xfrm>
            <a:off x="549276" y="987554"/>
            <a:ext cx="7966075" cy="359021"/>
          </a:xfrm>
        </p:spPr>
        <p:txBody>
          <a:bodyPr/>
          <a:lstStyle>
            <a:lvl1pPr>
              <a:defRPr sz="1300" cap="all" baseline="0">
                <a:solidFill>
                  <a:schemeClr val="accent1"/>
                </a:solidFill>
              </a:defRPr>
            </a:lvl1pPr>
          </a:lstStyle>
          <a:p>
            <a:pPr lvl="0"/>
            <a:r>
              <a:rPr lang="en-US" dirty="0"/>
              <a:t>Edit Master text styles</a:t>
            </a:r>
          </a:p>
        </p:txBody>
      </p:sp>
      <p:sp>
        <p:nvSpPr>
          <p:cNvPr id="11" name="Flowchart: Document 47">
            <a:extLst>
              <a:ext uri="{FF2B5EF4-FFF2-40B4-BE49-F238E27FC236}">
                <a16:creationId xmlns:a16="http://schemas.microsoft.com/office/drawing/2014/main" id="{2D12053F-877F-B144-9149-723C44F1E12B}"/>
              </a:ext>
            </a:extLst>
          </p:cNvPr>
          <p:cNvSpPr/>
          <p:nvPr/>
        </p:nvSpPr>
        <p:spPr bwMode="auto">
          <a:xfrm flipH="1">
            <a:off x="3290072" y="1543653"/>
            <a:ext cx="2560320" cy="886283"/>
          </a:xfrm>
          <a:prstGeom prst="rect">
            <a:avLst/>
          </a:prstGeom>
          <a:solidFill>
            <a:srgbClr val="2E7A37"/>
          </a:solidFill>
          <a:ln w="9525" cap="flat" cmpd="sng" algn="ctr">
            <a:noFill/>
            <a:prstDash val="solid"/>
          </a:ln>
          <a:effectLst/>
        </p:spPr>
        <p:txBody>
          <a:bodyPr vert="horz" rtlCol="0" anchor="ctr"/>
          <a:lstStyle/>
          <a:p>
            <a:pPr defTabSz="806672">
              <a:lnSpc>
                <a:spcPct val="90000"/>
              </a:lnSpc>
              <a:spcBef>
                <a:spcPts val="0"/>
              </a:spcBef>
              <a:spcAft>
                <a:spcPts val="0"/>
              </a:spcAft>
              <a:defRPr/>
            </a:pPr>
            <a:endParaRPr lang="en-US" sz="1235" b="1" kern="0" dirty="0">
              <a:solidFill>
                <a:srgbClr val="D9D9D6"/>
              </a:solidFill>
              <a:latin typeface="Verdana"/>
            </a:endParaRPr>
          </a:p>
        </p:txBody>
      </p:sp>
      <p:sp>
        <p:nvSpPr>
          <p:cNvPr id="12" name="Flowchart: Document 47">
            <a:extLst>
              <a:ext uri="{FF2B5EF4-FFF2-40B4-BE49-F238E27FC236}">
                <a16:creationId xmlns:a16="http://schemas.microsoft.com/office/drawing/2014/main" id="{E10DA2DB-5F36-2C4E-B906-50B95A8D08B0}"/>
              </a:ext>
            </a:extLst>
          </p:cNvPr>
          <p:cNvSpPr/>
          <p:nvPr/>
        </p:nvSpPr>
        <p:spPr bwMode="auto">
          <a:xfrm>
            <a:off x="6027869" y="1543653"/>
            <a:ext cx="2560320" cy="886283"/>
          </a:xfrm>
          <a:prstGeom prst="rect">
            <a:avLst/>
          </a:prstGeom>
          <a:solidFill>
            <a:srgbClr val="1C75BC"/>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lvl="0" defTabSz="806672" fontAlgn="auto">
              <a:spcBef>
                <a:spcPts val="353"/>
              </a:spcBef>
              <a:spcAft>
                <a:spcPts val="353"/>
              </a:spcAft>
            </a:pPr>
            <a:endParaRPr lang="en-US" sz="1235" b="1" noProof="0" dirty="0">
              <a:solidFill>
                <a:schemeClr val="bg2"/>
              </a:solidFill>
            </a:endParaRPr>
          </a:p>
        </p:txBody>
      </p:sp>
      <p:sp>
        <p:nvSpPr>
          <p:cNvPr id="13" name="Flowchart: Document 47">
            <a:extLst>
              <a:ext uri="{FF2B5EF4-FFF2-40B4-BE49-F238E27FC236}">
                <a16:creationId xmlns:a16="http://schemas.microsoft.com/office/drawing/2014/main" id="{72E6A12D-A855-774A-9713-C62E9B9AC902}"/>
              </a:ext>
            </a:extLst>
          </p:cNvPr>
          <p:cNvSpPr/>
          <p:nvPr/>
        </p:nvSpPr>
        <p:spPr bwMode="auto">
          <a:xfrm>
            <a:off x="548640" y="1543653"/>
            <a:ext cx="2560320" cy="886283"/>
          </a:xfrm>
          <a:prstGeom prst="rect">
            <a:avLst/>
          </a:prstGeom>
          <a:solidFill>
            <a:schemeClr val="accent1"/>
          </a:solidFill>
          <a:ln w="9525" cap="flat" cmpd="sng" algn="ctr">
            <a:noFill/>
            <a:prstDash val="solid"/>
          </a:ln>
          <a:effectLst/>
        </p:spPr>
        <p:txBody>
          <a:bodyPr vert="horz" rtlCol="0" anchor="ctr"/>
          <a:lstStyle/>
          <a:p>
            <a:pPr marL="0" marR="0" lvl="0" indent="0" defTabSz="806672" eaLnBrk="1" fontAlgn="auto" latinLnBrk="0" hangingPunct="1">
              <a:lnSpc>
                <a:spcPct val="100000"/>
              </a:lnSpc>
              <a:spcBef>
                <a:spcPts val="353"/>
              </a:spcBef>
              <a:spcAft>
                <a:spcPts val="353"/>
              </a:spcAft>
              <a:buClrTx/>
              <a:buSzTx/>
              <a:buFontTx/>
              <a:buNone/>
              <a:tabLst/>
              <a:defRPr/>
            </a:pPr>
            <a:endParaRPr kumimoji="0" lang="en-US" sz="1235" b="1" i="0" u="none" strike="noStrike" kern="0" cap="none" spc="0" normalizeH="0" baseline="0" noProof="0" dirty="0">
              <a:ln>
                <a:noFill/>
              </a:ln>
              <a:solidFill>
                <a:srgbClr val="D9D9D6"/>
              </a:solidFill>
              <a:effectLst/>
              <a:uLnTx/>
              <a:uFillTx/>
              <a:latin typeface="Verdana"/>
              <a:ea typeface="+mn-ea"/>
              <a:cs typeface="+mn-cs"/>
            </a:endParaRPr>
          </a:p>
        </p:txBody>
      </p:sp>
      <p:cxnSp>
        <p:nvCxnSpPr>
          <p:cNvPr id="14" name="Straight Connector 13">
            <a:extLst>
              <a:ext uri="{FF2B5EF4-FFF2-40B4-BE49-F238E27FC236}">
                <a16:creationId xmlns:a16="http://schemas.microsoft.com/office/drawing/2014/main" id="{EB5B4FCF-55E1-9842-91DF-266AF5C4C432}"/>
              </a:ext>
            </a:extLst>
          </p:cNvPr>
          <p:cNvCxnSpPr>
            <a:cxnSpLocks/>
          </p:cNvCxnSpPr>
          <p:nvPr/>
        </p:nvCxnSpPr>
        <p:spPr>
          <a:xfrm>
            <a:off x="3202745" y="1543651"/>
            <a:ext cx="0" cy="4145951"/>
          </a:xfrm>
          <a:prstGeom prst="line">
            <a:avLst/>
          </a:prstGeom>
          <a:noFill/>
          <a:ln w="12700" cap="flat" cmpd="sng" algn="ctr">
            <a:solidFill>
              <a:schemeClr val="bg1">
                <a:lumMod val="65000"/>
              </a:schemeClr>
            </a:solidFill>
            <a:prstDash val="solid"/>
          </a:ln>
          <a:effectLst/>
        </p:spPr>
      </p:cxnSp>
      <p:cxnSp>
        <p:nvCxnSpPr>
          <p:cNvPr id="15" name="Straight Connector 14">
            <a:extLst>
              <a:ext uri="{FF2B5EF4-FFF2-40B4-BE49-F238E27FC236}">
                <a16:creationId xmlns:a16="http://schemas.microsoft.com/office/drawing/2014/main" id="{053663EF-F0C7-584D-9DE5-BFABBB9636A5}"/>
              </a:ext>
            </a:extLst>
          </p:cNvPr>
          <p:cNvCxnSpPr>
            <a:cxnSpLocks/>
          </p:cNvCxnSpPr>
          <p:nvPr/>
        </p:nvCxnSpPr>
        <p:spPr>
          <a:xfrm>
            <a:off x="5943635" y="1543651"/>
            <a:ext cx="0" cy="4145951"/>
          </a:xfrm>
          <a:prstGeom prst="line">
            <a:avLst/>
          </a:prstGeom>
          <a:noFill/>
          <a:ln w="12700" cap="flat" cmpd="sng" algn="ctr">
            <a:solidFill>
              <a:schemeClr val="bg1">
                <a:lumMod val="65000"/>
              </a:schemeClr>
            </a:solidFill>
            <a:prstDash val="solid"/>
          </a:ln>
          <a:effectLst/>
        </p:spPr>
      </p:cxnSp>
      <p:sp>
        <p:nvSpPr>
          <p:cNvPr id="18" name="Text Placeholder 17">
            <a:extLst>
              <a:ext uri="{FF2B5EF4-FFF2-40B4-BE49-F238E27FC236}">
                <a16:creationId xmlns:a16="http://schemas.microsoft.com/office/drawing/2014/main" id="{3553077B-269D-8A4B-835C-67F52AFA8572}"/>
              </a:ext>
            </a:extLst>
          </p:cNvPr>
          <p:cNvSpPr>
            <a:spLocks noGrp="1"/>
          </p:cNvSpPr>
          <p:nvPr>
            <p:ph type="body" sz="quarter" idx="14"/>
          </p:nvPr>
        </p:nvSpPr>
        <p:spPr>
          <a:xfrm>
            <a:off x="548640" y="1540141"/>
            <a:ext cx="2563686" cy="886283"/>
          </a:xfrm>
        </p:spPr>
        <p:txBody>
          <a:bodyPr anchor="ctr" anchorCtr="0"/>
          <a:lstStyle>
            <a:lvl1pPr algn="ctr">
              <a:lnSpc>
                <a:spcPct val="90000"/>
              </a:lnSpc>
              <a:spcBef>
                <a:spcPts val="0"/>
              </a:spcBef>
              <a:spcAft>
                <a:spcPts val="0"/>
              </a:spcAft>
              <a:defRPr sz="1000" b="1">
                <a:solidFill>
                  <a:schemeClr val="bg1"/>
                </a:solidFill>
              </a:defRPr>
            </a:lvl1pPr>
          </a:lstStyle>
          <a:p>
            <a:pPr lvl="0"/>
            <a:r>
              <a:rPr lang="en-US" dirty="0"/>
              <a:t>Edit Master text style</a:t>
            </a:r>
          </a:p>
        </p:txBody>
      </p:sp>
      <p:sp>
        <p:nvSpPr>
          <p:cNvPr id="19" name="Text Placeholder 17">
            <a:extLst>
              <a:ext uri="{FF2B5EF4-FFF2-40B4-BE49-F238E27FC236}">
                <a16:creationId xmlns:a16="http://schemas.microsoft.com/office/drawing/2014/main" id="{889C6028-0DDC-C04B-B8A7-6AE7835A74AF}"/>
              </a:ext>
            </a:extLst>
          </p:cNvPr>
          <p:cNvSpPr>
            <a:spLocks noGrp="1"/>
          </p:cNvSpPr>
          <p:nvPr>
            <p:ph type="body" sz="quarter" idx="15"/>
          </p:nvPr>
        </p:nvSpPr>
        <p:spPr>
          <a:xfrm>
            <a:off x="3290073" y="1540141"/>
            <a:ext cx="2563144" cy="886283"/>
          </a:xfrm>
        </p:spPr>
        <p:txBody>
          <a:bodyPr anchor="ctr" anchorCtr="0"/>
          <a:lstStyle>
            <a:lvl1pPr algn="ctr">
              <a:defRPr sz="1000" b="1">
                <a:solidFill>
                  <a:schemeClr val="bg1"/>
                </a:solidFill>
              </a:defRPr>
            </a:lvl1pPr>
          </a:lstStyle>
          <a:p>
            <a:pPr lvl="0"/>
            <a:r>
              <a:rPr lang="en-US" dirty="0"/>
              <a:t>Edit Master text style</a:t>
            </a:r>
          </a:p>
        </p:txBody>
      </p:sp>
      <p:sp>
        <p:nvSpPr>
          <p:cNvPr id="20" name="Text Placeholder 17">
            <a:extLst>
              <a:ext uri="{FF2B5EF4-FFF2-40B4-BE49-F238E27FC236}">
                <a16:creationId xmlns:a16="http://schemas.microsoft.com/office/drawing/2014/main" id="{521DC807-E5E1-2347-BBF3-6F477A77A38D}"/>
              </a:ext>
            </a:extLst>
          </p:cNvPr>
          <p:cNvSpPr>
            <a:spLocks noGrp="1"/>
          </p:cNvSpPr>
          <p:nvPr>
            <p:ph type="body" sz="quarter" idx="16"/>
          </p:nvPr>
        </p:nvSpPr>
        <p:spPr>
          <a:xfrm>
            <a:off x="6027871" y="1540141"/>
            <a:ext cx="2563681" cy="886283"/>
          </a:xfrm>
          <a:no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lvl1pPr algn="ctr">
              <a:defRPr lang="en-US" sz="10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defTabSz="806672">
              <a:spcBef>
                <a:spcPts val="353"/>
              </a:spcBef>
              <a:spcAft>
                <a:spcPts val="353"/>
              </a:spcAft>
            </a:pPr>
            <a:r>
              <a:rPr lang="en-US" dirty="0"/>
              <a:t>Edit Master text style</a:t>
            </a:r>
          </a:p>
        </p:txBody>
      </p:sp>
      <p:sp>
        <p:nvSpPr>
          <p:cNvPr id="30" name="Content Placeholder 29">
            <a:extLst>
              <a:ext uri="{FF2B5EF4-FFF2-40B4-BE49-F238E27FC236}">
                <a16:creationId xmlns:a16="http://schemas.microsoft.com/office/drawing/2014/main" id="{747BBF4D-062B-8B4E-ADC9-A3A8A1CD9D40}"/>
              </a:ext>
            </a:extLst>
          </p:cNvPr>
          <p:cNvSpPr>
            <a:spLocks noGrp="1"/>
          </p:cNvSpPr>
          <p:nvPr>
            <p:ph sz="quarter" idx="17" hasCustomPrompt="1"/>
          </p:nvPr>
        </p:nvSpPr>
        <p:spPr>
          <a:xfrm>
            <a:off x="548642" y="2548468"/>
            <a:ext cx="2557463" cy="3141133"/>
          </a:xfrm>
        </p:spPr>
        <p:txBody>
          <a:bodyPr/>
          <a:lstStyle>
            <a:lvl1pPr>
              <a:spcAft>
                <a:spcPts val="300"/>
              </a:spcAft>
              <a:defRPr sz="1000"/>
            </a:lvl1pPr>
            <a:lvl2pPr marL="176221" indent="-176221">
              <a:spcAft>
                <a:spcPts val="300"/>
              </a:spcAft>
              <a:tabLst/>
              <a:defRPr sz="1000"/>
            </a:lvl2pPr>
            <a:lvl3pPr marL="401657" indent="-169871">
              <a:spcAft>
                <a:spcPts val="300"/>
              </a:spcAft>
              <a:tabLst/>
              <a:defRPr sz="1000"/>
            </a:lvl3pPr>
            <a:lvl4pPr marL="635030" indent="-173046">
              <a:spcAft>
                <a:spcPts val="300"/>
              </a:spcAft>
              <a:tabLst/>
              <a:defRPr sz="1000"/>
            </a:lvl4pPr>
            <a:lvl5pPr marL="860465" indent="-177809">
              <a:spcAft>
                <a:spcPts val="300"/>
              </a:spcAft>
              <a:tabLst/>
              <a:defRPr sz="10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9">
            <a:extLst>
              <a:ext uri="{FF2B5EF4-FFF2-40B4-BE49-F238E27FC236}">
                <a16:creationId xmlns:a16="http://schemas.microsoft.com/office/drawing/2014/main" id="{35D3A0B9-9BCA-6849-8376-CFA5B2E464D8}"/>
              </a:ext>
            </a:extLst>
          </p:cNvPr>
          <p:cNvSpPr>
            <a:spLocks noGrp="1"/>
          </p:cNvSpPr>
          <p:nvPr>
            <p:ph sz="quarter" idx="18" hasCustomPrompt="1"/>
          </p:nvPr>
        </p:nvSpPr>
        <p:spPr>
          <a:xfrm>
            <a:off x="3290075" y="2548468"/>
            <a:ext cx="2557463" cy="3141133"/>
          </a:xfrm>
        </p:spPr>
        <p:txBody>
          <a:bodyPr/>
          <a:lstStyle>
            <a:lvl1pPr>
              <a:spcAft>
                <a:spcPts val="300"/>
              </a:spcAft>
              <a:defRPr sz="1000"/>
            </a:lvl1pPr>
            <a:lvl2pPr marL="176221" indent="-176221">
              <a:spcAft>
                <a:spcPts val="300"/>
              </a:spcAft>
              <a:tabLst/>
              <a:defRPr sz="1000"/>
            </a:lvl2pPr>
            <a:lvl3pPr marL="401657" indent="-169871">
              <a:spcAft>
                <a:spcPts val="300"/>
              </a:spcAft>
              <a:tabLst/>
              <a:defRPr sz="1000"/>
            </a:lvl3pPr>
            <a:lvl4pPr marL="635030" indent="-173046">
              <a:spcAft>
                <a:spcPts val="300"/>
              </a:spcAft>
              <a:tabLst/>
              <a:defRPr sz="1000"/>
            </a:lvl4pPr>
            <a:lvl5pPr marL="860465" indent="-177809">
              <a:spcAft>
                <a:spcPts val="300"/>
              </a:spcAft>
              <a:tabLst/>
              <a:defRPr sz="10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9">
            <a:extLst>
              <a:ext uri="{FF2B5EF4-FFF2-40B4-BE49-F238E27FC236}">
                <a16:creationId xmlns:a16="http://schemas.microsoft.com/office/drawing/2014/main" id="{7920C941-CE14-D044-BA22-906E3C1B2E34}"/>
              </a:ext>
            </a:extLst>
          </p:cNvPr>
          <p:cNvSpPr>
            <a:spLocks noGrp="1"/>
          </p:cNvSpPr>
          <p:nvPr>
            <p:ph sz="quarter" idx="19" hasCustomPrompt="1"/>
          </p:nvPr>
        </p:nvSpPr>
        <p:spPr>
          <a:xfrm>
            <a:off x="6027871" y="2548468"/>
            <a:ext cx="2557463" cy="3141133"/>
          </a:xfrm>
        </p:spPr>
        <p:txBody>
          <a:bodyPr/>
          <a:lstStyle>
            <a:lvl1pPr>
              <a:spcAft>
                <a:spcPts val="300"/>
              </a:spcAft>
              <a:defRPr sz="1000"/>
            </a:lvl1pPr>
            <a:lvl2pPr marL="176221" indent="-176221">
              <a:spcAft>
                <a:spcPts val="300"/>
              </a:spcAft>
              <a:tabLst/>
              <a:defRPr sz="1000"/>
            </a:lvl2pPr>
            <a:lvl3pPr marL="401657" indent="-169871">
              <a:spcAft>
                <a:spcPts val="300"/>
              </a:spcAft>
              <a:tabLst/>
              <a:defRPr sz="1000"/>
            </a:lvl3pPr>
            <a:lvl4pPr marL="635030" indent="-173046">
              <a:spcAft>
                <a:spcPts val="300"/>
              </a:spcAft>
              <a:tabLst/>
              <a:defRPr sz="1000"/>
            </a:lvl4pPr>
            <a:lvl5pPr marL="860465" indent="-177809">
              <a:spcAft>
                <a:spcPts val="300"/>
              </a:spcAft>
              <a:tabLst/>
              <a:defRPr sz="10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43456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with Subhead 3 column curve">
    <p:spTree>
      <p:nvGrpSpPr>
        <p:cNvPr id="1" name=""/>
        <p:cNvGrpSpPr/>
        <p:nvPr/>
      </p:nvGrpSpPr>
      <p:grpSpPr>
        <a:xfrm>
          <a:off x="0" y="0"/>
          <a:ext cx="0" cy="0"/>
          <a:chOff x="0" y="0"/>
          <a:chExt cx="0" cy="0"/>
        </a:xfrm>
      </p:grpSpPr>
      <p:sp>
        <p:nvSpPr>
          <p:cNvPr id="2" name="Title 1"/>
          <p:cNvSpPr>
            <a:spLocks noGrp="1"/>
          </p:cNvSpPr>
          <p:nvPr>
            <p:ph type="title"/>
          </p:nvPr>
        </p:nvSpPr>
        <p:spPr>
          <a:xfrm>
            <a:off x="548640" y="500311"/>
            <a:ext cx="7886700" cy="572471"/>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Presentation Title. To change - Insert &gt; Header and Footer &gt; Apply to All</a:t>
            </a:r>
          </a:p>
        </p:txBody>
      </p:sp>
      <p:sp>
        <p:nvSpPr>
          <p:cNvPr id="7" name="Text Placeholder 6">
            <a:extLst>
              <a:ext uri="{FF2B5EF4-FFF2-40B4-BE49-F238E27FC236}">
                <a16:creationId xmlns:a16="http://schemas.microsoft.com/office/drawing/2014/main" id="{4E8A0D9B-3A48-FA4F-BC84-C1DAB6D4F627}"/>
              </a:ext>
            </a:extLst>
          </p:cNvPr>
          <p:cNvSpPr>
            <a:spLocks noGrp="1"/>
          </p:cNvSpPr>
          <p:nvPr>
            <p:ph type="body" sz="quarter" idx="13"/>
          </p:nvPr>
        </p:nvSpPr>
        <p:spPr>
          <a:xfrm>
            <a:off x="549276" y="987554"/>
            <a:ext cx="7966075" cy="359021"/>
          </a:xfrm>
        </p:spPr>
        <p:txBody>
          <a:bodyPr/>
          <a:lstStyle>
            <a:lvl1pPr>
              <a:defRPr sz="1300" cap="all" baseline="0">
                <a:solidFill>
                  <a:schemeClr val="accent1"/>
                </a:solidFill>
              </a:defRPr>
            </a:lvl1pPr>
          </a:lstStyle>
          <a:p>
            <a:pPr lvl="0"/>
            <a:r>
              <a:rPr lang="en-US" dirty="0"/>
              <a:t>Edit Master text styles</a:t>
            </a:r>
          </a:p>
        </p:txBody>
      </p:sp>
      <p:cxnSp>
        <p:nvCxnSpPr>
          <p:cNvPr id="31" name="Straight Connector 30">
            <a:extLst>
              <a:ext uri="{FF2B5EF4-FFF2-40B4-BE49-F238E27FC236}">
                <a16:creationId xmlns:a16="http://schemas.microsoft.com/office/drawing/2014/main" id="{A768C0AB-9519-E848-ABA1-5052C17732A3}"/>
              </a:ext>
            </a:extLst>
          </p:cNvPr>
          <p:cNvCxnSpPr>
            <a:cxnSpLocks/>
          </p:cNvCxnSpPr>
          <p:nvPr/>
        </p:nvCxnSpPr>
        <p:spPr>
          <a:xfrm>
            <a:off x="548641" y="2740115"/>
            <a:ext cx="8042910" cy="0"/>
          </a:xfrm>
          <a:prstGeom prst="line">
            <a:avLst/>
          </a:prstGeom>
          <a:noFill/>
          <a:ln w="12700" cap="flat" cmpd="sng" algn="ctr">
            <a:solidFill>
              <a:schemeClr val="bg1">
                <a:lumMod val="65000"/>
              </a:schemeClr>
            </a:solidFill>
            <a:prstDash val="solid"/>
          </a:ln>
          <a:effectLst/>
        </p:spPr>
      </p:cxnSp>
      <p:cxnSp>
        <p:nvCxnSpPr>
          <p:cNvPr id="32" name="Straight Connector 31">
            <a:extLst>
              <a:ext uri="{FF2B5EF4-FFF2-40B4-BE49-F238E27FC236}">
                <a16:creationId xmlns:a16="http://schemas.microsoft.com/office/drawing/2014/main" id="{85AA3161-B478-D447-A307-C60CED5A1929}"/>
              </a:ext>
            </a:extLst>
          </p:cNvPr>
          <p:cNvCxnSpPr>
            <a:cxnSpLocks/>
          </p:cNvCxnSpPr>
          <p:nvPr/>
        </p:nvCxnSpPr>
        <p:spPr>
          <a:xfrm>
            <a:off x="548641" y="3993477"/>
            <a:ext cx="8042910" cy="0"/>
          </a:xfrm>
          <a:prstGeom prst="line">
            <a:avLst/>
          </a:prstGeom>
          <a:noFill/>
          <a:ln w="12700" cap="flat" cmpd="sng" algn="ctr">
            <a:solidFill>
              <a:schemeClr val="bg1">
                <a:lumMod val="65000"/>
              </a:schemeClr>
            </a:solidFill>
            <a:prstDash val="solid"/>
          </a:ln>
          <a:effectLst/>
        </p:spPr>
      </p:cxnSp>
      <p:cxnSp>
        <p:nvCxnSpPr>
          <p:cNvPr id="33" name="Straight Connector 32">
            <a:extLst>
              <a:ext uri="{FF2B5EF4-FFF2-40B4-BE49-F238E27FC236}">
                <a16:creationId xmlns:a16="http://schemas.microsoft.com/office/drawing/2014/main" id="{BED5A62E-46F2-6246-A196-A5270DF55CB7}"/>
              </a:ext>
            </a:extLst>
          </p:cNvPr>
          <p:cNvCxnSpPr>
            <a:cxnSpLocks/>
          </p:cNvCxnSpPr>
          <p:nvPr/>
        </p:nvCxnSpPr>
        <p:spPr>
          <a:xfrm flipV="1">
            <a:off x="3969040" y="1380360"/>
            <a:ext cx="0" cy="3865888"/>
          </a:xfrm>
          <a:prstGeom prst="line">
            <a:avLst/>
          </a:prstGeom>
          <a:noFill/>
          <a:ln w="12700" cap="flat" cmpd="sng" algn="ctr">
            <a:solidFill>
              <a:schemeClr val="bg1">
                <a:lumMod val="65000"/>
              </a:schemeClr>
            </a:solidFill>
            <a:prstDash val="dash"/>
          </a:ln>
          <a:effectLst/>
        </p:spPr>
      </p:cxnSp>
      <p:cxnSp>
        <p:nvCxnSpPr>
          <p:cNvPr id="34" name="Straight Connector 33">
            <a:extLst>
              <a:ext uri="{FF2B5EF4-FFF2-40B4-BE49-F238E27FC236}">
                <a16:creationId xmlns:a16="http://schemas.microsoft.com/office/drawing/2014/main" id="{B230B0A1-457C-AB4C-BA63-D80CFE95B3FF}"/>
              </a:ext>
            </a:extLst>
          </p:cNvPr>
          <p:cNvCxnSpPr>
            <a:cxnSpLocks/>
          </p:cNvCxnSpPr>
          <p:nvPr/>
        </p:nvCxnSpPr>
        <p:spPr>
          <a:xfrm flipV="1">
            <a:off x="5508290" y="1380360"/>
            <a:ext cx="0" cy="3865888"/>
          </a:xfrm>
          <a:prstGeom prst="line">
            <a:avLst/>
          </a:prstGeom>
          <a:noFill/>
          <a:ln w="12700" cap="flat" cmpd="sng" algn="ctr">
            <a:solidFill>
              <a:schemeClr val="bg1">
                <a:lumMod val="65000"/>
              </a:schemeClr>
            </a:solidFill>
            <a:prstDash val="dash"/>
          </a:ln>
          <a:effectLst/>
        </p:spPr>
      </p:cxnSp>
      <p:cxnSp>
        <p:nvCxnSpPr>
          <p:cNvPr id="36" name="Straight Connector 35">
            <a:extLst>
              <a:ext uri="{FF2B5EF4-FFF2-40B4-BE49-F238E27FC236}">
                <a16:creationId xmlns:a16="http://schemas.microsoft.com/office/drawing/2014/main" id="{E56F415D-69B6-8D4C-93DC-37640D1191CB}"/>
              </a:ext>
            </a:extLst>
          </p:cNvPr>
          <p:cNvCxnSpPr>
            <a:cxnSpLocks/>
          </p:cNvCxnSpPr>
          <p:nvPr/>
        </p:nvCxnSpPr>
        <p:spPr>
          <a:xfrm flipV="1">
            <a:off x="7051941" y="1380360"/>
            <a:ext cx="0" cy="3865888"/>
          </a:xfrm>
          <a:prstGeom prst="line">
            <a:avLst/>
          </a:prstGeom>
          <a:noFill/>
          <a:ln w="12700" cap="flat" cmpd="sng" algn="ctr">
            <a:solidFill>
              <a:schemeClr val="bg1">
                <a:lumMod val="65000"/>
              </a:schemeClr>
            </a:solidFill>
            <a:prstDash val="dash"/>
          </a:ln>
          <a:effectLst/>
        </p:spPr>
      </p:cxnSp>
      <p:grpSp>
        <p:nvGrpSpPr>
          <p:cNvPr id="3" name="Group 2">
            <a:extLst>
              <a:ext uri="{FF2B5EF4-FFF2-40B4-BE49-F238E27FC236}">
                <a16:creationId xmlns:a16="http://schemas.microsoft.com/office/drawing/2014/main" id="{9C6B18F0-DCE2-8C4C-A715-72DEBF7328CD}"/>
              </a:ext>
            </a:extLst>
          </p:cNvPr>
          <p:cNvGrpSpPr/>
          <p:nvPr/>
        </p:nvGrpSpPr>
        <p:grpSpPr>
          <a:xfrm>
            <a:off x="548640" y="1540142"/>
            <a:ext cx="1888026" cy="3641460"/>
            <a:chOff x="432415" y="1155105"/>
            <a:chExt cx="1942776" cy="3169487"/>
          </a:xfrm>
        </p:grpSpPr>
        <p:sp>
          <p:nvSpPr>
            <p:cNvPr id="43" name="Flowchart: Document 47">
              <a:extLst>
                <a:ext uri="{FF2B5EF4-FFF2-40B4-BE49-F238E27FC236}">
                  <a16:creationId xmlns:a16="http://schemas.microsoft.com/office/drawing/2014/main" id="{F9C6E973-F064-604C-93F0-0834EAF0D37A}"/>
                </a:ext>
              </a:extLst>
            </p:cNvPr>
            <p:cNvSpPr/>
            <p:nvPr userDrawn="1"/>
          </p:nvSpPr>
          <p:spPr bwMode="auto">
            <a:xfrm rot="16200000">
              <a:off x="851987" y="735534"/>
              <a:ext cx="985306" cy="1824448"/>
            </a:xfrm>
            <a:custGeom>
              <a:avLst/>
              <a:gdLst/>
              <a:ahLst/>
              <a:cxnLst/>
              <a:rect l="l" t="t" r="r" b="b"/>
              <a:pathLst>
                <a:path w="1116680" h="2006893">
                  <a:moveTo>
                    <a:pt x="1116680" y="0"/>
                  </a:moveTo>
                  <a:lnTo>
                    <a:pt x="1116680" y="2006893"/>
                  </a:lnTo>
                  <a:lnTo>
                    <a:pt x="905202" y="1981663"/>
                  </a:lnTo>
                  <a:cubicBezTo>
                    <a:pt x="574217" y="1947724"/>
                    <a:pt x="345750" y="1952849"/>
                    <a:pt x="146573" y="1974765"/>
                  </a:cubicBezTo>
                  <a:lnTo>
                    <a:pt x="0" y="1995787"/>
                  </a:lnTo>
                  <a:lnTo>
                    <a:pt x="0" y="0"/>
                  </a:lnTo>
                  <a:close/>
                </a:path>
              </a:pathLst>
            </a:custGeom>
            <a:solidFill>
              <a:schemeClr val="accent1"/>
            </a:solidFill>
            <a:ln w="28575" cap="flat" cmpd="sng" algn="ctr">
              <a:noFill/>
              <a:prstDash val="solid"/>
            </a:ln>
            <a:effectLst/>
          </p:spPr>
          <p:txBody>
            <a:bodyPr vert="horz" lIns="87252" tIns="43626" rIns="87252" bIns="43626" rtlCol="0" anchor="ctr"/>
            <a:lstStyle/>
            <a:p>
              <a:pPr lvl="0" defTabSz="769811">
                <a:spcBef>
                  <a:spcPts val="337"/>
                </a:spcBef>
                <a:spcAft>
                  <a:spcPts val="337"/>
                </a:spcAft>
              </a:pPr>
              <a:endParaRPr lang="en-US" sz="1199" b="1" kern="0" dirty="0">
                <a:solidFill>
                  <a:srgbClr val="D9D9D6"/>
                </a:solidFill>
                <a:latin typeface="Verdana"/>
              </a:endParaRPr>
            </a:p>
          </p:txBody>
        </p:sp>
        <p:sp>
          <p:nvSpPr>
            <p:cNvPr id="44" name="Flowchart: Document 47">
              <a:extLst>
                <a:ext uri="{FF2B5EF4-FFF2-40B4-BE49-F238E27FC236}">
                  <a16:creationId xmlns:a16="http://schemas.microsoft.com/office/drawing/2014/main" id="{E822943B-9069-B146-AD07-49689DAC141F}"/>
                </a:ext>
              </a:extLst>
            </p:cNvPr>
            <p:cNvSpPr/>
            <p:nvPr userDrawn="1"/>
          </p:nvSpPr>
          <p:spPr bwMode="auto">
            <a:xfrm rot="16200000" flipH="1">
              <a:off x="911151" y="1768461"/>
              <a:ext cx="985306" cy="1942775"/>
            </a:xfrm>
            <a:custGeom>
              <a:avLst/>
              <a:gdLst/>
              <a:ahLst/>
              <a:cxnLst/>
              <a:rect l="l" t="t" r="r" b="b"/>
              <a:pathLst>
                <a:path w="1116680" h="2137053">
                  <a:moveTo>
                    <a:pt x="0" y="0"/>
                  </a:moveTo>
                  <a:lnTo>
                    <a:pt x="0" y="2022353"/>
                  </a:lnTo>
                  <a:lnTo>
                    <a:pt x="146567" y="2048204"/>
                  </a:lnTo>
                  <a:cubicBezTo>
                    <a:pt x="385579" y="2089641"/>
                    <a:pt x="666770" y="2129602"/>
                    <a:pt x="1116675" y="2129602"/>
                  </a:cubicBezTo>
                  <a:lnTo>
                    <a:pt x="1116675" y="2137053"/>
                  </a:lnTo>
                  <a:lnTo>
                    <a:pt x="1116680" y="2137053"/>
                  </a:lnTo>
                  <a:lnTo>
                    <a:pt x="1116680" y="0"/>
                  </a:lnTo>
                  <a:close/>
                </a:path>
              </a:pathLst>
            </a:custGeom>
            <a:solidFill>
              <a:srgbClr val="2E7A37"/>
            </a:solidFill>
            <a:ln w="28575" cap="flat" cmpd="sng" algn="ctr">
              <a:noFill/>
              <a:prstDash val="solid"/>
            </a:ln>
            <a:effectLst/>
          </p:spPr>
          <p:txBody>
            <a:bodyPr vert="horz" lIns="89896" tIns="44948" rIns="89896" bIns="44948" rtlCol="0" anchor="ctr"/>
            <a:lstStyle/>
            <a:p>
              <a:pPr defTabSz="793095">
                <a:spcBef>
                  <a:spcPts val="347"/>
                </a:spcBef>
                <a:spcAft>
                  <a:spcPts val="347"/>
                </a:spcAft>
                <a:defRPr/>
              </a:pPr>
              <a:endParaRPr lang="en-US" sz="1235" b="1" kern="0" dirty="0">
                <a:solidFill>
                  <a:srgbClr val="D9D9D6"/>
                </a:solidFill>
                <a:latin typeface="Verdana"/>
              </a:endParaRPr>
            </a:p>
          </p:txBody>
        </p:sp>
        <p:sp>
          <p:nvSpPr>
            <p:cNvPr id="45" name="Flowchart: Document 47">
              <a:extLst>
                <a:ext uri="{FF2B5EF4-FFF2-40B4-BE49-F238E27FC236}">
                  <a16:creationId xmlns:a16="http://schemas.microsoft.com/office/drawing/2014/main" id="{72C56AB8-81A7-C94B-9324-64960D9727D0}"/>
                </a:ext>
              </a:extLst>
            </p:cNvPr>
            <p:cNvSpPr/>
            <p:nvPr userDrawn="1"/>
          </p:nvSpPr>
          <p:spPr bwMode="auto">
            <a:xfrm rot="16200000">
              <a:off x="907612" y="2864089"/>
              <a:ext cx="985306" cy="1935699"/>
            </a:xfrm>
            <a:custGeom>
              <a:avLst/>
              <a:gdLst/>
              <a:ahLst/>
              <a:cxnLst/>
              <a:rect l="l" t="t" r="r" b="b"/>
              <a:pathLst>
                <a:path w="1116680" h="2129269">
                  <a:moveTo>
                    <a:pt x="1116680" y="0"/>
                  </a:moveTo>
                  <a:lnTo>
                    <a:pt x="1116680" y="2129269"/>
                  </a:lnTo>
                  <a:cubicBezTo>
                    <a:pt x="666775" y="2129269"/>
                    <a:pt x="385585" y="2089308"/>
                    <a:pt x="146573" y="2047871"/>
                  </a:cubicBezTo>
                  <a:lnTo>
                    <a:pt x="0" y="2022019"/>
                  </a:lnTo>
                  <a:lnTo>
                    <a:pt x="0" y="0"/>
                  </a:lnTo>
                  <a:close/>
                </a:path>
              </a:pathLst>
            </a:custGeom>
            <a:solidFill>
              <a:srgbClr val="1C75BC"/>
            </a:solidFill>
            <a:ln w="28575" cap="flat" cmpd="sng" algn="ctr">
              <a:noFill/>
              <a:prstDash val="solid"/>
            </a:ln>
            <a:effectLst/>
          </p:spPr>
          <p:txBody>
            <a:bodyPr vert="horz" lIns="87252" tIns="43626" rIns="87252" bIns="43626" rtlCol="0" anchor="ctr"/>
            <a:lstStyle/>
            <a:p>
              <a:pPr lvl="0" defTabSz="769811">
                <a:spcBef>
                  <a:spcPts val="337"/>
                </a:spcBef>
                <a:spcAft>
                  <a:spcPts val="337"/>
                </a:spcAft>
              </a:pPr>
              <a:endParaRPr lang="en-US" sz="1199" b="1" kern="0" dirty="0">
                <a:solidFill>
                  <a:srgbClr val="D9D9D6"/>
                </a:solidFill>
                <a:latin typeface="Verdana"/>
              </a:endParaRPr>
            </a:p>
          </p:txBody>
        </p:sp>
      </p:grpSp>
      <p:sp>
        <p:nvSpPr>
          <p:cNvPr id="18" name="Text Placeholder 17">
            <a:extLst>
              <a:ext uri="{FF2B5EF4-FFF2-40B4-BE49-F238E27FC236}">
                <a16:creationId xmlns:a16="http://schemas.microsoft.com/office/drawing/2014/main" id="{3553077B-269D-8A4B-835C-67F52AFA8572}"/>
              </a:ext>
            </a:extLst>
          </p:cNvPr>
          <p:cNvSpPr>
            <a:spLocks noGrp="1"/>
          </p:cNvSpPr>
          <p:nvPr>
            <p:ph type="body" sz="quarter" idx="14"/>
          </p:nvPr>
        </p:nvSpPr>
        <p:spPr>
          <a:xfrm>
            <a:off x="544579" y="1543654"/>
            <a:ext cx="1773034" cy="1140372"/>
          </a:xfrm>
        </p:spPr>
        <p:txBody>
          <a:bodyPr anchor="ctr" anchorCtr="0"/>
          <a:lstStyle>
            <a:lvl1pPr algn="ctr">
              <a:lnSpc>
                <a:spcPct val="90000"/>
              </a:lnSpc>
              <a:spcBef>
                <a:spcPts val="0"/>
              </a:spcBef>
              <a:spcAft>
                <a:spcPts val="0"/>
              </a:spcAft>
              <a:defRPr sz="900" b="1">
                <a:solidFill>
                  <a:schemeClr val="bg1"/>
                </a:solidFill>
              </a:defRPr>
            </a:lvl1pPr>
          </a:lstStyle>
          <a:p>
            <a:pPr lvl="0"/>
            <a:r>
              <a:rPr lang="en-US" dirty="0"/>
              <a:t>Edit Master text style</a:t>
            </a:r>
          </a:p>
        </p:txBody>
      </p:sp>
      <p:sp>
        <p:nvSpPr>
          <p:cNvPr id="19" name="Text Placeholder 17">
            <a:extLst>
              <a:ext uri="{FF2B5EF4-FFF2-40B4-BE49-F238E27FC236}">
                <a16:creationId xmlns:a16="http://schemas.microsoft.com/office/drawing/2014/main" id="{889C6028-0DDC-C04B-B8A7-6AE7835A74AF}"/>
              </a:ext>
            </a:extLst>
          </p:cNvPr>
          <p:cNvSpPr>
            <a:spLocks noGrp="1"/>
          </p:cNvSpPr>
          <p:nvPr>
            <p:ph type="body" sz="quarter" idx="15"/>
          </p:nvPr>
        </p:nvSpPr>
        <p:spPr>
          <a:xfrm>
            <a:off x="544579" y="2795817"/>
            <a:ext cx="1773034" cy="1141571"/>
          </a:xfrm>
        </p:spPr>
        <p:txBody>
          <a:bodyPr anchor="ctr" anchorCtr="0"/>
          <a:lstStyle>
            <a:lvl1pPr algn="ctr">
              <a:defRPr sz="900" b="1">
                <a:solidFill>
                  <a:schemeClr val="bg1"/>
                </a:solidFill>
              </a:defRPr>
            </a:lvl1pPr>
          </a:lstStyle>
          <a:p>
            <a:pPr lvl="0"/>
            <a:r>
              <a:rPr lang="en-US" dirty="0"/>
              <a:t>Edit Master text style</a:t>
            </a:r>
          </a:p>
        </p:txBody>
      </p:sp>
      <p:sp>
        <p:nvSpPr>
          <p:cNvPr id="20" name="Text Placeholder 17">
            <a:extLst>
              <a:ext uri="{FF2B5EF4-FFF2-40B4-BE49-F238E27FC236}">
                <a16:creationId xmlns:a16="http://schemas.microsoft.com/office/drawing/2014/main" id="{521DC807-E5E1-2347-BBF3-6F477A77A38D}"/>
              </a:ext>
            </a:extLst>
          </p:cNvPr>
          <p:cNvSpPr>
            <a:spLocks noGrp="1"/>
          </p:cNvSpPr>
          <p:nvPr>
            <p:ph type="body" sz="quarter" idx="16"/>
          </p:nvPr>
        </p:nvSpPr>
        <p:spPr>
          <a:xfrm>
            <a:off x="544578" y="4049571"/>
            <a:ext cx="1777385" cy="1141179"/>
          </a:xfrm>
        </p:spPr>
        <p:txBody>
          <a:bodyPr anchor="ctr" anchorCtr="0"/>
          <a:lstStyle>
            <a:lvl1pPr algn="ctr">
              <a:defRPr sz="900" b="1">
                <a:solidFill>
                  <a:schemeClr val="bg1"/>
                </a:solidFill>
              </a:defRPr>
            </a:lvl1pPr>
          </a:lstStyle>
          <a:p>
            <a:pPr lvl="0"/>
            <a:r>
              <a:rPr lang="en-US" dirty="0"/>
              <a:t>Edit Master text style</a:t>
            </a:r>
          </a:p>
        </p:txBody>
      </p:sp>
      <p:sp>
        <p:nvSpPr>
          <p:cNvPr id="46" name="Text Placeholder 17">
            <a:extLst>
              <a:ext uri="{FF2B5EF4-FFF2-40B4-BE49-F238E27FC236}">
                <a16:creationId xmlns:a16="http://schemas.microsoft.com/office/drawing/2014/main" id="{9AD6CD9E-835D-1743-9C63-5ECDA0BBE786}"/>
              </a:ext>
            </a:extLst>
          </p:cNvPr>
          <p:cNvSpPr>
            <a:spLocks noGrp="1"/>
          </p:cNvSpPr>
          <p:nvPr>
            <p:ph type="body" sz="quarter" idx="17"/>
          </p:nvPr>
        </p:nvSpPr>
        <p:spPr>
          <a:xfrm>
            <a:off x="2428614" y="1365852"/>
            <a:ext cx="1537710" cy="448080"/>
          </a:xfrm>
        </p:spPr>
        <p:txBody>
          <a:bodyPr anchor="ctr" anchorCtr="0"/>
          <a:lstStyle>
            <a:lvl1pPr algn="ctr">
              <a:lnSpc>
                <a:spcPct val="90000"/>
              </a:lnSpc>
              <a:spcBef>
                <a:spcPts val="0"/>
              </a:spcBef>
              <a:spcAft>
                <a:spcPts val="200"/>
              </a:spcAft>
              <a:defRPr sz="750" b="1">
                <a:solidFill>
                  <a:schemeClr val="accent1"/>
                </a:solidFill>
              </a:defRPr>
            </a:lvl1pPr>
          </a:lstStyle>
          <a:p>
            <a:pPr lvl="0"/>
            <a:r>
              <a:rPr lang="en-US" dirty="0"/>
              <a:t>Edit Master text style</a:t>
            </a:r>
          </a:p>
        </p:txBody>
      </p:sp>
      <p:sp>
        <p:nvSpPr>
          <p:cNvPr id="47" name="Text Placeholder 17">
            <a:extLst>
              <a:ext uri="{FF2B5EF4-FFF2-40B4-BE49-F238E27FC236}">
                <a16:creationId xmlns:a16="http://schemas.microsoft.com/office/drawing/2014/main" id="{14218473-5BCA-6444-B77B-B16BE0658CFE}"/>
              </a:ext>
            </a:extLst>
          </p:cNvPr>
          <p:cNvSpPr>
            <a:spLocks noGrp="1"/>
          </p:cNvSpPr>
          <p:nvPr>
            <p:ph type="body" sz="quarter" idx="18"/>
          </p:nvPr>
        </p:nvSpPr>
        <p:spPr>
          <a:xfrm>
            <a:off x="3967865" y="1365852"/>
            <a:ext cx="1546515" cy="448080"/>
          </a:xfrm>
        </p:spPr>
        <p:txBody>
          <a:bodyPr anchor="ctr" anchorCtr="0"/>
          <a:lstStyle>
            <a:lvl1pPr algn="ctr">
              <a:lnSpc>
                <a:spcPct val="90000"/>
              </a:lnSpc>
              <a:spcBef>
                <a:spcPts val="0"/>
              </a:spcBef>
              <a:spcAft>
                <a:spcPts val="200"/>
              </a:spcAft>
              <a:defRPr sz="750" b="1">
                <a:solidFill>
                  <a:schemeClr val="accent1"/>
                </a:solidFill>
              </a:defRPr>
            </a:lvl1pPr>
          </a:lstStyle>
          <a:p>
            <a:pPr lvl="0"/>
            <a:r>
              <a:rPr lang="en-US" dirty="0"/>
              <a:t>Edit Master text style</a:t>
            </a:r>
          </a:p>
        </p:txBody>
      </p:sp>
      <p:sp>
        <p:nvSpPr>
          <p:cNvPr id="48" name="Text Placeholder 17">
            <a:extLst>
              <a:ext uri="{FF2B5EF4-FFF2-40B4-BE49-F238E27FC236}">
                <a16:creationId xmlns:a16="http://schemas.microsoft.com/office/drawing/2014/main" id="{4398994D-8D86-9D43-8BA2-EEF8064CEFCC}"/>
              </a:ext>
            </a:extLst>
          </p:cNvPr>
          <p:cNvSpPr>
            <a:spLocks noGrp="1"/>
          </p:cNvSpPr>
          <p:nvPr>
            <p:ph type="body" sz="quarter" idx="19"/>
          </p:nvPr>
        </p:nvSpPr>
        <p:spPr>
          <a:xfrm>
            <a:off x="5515919" y="1365852"/>
            <a:ext cx="1523999" cy="448080"/>
          </a:xfrm>
        </p:spPr>
        <p:txBody>
          <a:bodyPr anchor="ctr" anchorCtr="0"/>
          <a:lstStyle>
            <a:lvl1pPr algn="ctr">
              <a:lnSpc>
                <a:spcPct val="90000"/>
              </a:lnSpc>
              <a:spcBef>
                <a:spcPts val="0"/>
              </a:spcBef>
              <a:spcAft>
                <a:spcPts val="200"/>
              </a:spcAft>
              <a:defRPr sz="750" b="1">
                <a:solidFill>
                  <a:schemeClr val="accent1"/>
                </a:solidFill>
              </a:defRPr>
            </a:lvl1pPr>
          </a:lstStyle>
          <a:p>
            <a:pPr lvl="0"/>
            <a:r>
              <a:rPr lang="en-US" dirty="0"/>
              <a:t>Edit Master text style</a:t>
            </a:r>
          </a:p>
        </p:txBody>
      </p:sp>
      <p:sp>
        <p:nvSpPr>
          <p:cNvPr id="49" name="Text Placeholder 17">
            <a:extLst>
              <a:ext uri="{FF2B5EF4-FFF2-40B4-BE49-F238E27FC236}">
                <a16:creationId xmlns:a16="http://schemas.microsoft.com/office/drawing/2014/main" id="{49C4F46F-7E09-D64D-88FE-BCCB2960896B}"/>
              </a:ext>
            </a:extLst>
          </p:cNvPr>
          <p:cNvSpPr>
            <a:spLocks noGrp="1"/>
          </p:cNvSpPr>
          <p:nvPr>
            <p:ph type="body" sz="quarter" idx="20"/>
          </p:nvPr>
        </p:nvSpPr>
        <p:spPr>
          <a:xfrm>
            <a:off x="7062795" y="1365852"/>
            <a:ext cx="1527219" cy="448080"/>
          </a:xfrm>
        </p:spPr>
        <p:txBody>
          <a:bodyPr anchor="ctr" anchorCtr="0"/>
          <a:lstStyle>
            <a:lvl1pPr algn="ctr">
              <a:lnSpc>
                <a:spcPct val="90000"/>
              </a:lnSpc>
              <a:spcBef>
                <a:spcPts val="0"/>
              </a:spcBef>
              <a:spcAft>
                <a:spcPts val="200"/>
              </a:spcAft>
              <a:defRPr sz="750" b="1">
                <a:solidFill>
                  <a:schemeClr val="accent1"/>
                </a:solidFill>
              </a:defRPr>
            </a:lvl1pPr>
          </a:lstStyle>
          <a:p>
            <a:pPr lvl="0"/>
            <a:r>
              <a:rPr lang="en-US" dirty="0"/>
              <a:t>Edit Master text style</a:t>
            </a:r>
          </a:p>
        </p:txBody>
      </p:sp>
      <p:cxnSp>
        <p:nvCxnSpPr>
          <p:cNvPr id="58" name="Straight Connector 57">
            <a:extLst>
              <a:ext uri="{FF2B5EF4-FFF2-40B4-BE49-F238E27FC236}">
                <a16:creationId xmlns:a16="http://schemas.microsoft.com/office/drawing/2014/main" id="{5BDB868B-E689-4342-A7EB-2951667138AF}"/>
              </a:ext>
            </a:extLst>
          </p:cNvPr>
          <p:cNvCxnSpPr>
            <a:cxnSpLocks/>
          </p:cNvCxnSpPr>
          <p:nvPr/>
        </p:nvCxnSpPr>
        <p:spPr>
          <a:xfrm>
            <a:off x="548641" y="5246248"/>
            <a:ext cx="8042910" cy="0"/>
          </a:xfrm>
          <a:prstGeom prst="line">
            <a:avLst/>
          </a:prstGeom>
          <a:noFill/>
          <a:ln w="12700" cap="flat" cmpd="sng" algn="ctr">
            <a:solidFill>
              <a:schemeClr val="bg1">
                <a:lumMod val="65000"/>
              </a:schemeClr>
            </a:solidFill>
            <a:prstDash val="solid"/>
          </a:ln>
          <a:effectLst/>
        </p:spPr>
      </p:cxnSp>
    </p:spTree>
    <p:extLst>
      <p:ext uri="{BB962C8B-B14F-4D97-AF65-F5344CB8AC3E}">
        <p14:creationId xmlns:p14="http://schemas.microsoft.com/office/powerpoint/2010/main" val="40692775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itle with Subhead 3 column hori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3BD9DB-C5DC-1648-BA77-E2107315A5DB}"/>
              </a:ext>
            </a:extLst>
          </p:cNvPr>
          <p:cNvSpPr/>
          <p:nvPr/>
        </p:nvSpPr>
        <p:spPr>
          <a:xfrm>
            <a:off x="548641" y="1548384"/>
            <a:ext cx="1794872" cy="1280160"/>
          </a:xfrm>
          <a:prstGeom prst="rect">
            <a:avLst/>
          </a:prstGeom>
          <a:solidFill>
            <a:srgbClr val="1C75BC"/>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lvl="0" defTabSz="806672" fontAlgn="auto">
              <a:spcBef>
                <a:spcPts val="353"/>
              </a:spcBef>
              <a:spcAft>
                <a:spcPts val="353"/>
              </a:spcAft>
            </a:pPr>
            <a:endParaRPr lang="en-US" sz="1235" b="1" dirty="0">
              <a:solidFill>
                <a:schemeClr val="bg2"/>
              </a:solidFill>
            </a:endParaRPr>
          </a:p>
        </p:txBody>
      </p:sp>
      <p:sp>
        <p:nvSpPr>
          <p:cNvPr id="28" name="Rectangle 27">
            <a:extLst>
              <a:ext uri="{FF2B5EF4-FFF2-40B4-BE49-F238E27FC236}">
                <a16:creationId xmlns:a16="http://schemas.microsoft.com/office/drawing/2014/main" id="{B650370F-25A7-2B44-B94E-F8286E367EB0}"/>
              </a:ext>
            </a:extLst>
          </p:cNvPr>
          <p:cNvSpPr/>
          <p:nvPr/>
        </p:nvSpPr>
        <p:spPr>
          <a:xfrm>
            <a:off x="548641" y="2966213"/>
            <a:ext cx="1794872" cy="12801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lvl="0" defTabSz="806672" fontAlgn="auto">
              <a:spcBef>
                <a:spcPts val="353"/>
              </a:spcBef>
              <a:spcAft>
                <a:spcPts val="353"/>
              </a:spcAft>
            </a:pPr>
            <a:endParaRPr lang="en-US" sz="1235" b="1" dirty="0">
              <a:solidFill>
                <a:schemeClr val="bg2"/>
              </a:solidFill>
            </a:endParaRPr>
          </a:p>
        </p:txBody>
      </p:sp>
      <p:sp>
        <p:nvSpPr>
          <p:cNvPr id="29" name="Rectangle 28">
            <a:extLst>
              <a:ext uri="{FF2B5EF4-FFF2-40B4-BE49-F238E27FC236}">
                <a16:creationId xmlns:a16="http://schemas.microsoft.com/office/drawing/2014/main" id="{ACFBFD11-8155-0145-8D9D-706F9748A61F}"/>
              </a:ext>
            </a:extLst>
          </p:cNvPr>
          <p:cNvSpPr/>
          <p:nvPr/>
        </p:nvSpPr>
        <p:spPr>
          <a:xfrm>
            <a:off x="548641" y="4384041"/>
            <a:ext cx="1794872" cy="12801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lvl="0" defTabSz="806672" fontAlgn="auto">
              <a:spcBef>
                <a:spcPts val="353"/>
              </a:spcBef>
              <a:spcAft>
                <a:spcPts val="353"/>
              </a:spcAft>
            </a:pPr>
            <a:endParaRPr lang="en-US" sz="1235" b="1" dirty="0">
              <a:solidFill>
                <a:schemeClr val="bg2"/>
              </a:solidFill>
            </a:endParaRPr>
          </a:p>
        </p:txBody>
      </p:sp>
      <p:sp>
        <p:nvSpPr>
          <p:cNvPr id="2" name="Title 1"/>
          <p:cNvSpPr>
            <a:spLocks noGrp="1"/>
          </p:cNvSpPr>
          <p:nvPr>
            <p:ph type="title"/>
          </p:nvPr>
        </p:nvSpPr>
        <p:spPr>
          <a:xfrm>
            <a:off x="548640" y="500311"/>
            <a:ext cx="7886700" cy="572471"/>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Presentation Title. To change - Insert &gt; Header and Footer &gt; Apply to All</a:t>
            </a:r>
          </a:p>
        </p:txBody>
      </p:sp>
      <p:sp>
        <p:nvSpPr>
          <p:cNvPr id="7" name="Text Placeholder 6">
            <a:extLst>
              <a:ext uri="{FF2B5EF4-FFF2-40B4-BE49-F238E27FC236}">
                <a16:creationId xmlns:a16="http://schemas.microsoft.com/office/drawing/2014/main" id="{4E8A0D9B-3A48-FA4F-BC84-C1DAB6D4F627}"/>
              </a:ext>
            </a:extLst>
          </p:cNvPr>
          <p:cNvSpPr>
            <a:spLocks noGrp="1"/>
          </p:cNvSpPr>
          <p:nvPr>
            <p:ph type="body" sz="quarter" idx="13"/>
          </p:nvPr>
        </p:nvSpPr>
        <p:spPr>
          <a:xfrm>
            <a:off x="549276" y="987554"/>
            <a:ext cx="7966075" cy="359021"/>
          </a:xfrm>
        </p:spPr>
        <p:txBody>
          <a:bodyPr/>
          <a:lstStyle>
            <a:lvl1pPr>
              <a:defRPr sz="1300" cap="all" baseline="0">
                <a:solidFill>
                  <a:schemeClr val="accent1"/>
                </a:solidFill>
              </a:defRPr>
            </a:lvl1pPr>
          </a:lstStyle>
          <a:p>
            <a:pPr lvl="0"/>
            <a:r>
              <a:rPr lang="en-US" dirty="0"/>
              <a:t>Edit Master text styles</a:t>
            </a:r>
          </a:p>
        </p:txBody>
      </p:sp>
      <p:cxnSp>
        <p:nvCxnSpPr>
          <p:cNvPr id="31" name="Straight Connector 30">
            <a:extLst>
              <a:ext uri="{FF2B5EF4-FFF2-40B4-BE49-F238E27FC236}">
                <a16:creationId xmlns:a16="http://schemas.microsoft.com/office/drawing/2014/main" id="{A768C0AB-9519-E848-ABA1-5052C17732A3}"/>
              </a:ext>
            </a:extLst>
          </p:cNvPr>
          <p:cNvCxnSpPr>
            <a:cxnSpLocks/>
          </p:cNvCxnSpPr>
          <p:nvPr/>
        </p:nvCxnSpPr>
        <p:spPr>
          <a:xfrm>
            <a:off x="548640" y="2892515"/>
            <a:ext cx="7984356" cy="0"/>
          </a:xfrm>
          <a:prstGeom prst="line">
            <a:avLst/>
          </a:prstGeom>
          <a:noFill/>
          <a:ln w="12700" cap="flat" cmpd="sng" algn="ctr">
            <a:solidFill>
              <a:schemeClr val="bg1">
                <a:lumMod val="65000"/>
              </a:schemeClr>
            </a:solidFill>
            <a:prstDash val="solid"/>
          </a:ln>
          <a:effectLst/>
        </p:spPr>
      </p:cxnSp>
      <p:cxnSp>
        <p:nvCxnSpPr>
          <p:cNvPr id="32" name="Straight Connector 31">
            <a:extLst>
              <a:ext uri="{FF2B5EF4-FFF2-40B4-BE49-F238E27FC236}">
                <a16:creationId xmlns:a16="http://schemas.microsoft.com/office/drawing/2014/main" id="{85AA3161-B478-D447-A307-C60CED5A1929}"/>
              </a:ext>
            </a:extLst>
          </p:cNvPr>
          <p:cNvCxnSpPr>
            <a:cxnSpLocks/>
          </p:cNvCxnSpPr>
          <p:nvPr/>
        </p:nvCxnSpPr>
        <p:spPr>
          <a:xfrm>
            <a:off x="548640" y="4315211"/>
            <a:ext cx="7984356" cy="0"/>
          </a:xfrm>
          <a:prstGeom prst="line">
            <a:avLst/>
          </a:prstGeom>
          <a:noFill/>
          <a:ln w="12700" cap="flat" cmpd="sng" algn="ctr">
            <a:solidFill>
              <a:schemeClr val="bg1">
                <a:lumMod val="65000"/>
              </a:schemeClr>
            </a:solidFill>
            <a:prstDash val="solid"/>
          </a:ln>
          <a:effectLst/>
        </p:spPr>
      </p:cxnSp>
      <p:sp>
        <p:nvSpPr>
          <p:cNvPr id="46" name="Text Placeholder 17">
            <a:extLst>
              <a:ext uri="{FF2B5EF4-FFF2-40B4-BE49-F238E27FC236}">
                <a16:creationId xmlns:a16="http://schemas.microsoft.com/office/drawing/2014/main" id="{9AD6CD9E-835D-1743-9C63-5ECDA0BBE786}"/>
              </a:ext>
            </a:extLst>
          </p:cNvPr>
          <p:cNvSpPr>
            <a:spLocks noGrp="1"/>
          </p:cNvSpPr>
          <p:nvPr>
            <p:ph type="body" sz="quarter" idx="17"/>
          </p:nvPr>
        </p:nvSpPr>
        <p:spPr>
          <a:xfrm>
            <a:off x="2540834" y="1545573"/>
            <a:ext cx="5992163" cy="1282971"/>
          </a:xfrm>
        </p:spPr>
        <p:txBody>
          <a:bodyPr anchor="ctr" anchorCtr="0"/>
          <a:lstStyle>
            <a:lvl1pPr algn="l">
              <a:lnSpc>
                <a:spcPct val="90000"/>
              </a:lnSpc>
              <a:spcBef>
                <a:spcPts val="0"/>
              </a:spcBef>
              <a:spcAft>
                <a:spcPts val="200"/>
              </a:spcAft>
              <a:defRPr sz="1200" b="1">
                <a:solidFill>
                  <a:srgbClr val="1C75BC"/>
                </a:solidFill>
              </a:defRPr>
            </a:lvl1pPr>
          </a:lstStyle>
          <a:p>
            <a:pPr lvl="0"/>
            <a:r>
              <a:rPr lang="en-US" dirty="0"/>
              <a:t>Edit Master text style</a:t>
            </a:r>
          </a:p>
        </p:txBody>
      </p:sp>
      <p:sp>
        <p:nvSpPr>
          <p:cNvPr id="47" name="Text Placeholder 17">
            <a:extLst>
              <a:ext uri="{FF2B5EF4-FFF2-40B4-BE49-F238E27FC236}">
                <a16:creationId xmlns:a16="http://schemas.microsoft.com/office/drawing/2014/main" id="{14218473-5BCA-6444-B77B-B16BE0658CFE}"/>
              </a:ext>
            </a:extLst>
          </p:cNvPr>
          <p:cNvSpPr>
            <a:spLocks noGrp="1"/>
          </p:cNvSpPr>
          <p:nvPr>
            <p:ph type="body" sz="quarter" idx="18"/>
          </p:nvPr>
        </p:nvSpPr>
        <p:spPr>
          <a:xfrm>
            <a:off x="2540832" y="2965241"/>
            <a:ext cx="5992164" cy="1281131"/>
          </a:xfrm>
        </p:spPr>
        <p:txBody>
          <a:bodyPr anchor="ctr" anchorCtr="0"/>
          <a:lstStyle>
            <a:lvl1pPr algn="l">
              <a:lnSpc>
                <a:spcPct val="90000"/>
              </a:lnSpc>
              <a:spcBef>
                <a:spcPts val="0"/>
              </a:spcBef>
              <a:spcAft>
                <a:spcPts val="200"/>
              </a:spcAft>
              <a:defRPr sz="1200" b="1">
                <a:solidFill>
                  <a:schemeClr val="accent6"/>
                </a:solidFill>
              </a:defRPr>
            </a:lvl1pPr>
          </a:lstStyle>
          <a:p>
            <a:pPr lvl="0"/>
            <a:r>
              <a:rPr lang="en-US" dirty="0"/>
              <a:t>Edit Master text style</a:t>
            </a:r>
          </a:p>
        </p:txBody>
      </p:sp>
      <p:sp>
        <p:nvSpPr>
          <p:cNvPr id="48" name="Text Placeholder 17">
            <a:extLst>
              <a:ext uri="{FF2B5EF4-FFF2-40B4-BE49-F238E27FC236}">
                <a16:creationId xmlns:a16="http://schemas.microsoft.com/office/drawing/2014/main" id="{4398994D-8D86-9D43-8BA2-EEF8064CEFCC}"/>
              </a:ext>
            </a:extLst>
          </p:cNvPr>
          <p:cNvSpPr>
            <a:spLocks noGrp="1"/>
          </p:cNvSpPr>
          <p:nvPr>
            <p:ph type="body" sz="quarter" idx="19"/>
          </p:nvPr>
        </p:nvSpPr>
        <p:spPr>
          <a:xfrm>
            <a:off x="2540832" y="4383067"/>
            <a:ext cx="6002004" cy="1281132"/>
          </a:xfrm>
        </p:spPr>
        <p:txBody>
          <a:bodyPr anchor="ctr" anchorCtr="0"/>
          <a:lstStyle>
            <a:lvl1pPr algn="l">
              <a:lnSpc>
                <a:spcPct val="90000"/>
              </a:lnSpc>
              <a:spcBef>
                <a:spcPts val="0"/>
              </a:spcBef>
              <a:spcAft>
                <a:spcPts val="200"/>
              </a:spcAft>
              <a:defRPr sz="1200" b="1">
                <a:solidFill>
                  <a:schemeClr val="accent3"/>
                </a:solidFill>
              </a:defRPr>
            </a:lvl1pPr>
          </a:lstStyle>
          <a:p>
            <a:pPr lvl="0"/>
            <a:r>
              <a:rPr lang="en-US" dirty="0"/>
              <a:t>Edit Master text style</a:t>
            </a:r>
          </a:p>
        </p:txBody>
      </p:sp>
      <p:sp>
        <p:nvSpPr>
          <p:cNvPr id="10" name="Content Placeholder 9">
            <a:extLst>
              <a:ext uri="{FF2B5EF4-FFF2-40B4-BE49-F238E27FC236}">
                <a16:creationId xmlns:a16="http://schemas.microsoft.com/office/drawing/2014/main" id="{DF1F2B7A-4C24-EE4D-BA94-8328B7D579CE}"/>
              </a:ext>
            </a:extLst>
          </p:cNvPr>
          <p:cNvSpPr>
            <a:spLocks noGrp="1"/>
          </p:cNvSpPr>
          <p:nvPr>
            <p:ph sz="quarter" idx="20"/>
          </p:nvPr>
        </p:nvSpPr>
        <p:spPr>
          <a:xfrm>
            <a:off x="548642" y="1560023"/>
            <a:ext cx="1794872" cy="1268523"/>
          </a:xfrm>
        </p:spPr>
        <p:txBody>
          <a:bodyPr anchor="ctr" anchorCtr="0"/>
          <a:lstStyle>
            <a:lvl1pPr algn="ctr">
              <a:defRPr sz="900" b="1">
                <a:solidFill>
                  <a:schemeClr val="bg1"/>
                </a:solidFill>
              </a:defRPr>
            </a:lvl1pPr>
          </a:lstStyle>
          <a:p>
            <a:pPr lvl="0"/>
            <a:r>
              <a:rPr lang="en-US" dirty="0"/>
              <a:t>Edit Master text styles</a:t>
            </a:r>
          </a:p>
        </p:txBody>
      </p:sp>
      <p:sp>
        <p:nvSpPr>
          <p:cNvPr id="39" name="Content Placeholder 9">
            <a:extLst>
              <a:ext uri="{FF2B5EF4-FFF2-40B4-BE49-F238E27FC236}">
                <a16:creationId xmlns:a16="http://schemas.microsoft.com/office/drawing/2014/main" id="{532E394C-F0E1-FA43-9CF1-8CFA8DD10276}"/>
              </a:ext>
            </a:extLst>
          </p:cNvPr>
          <p:cNvSpPr>
            <a:spLocks noGrp="1"/>
          </p:cNvSpPr>
          <p:nvPr>
            <p:ph sz="quarter" idx="21"/>
          </p:nvPr>
        </p:nvSpPr>
        <p:spPr>
          <a:xfrm>
            <a:off x="548642" y="2958794"/>
            <a:ext cx="1794872" cy="1268523"/>
          </a:xfrm>
        </p:spPr>
        <p:txBody>
          <a:bodyPr anchor="ctr" anchorCtr="0"/>
          <a:lstStyle>
            <a:lvl1pPr algn="ctr">
              <a:defRPr sz="900" b="1">
                <a:solidFill>
                  <a:schemeClr val="bg1"/>
                </a:solidFill>
              </a:defRPr>
            </a:lvl1pPr>
          </a:lstStyle>
          <a:p>
            <a:pPr lvl="0"/>
            <a:r>
              <a:rPr lang="en-US" dirty="0"/>
              <a:t>Edit Master text styles</a:t>
            </a:r>
          </a:p>
        </p:txBody>
      </p:sp>
      <p:sp>
        <p:nvSpPr>
          <p:cNvPr id="40" name="Content Placeholder 9">
            <a:extLst>
              <a:ext uri="{FF2B5EF4-FFF2-40B4-BE49-F238E27FC236}">
                <a16:creationId xmlns:a16="http://schemas.microsoft.com/office/drawing/2014/main" id="{6F8990B9-E90D-AC49-B052-D0F41AE84D1F}"/>
              </a:ext>
            </a:extLst>
          </p:cNvPr>
          <p:cNvSpPr>
            <a:spLocks noGrp="1"/>
          </p:cNvSpPr>
          <p:nvPr>
            <p:ph sz="quarter" idx="22"/>
          </p:nvPr>
        </p:nvSpPr>
        <p:spPr>
          <a:xfrm>
            <a:off x="548642" y="4385920"/>
            <a:ext cx="1794872" cy="1268523"/>
          </a:xfrm>
        </p:spPr>
        <p:txBody>
          <a:bodyPr anchor="ctr" anchorCtr="0"/>
          <a:lstStyle>
            <a:lvl1pPr algn="ctr">
              <a:defRPr sz="9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87074301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Presentation Title. To change - Insert &gt; Header and Footer &gt; Apply to All</a:t>
            </a:r>
          </a:p>
        </p:txBody>
      </p:sp>
    </p:spTree>
    <p:extLst>
      <p:ext uri="{BB962C8B-B14F-4D97-AF65-F5344CB8AC3E}">
        <p14:creationId xmlns:p14="http://schemas.microsoft.com/office/powerpoint/2010/main" val="381273023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9"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2"/>
            <a:ext cx="2949179" cy="3811588"/>
          </a:xfrm>
        </p:spPr>
        <p:txBody>
          <a:bodyPr/>
          <a:lstStyle>
            <a:lvl1pPr marL="0" indent="0">
              <a:buNone/>
              <a:defRPr sz="1200"/>
            </a:lvl1pPr>
            <a:lvl2pPr marL="342916" indent="0">
              <a:buNone/>
              <a:defRPr sz="1050"/>
            </a:lvl2pPr>
            <a:lvl3pPr marL="685832" indent="0">
              <a:buNone/>
              <a:defRPr sz="900"/>
            </a:lvl3pPr>
            <a:lvl4pPr marL="1028747" indent="0">
              <a:buNone/>
              <a:defRPr sz="750"/>
            </a:lvl4pPr>
            <a:lvl5pPr marL="1371663" indent="0">
              <a:buNone/>
              <a:defRPr sz="750"/>
            </a:lvl5pPr>
            <a:lvl6pPr marL="1714579" indent="0">
              <a:buNone/>
              <a:defRPr sz="750"/>
            </a:lvl6pPr>
            <a:lvl7pPr marL="2057495" indent="0">
              <a:buNone/>
              <a:defRPr sz="750"/>
            </a:lvl7pPr>
            <a:lvl8pPr marL="2400410" indent="0">
              <a:buNone/>
              <a:defRPr sz="750"/>
            </a:lvl8pPr>
            <a:lvl9pPr marL="2743327"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Presentation Title. To change - Insert &gt; Header and Footer &gt; Apply to All</a:t>
            </a:r>
          </a:p>
        </p:txBody>
      </p:sp>
    </p:spTree>
    <p:extLst>
      <p:ext uri="{BB962C8B-B14F-4D97-AF65-F5344CB8AC3E}">
        <p14:creationId xmlns:p14="http://schemas.microsoft.com/office/powerpoint/2010/main" val="54032902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9"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16" indent="0">
              <a:buNone/>
              <a:defRPr sz="2100"/>
            </a:lvl2pPr>
            <a:lvl3pPr marL="685832" indent="0">
              <a:buNone/>
              <a:defRPr sz="1800"/>
            </a:lvl3pPr>
            <a:lvl4pPr marL="1028747" indent="0">
              <a:buNone/>
              <a:defRPr sz="1500"/>
            </a:lvl4pPr>
            <a:lvl5pPr marL="1371663" indent="0">
              <a:buNone/>
              <a:defRPr sz="1500"/>
            </a:lvl5pPr>
            <a:lvl6pPr marL="1714579" indent="0">
              <a:buNone/>
              <a:defRPr sz="1500"/>
            </a:lvl6pPr>
            <a:lvl7pPr marL="2057495" indent="0">
              <a:buNone/>
              <a:defRPr sz="1500"/>
            </a:lvl7pPr>
            <a:lvl8pPr marL="2400410" indent="0">
              <a:buNone/>
              <a:defRPr sz="1500"/>
            </a:lvl8pPr>
            <a:lvl9pPr marL="2743327" indent="0">
              <a:buNone/>
              <a:defRPr sz="1500"/>
            </a:lvl9pPr>
          </a:lstStyle>
          <a:p>
            <a:r>
              <a:rPr lang="en-US" dirty="0"/>
              <a:t>Click icon to add picture</a:t>
            </a:r>
          </a:p>
        </p:txBody>
      </p:sp>
      <p:sp>
        <p:nvSpPr>
          <p:cNvPr id="4" name="Text Placeholder 3"/>
          <p:cNvSpPr>
            <a:spLocks noGrp="1"/>
          </p:cNvSpPr>
          <p:nvPr>
            <p:ph type="body" sz="half" idx="2"/>
          </p:nvPr>
        </p:nvSpPr>
        <p:spPr>
          <a:xfrm>
            <a:off x="629842" y="2057402"/>
            <a:ext cx="2949179" cy="3811588"/>
          </a:xfrm>
        </p:spPr>
        <p:txBody>
          <a:bodyPr/>
          <a:lstStyle>
            <a:lvl1pPr marL="0" indent="0">
              <a:buNone/>
              <a:defRPr sz="1200"/>
            </a:lvl1pPr>
            <a:lvl2pPr marL="342916" indent="0">
              <a:buNone/>
              <a:defRPr sz="1050"/>
            </a:lvl2pPr>
            <a:lvl3pPr marL="685832" indent="0">
              <a:buNone/>
              <a:defRPr sz="900"/>
            </a:lvl3pPr>
            <a:lvl4pPr marL="1028747" indent="0">
              <a:buNone/>
              <a:defRPr sz="750"/>
            </a:lvl4pPr>
            <a:lvl5pPr marL="1371663" indent="0">
              <a:buNone/>
              <a:defRPr sz="750"/>
            </a:lvl5pPr>
            <a:lvl6pPr marL="1714579" indent="0">
              <a:buNone/>
              <a:defRPr sz="750"/>
            </a:lvl6pPr>
            <a:lvl7pPr marL="2057495" indent="0">
              <a:buNone/>
              <a:defRPr sz="750"/>
            </a:lvl7pPr>
            <a:lvl8pPr marL="2400410" indent="0">
              <a:buNone/>
              <a:defRPr sz="750"/>
            </a:lvl8pPr>
            <a:lvl9pPr marL="2743327"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Presentation Title. To change - Insert &gt; Header and Footer &gt; Apply to All</a:t>
            </a:r>
          </a:p>
        </p:txBody>
      </p:sp>
    </p:spTree>
    <p:extLst>
      <p:ext uri="{BB962C8B-B14F-4D97-AF65-F5344CB8AC3E}">
        <p14:creationId xmlns:p14="http://schemas.microsoft.com/office/powerpoint/2010/main" val="134852713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1751147"/>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7"/>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256393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9" name="Picture 8" descr="FatherSonFishing.jpg">
            <a:extLst>
              <a:ext uri="{FF2B5EF4-FFF2-40B4-BE49-F238E27FC236}">
                <a16:creationId xmlns:a16="http://schemas.microsoft.com/office/drawing/2014/main" id="{C35FB2FD-425C-2C46-A072-271FD12E64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3816" b="3380"/>
          <a:stretch/>
        </p:blipFill>
        <p:spPr>
          <a:xfrm flipH="1">
            <a:off x="0" y="0"/>
            <a:ext cx="9144000" cy="6858000"/>
          </a:xfrm>
          <a:prstGeom prst="rect">
            <a:avLst/>
          </a:prstGeom>
        </p:spPr>
      </p:pic>
      <p:sp>
        <p:nvSpPr>
          <p:cNvPr id="11" name="Rectangle 10">
            <a:extLst>
              <a:ext uri="{FF2B5EF4-FFF2-40B4-BE49-F238E27FC236}">
                <a16:creationId xmlns:a16="http://schemas.microsoft.com/office/drawing/2014/main" id="{F428692D-CBE0-9847-8E6E-3D170703CE96}"/>
              </a:ext>
            </a:extLst>
          </p:cNvPr>
          <p:cNvSpPr/>
          <p:nvPr/>
        </p:nvSpPr>
        <p:spPr>
          <a:xfrm>
            <a:off x="245185" y="1947080"/>
            <a:ext cx="4444211" cy="4632840"/>
          </a:xfrm>
          <a:prstGeom prst="rect">
            <a:avLst/>
          </a:prstGeom>
          <a:gradFill rotWithShape="1">
            <a:gsLst>
              <a:gs pos="0">
                <a:srgbClr val="00A0DF">
                  <a:alpha val="85000"/>
                </a:srgbClr>
              </a:gs>
              <a:gs pos="100000">
                <a:srgbClr val="003479">
                  <a:alpha val="85000"/>
                </a:srgbClr>
              </a:gs>
              <a:gs pos="90000">
                <a:srgbClr val="003479">
                  <a:alpha val="85000"/>
                </a:srgbClr>
              </a:gs>
              <a:gs pos="20000">
                <a:srgbClr val="00A0DF">
                  <a:alpha val="85000"/>
                </a:srgbClr>
              </a:gs>
            </a:gsLst>
            <a:lin ang="0" scaled="0"/>
          </a:gradFill>
          <a:ln w="9525" cap="flat" cmpd="sng" algn="ctr">
            <a:noFill/>
            <a:prstDash val="solid"/>
          </a:ln>
          <a:effectLst/>
        </p:spPr>
        <p:txBody>
          <a:bodyPr lIns="0" tIns="0" rIns="0" bIns="0" rtlCol="0" anchor="ctr"/>
          <a:lstStyle/>
          <a:p>
            <a:pPr marL="0" marR="0" lvl="0" indent="0" algn="ctr" defTabSz="9144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Verdana"/>
              <a:ea typeface="+mn-ea"/>
              <a:cs typeface="+mn-cs"/>
            </a:endParaRPr>
          </a:p>
        </p:txBody>
      </p:sp>
      <p:sp>
        <p:nvSpPr>
          <p:cNvPr id="12" name="Text Placeholder 3">
            <a:extLst>
              <a:ext uri="{FF2B5EF4-FFF2-40B4-BE49-F238E27FC236}">
                <a16:creationId xmlns:a16="http://schemas.microsoft.com/office/drawing/2014/main" id="{6917A225-7FF6-654B-B192-AB51F35DE58E}"/>
              </a:ext>
            </a:extLst>
          </p:cNvPr>
          <p:cNvSpPr>
            <a:spLocks noGrp="1"/>
          </p:cNvSpPr>
          <p:nvPr>
            <p:ph type="body" idx="12" hasCustomPrompt="1"/>
          </p:nvPr>
        </p:nvSpPr>
        <p:spPr>
          <a:xfrm>
            <a:off x="520978" y="3436431"/>
            <a:ext cx="2290459" cy="1133260"/>
          </a:xfrm>
          <a:prstGeom prst="rect">
            <a:avLst/>
          </a:prstGeom>
        </p:spPr>
        <p:txBody>
          <a:bodyPr/>
          <a:lstStyle>
            <a:lvl1pPr marL="0" indent="0">
              <a:spcBef>
                <a:spcPts val="0"/>
              </a:spcBef>
              <a:spcAft>
                <a:spcPts val="0"/>
              </a:spcAft>
              <a:buNone/>
              <a:defRPr sz="14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Aft>
                <a:spcPts val="0"/>
              </a:spcAft>
              <a:buNone/>
              <a:defRPr sz="1050" baseline="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018871" indent="0">
              <a:buNone/>
              <a:defRPr sz="2400">
                <a:solidFill>
                  <a:schemeClr val="tx2"/>
                </a:solidFill>
              </a:defRPr>
            </a:lvl3pPr>
            <a:lvl4pPr marL="1528307" indent="0">
              <a:buNone/>
              <a:defRPr sz="2400">
                <a:solidFill>
                  <a:schemeClr val="tx2"/>
                </a:solidFill>
              </a:defRPr>
            </a:lvl4pPr>
            <a:lvl5pPr marL="2037743" indent="0">
              <a:buNone/>
              <a:defRPr sz="2400">
                <a:solidFill>
                  <a:schemeClr val="tx2"/>
                </a:solidFill>
              </a:defRPr>
            </a:lvl5pPr>
          </a:lstStyle>
          <a:p>
            <a:pPr lvl="0"/>
            <a:r>
              <a:rPr lang="en-US" dirty="0"/>
              <a:t>Presenter Name</a:t>
            </a:r>
            <a:br>
              <a:rPr lang="en-US" dirty="0"/>
            </a:br>
            <a:r>
              <a:rPr lang="en-US" dirty="0"/>
              <a:t>Presenter Title</a:t>
            </a:r>
          </a:p>
          <a:p>
            <a:pPr lvl="1"/>
            <a:r>
              <a:rPr lang="en-US" dirty="0"/>
              <a:t>Presenter Location, 13 </a:t>
            </a:r>
            <a:r>
              <a:rPr lang="en-US" dirty="0" err="1"/>
              <a:t>pt</a:t>
            </a:r>
            <a:r>
              <a:rPr lang="en-US" dirty="0"/>
              <a:t> (return &amp; increase the indent level)</a:t>
            </a:r>
          </a:p>
        </p:txBody>
      </p:sp>
      <p:sp>
        <p:nvSpPr>
          <p:cNvPr id="14" name="Text Placeholder 4">
            <a:extLst>
              <a:ext uri="{FF2B5EF4-FFF2-40B4-BE49-F238E27FC236}">
                <a16:creationId xmlns:a16="http://schemas.microsoft.com/office/drawing/2014/main" id="{A9122299-E877-FD46-A15F-54266E2C12B2}"/>
              </a:ext>
            </a:extLst>
          </p:cNvPr>
          <p:cNvSpPr>
            <a:spLocks noGrp="1"/>
          </p:cNvSpPr>
          <p:nvPr>
            <p:ph type="body" sz="quarter" idx="10" hasCustomPrompt="1"/>
          </p:nvPr>
        </p:nvSpPr>
        <p:spPr>
          <a:xfrm>
            <a:off x="520977" y="2110855"/>
            <a:ext cx="3778065" cy="1465856"/>
          </a:xfrm>
          <a:prstGeom prst="rect">
            <a:avLst/>
          </a:prstGeom>
        </p:spPr>
        <p:txBody>
          <a:bodyPr vert="horz" lIns="0" tIns="0" rIns="0" bIns="0" rtlCol="0">
            <a:noAutofit/>
          </a:bodyPr>
          <a:lstStyle>
            <a:lvl1pPr>
              <a:defRPr lang="en-US" sz="3200" baseline="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Presentation Title</a:t>
            </a:r>
          </a:p>
        </p:txBody>
      </p:sp>
      <p:sp>
        <p:nvSpPr>
          <p:cNvPr id="15" name="Rectangle 14">
            <a:extLst>
              <a:ext uri="{FF2B5EF4-FFF2-40B4-BE49-F238E27FC236}">
                <a16:creationId xmlns:a16="http://schemas.microsoft.com/office/drawing/2014/main" id="{6E303F1B-4511-2944-81EF-5C069245D821}"/>
              </a:ext>
            </a:extLst>
          </p:cNvPr>
          <p:cNvSpPr/>
          <p:nvPr/>
        </p:nvSpPr>
        <p:spPr>
          <a:xfrm>
            <a:off x="-4008" y="4881507"/>
            <a:ext cx="9148009" cy="1399744"/>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000" dirty="0"/>
          </a:p>
        </p:txBody>
      </p:sp>
      <p:sp>
        <p:nvSpPr>
          <p:cNvPr id="17" name="Text Placeholder 4">
            <a:extLst>
              <a:ext uri="{FF2B5EF4-FFF2-40B4-BE49-F238E27FC236}">
                <a16:creationId xmlns:a16="http://schemas.microsoft.com/office/drawing/2014/main" id="{9FF1C1AB-3524-0B4F-AC94-DD387AA16482}"/>
              </a:ext>
            </a:extLst>
          </p:cNvPr>
          <p:cNvSpPr>
            <a:spLocks noGrp="1"/>
          </p:cNvSpPr>
          <p:nvPr>
            <p:ph type="body" sz="quarter" idx="11" hasCustomPrompt="1"/>
          </p:nvPr>
        </p:nvSpPr>
        <p:spPr>
          <a:xfrm>
            <a:off x="520976" y="5002249"/>
            <a:ext cx="4343400" cy="1141793"/>
          </a:xfrm>
          <a:prstGeom prst="rect">
            <a:avLst/>
          </a:prstGeom>
        </p:spPr>
        <p:txBody>
          <a:bodyPr vert="horz" lIns="0" tIns="0" rIns="0" bIns="0" rtlCol="0" anchor="ctr">
            <a:noAutofit/>
          </a:bodyPr>
          <a:lstStyle>
            <a:lvl1pPr>
              <a:defRPr lang="en-US" sz="1400" dirty="0">
                <a:solidFill>
                  <a:srgbClr val="2E4483"/>
                </a:solidFill>
              </a:defRPr>
            </a:lvl1pPr>
          </a:lstStyle>
          <a:p>
            <a:pPr lvl="0">
              <a:spcAft>
                <a:spcPts val="0"/>
              </a:spcAft>
            </a:pPr>
            <a:r>
              <a:rPr lang="en-US" dirty="0"/>
              <a:t>Subtitle</a:t>
            </a:r>
          </a:p>
        </p:txBody>
      </p:sp>
      <p:pic>
        <p:nvPicPr>
          <p:cNvPr id="10" name="Picture 9">
            <a:extLst>
              <a:ext uri="{FF2B5EF4-FFF2-40B4-BE49-F238E27FC236}">
                <a16:creationId xmlns:a16="http://schemas.microsoft.com/office/drawing/2014/main" id="{7BA40669-0664-344D-9E50-BEE0D6B2C9AA}"/>
              </a:ext>
            </a:extLst>
          </p:cNvPr>
          <p:cNvPicPr>
            <a:picLocks noChangeAspect="1"/>
          </p:cNvPicPr>
          <p:nvPr/>
        </p:nvPicPr>
        <p:blipFill>
          <a:blip r:embed="rId3"/>
          <a:stretch>
            <a:fillRect/>
          </a:stretch>
        </p:blipFill>
        <p:spPr>
          <a:xfrm>
            <a:off x="6132079" y="4808028"/>
            <a:ext cx="2807207" cy="1523329"/>
          </a:xfrm>
          <a:prstGeom prst="rect">
            <a:avLst/>
          </a:prstGeom>
        </p:spPr>
      </p:pic>
    </p:spTree>
    <p:extLst>
      <p:ext uri="{BB962C8B-B14F-4D97-AF65-F5344CB8AC3E}">
        <p14:creationId xmlns:p14="http://schemas.microsoft.com/office/powerpoint/2010/main" val="186419013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1 Column/ Bullet Points">
    <p:spTree>
      <p:nvGrpSpPr>
        <p:cNvPr id="1" name=""/>
        <p:cNvGrpSpPr/>
        <p:nvPr/>
      </p:nvGrpSpPr>
      <p:grpSpPr>
        <a:xfrm>
          <a:off x="0" y="0"/>
          <a:ext cx="0" cy="0"/>
          <a:chOff x="0" y="0"/>
          <a:chExt cx="0" cy="0"/>
        </a:xfrm>
      </p:grpSpPr>
      <p:sp>
        <p:nvSpPr>
          <p:cNvPr id="11" name="Slide Number Placeholder 4"/>
          <p:cNvSpPr>
            <a:spLocks noGrp="1"/>
          </p:cNvSpPr>
          <p:nvPr>
            <p:ph type="sldNum" sz="quarter" idx="4"/>
          </p:nvPr>
        </p:nvSpPr>
        <p:spPr>
          <a:xfrm>
            <a:off x="8549251" y="6353128"/>
            <a:ext cx="450329" cy="365125"/>
          </a:xfrm>
          <a:prstGeom prst="rect">
            <a:avLst/>
          </a:prstGeom>
        </p:spPr>
        <p:txBody>
          <a:bodyPr vert="horz" lIns="91440" tIns="45720" rIns="91440" bIns="45720" rtlCol="0" anchor="ctr"/>
          <a:lstStyle>
            <a:lvl1pPr algn="r">
              <a:defRPr sz="656">
                <a:solidFill>
                  <a:schemeClr val="bg2"/>
                </a:solidFill>
                <a:latin typeface="Verdana"/>
                <a:cs typeface="Verdana"/>
              </a:defRPr>
            </a:lvl1pPr>
          </a:lstStyle>
          <a:p>
            <a:fld id="{81BF0B4E-CE60-AB48-9D7E-4434414A7C38}" type="slidenum">
              <a:rPr lang="en-US" smtClean="0"/>
              <a:pPr/>
              <a:t>‹#›</a:t>
            </a:fld>
            <a:endParaRPr lang="en-US" dirty="0"/>
          </a:p>
        </p:txBody>
      </p:sp>
      <p:sp>
        <p:nvSpPr>
          <p:cNvPr id="12" name="Title 11"/>
          <p:cNvSpPr>
            <a:spLocks noGrp="1"/>
          </p:cNvSpPr>
          <p:nvPr>
            <p:ph type="title"/>
          </p:nvPr>
        </p:nvSpPr>
        <p:spPr/>
        <p:txBody>
          <a:bodyPr/>
          <a:lstStyle/>
          <a:p>
            <a:r>
              <a:rPr lang="en-US"/>
              <a:t>Click to edit Master title style</a:t>
            </a:r>
          </a:p>
        </p:txBody>
      </p:sp>
      <p:sp>
        <p:nvSpPr>
          <p:cNvPr id="13" name="Text Placeholder 2"/>
          <p:cNvSpPr>
            <a:spLocks noGrp="1"/>
          </p:cNvSpPr>
          <p:nvPr>
            <p:ph idx="1" hasCustomPrompt="1"/>
          </p:nvPr>
        </p:nvSpPr>
        <p:spPr>
          <a:xfrm>
            <a:off x="464773" y="1229461"/>
            <a:ext cx="8242857"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7627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descr="C01_669167_v1_CVR.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sz="3600" b="1">
                <a:solidFill>
                  <a:schemeClr val="bg1"/>
                </a:solidFill>
                <a:effectLst>
                  <a:outerShdw blurRad="38100" dist="38100" dir="2700000" algn="tl">
                    <a:srgbClr val="000000">
                      <a:alpha val="43137"/>
                    </a:srgbClr>
                  </a:outerShdw>
                </a:effectLst>
                <a:latin typeface="Tahoma" pitchFamily="34" charset="0"/>
                <a:cs typeface="Tahoma" pitchFamily="34" charset="0"/>
              </a:defRPr>
            </a:lvl1pPr>
          </a:lstStyle>
          <a:p>
            <a:r>
              <a:rPr lang="en-US" dirty="0"/>
              <a:t>Click to edit Master title style</a:t>
            </a:r>
          </a:p>
        </p:txBody>
      </p:sp>
      <p:sp>
        <p:nvSpPr>
          <p:cNvPr id="3" name="Subtitle 2"/>
          <p:cNvSpPr>
            <a:spLocks noGrp="1"/>
          </p:cNvSpPr>
          <p:nvPr>
            <p:ph type="subTitle" idx="1"/>
          </p:nvPr>
        </p:nvSpPr>
        <p:spPr>
          <a:xfrm>
            <a:off x="609600" y="3886200"/>
            <a:ext cx="7848600" cy="1752600"/>
          </a:xfrm>
        </p:spPr>
        <p:txBody>
          <a:bodyPr/>
          <a:lstStyle>
            <a:lvl1pPr marL="0" indent="0" algn="ctr">
              <a:buNone/>
              <a:defRPr b="1">
                <a:solidFill>
                  <a:srgbClr val="E1AD40"/>
                </a:solidFill>
                <a:effectLst>
                  <a:outerShdw blurRad="38100" dist="38100" dir="2700000" algn="tl">
                    <a:srgbClr val="000000">
                      <a:alpha val="43137"/>
                    </a:srgbClr>
                  </a:outerShdw>
                </a:effectLst>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1665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48640" y="6152742"/>
            <a:ext cx="5043552" cy="365127"/>
          </a:xfrm>
        </p:spPr>
        <p:txBody>
          <a:bodyPr lIns="0" tIns="0" rIns="0" bIns="0"/>
          <a:lstStyle>
            <a:lvl1pPr algn="l">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38594979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48640" y="6152742"/>
            <a:ext cx="5043552" cy="365127"/>
          </a:xfrm>
        </p:spPr>
        <p:txBody>
          <a:bodyPr lIns="0" tIns="0" rIns="0" bIns="0"/>
          <a:lstStyle>
            <a:lvl1pPr algn="l">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 To change - Insert &gt; Header and Footer &gt; Apply to All</a:t>
            </a:r>
          </a:p>
        </p:txBody>
      </p:sp>
      <p:sp>
        <p:nvSpPr>
          <p:cNvPr id="6" name="Text Placeholder 6">
            <a:extLst>
              <a:ext uri="{FF2B5EF4-FFF2-40B4-BE49-F238E27FC236}">
                <a16:creationId xmlns:a16="http://schemas.microsoft.com/office/drawing/2014/main" id="{31DBB285-D31B-374F-B58D-9030251F7025}"/>
              </a:ext>
            </a:extLst>
          </p:cNvPr>
          <p:cNvSpPr>
            <a:spLocks noGrp="1"/>
          </p:cNvSpPr>
          <p:nvPr>
            <p:ph type="body" sz="quarter" idx="13"/>
          </p:nvPr>
        </p:nvSpPr>
        <p:spPr>
          <a:xfrm>
            <a:off x="549276" y="988115"/>
            <a:ext cx="7966075" cy="359021"/>
          </a:xfrm>
        </p:spPr>
        <p:txBody>
          <a:bodyPr/>
          <a:lstStyle>
            <a:lvl1pPr>
              <a:defRPr sz="1300" cap="all" baseline="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419907591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79BDA0-F4A9-3D4E-85A2-5B9E09E0C1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098" b="17244"/>
          <a:stretch/>
        </p:blipFill>
        <p:spPr>
          <a:xfrm>
            <a:off x="0" y="0"/>
            <a:ext cx="9144000" cy="6839803"/>
          </a:xfrm>
          <a:prstGeom prst="rect">
            <a:avLst/>
          </a:prstGeom>
        </p:spPr>
      </p:pic>
      <p:pic>
        <p:nvPicPr>
          <p:cNvPr id="10" name="Picture 9">
            <a:extLst>
              <a:ext uri="{FF2B5EF4-FFF2-40B4-BE49-F238E27FC236}">
                <a16:creationId xmlns:a16="http://schemas.microsoft.com/office/drawing/2014/main" id="{6020702E-8A47-FD44-AF1E-85EACF404A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5669"/>
          <a:stretch/>
        </p:blipFill>
        <p:spPr>
          <a:xfrm>
            <a:off x="1" y="3493827"/>
            <a:ext cx="9144002" cy="3566199"/>
          </a:xfrm>
          <a:prstGeom prst="rect">
            <a:avLst/>
          </a:prstGeom>
        </p:spPr>
      </p:pic>
      <p:sp>
        <p:nvSpPr>
          <p:cNvPr id="2" name="Title 1"/>
          <p:cNvSpPr>
            <a:spLocks noGrp="1"/>
          </p:cNvSpPr>
          <p:nvPr>
            <p:ph type="title"/>
          </p:nvPr>
        </p:nvSpPr>
        <p:spPr>
          <a:xfrm>
            <a:off x="448777" y="4579339"/>
            <a:ext cx="6457950" cy="1727199"/>
          </a:xfrm>
        </p:spPr>
        <p:txBody>
          <a:bodyPr anchor="ctr" anchorCtr="0"/>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268092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pic>
        <p:nvPicPr>
          <p:cNvPr id="8" name="Picture 7" descr="Bikers retouched v2.jpg">
            <a:extLst>
              <a:ext uri="{FF2B5EF4-FFF2-40B4-BE49-F238E27FC236}">
                <a16:creationId xmlns:a16="http://schemas.microsoft.com/office/drawing/2014/main" id="{C550722D-0877-4C42-90EF-A61857A25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945" b="7261"/>
          <a:stretch/>
        </p:blipFill>
        <p:spPr>
          <a:xfrm>
            <a:off x="2" y="0"/>
            <a:ext cx="9144000" cy="6858000"/>
          </a:xfrm>
          <a:prstGeom prst="rect">
            <a:avLst/>
          </a:prstGeom>
        </p:spPr>
      </p:pic>
      <p:pic>
        <p:nvPicPr>
          <p:cNvPr id="7" name="Picture 6">
            <a:extLst>
              <a:ext uri="{FF2B5EF4-FFF2-40B4-BE49-F238E27FC236}">
                <a16:creationId xmlns:a16="http://schemas.microsoft.com/office/drawing/2014/main" id="{17425BF9-0768-9947-8CD1-454056171D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5669"/>
          <a:stretch/>
        </p:blipFill>
        <p:spPr>
          <a:xfrm>
            <a:off x="1" y="3493827"/>
            <a:ext cx="9144002" cy="3566199"/>
          </a:xfrm>
          <a:prstGeom prst="rect">
            <a:avLst/>
          </a:prstGeom>
        </p:spPr>
      </p:pic>
      <p:sp>
        <p:nvSpPr>
          <p:cNvPr id="9" name="Title 1">
            <a:extLst>
              <a:ext uri="{FF2B5EF4-FFF2-40B4-BE49-F238E27FC236}">
                <a16:creationId xmlns:a16="http://schemas.microsoft.com/office/drawing/2014/main" id="{FD016E4C-B643-9B48-91F5-E910B58B7E57}"/>
              </a:ext>
            </a:extLst>
          </p:cNvPr>
          <p:cNvSpPr>
            <a:spLocks noGrp="1"/>
          </p:cNvSpPr>
          <p:nvPr>
            <p:ph type="title"/>
          </p:nvPr>
        </p:nvSpPr>
        <p:spPr>
          <a:xfrm>
            <a:off x="448777" y="4579339"/>
            <a:ext cx="6457950" cy="1727199"/>
          </a:xfrm>
        </p:spPr>
        <p:txBody>
          <a:bodyPr anchor="ctr" anchorCtr="0"/>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7393679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6" name="Picture 5" descr="GettyImages-156032617.jpg">
            <a:extLst>
              <a:ext uri="{FF2B5EF4-FFF2-40B4-BE49-F238E27FC236}">
                <a16:creationId xmlns:a16="http://schemas.microsoft.com/office/drawing/2014/main" id="{BFAF3DFD-0D16-5446-B07F-1988ACAA8F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16" t="19344" r="3069" b="12947"/>
          <a:stretch/>
        </p:blipFill>
        <p:spPr>
          <a:xfrm>
            <a:off x="2" y="-2"/>
            <a:ext cx="9144000" cy="6858003"/>
          </a:xfrm>
          <a:prstGeom prst="rect">
            <a:avLst/>
          </a:prstGeom>
        </p:spPr>
      </p:pic>
      <p:pic>
        <p:nvPicPr>
          <p:cNvPr id="9" name="Picture 8">
            <a:extLst>
              <a:ext uri="{FF2B5EF4-FFF2-40B4-BE49-F238E27FC236}">
                <a16:creationId xmlns:a16="http://schemas.microsoft.com/office/drawing/2014/main" id="{7904A92D-F82B-8644-AC73-F4548E2966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0101"/>
          <a:stretch/>
        </p:blipFill>
        <p:spPr>
          <a:xfrm>
            <a:off x="-55539" y="3020706"/>
            <a:ext cx="9212240" cy="4018631"/>
          </a:xfrm>
          <a:prstGeom prst="rect">
            <a:avLst/>
          </a:prstGeom>
        </p:spPr>
      </p:pic>
      <p:sp>
        <p:nvSpPr>
          <p:cNvPr id="3" name="Text Placeholder 2">
            <a:extLst>
              <a:ext uri="{FF2B5EF4-FFF2-40B4-BE49-F238E27FC236}">
                <a16:creationId xmlns:a16="http://schemas.microsoft.com/office/drawing/2014/main" id="{7C268658-D813-CD4D-93BA-F7048F4DB884}"/>
              </a:ext>
            </a:extLst>
          </p:cNvPr>
          <p:cNvSpPr>
            <a:spLocks noGrp="1"/>
          </p:cNvSpPr>
          <p:nvPr>
            <p:ph type="body" sz="quarter" idx="10"/>
          </p:nvPr>
        </p:nvSpPr>
        <p:spPr>
          <a:xfrm>
            <a:off x="438913" y="4584193"/>
            <a:ext cx="7964171" cy="1731264"/>
          </a:xfrm>
        </p:spPr>
        <p:txBody>
          <a:bodyPr anchor="ctr" anchorCtr="0">
            <a:normAutofit/>
          </a:bodyPr>
          <a:lstStyle>
            <a:lvl1pPr>
              <a:defRPr sz="2400">
                <a:solidFill>
                  <a:schemeClr val="bg2"/>
                </a:solidFill>
              </a:defRPr>
            </a:lvl1pPr>
          </a:lstStyle>
          <a:p>
            <a:pPr lvl="0"/>
            <a:r>
              <a:rPr lang="en-US" dirty="0"/>
              <a:t>Edit Master text style</a:t>
            </a:r>
          </a:p>
        </p:txBody>
      </p:sp>
    </p:spTree>
    <p:extLst>
      <p:ext uri="{BB962C8B-B14F-4D97-AF65-F5344CB8AC3E}">
        <p14:creationId xmlns:p14="http://schemas.microsoft.com/office/powerpoint/2010/main" val="240225019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48640" y="1825627"/>
            <a:ext cx="3886200" cy="3976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7"/>
            <a:ext cx="3886200" cy="3976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EA62587-5BD7-B549-8880-679AA0C35AEF}"/>
              </a:ext>
            </a:extLst>
          </p:cNvPr>
          <p:cNvSpPr>
            <a:spLocks noGrp="1"/>
          </p:cNvSpPr>
          <p:nvPr>
            <p:ph type="ftr" sz="quarter" idx="3"/>
          </p:nvPr>
        </p:nvSpPr>
        <p:spPr>
          <a:xfrm>
            <a:off x="548640" y="6156961"/>
            <a:ext cx="4754880" cy="365127"/>
          </a:xfrm>
          <a:prstGeom prst="rect">
            <a:avLst/>
          </a:prstGeom>
        </p:spPr>
        <p:txBody>
          <a:bodyPr vert="horz" lIns="0" tIns="0" rIns="0" bIns="0" rtlCol="0" anchor="ctr"/>
          <a:lstStyle>
            <a:lvl1pPr algn="l">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 To change - Insert &gt; Header and Footer &gt; Apply to All</a:t>
            </a:r>
          </a:p>
        </p:txBody>
      </p:sp>
    </p:spTree>
    <p:extLst>
      <p:ext uri="{BB962C8B-B14F-4D97-AF65-F5344CB8AC3E}">
        <p14:creationId xmlns:p14="http://schemas.microsoft.com/office/powerpoint/2010/main" val="34877354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499873"/>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548641" y="1413479"/>
            <a:ext cx="3868340" cy="823912"/>
          </a:xfrm>
        </p:spPr>
        <p:txBody>
          <a:bodyPr anchor="b">
            <a:normAutofit/>
          </a:bodyPr>
          <a:lstStyle>
            <a:lvl1pPr marL="0" indent="0">
              <a:buNone/>
              <a:defRPr sz="1601" b="1"/>
            </a:lvl1pPr>
            <a:lvl2pPr marL="342916" indent="0">
              <a:buNone/>
              <a:defRPr sz="1500" b="1"/>
            </a:lvl2pPr>
            <a:lvl3pPr marL="685832" indent="0">
              <a:buNone/>
              <a:defRPr sz="1350" b="1"/>
            </a:lvl3pPr>
            <a:lvl4pPr marL="1028747" indent="0">
              <a:buNone/>
              <a:defRPr sz="1200" b="1"/>
            </a:lvl4pPr>
            <a:lvl5pPr marL="1371663" indent="0">
              <a:buNone/>
              <a:defRPr sz="1200" b="1"/>
            </a:lvl5pPr>
            <a:lvl6pPr marL="1714579" indent="0">
              <a:buNone/>
              <a:defRPr sz="1200" b="1"/>
            </a:lvl6pPr>
            <a:lvl7pPr marL="2057495" indent="0">
              <a:buNone/>
              <a:defRPr sz="1200" b="1"/>
            </a:lvl7pPr>
            <a:lvl8pPr marL="2400410" indent="0">
              <a:buNone/>
              <a:defRPr sz="1200" b="1"/>
            </a:lvl8pPr>
            <a:lvl9pPr marL="2743327" indent="0">
              <a:buNone/>
              <a:defRPr sz="1200" b="1"/>
            </a:lvl9pPr>
          </a:lstStyle>
          <a:p>
            <a:pPr lvl="0"/>
            <a:r>
              <a:rPr lang="en-US"/>
              <a:t>Edit Master text styles</a:t>
            </a:r>
          </a:p>
        </p:txBody>
      </p:sp>
      <p:sp>
        <p:nvSpPr>
          <p:cNvPr id="4" name="Content Placeholder 3"/>
          <p:cNvSpPr>
            <a:spLocks noGrp="1"/>
          </p:cNvSpPr>
          <p:nvPr>
            <p:ph sz="half" idx="2"/>
          </p:nvPr>
        </p:nvSpPr>
        <p:spPr>
          <a:xfrm>
            <a:off x="548641" y="2505077"/>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413479"/>
            <a:ext cx="3887391" cy="823912"/>
          </a:xfrm>
        </p:spPr>
        <p:txBody>
          <a:bodyPr anchor="b">
            <a:normAutofit/>
          </a:bodyPr>
          <a:lstStyle>
            <a:lvl1pPr marL="0" indent="0">
              <a:buNone/>
              <a:defRPr sz="1601" b="1"/>
            </a:lvl1pPr>
            <a:lvl2pPr marL="342916" indent="0">
              <a:buNone/>
              <a:defRPr sz="1500" b="1"/>
            </a:lvl2pPr>
            <a:lvl3pPr marL="685832" indent="0">
              <a:buNone/>
              <a:defRPr sz="1350" b="1"/>
            </a:lvl3pPr>
            <a:lvl4pPr marL="1028747" indent="0">
              <a:buNone/>
              <a:defRPr sz="1200" b="1"/>
            </a:lvl4pPr>
            <a:lvl5pPr marL="1371663" indent="0">
              <a:buNone/>
              <a:defRPr sz="1200" b="1"/>
            </a:lvl5pPr>
            <a:lvl6pPr marL="1714579" indent="0">
              <a:buNone/>
              <a:defRPr sz="1200" b="1"/>
            </a:lvl6pPr>
            <a:lvl7pPr marL="2057495" indent="0">
              <a:buNone/>
              <a:defRPr sz="1200" b="1"/>
            </a:lvl7pPr>
            <a:lvl8pPr marL="2400410" indent="0">
              <a:buNone/>
              <a:defRPr sz="1200" b="1"/>
            </a:lvl8pPr>
            <a:lvl9pPr marL="2743327"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7"/>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480631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00308"/>
            <a:ext cx="78867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548640" y="1447801"/>
            <a:ext cx="7886700" cy="4094427"/>
          </a:xfrm>
          <a:prstGeom prst="rect">
            <a:avLst/>
          </a:prstGeom>
        </p:spPr>
        <p:txBody>
          <a:bodyPr vert="horz" lIns="0" tIns="0" rIns="0" bIns="0" rtlCol="0">
            <a:noAutofit/>
          </a:bodyPr>
          <a:lstStyle/>
          <a:p>
            <a:pPr marL="0" marR="0" lvl="0" indent="0" algn="l" defTabSz="509435"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srgbClr val="212721"/>
                </a:solidFill>
                <a:effectLst/>
                <a:uLnTx/>
                <a:uFillTx/>
                <a:latin typeface="Verdana"/>
                <a:ea typeface="+mn-ea"/>
              </a:rPr>
              <a:t>Edit Master text styles</a:t>
            </a:r>
          </a:p>
          <a:p>
            <a:pPr marL="0" marR="0" lvl="1" indent="0" algn="l" defTabSz="509435"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srgbClr val="212721"/>
                </a:solidFill>
                <a:effectLst/>
                <a:uLnTx/>
                <a:uFillTx/>
                <a:latin typeface="Verdana"/>
                <a:ea typeface="+mn-ea"/>
              </a:rPr>
              <a:t>Second level</a:t>
            </a:r>
          </a:p>
          <a:p>
            <a:pPr marL="0" marR="0" lvl="2" indent="0" algn="l" defTabSz="509435"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srgbClr val="212721"/>
                </a:solidFill>
                <a:effectLst/>
                <a:uLnTx/>
                <a:uFillTx/>
                <a:latin typeface="Verdana"/>
                <a:ea typeface="+mn-ea"/>
              </a:rPr>
              <a:t>Third level</a:t>
            </a:r>
          </a:p>
          <a:p>
            <a:pPr marL="0" marR="0" lvl="3" indent="0" algn="l" defTabSz="509435"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srgbClr val="212721"/>
                </a:solidFill>
                <a:effectLst/>
                <a:uLnTx/>
                <a:uFillTx/>
                <a:latin typeface="Verdana"/>
                <a:ea typeface="+mn-ea"/>
              </a:rPr>
              <a:t>Fourth level</a:t>
            </a:r>
          </a:p>
          <a:p>
            <a:pPr marL="0" marR="0" lvl="4" indent="0" algn="l" defTabSz="509435" rtl="0" eaLnBrk="1" fontAlgn="auto" latinLnBrk="0" hangingPunct="1">
              <a:lnSpc>
                <a:spcPct val="100000"/>
              </a:lnSpc>
              <a:spcBef>
                <a:spcPts val="0"/>
              </a:spcBef>
              <a:spcAft>
                <a:spcPts val="600"/>
              </a:spcAft>
              <a:buClrTx/>
              <a:buSzTx/>
              <a:buFont typeface="Arial"/>
              <a:buNone/>
              <a:tabLst/>
              <a:defRPr/>
            </a:pPr>
            <a:r>
              <a:rPr kumimoji="0" lang="en-US" sz="1400" b="0" i="0" u="none" strike="noStrike" kern="1200" cap="none" spc="0" normalizeH="0" baseline="0" noProof="0">
                <a:ln>
                  <a:noFill/>
                </a:ln>
                <a:solidFill>
                  <a:srgbClr val="212721"/>
                </a:solidFill>
                <a:effectLst/>
                <a:uLnTx/>
                <a:uFillTx/>
                <a:latin typeface="Verdana"/>
                <a:ea typeface="+mn-ea"/>
              </a:rPr>
              <a:t>Fifth level</a:t>
            </a:r>
          </a:p>
        </p:txBody>
      </p:sp>
      <p:pic>
        <p:nvPicPr>
          <p:cNvPr id="16" name="Picture 15"/>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0" y="5797821"/>
            <a:ext cx="9144000" cy="902471"/>
          </a:xfrm>
          <a:prstGeom prst="rect">
            <a:avLst/>
          </a:prstGeom>
        </p:spPr>
      </p:pic>
      <p:sp>
        <p:nvSpPr>
          <p:cNvPr id="10" name="Slide Number Placeholder 3">
            <a:extLst>
              <a:ext uri="{FF2B5EF4-FFF2-40B4-BE49-F238E27FC236}">
                <a16:creationId xmlns:a16="http://schemas.microsoft.com/office/drawing/2014/main" id="{4B9AD549-1954-FD4E-9963-7187686BE107}"/>
              </a:ext>
            </a:extLst>
          </p:cNvPr>
          <p:cNvSpPr txBox="1">
            <a:spLocks/>
          </p:cNvSpPr>
          <p:nvPr/>
        </p:nvSpPr>
        <p:spPr>
          <a:xfrm>
            <a:off x="118874" y="6249056"/>
            <a:ext cx="297953" cy="233285"/>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6DEA1F-A087-4941-88C3-590BA6FF4D01}" type="slidenum">
              <a:rPr lang="en-US" sz="8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p:cNvSpPr>
            <a:spLocks noGrp="1"/>
          </p:cNvSpPr>
          <p:nvPr>
            <p:ph type="ftr" sz="quarter" idx="3"/>
          </p:nvPr>
        </p:nvSpPr>
        <p:spPr>
          <a:xfrm>
            <a:off x="548640" y="6156961"/>
            <a:ext cx="4754880" cy="365127"/>
          </a:xfrm>
          <a:prstGeom prst="rect">
            <a:avLst/>
          </a:prstGeom>
        </p:spPr>
        <p:txBody>
          <a:bodyPr vert="horz" lIns="0" tIns="0" rIns="0" bIns="0" rtlCol="0" anchor="ctr"/>
          <a:lstStyle>
            <a:lvl1pPr algn="l">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pic>
        <p:nvPicPr>
          <p:cNvPr id="8" name="Picture 7">
            <a:extLst>
              <a:ext uri="{FF2B5EF4-FFF2-40B4-BE49-F238E27FC236}">
                <a16:creationId xmlns:a16="http://schemas.microsoft.com/office/drawing/2014/main" id="{C0216420-EA3C-B347-A339-50B40A78887F}"/>
              </a:ext>
            </a:extLst>
          </p:cNvPr>
          <p:cNvPicPr>
            <a:picLocks noChangeAspect="1"/>
          </p:cNvPicPr>
          <p:nvPr/>
        </p:nvPicPr>
        <p:blipFill>
          <a:blip r:embed="rId24"/>
          <a:stretch>
            <a:fillRect/>
          </a:stretch>
        </p:blipFill>
        <p:spPr>
          <a:xfrm>
            <a:off x="6776582" y="5654297"/>
            <a:ext cx="2192056" cy="1189519"/>
          </a:xfrm>
          <a:prstGeom prst="rect">
            <a:avLst/>
          </a:prstGeom>
        </p:spPr>
      </p:pic>
    </p:spTree>
    <p:extLst>
      <p:ext uri="{BB962C8B-B14F-4D97-AF65-F5344CB8AC3E}">
        <p14:creationId xmlns:p14="http://schemas.microsoft.com/office/powerpoint/2010/main" val="18066197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1" r:id="rId20"/>
    <p:sldLayoutId id="2147483742" r:id="rId2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dt="0"/>
  <p:txStyles>
    <p:titleStyle>
      <a:lvl1pPr algn="l" defTabSz="685832" rtl="0" eaLnBrk="1" latinLnBrk="0" hangingPunct="1">
        <a:lnSpc>
          <a:spcPct val="90000"/>
        </a:lnSpc>
        <a:spcBef>
          <a:spcPct val="0"/>
        </a:spcBef>
        <a:buNone/>
        <a:defRPr sz="210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marR="0" indent="0" algn="l" defTabSz="509435" rtl="0" eaLnBrk="1" fontAlgn="auto" latinLnBrk="0" hangingPunct="1">
        <a:lnSpc>
          <a:spcPct val="90000"/>
        </a:lnSpc>
        <a:spcBef>
          <a:spcPts val="0"/>
        </a:spcBef>
        <a:spcAft>
          <a:spcPts val="600"/>
        </a:spcAft>
        <a:buClrTx/>
        <a:buSzTx/>
        <a:buFont typeface="Arial"/>
        <a:buNone/>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11" marR="0" indent="-228611" algn="l" defTabSz="509435" rtl="0" eaLnBrk="1" fontAlgn="auto" latinLnBrk="0" hangingPunct="1">
        <a:lnSpc>
          <a:spcPct val="90000"/>
        </a:lnSpc>
        <a:spcBef>
          <a:spcPts val="0"/>
        </a:spcBef>
        <a:spcAft>
          <a:spcPts val="600"/>
        </a:spcAft>
        <a:buClr>
          <a:srgbClr val="003056"/>
        </a:buClr>
        <a:buSzTx/>
        <a:buFont typeface="Wingdings" charset="2"/>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61984" marR="0" indent="-230198" algn="l" defTabSz="509435" rtl="0" eaLnBrk="1" fontAlgn="auto" latinLnBrk="0" hangingPunct="1">
        <a:lnSpc>
          <a:spcPct val="90000"/>
        </a:lnSpc>
        <a:spcBef>
          <a:spcPts val="0"/>
        </a:spcBef>
        <a:spcAft>
          <a:spcPts val="600"/>
        </a:spcAft>
        <a:buClr>
          <a:srgbClr val="00A0E1"/>
        </a:buClr>
        <a:buSzTx/>
        <a:buFont typeface="Arial"/>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82657" marR="0" indent="-220673" algn="l" defTabSz="509435" rtl="0" eaLnBrk="1" fontAlgn="auto" latinLnBrk="0" hangingPunct="1">
        <a:lnSpc>
          <a:spcPct val="90000"/>
        </a:lnSpc>
        <a:spcBef>
          <a:spcPts val="0"/>
        </a:spcBef>
        <a:spcAft>
          <a:spcPts val="600"/>
        </a:spcAft>
        <a:buClr>
          <a:srgbClr val="780EAD"/>
        </a:buClr>
        <a:buSzTx/>
        <a:buFont typeface="Arial"/>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914442" marR="0" indent="-231785" algn="l" defTabSz="509435" rtl="0" eaLnBrk="1" fontAlgn="auto" latinLnBrk="0" hangingPunct="1">
        <a:lnSpc>
          <a:spcPct val="90000"/>
        </a:lnSpc>
        <a:spcBef>
          <a:spcPts val="0"/>
        </a:spcBef>
        <a:spcAft>
          <a:spcPts val="600"/>
        </a:spcAft>
        <a:buClr>
          <a:srgbClr val="0055B8"/>
        </a:buClr>
        <a:buSzTx/>
        <a:buFont typeface="Arial"/>
        <a:buChar char="•"/>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6037"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52"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68"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84"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2" rtl="0" eaLnBrk="1" latinLnBrk="0" hangingPunct="1">
        <a:defRPr sz="1350" kern="1200">
          <a:solidFill>
            <a:schemeClr val="tx1"/>
          </a:solidFill>
          <a:latin typeface="+mn-lt"/>
          <a:ea typeface="+mn-ea"/>
          <a:cs typeface="+mn-cs"/>
        </a:defRPr>
      </a:lvl1pPr>
      <a:lvl2pPr marL="342916" algn="l" defTabSz="685832" rtl="0" eaLnBrk="1" latinLnBrk="0" hangingPunct="1">
        <a:defRPr sz="1350" kern="1200">
          <a:solidFill>
            <a:schemeClr val="tx1"/>
          </a:solidFill>
          <a:latin typeface="+mn-lt"/>
          <a:ea typeface="+mn-ea"/>
          <a:cs typeface="+mn-cs"/>
        </a:defRPr>
      </a:lvl2pPr>
      <a:lvl3pPr marL="685832" algn="l" defTabSz="685832" rtl="0" eaLnBrk="1" latinLnBrk="0" hangingPunct="1">
        <a:defRPr sz="1350" kern="1200">
          <a:solidFill>
            <a:schemeClr val="tx1"/>
          </a:solidFill>
          <a:latin typeface="+mn-lt"/>
          <a:ea typeface="+mn-ea"/>
          <a:cs typeface="+mn-cs"/>
        </a:defRPr>
      </a:lvl3pPr>
      <a:lvl4pPr marL="1028747" algn="l" defTabSz="685832" rtl="0" eaLnBrk="1" latinLnBrk="0" hangingPunct="1">
        <a:defRPr sz="1350" kern="1200">
          <a:solidFill>
            <a:schemeClr val="tx1"/>
          </a:solidFill>
          <a:latin typeface="+mn-lt"/>
          <a:ea typeface="+mn-ea"/>
          <a:cs typeface="+mn-cs"/>
        </a:defRPr>
      </a:lvl4pPr>
      <a:lvl5pPr marL="1371663" algn="l" defTabSz="685832" rtl="0" eaLnBrk="1" latinLnBrk="0" hangingPunct="1">
        <a:defRPr sz="1350" kern="1200">
          <a:solidFill>
            <a:schemeClr val="tx1"/>
          </a:solidFill>
          <a:latin typeface="+mn-lt"/>
          <a:ea typeface="+mn-ea"/>
          <a:cs typeface="+mn-cs"/>
        </a:defRPr>
      </a:lvl5pPr>
      <a:lvl6pPr marL="1714579" algn="l" defTabSz="685832" rtl="0" eaLnBrk="1" latinLnBrk="0" hangingPunct="1">
        <a:defRPr sz="1350" kern="1200">
          <a:solidFill>
            <a:schemeClr val="tx1"/>
          </a:solidFill>
          <a:latin typeface="+mn-lt"/>
          <a:ea typeface="+mn-ea"/>
          <a:cs typeface="+mn-cs"/>
        </a:defRPr>
      </a:lvl6pPr>
      <a:lvl7pPr marL="2057495" algn="l" defTabSz="685832" rtl="0" eaLnBrk="1" latinLnBrk="0" hangingPunct="1">
        <a:defRPr sz="1350" kern="1200">
          <a:solidFill>
            <a:schemeClr val="tx1"/>
          </a:solidFill>
          <a:latin typeface="+mn-lt"/>
          <a:ea typeface="+mn-ea"/>
          <a:cs typeface="+mn-cs"/>
        </a:defRPr>
      </a:lvl7pPr>
      <a:lvl8pPr marL="2400410" algn="l" defTabSz="685832" rtl="0" eaLnBrk="1" latinLnBrk="0" hangingPunct="1">
        <a:defRPr sz="1350" kern="1200">
          <a:solidFill>
            <a:schemeClr val="tx1"/>
          </a:solidFill>
          <a:latin typeface="+mn-lt"/>
          <a:ea typeface="+mn-ea"/>
          <a:cs typeface="+mn-cs"/>
        </a:defRPr>
      </a:lvl8pPr>
      <a:lvl9pPr marL="2743327" algn="l" defTabSz="6858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0.xml"/><Relationship Id="rId1" Type="http://schemas.openxmlformats.org/officeDocument/2006/relationships/themeOverride" Target="../theme/themeOverride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0.xml"/><Relationship Id="rId1" Type="http://schemas.openxmlformats.org/officeDocument/2006/relationships/themeOverride" Target="../theme/themeOverride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0.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0.xml"/><Relationship Id="rId1" Type="http://schemas.openxmlformats.org/officeDocument/2006/relationships/themeOverride" Target="../theme/themeOverride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0.xml"/><Relationship Id="rId1" Type="http://schemas.openxmlformats.org/officeDocument/2006/relationships/themeOverride" Target="../theme/themeOverride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0.xml"/><Relationship Id="rId1" Type="http://schemas.openxmlformats.org/officeDocument/2006/relationships/themeOverride" Target="../theme/themeOverride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10.xml"/><Relationship Id="rId1" Type="http://schemas.openxmlformats.org/officeDocument/2006/relationships/themeOverride" Target="../theme/themeOverride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10.xml"/><Relationship Id="rId1" Type="http://schemas.openxmlformats.org/officeDocument/2006/relationships/themeOverride" Target="../theme/themeOverride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10.xml"/><Relationship Id="rId1" Type="http://schemas.openxmlformats.org/officeDocument/2006/relationships/themeOverride" Target="../theme/themeOverride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10.xml"/><Relationship Id="rId1" Type="http://schemas.openxmlformats.org/officeDocument/2006/relationships/themeOverride" Target="../theme/themeOverride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hemeOverride" Target="../theme/themeOverride21.xml"/><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7.xml"/><Relationship Id="rId7" Type="http://schemas.openxmlformats.org/officeDocument/2006/relationships/diagramColors" Target="../diagrams/colors12.xml"/><Relationship Id="rId2" Type="http://schemas.openxmlformats.org/officeDocument/2006/relationships/slideLayout" Target="../slideLayouts/slideLayout10.xml"/><Relationship Id="rId1" Type="http://schemas.openxmlformats.org/officeDocument/2006/relationships/themeOverride" Target="../theme/themeOverride2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0.xml"/><Relationship Id="rId1" Type="http://schemas.openxmlformats.org/officeDocument/2006/relationships/themeOverride" Target="../theme/themeOverride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0.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hemeOverride" Target="../theme/themeOverride6.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hemeOverride" Target="../theme/themeOverride8.xm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Power Pose</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0839"/>
          <a:stretch/>
        </p:blipFill>
        <p:spPr bwMode="auto">
          <a:xfrm>
            <a:off x="304800" y="1295400"/>
            <a:ext cx="808251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8654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 Grow Up I </a:t>
            </a:r>
            <a:r>
              <a:rPr lang="en-US" dirty="0" err="1"/>
              <a:t>Wanna</a:t>
            </a:r>
            <a:r>
              <a:rPr lang="en-US" dirty="0"/>
              <a:t> Be A…..</a:t>
            </a:r>
          </a:p>
        </p:txBody>
      </p:sp>
      <p:sp>
        <p:nvSpPr>
          <p:cNvPr id="3" name="Content Placeholder 2"/>
          <p:cNvSpPr>
            <a:spLocks noGrp="1"/>
          </p:cNvSpPr>
          <p:nvPr>
            <p:ph idx="1"/>
          </p:nvPr>
        </p:nvSpPr>
        <p:spPr>
          <a:xfrm>
            <a:off x="457200" y="1295400"/>
            <a:ext cx="8229600" cy="4800600"/>
          </a:xfrm>
        </p:spPr>
        <p:txBody>
          <a:bodyPr/>
          <a:lstStyle/>
          <a:p>
            <a:r>
              <a:rPr lang="en-US" sz="2800" dirty="0"/>
              <a:t>Students:  My ideal job is___________</a:t>
            </a:r>
          </a:p>
          <a:p>
            <a:pPr lvl="1"/>
            <a:r>
              <a:rPr lang="en-US" sz="2800" dirty="0"/>
              <a:t>Then what?</a:t>
            </a:r>
          </a:p>
          <a:p>
            <a:pPr lvl="1"/>
            <a:r>
              <a:rPr lang="en-US" sz="2800" dirty="0"/>
              <a:t>Next?</a:t>
            </a:r>
          </a:p>
          <a:p>
            <a:pPr lvl="1"/>
            <a:endParaRPr lang="en-US" sz="2800" dirty="0"/>
          </a:p>
          <a:p>
            <a:r>
              <a:rPr lang="en-US" sz="2800" dirty="0"/>
              <a:t>Adults – how many roles have you been in since graduating college?</a:t>
            </a:r>
          </a:p>
          <a:p>
            <a:endParaRPr lang="en-US" sz="2800" dirty="0"/>
          </a:p>
          <a:p>
            <a:r>
              <a:rPr lang="en-US" sz="2800" dirty="0"/>
              <a:t>A lifetime career in 1 role or function is not the likely scenario</a:t>
            </a:r>
          </a:p>
        </p:txBody>
      </p:sp>
    </p:spTree>
    <p:extLst>
      <p:ext uri="{BB962C8B-B14F-4D97-AF65-F5344CB8AC3E}">
        <p14:creationId xmlns:p14="http://schemas.microsoft.com/office/powerpoint/2010/main" val="2098129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34458047"/>
              </p:ext>
            </p:extLst>
          </p:nvPr>
        </p:nvGraphicFramePr>
        <p:xfrm>
          <a:off x="685800" y="1905000"/>
          <a:ext cx="4953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p Arrow Callout 3"/>
          <p:cNvSpPr/>
          <p:nvPr/>
        </p:nvSpPr>
        <p:spPr>
          <a:xfrm>
            <a:off x="0" y="5486400"/>
            <a:ext cx="1600200" cy="1371600"/>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B.S. Math Statistics - PSU</a:t>
            </a:r>
          </a:p>
        </p:txBody>
      </p:sp>
      <p:sp>
        <p:nvSpPr>
          <p:cNvPr id="9" name="Title 8"/>
          <p:cNvSpPr>
            <a:spLocks noGrp="1"/>
          </p:cNvSpPr>
          <p:nvPr>
            <p:ph type="title"/>
          </p:nvPr>
        </p:nvSpPr>
        <p:spPr/>
        <p:txBody>
          <a:bodyPr/>
          <a:lstStyle/>
          <a:p>
            <a:r>
              <a:rPr lang="en-US" sz="5400" i="1" dirty="0"/>
              <a:t>My Career Plan</a:t>
            </a:r>
          </a:p>
        </p:txBody>
      </p:sp>
    </p:spTree>
    <p:extLst>
      <p:ext uri="{BB962C8B-B14F-4D97-AF65-F5344CB8AC3E}">
        <p14:creationId xmlns:p14="http://schemas.microsoft.com/office/powerpoint/2010/main" val="3375325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94015767"/>
              </p:ext>
            </p:extLst>
          </p:nvPr>
        </p:nvGraphicFramePr>
        <p:xfrm>
          <a:off x="685800" y="1905000"/>
          <a:ext cx="4953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p Arrow Callout 3"/>
          <p:cNvSpPr/>
          <p:nvPr/>
        </p:nvSpPr>
        <p:spPr>
          <a:xfrm>
            <a:off x="0" y="5486400"/>
            <a:ext cx="1600200" cy="1371600"/>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B.S. Math Statistics - PSU</a:t>
            </a:r>
          </a:p>
        </p:txBody>
      </p:sp>
      <p:sp>
        <p:nvSpPr>
          <p:cNvPr id="9" name="Title 8"/>
          <p:cNvSpPr>
            <a:spLocks noGrp="1"/>
          </p:cNvSpPr>
          <p:nvPr>
            <p:ph type="title"/>
          </p:nvPr>
        </p:nvSpPr>
        <p:spPr/>
        <p:txBody>
          <a:bodyPr/>
          <a:lstStyle/>
          <a:p>
            <a:r>
              <a:rPr lang="en-US" sz="5400" i="1" dirty="0"/>
              <a:t>My Actual Career</a:t>
            </a:r>
          </a:p>
        </p:txBody>
      </p:sp>
      <p:sp>
        <p:nvSpPr>
          <p:cNvPr id="12" name="Pentagon 11"/>
          <p:cNvSpPr/>
          <p:nvPr/>
        </p:nvSpPr>
        <p:spPr>
          <a:xfrm>
            <a:off x="5715000" y="2209800"/>
            <a:ext cx="1676400" cy="1066800"/>
          </a:xfrm>
          <a:prstGeom prst="homePlate">
            <a:avLst>
              <a:gd name="adj" fmla="val 212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u="sng" dirty="0"/>
              <a:t>Janssen Biotech</a:t>
            </a:r>
          </a:p>
          <a:p>
            <a:pPr algn="ctr"/>
            <a:r>
              <a:rPr lang="en-US" sz="1400" dirty="0"/>
              <a:t>Manager, </a:t>
            </a:r>
          </a:p>
          <a:p>
            <a:pPr algn="ctr"/>
            <a:r>
              <a:rPr lang="en-US" sz="1400" dirty="0"/>
              <a:t>Oncology Analytics</a:t>
            </a:r>
          </a:p>
        </p:txBody>
      </p:sp>
      <p:sp>
        <p:nvSpPr>
          <p:cNvPr id="7" name="Pentagon 6"/>
          <p:cNvSpPr/>
          <p:nvPr/>
        </p:nvSpPr>
        <p:spPr>
          <a:xfrm>
            <a:off x="7481777" y="2209800"/>
            <a:ext cx="1676400" cy="1066800"/>
          </a:xfrm>
          <a:prstGeom prst="homePlate">
            <a:avLst>
              <a:gd name="adj" fmla="val 212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u="sng" dirty="0"/>
              <a:t>Janssen Biotech</a:t>
            </a:r>
          </a:p>
          <a:p>
            <a:pPr algn="ctr"/>
            <a:r>
              <a:rPr lang="en-US" sz="1400" dirty="0">
                <a:latin typeface="Tahoma" pitchFamily="34" charset="0"/>
                <a:cs typeface="Tahoma" pitchFamily="34" charset="0"/>
              </a:rPr>
              <a:t>Sr. Manager, </a:t>
            </a:r>
          </a:p>
          <a:p>
            <a:pPr algn="ctr"/>
            <a:r>
              <a:rPr lang="en-US" sz="1400" dirty="0">
                <a:latin typeface="Tahoma" pitchFamily="34" charset="0"/>
                <a:cs typeface="Tahoma" pitchFamily="34" charset="0"/>
              </a:rPr>
              <a:t>Sales Training</a:t>
            </a:r>
          </a:p>
        </p:txBody>
      </p:sp>
    </p:spTree>
    <p:extLst>
      <p:ext uri="{BB962C8B-B14F-4D97-AF65-F5344CB8AC3E}">
        <p14:creationId xmlns:p14="http://schemas.microsoft.com/office/powerpoint/2010/main" val="16039625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1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 is Your Career Plan?</a:t>
            </a:r>
          </a:p>
        </p:txBody>
      </p:sp>
      <p:pic>
        <p:nvPicPr>
          <p:cNvPr id="1032" name="Picture 8" descr="C:\Users\nmuelle\AppData\Local\Microsoft\Windows\Temporary Internet Files\Content.IE5\68J08LZA\plan-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66800"/>
            <a:ext cx="441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8917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i="1" dirty="0"/>
              <a:t>Career Research Mapping</a:t>
            </a:r>
          </a:p>
        </p:txBody>
      </p:sp>
      <p:graphicFrame>
        <p:nvGraphicFramePr>
          <p:cNvPr id="3" name="Diagram 2"/>
          <p:cNvGraphicFramePr/>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90600" y="2895600"/>
            <a:ext cx="1981200" cy="830997"/>
          </a:xfrm>
          <a:prstGeom prst="rect">
            <a:avLst/>
          </a:prstGeom>
          <a:noFill/>
        </p:spPr>
        <p:txBody>
          <a:bodyPr wrap="square" rtlCol="0">
            <a:spAutoFit/>
          </a:bodyPr>
          <a:lstStyle/>
          <a:p>
            <a:pPr algn="ctr"/>
            <a:r>
              <a:rPr lang="en-US" sz="2400" b="1" dirty="0">
                <a:solidFill>
                  <a:schemeClr val="bg1"/>
                </a:solidFill>
              </a:rPr>
              <a:t>Hair Dresser</a:t>
            </a:r>
          </a:p>
        </p:txBody>
      </p:sp>
      <p:sp>
        <p:nvSpPr>
          <p:cNvPr id="6" name="Rectangle 5"/>
          <p:cNvSpPr/>
          <p:nvPr/>
        </p:nvSpPr>
        <p:spPr>
          <a:xfrm>
            <a:off x="3810000" y="1981200"/>
            <a:ext cx="4953000" cy="342900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Tree>
    <p:extLst>
      <p:ext uri="{BB962C8B-B14F-4D97-AF65-F5344CB8AC3E}">
        <p14:creationId xmlns:p14="http://schemas.microsoft.com/office/powerpoint/2010/main" val="68706214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i="1" dirty="0"/>
              <a:t>Career Research Mapping</a:t>
            </a:r>
          </a:p>
        </p:txBody>
      </p:sp>
      <p:graphicFrame>
        <p:nvGraphicFramePr>
          <p:cNvPr id="3" name="Diagram 2"/>
          <p:cNvGraphicFramePr/>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90600" y="2895600"/>
            <a:ext cx="1981200" cy="830997"/>
          </a:xfrm>
          <a:prstGeom prst="rect">
            <a:avLst/>
          </a:prstGeom>
          <a:noFill/>
        </p:spPr>
        <p:txBody>
          <a:bodyPr wrap="square" rtlCol="0">
            <a:spAutoFit/>
          </a:bodyPr>
          <a:lstStyle/>
          <a:p>
            <a:pPr algn="ctr"/>
            <a:r>
              <a:rPr lang="en-US" sz="2400" b="1" dirty="0">
                <a:solidFill>
                  <a:schemeClr val="bg1"/>
                </a:solidFill>
              </a:rPr>
              <a:t>Hair Dresser</a:t>
            </a:r>
          </a:p>
        </p:txBody>
      </p:sp>
    </p:spTree>
    <p:extLst>
      <p:ext uri="{BB962C8B-B14F-4D97-AF65-F5344CB8AC3E}">
        <p14:creationId xmlns:p14="http://schemas.microsoft.com/office/powerpoint/2010/main" val="26998606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i="1" dirty="0"/>
              <a:t>Career Research Mapping</a:t>
            </a:r>
          </a:p>
        </p:txBody>
      </p:sp>
      <p:graphicFrame>
        <p:nvGraphicFramePr>
          <p:cNvPr id="3" name="Diagram 2"/>
          <p:cNvGraphicFramePr/>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90600" y="2895600"/>
            <a:ext cx="1981200" cy="830997"/>
          </a:xfrm>
          <a:prstGeom prst="rect">
            <a:avLst/>
          </a:prstGeom>
          <a:noFill/>
        </p:spPr>
        <p:txBody>
          <a:bodyPr wrap="square" rtlCol="0">
            <a:spAutoFit/>
          </a:bodyPr>
          <a:lstStyle/>
          <a:p>
            <a:pPr algn="ctr"/>
            <a:r>
              <a:rPr lang="en-US" sz="2400" b="1" dirty="0">
                <a:solidFill>
                  <a:schemeClr val="bg1"/>
                </a:solidFill>
              </a:rPr>
              <a:t>Hair Dresser</a:t>
            </a:r>
          </a:p>
        </p:txBody>
      </p:sp>
    </p:spTree>
    <p:extLst>
      <p:ext uri="{BB962C8B-B14F-4D97-AF65-F5344CB8AC3E}">
        <p14:creationId xmlns:p14="http://schemas.microsoft.com/office/powerpoint/2010/main" val="91118373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i="1" dirty="0"/>
              <a:t>Career Research Mapping</a:t>
            </a:r>
          </a:p>
        </p:txBody>
      </p:sp>
      <p:graphicFrame>
        <p:nvGraphicFramePr>
          <p:cNvPr id="3" name="Diagram 2"/>
          <p:cNvGraphicFramePr/>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24000" y="3048000"/>
            <a:ext cx="1524000" cy="830997"/>
          </a:xfrm>
          <a:prstGeom prst="rect">
            <a:avLst/>
          </a:prstGeom>
          <a:noFill/>
        </p:spPr>
        <p:txBody>
          <a:bodyPr wrap="square" rtlCol="0">
            <a:spAutoFit/>
          </a:bodyPr>
          <a:lstStyle/>
          <a:p>
            <a:pPr algn="ctr"/>
            <a:r>
              <a:rPr lang="en-US" sz="2400" b="1" dirty="0">
                <a:solidFill>
                  <a:schemeClr val="bg1"/>
                </a:solidFill>
              </a:rPr>
              <a:t>Hair Dresser</a:t>
            </a:r>
          </a:p>
        </p:txBody>
      </p:sp>
    </p:spTree>
    <p:extLst>
      <p:ext uri="{BB962C8B-B14F-4D97-AF65-F5344CB8AC3E}">
        <p14:creationId xmlns:p14="http://schemas.microsoft.com/office/powerpoint/2010/main" val="123082100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i="1" dirty="0"/>
              <a:t>Career Research Mapping</a:t>
            </a:r>
          </a:p>
        </p:txBody>
      </p:sp>
      <p:graphicFrame>
        <p:nvGraphicFramePr>
          <p:cNvPr id="3" name="Diagram 2"/>
          <p:cNvGraphicFramePr/>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447800" y="3267800"/>
            <a:ext cx="1524000" cy="830997"/>
          </a:xfrm>
          <a:prstGeom prst="rect">
            <a:avLst/>
          </a:prstGeom>
          <a:noFill/>
        </p:spPr>
        <p:txBody>
          <a:bodyPr wrap="square" rtlCol="0">
            <a:spAutoFit/>
          </a:bodyPr>
          <a:lstStyle/>
          <a:p>
            <a:pPr algn="ctr"/>
            <a:r>
              <a:rPr lang="en-US" sz="2400" b="1" dirty="0">
                <a:solidFill>
                  <a:schemeClr val="bg1"/>
                </a:solidFill>
              </a:rPr>
              <a:t>Hair Dresser</a:t>
            </a:r>
          </a:p>
        </p:txBody>
      </p:sp>
    </p:spTree>
    <p:extLst>
      <p:ext uri="{BB962C8B-B14F-4D97-AF65-F5344CB8AC3E}">
        <p14:creationId xmlns:p14="http://schemas.microsoft.com/office/powerpoint/2010/main" val="60341355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i="1" dirty="0"/>
              <a:t>Career Research Mapping</a:t>
            </a:r>
          </a:p>
        </p:txBody>
      </p:sp>
      <p:graphicFrame>
        <p:nvGraphicFramePr>
          <p:cNvPr id="3" name="Diagram 2"/>
          <p:cNvGraphicFramePr/>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05000" y="3124200"/>
            <a:ext cx="1524000" cy="830997"/>
          </a:xfrm>
          <a:prstGeom prst="rect">
            <a:avLst/>
          </a:prstGeom>
          <a:noFill/>
        </p:spPr>
        <p:txBody>
          <a:bodyPr wrap="square" rtlCol="0">
            <a:spAutoFit/>
          </a:bodyPr>
          <a:lstStyle/>
          <a:p>
            <a:pPr algn="ctr"/>
            <a:r>
              <a:rPr lang="en-US" sz="2400" b="1" dirty="0">
                <a:solidFill>
                  <a:schemeClr val="bg1"/>
                </a:solidFill>
              </a:rPr>
              <a:t>Hair Dresser</a:t>
            </a:r>
          </a:p>
        </p:txBody>
      </p:sp>
    </p:spTree>
    <p:extLst>
      <p:ext uri="{BB962C8B-B14F-4D97-AF65-F5344CB8AC3E}">
        <p14:creationId xmlns:p14="http://schemas.microsoft.com/office/powerpoint/2010/main" val="316263597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DF831A-A818-4CEF-900A-786431860CDC}"/>
              </a:ext>
            </a:extLst>
          </p:cNvPr>
          <p:cNvSpPr>
            <a:spLocks noGrp="1"/>
          </p:cNvSpPr>
          <p:nvPr>
            <p:ph type="body" idx="12"/>
          </p:nvPr>
        </p:nvSpPr>
        <p:spPr>
          <a:xfrm>
            <a:off x="313765" y="5064837"/>
            <a:ext cx="4267200" cy="1133260"/>
          </a:xfrm>
        </p:spPr>
        <p:txBody>
          <a:bodyPr/>
          <a:lstStyle/>
          <a:p>
            <a:pPr>
              <a:defRPr/>
            </a:pPr>
            <a:r>
              <a:rPr lang="en-US" sz="1600" dirty="0">
                <a:solidFill>
                  <a:schemeClr val="bg2"/>
                </a:solidFill>
              </a:rPr>
              <a:t>Nancy Mueller</a:t>
            </a:r>
          </a:p>
          <a:p>
            <a:pPr>
              <a:defRPr/>
            </a:pPr>
            <a:r>
              <a:rPr lang="en-US" sz="1600" dirty="0">
                <a:solidFill>
                  <a:schemeClr val="bg2"/>
                </a:solidFill>
              </a:rPr>
              <a:t>Sr. Manager, Sales Training</a:t>
            </a:r>
          </a:p>
          <a:p>
            <a:pPr>
              <a:defRPr/>
            </a:pPr>
            <a:r>
              <a:rPr lang="en-US" sz="1600" dirty="0">
                <a:solidFill>
                  <a:schemeClr val="bg2"/>
                </a:solidFill>
              </a:rPr>
              <a:t>Janssen Biotech, Inc.</a:t>
            </a:r>
          </a:p>
          <a:p>
            <a:pPr>
              <a:defRPr/>
            </a:pPr>
            <a:r>
              <a:rPr lang="en-US" sz="1600" dirty="0">
                <a:solidFill>
                  <a:schemeClr val="bg2"/>
                </a:solidFill>
              </a:rPr>
              <a:t>Biotech Division of Johnson &amp; Johnson</a:t>
            </a:r>
          </a:p>
          <a:p>
            <a:endParaRPr lang="en-US" sz="1600" dirty="0">
              <a:solidFill>
                <a:schemeClr val="bg2"/>
              </a:solidFill>
            </a:endParaRPr>
          </a:p>
        </p:txBody>
      </p:sp>
      <p:sp>
        <p:nvSpPr>
          <p:cNvPr id="2" name="Title 1"/>
          <p:cNvSpPr>
            <a:spLocks noGrp="1"/>
          </p:cNvSpPr>
          <p:nvPr>
            <p:ph type="ctrTitle" idx="4294967295"/>
          </p:nvPr>
        </p:nvSpPr>
        <p:spPr>
          <a:xfrm>
            <a:off x="547871" y="2506736"/>
            <a:ext cx="4024129" cy="2141464"/>
          </a:xfrm>
        </p:spPr>
        <p:txBody>
          <a:bodyPr rtlCol="0">
            <a:noAutofit/>
          </a:bodyPr>
          <a:lstStyle/>
          <a:p>
            <a:pPr eaLnBrk="1" fontAlgn="auto" hangingPunct="1">
              <a:spcAft>
                <a:spcPts val="0"/>
              </a:spcAft>
              <a:defRPr/>
            </a:pPr>
            <a:r>
              <a:rPr lang="en-US" sz="4800" i="1" dirty="0">
                <a:solidFill>
                  <a:schemeClr val="bg1"/>
                </a:solidFill>
                <a:ea typeface="+mj-ea"/>
              </a:rPr>
              <a:t>Let’s Sell Something</a:t>
            </a:r>
            <a:br>
              <a:rPr lang="en-US" sz="4800" i="1" dirty="0">
                <a:solidFill>
                  <a:schemeClr val="bg1"/>
                </a:solidFill>
                <a:ea typeface="+mj-ea"/>
              </a:rPr>
            </a:br>
            <a:endParaRPr lang="en-US" sz="4800" i="1" dirty="0">
              <a:solidFill>
                <a:schemeClr val="bg1"/>
              </a:solidFill>
              <a:ea typeface="+mj-ea"/>
            </a:endParaRPr>
          </a:p>
        </p:txBody>
      </p:sp>
    </p:spTree>
    <p:extLst>
      <p:ext uri="{BB962C8B-B14F-4D97-AF65-F5344CB8AC3E}">
        <p14:creationId xmlns:p14="http://schemas.microsoft.com/office/powerpoint/2010/main" val="211554482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i="1" dirty="0"/>
              <a:t>Career Research Mapping</a:t>
            </a:r>
          </a:p>
        </p:txBody>
      </p:sp>
      <p:graphicFrame>
        <p:nvGraphicFramePr>
          <p:cNvPr id="3" name="Diagram 2"/>
          <p:cNvGraphicFramePr/>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05000" y="3124200"/>
            <a:ext cx="1524000" cy="830997"/>
          </a:xfrm>
          <a:prstGeom prst="rect">
            <a:avLst/>
          </a:prstGeom>
          <a:noFill/>
        </p:spPr>
        <p:txBody>
          <a:bodyPr wrap="square" rtlCol="0">
            <a:spAutoFit/>
          </a:bodyPr>
          <a:lstStyle/>
          <a:p>
            <a:pPr algn="ctr"/>
            <a:r>
              <a:rPr lang="en-US" sz="2400" b="1" dirty="0">
                <a:solidFill>
                  <a:schemeClr val="bg1"/>
                </a:solidFill>
              </a:rPr>
              <a:t>Hair Dresser</a:t>
            </a:r>
          </a:p>
        </p:txBody>
      </p:sp>
    </p:spTree>
    <p:extLst>
      <p:ext uri="{BB962C8B-B14F-4D97-AF65-F5344CB8AC3E}">
        <p14:creationId xmlns:p14="http://schemas.microsoft.com/office/powerpoint/2010/main" val="422281291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149132"/>
            <a:ext cx="7886700" cy="1325563"/>
          </a:xfrm>
        </p:spPr>
        <p:txBody>
          <a:bodyPr/>
          <a:lstStyle/>
          <a:p>
            <a:r>
              <a:rPr lang="en-US" sz="3200" dirty="0"/>
              <a:t>Job Roles in the Commercial Team: Additional Roles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600" dirty="0"/>
              <a:t>Analytics: market research, forecasting, finance</a:t>
            </a:r>
          </a:p>
          <a:p>
            <a:pPr marL="457200" indent="-457200">
              <a:buFont typeface="Arial" panose="020B0604020202020204" pitchFamily="34" charset="0"/>
              <a:buChar char="•"/>
            </a:pPr>
            <a:r>
              <a:rPr lang="en-US" sz="2600" dirty="0"/>
              <a:t>Marketing – US &amp; global</a:t>
            </a:r>
          </a:p>
          <a:p>
            <a:pPr marL="457200" indent="-457200">
              <a:buFont typeface="Arial" panose="020B0604020202020204" pitchFamily="34" charset="0"/>
              <a:buChar char="•"/>
            </a:pPr>
            <a:r>
              <a:rPr lang="en-US" sz="2600" dirty="0"/>
              <a:t>Access &amp; payer landscape</a:t>
            </a:r>
          </a:p>
          <a:p>
            <a:pPr marL="457200" indent="-457200">
              <a:buFont typeface="Arial" panose="020B0604020202020204" pitchFamily="34" charset="0"/>
              <a:buChar char="•"/>
            </a:pPr>
            <a:r>
              <a:rPr lang="en-US" sz="2600" dirty="0"/>
              <a:t>Business development</a:t>
            </a:r>
          </a:p>
          <a:p>
            <a:pPr marL="457200" indent="-457200">
              <a:buFont typeface="Arial" panose="020B0604020202020204" pitchFamily="34" charset="0"/>
              <a:buChar char="•"/>
            </a:pPr>
            <a:r>
              <a:rPr lang="en-US" sz="2600" dirty="0"/>
              <a:t>Compliance/Regulatory</a:t>
            </a:r>
          </a:p>
          <a:p>
            <a:pPr marL="457200" indent="-457200">
              <a:buFont typeface="Arial" panose="020B0604020202020204" pitchFamily="34" charset="0"/>
              <a:buChar char="•"/>
            </a:pPr>
            <a:r>
              <a:rPr lang="en-US" sz="2600" dirty="0"/>
              <a:t>Sales operations</a:t>
            </a:r>
          </a:p>
          <a:p>
            <a:pPr marL="457200" indent="-457200">
              <a:buFont typeface="Arial" panose="020B0604020202020204" pitchFamily="34" charset="0"/>
              <a:buChar char="•"/>
            </a:pPr>
            <a:r>
              <a:rPr lang="en-US" sz="2600" dirty="0"/>
              <a:t>IT</a:t>
            </a:r>
          </a:p>
          <a:p>
            <a:pPr marL="457200" indent="-457200">
              <a:buFont typeface="Arial" panose="020B0604020202020204" pitchFamily="34" charset="0"/>
              <a:buChar char="•"/>
            </a:pPr>
            <a:r>
              <a:rPr lang="en-US" sz="2600" dirty="0"/>
              <a:t>Sales leadership</a:t>
            </a:r>
          </a:p>
          <a:p>
            <a:pPr marL="457200" indent="-457200">
              <a:buFont typeface="Arial" panose="020B0604020202020204" pitchFamily="34" charset="0"/>
              <a:buChar char="•"/>
            </a:pPr>
            <a:r>
              <a:rPr lang="en-US" sz="2600" dirty="0"/>
              <a:t>Procurement</a:t>
            </a:r>
          </a:p>
          <a:p>
            <a:endParaRPr lang="en-US" sz="2600" dirty="0"/>
          </a:p>
        </p:txBody>
      </p:sp>
    </p:spTree>
    <p:custDataLst>
      <p:tags r:id="rId2"/>
    </p:custDataLst>
    <p:extLst>
      <p:ext uri="{BB962C8B-B14F-4D97-AF65-F5344CB8AC3E}">
        <p14:creationId xmlns:p14="http://schemas.microsoft.com/office/powerpoint/2010/main" val="330144790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i="1" dirty="0"/>
              <a:t>What is Your Career Map?</a:t>
            </a:r>
          </a:p>
        </p:txBody>
      </p:sp>
      <p:graphicFrame>
        <p:nvGraphicFramePr>
          <p:cNvPr id="3" name="Diagram 2"/>
          <p:cNvGraphicFramePr/>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044460" y="3254514"/>
            <a:ext cx="1219200" cy="400110"/>
          </a:xfrm>
          <a:prstGeom prst="rect">
            <a:avLst/>
          </a:prstGeom>
          <a:solidFill>
            <a:srgbClr val="EA0040"/>
          </a:solidFill>
        </p:spPr>
        <p:txBody>
          <a:bodyPr wrap="square" rtlCol="0">
            <a:spAutoFit/>
          </a:bodyPr>
          <a:lstStyle/>
          <a:p>
            <a:pPr lvl="0"/>
            <a:r>
              <a:rPr lang="en-US" sz="2000" b="1" dirty="0">
                <a:solidFill>
                  <a:schemeClr val="bg1"/>
                </a:solidFill>
                <a:latin typeface="+mn-lt"/>
              </a:rPr>
              <a:t>________</a:t>
            </a:r>
          </a:p>
        </p:txBody>
      </p:sp>
    </p:spTree>
    <p:extLst>
      <p:ext uri="{BB962C8B-B14F-4D97-AF65-F5344CB8AC3E}">
        <p14:creationId xmlns:p14="http://schemas.microsoft.com/office/powerpoint/2010/main" val="14406186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8F7-8C00-4DC3-9136-8C4BA7FE7BCD}"/>
              </a:ext>
            </a:extLst>
          </p:cNvPr>
          <p:cNvSpPr>
            <a:spLocks noGrp="1"/>
          </p:cNvSpPr>
          <p:nvPr>
            <p:ph type="title"/>
          </p:nvPr>
        </p:nvSpPr>
        <p:spPr/>
        <p:txBody>
          <a:bodyPr/>
          <a:lstStyle/>
          <a:p>
            <a:endParaRPr lang="en-US"/>
          </a:p>
        </p:txBody>
      </p:sp>
      <p:sp>
        <p:nvSpPr>
          <p:cNvPr id="3" name="Text Placeholder 2"/>
          <p:cNvSpPr>
            <a:spLocks noGrp="1"/>
          </p:cNvSpPr>
          <p:nvPr>
            <p:ph type="subTitle" idx="4294967295"/>
          </p:nvPr>
        </p:nvSpPr>
        <p:spPr>
          <a:xfrm>
            <a:off x="304800" y="990600"/>
            <a:ext cx="7848600" cy="1752600"/>
          </a:xfrm>
        </p:spPr>
        <p:txBody>
          <a:bodyPr/>
          <a:lstStyle/>
          <a:p>
            <a:pPr algn="ctr"/>
            <a:r>
              <a:rPr lang="en-US" sz="9600" dirty="0">
                <a:solidFill>
                  <a:schemeClr val="bg2"/>
                </a:solidFill>
              </a:rPr>
              <a:t>Questions?</a:t>
            </a:r>
          </a:p>
        </p:txBody>
      </p:sp>
    </p:spTree>
    <p:custDataLst>
      <p:tags r:id="rId2"/>
    </p:custDataLst>
    <p:extLst>
      <p:ext uri="{BB962C8B-B14F-4D97-AF65-F5344CB8AC3E}">
        <p14:creationId xmlns:p14="http://schemas.microsoft.com/office/powerpoint/2010/main" val="410566101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600" dirty="0"/>
              <a:t>Learning Objectives</a:t>
            </a:r>
          </a:p>
        </p:txBody>
      </p:sp>
      <p:sp>
        <p:nvSpPr>
          <p:cNvPr id="4099" name="Content Placeholder 2"/>
          <p:cNvSpPr>
            <a:spLocks noGrp="1"/>
          </p:cNvSpPr>
          <p:nvPr>
            <p:ph idx="1"/>
          </p:nvPr>
        </p:nvSpPr>
        <p:spPr>
          <a:xfrm>
            <a:off x="457200" y="1600200"/>
            <a:ext cx="8229600" cy="4495800"/>
          </a:xfrm>
        </p:spPr>
        <p:txBody>
          <a:bodyPr/>
          <a:lstStyle/>
          <a:p>
            <a:pPr marL="285750" indent="-285750">
              <a:buFont typeface="Arial" panose="020B0604020202020204" pitchFamily="34" charset="0"/>
              <a:buChar char="•"/>
            </a:pPr>
            <a:r>
              <a:rPr lang="en-US" sz="2400" dirty="0">
                <a:solidFill>
                  <a:schemeClr val="tx1"/>
                </a:solidFill>
              </a:rPr>
              <a:t>Increase awareness of diverse roles in Commercialization</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n-US" sz="2400" dirty="0">
                <a:solidFill>
                  <a:schemeClr val="tx1"/>
                </a:solidFill>
              </a:rPr>
              <a:t>Practice presentation skills</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n-US" sz="2400" dirty="0">
                <a:solidFill>
                  <a:schemeClr val="tx1"/>
                </a:solidFill>
              </a:rPr>
              <a:t>Broaden your perspective on Career planning through Career Mapping</a:t>
            </a:r>
          </a:p>
        </p:txBody>
      </p:sp>
    </p:spTree>
    <p:extLst>
      <p:ext uri="{BB962C8B-B14F-4D97-AF65-F5344CB8AC3E}">
        <p14:creationId xmlns:p14="http://schemas.microsoft.com/office/powerpoint/2010/main" val="287092095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7904585"/>
              </p:ext>
            </p:extLst>
          </p:nvPr>
        </p:nvGraphicFramePr>
        <p:xfrm>
          <a:off x="533400" y="1247272"/>
          <a:ext cx="6858000" cy="3934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p:txBody>
          <a:bodyPr/>
          <a:lstStyle/>
          <a:p>
            <a:r>
              <a:rPr lang="en-US" sz="5400" i="1" dirty="0"/>
              <a:t>Career Path</a:t>
            </a:r>
          </a:p>
        </p:txBody>
      </p:sp>
      <p:sp>
        <p:nvSpPr>
          <p:cNvPr id="3" name="TextBox 2"/>
          <p:cNvSpPr txBox="1"/>
          <p:nvPr/>
        </p:nvSpPr>
        <p:spPr>
          <a:xfrm>
            <a:off x="8021" y="5181600"/>
            <a:ext cx="151597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B.S. Mathematics &amp;</a:t>
            </a:r>
          </a:p>
          <a:p>
            <a:pPr algn="ctr"/>
            <a:r>
              <a:rPr lang="en-US" dirty="0"/>
              <a:t> Statistics</a:t>
            </a:r>
          </a:p>
        </p:txBody>
      </p:sp>
    </p:spTree>
    <p:extLst>
      <p:ext uri="{BB962C8B-B14F-4D97-AF65-F5344CB8AC3E}">
        <p14:creationId xmlns:p14="http://schemas.microsoft.com/office/powerpoint/2010/main" val="276797070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Diagram 1"/>
          <p:cNvGraphicFramePr/>
          <p:nvPr/>
        </p:nvGraphicFramePr>
        <p:xfrm>
          <a:off x="533400" y="1247272"/>
          <a:ext cx="6858000" cy="3934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p:txBody>
          <a:bodyPr/>
          <a:lstStyle/>
          <a:p>
            <a:r>
              <a:rPr lang="en-US" sz="5400" i="1" dirty="0"/>
              <a:t>Career Path</a:t>
            </a:r>
          </a:p>
        </p:txBody>
      </p:sp>
      <p:sp>
        <p:nvSpPr>
          <p:cNvPr id="3" name="TextBox 2"/>
          <p:cNvSpPr txBox="1"/>
          <p:nvPr/>
        </p:nvSpPr>
        <p:spPr>
          <a:xfrm>
            <a:off x="0" y="5328398"/>
            <a:ext cx="151597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B.S. Mathematics &amp;</a:t>
            </a:r>
          </a:p>
          <a:p>
            <a:pPr algn="ctr"/>
            <a:r>
              <a:rPr lang="en-US" dirty="0"/>
              <a:t> Statistics</a:t>
            </a:r>
          </a:p>
        </p:txBody>
      </p:sp>
    </p:spTree>
    <p:extLst>
      <p:ext uri="{BB962C8B-B14F-4D97-AF65-F5344CB8AC3E}">
        <p14:creationId xmlns:p14="http://schemas.microsoft.com/office/powerpoint/2010/main" val="346473303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a:t>The Business of Healthcare:</a:t>
            </a:r>
            <a:br>
              <a:rPr lang="en-US" sz="3200" dirty="0"/>
            </a:br>
            <a:r>
              <a:rPr lang="en-US" sz="3200" dirty="0"/>
              <a:t>Selling in the pharmaceutical industry</a:t>
            </a:r>
            <a:br>
              <a:rPr lang="en-US" sz="3200" dirty="0"/>
            </a:br>
            <a:endParaRPr lang="en-US" sz="3200" dirty="0"/>
          </a:p>
        </p:txBody>
      </p:sp>
      <p:sp>
        <p:nvSpPr>
          <p:cNvPr id="3" name="Content Placeholder 2"/>
          <p:cNvSpPr>
            <a:spLocks noGrp="1"/>
          </p:cNvSpPr>
          <p:nvPr>
            <p:ph idx="1"/>
          </p:nvPr>
        </p:nvSpPr>
        <p:spPr>
          <a:xfrm>
            <a:off x="548640" y="1752600"/>
            <a:ext cx="7886700" cy="3789628"/>
          </a:xfrm>
        </p:spPr>
        <p:txBody>
          <a:bodyPr/>
          <a:lstStyle/>
          <a:p>
            <a:r>
              <a:rPr lang="en-US" sz="2400" dirty="0"/>
              <a:t>Why is sales a good entry point to a company?</a:t>
            </a:r>
          </a:p>
          <a:p>
            <a:r>
              <a:rPr lang="en-US" sz="2400" dirty="0"/>
              <a:t>Group Activity:               </a:t>
            </a:r>
          </a:p>
          <a:p>
            <a:pPr marL="0" indent="0">
              <a:buNone/>
            </a:pPr>
            <a:r>
              <a:rPr lang="en-US" sz="2400" dirty="0"/>
              <a:t>      </a:t>
            </a:r>
            <a:endParaRPr lang="en-US" sz="6000" b="1" dirty="0">
              <a:solidFill>
                <a:srgbClr val="C00000"/>
              </a:solidFill>
            </a:endParaRPr>
          </a:p>
        </p:txBody>
      </p:sp>
      <p:sp>
        <p:nvSpPr>
          <p:cNvPr id="4" name="Rectangle 3"/>
          <p:cNvSpPr/>
          <p:nvPr/>
        </p:nvSpPr>
        <p:spPr>
          <a:xfrm>
            <a:off x="1371600" y="3101875"/>
            <a:ext cx="5955476"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Let’s Sell </a:t>
            </a:r>
          </a:p>
          <a:p>
            <a:pPr algn="ct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Something!!!</a:t>
            </a:r>
          </a:p>
        </p:txBody>
      </p:sp>
    </p:spTree>
    <p:custDataLst>
      <p:tags r:id="rId2"/>
    </p:custDataLst>
    <p:extLst>
      <p:ext uri="{BB962C8B-B14F-4D97-AF65-F5344CB8AC3E}">
        <p14:creationId xmlns:p14="http://schemas.microsoft.com/office/powerpoint/2010/main" val="1029799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86700" cy="1325563"/>
          </a:xfrm>
        </p:spPr>
        <p:txBody>
          <a:bodyPr/>
          <a:lstStyle/>
          <a:p>
            <a:r>
              <a:rPr lang="en-US" sz="4400" dirty="0"/>
              <a:t>Let’s Sell Something</a:t>
            </a:r>
          </a:p>
        </p:txBody>
      </p:sp>
      <p:sp>
        <p:nvSpPr>
          <p:cNvPr id="3" name="Content Placeholder 2"/>
          <p:cNvSpPr>
            <a:spLocks noGrp="1"/>
          </p:cNvSpPr>
          <p:nvPr>
            <p:ph idx="1"/>
          </p:nvPr>
        </p:nvSpPr>
        <p:spPr>
          <a:xfrm>
            <a:off x="228600" y="1381786"/>
            <a:ext cx="8413376" cy="4409414"/>
          </a:xfrm>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You have 3 minutes to sell the item to your partner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Determine if your “customer” bought your item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But before we begin……</a:t>
            </a:r>
          </a:p>
          <a:p>
            <a:endParaRPr lang="en-US" dirty="0"/>
          </a:p>
          <a:p>
            <a:endParaRPr lang="en-US" dirty="0"/>
          </a:p>
        </p:txBody>
      </p:sp>
    </p:spTree>
    <p:custDataLst>
      <p:tags r:id="rId2"/>
    </p:custDataLst>
    <p:extLst>
      <p:ext uri="{BB962C8B-B14F-4D97-AF65-F5344CB8AC3E}">
        <p14:creationId xmlns:p14="http://schemas.microsoft.com/office/powerpoint/2010/main" val="2623198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97655"/>
            <a:ext cx="7886700" cy="1325563"/>
          </a:xfrm>
        </p:spPr>
        <p:txBody>
          <a:bodyPr/>
          <a:lstStyle/>
          <a:p>
            <a:r>
              <a:rPr lang="en-US" sz="3600" dirty="0"/>
              <a:t>Let’s Sell Something</a:t>
            </a:r>
          </a:p>
        </p:txBody>
      </p:sp>
      <p:sp>
        <p:nvSpPr>
          <p:cNvPr id="3" name="Content Placeholder 2"/>
          <p:cNvSpPr>
            <a:spLocks noGrp="1"/>
          </p:cNvSpPr>
          <p:nvPr>
            <p:ph idx="1"/>
          </p:nvPr>
        </p:nvSpPr>
        <p:spPr>
          <a:xfrm>
            <a:off x="304800" y="969401"/>
            <a:ext cx="8229600" cy="4525963"/>
          </a:xfrm>
        </p:spPr>
        <p:txBody>
          <a:bodyPr/>
          <a:lstStyle/>
          <a:p>
            <a:r>
              <a:rPr lang="en-US" sz="2800" dirty="0"/>
              <a:t>Sellers </a:t>
            </a:r>
          </a:p>
          <a:p>
            <a:pPr lvl="1"/>
            <a:r>
              <a:rPr lang="en-US" sz="2400" dirty="0"/>
              <a:t>Did your partner agree to buy your item?</a:t>
            </a:r>
          </a:p>
          <a:p>
            <a:pPr lvl="1"/>
            <a:r>
              <a:rPr lang="en-US" sz="2400" dirty="0"/>
              <a:t>Was it difficult?  Why or why not?</a:t>
            </a:r>
          </a:p>
          <a:p>
            <a:pPr lvl="1"/>
            <a:r>
              <a:rPr lang="en-US" sz="2400" dirty="0"/>
              <a:t>What do you think made you successful or not successful in your sales pitch?</a:t>
            </a:r>
          </a:p>
          <a:p>
            <a:r>
              <a:rPr lang="en-US" sz="2800" dirty="0"/>
              <a:t>Customers</a:t>
            </a:r>
          </a:p>
          <a:p>
            <a:pPr lvl="1"/>
            <a:r>
              <a:rPr lang="en-US" sz="2400" dirty="0"/>
              <a:t>How did you feel during the sales pitch?</a:t>
            </a:r>
          </a:p>
          <a:p>
            <a:pPr lvl="1"/>
            <a:r>
              <a:rPr lang="en-US" sz="2400" dirty="0"/>
              <a:t>What did you like or not like about the interaction?</a:t>
            </a:r>
          </a:p>
          <a:p>
            <a:r>
              <a:rPr lang="en-US" sz="2800" dirty="0"/>
              <a:t>Peer mentors – </a:t>
            </a:r>
          </a:p>
          <a:p>
            <a:pPr lvl="1"/>
            <a:r>
              <a:rPr lang="en-US" sz="2400" dirty="0"/>
              <a:t>What additional insights or observations do you have?</a:t>
            </a:r>
          </a:p>
          <a:p>
            <a:pPr lvl="1"/>
            <a:endParaRPr lang="en-US" sz="2400" dirty="0"/>
          </a:p>
          <a:p>
            <a:endParaRPr lang="en-US" sz="2800" dirty="0"/>
          </a:p>
          <a:p>
            <a:endParaRPr lang="en-US" sz="2800" dirty="0"/>
          </a:p>
        </p:txBody>
      </p:sp>
    </p:spTree>
    <p:custDataLst>
      <p:tags r:id="rId2"/>
    </p:custDataLst>
    <p:extLst>
      <p:ext uri="{BB962C8B-B14F-4D97-AF65-F5344CB8AC3E}">
        <p14:creationId xmlns:p14="http://schemas.microsoft.com/office/powerpoint/2010/main" val="1586199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8A9709-23F4-462F-887D-503F242AB356}"/>
              </a:ext>
            </a:extLst>
          </p:cNvPr>
          <p:cNvSpPr>
            <a:spLocks noGrp="1"/>
          </p:cNvSpPr>
          <p:nvPr>
            <p:ph type="body" sz="quarter" idx="10"/>
          </p:nvPr>
        </p:nvSpPr>
        <p:spPr>
          <a:xfrm>
            <a:off x="520977" y="2110854"/>
            <a:ext cx="3778065" cy="2461145"/>
          </a:xfrm>
        </p:spPr>
        <p:txBody>
          <a:bodyPr/>
          <a:lstStyle/>
          <a:p>
            <a:r>
              <a:rPr lang="en-US" sz="4000" dirty="0"/>
              <a:t>Career Mapping: </a:t>
            </a:r>
            <a:br>
              <a:rPr lang="en-US" sz="4000" dirty="0"/>
            </a:br>
            <a:r>
              <a:rPr lang="en-US" sz="4000" dirty="0"/>
              <a:t>Expand your Horizons!</a:t>
            </a:r>
          </a:p>
        </p:txBody>
      </p:sp>
    </p:spTree>
    <p:extLst>
      <p:ext uri="{BB962C8B-B14F-4D97-AF65-F5344CB8AC3E}">
        <p14:creationId xmlns:p14="http://schemas.microsoft.com/office/powerpoint/2010/main" val="2092739449"/>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5ed065b2-2709-4046-8b9e-a26165ecf051"/>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 name="LUIDIAENABLED" val="False"/>
  <p:tag name="EXPANDSHOWBAR"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Janssen_Immunology_template_16x9" id="{F63D6A16-C55A-B34A-AD27-8227F9CB1FF9}" vid="{0AAA47B2-5799-CF46-81DA-A912621EF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0.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1.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2.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3.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4.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5.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6.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7.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8.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19.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2.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20.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21.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22.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23.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3.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4.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5.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6.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7.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8.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ppt/theme/themeOverride9.xml><?xml version="1.0" encoding="utf-8"?>
<a:themeOverride xmlns:a="http://schemas.openxmlformats.org/drawingml/2006/main">
  <a:clrScheme name="Janssen">
    <a:dk1>
      <a:srgbClr val="202720"/>
    </a:dk1>
    <a:lt1>
      <a:srgbClr val="FFFFFF"/>
    </a:lt1>
    <a:dk2>
      <a:srgbClr val="D9D9D6"/>
    </a:dk2>
    <a:lt2>
      <a:srgbClr val="003278"/>
    </a:lt2>
    <a:accent1>
      <a:srgbClr val="003056"/>
    </a:accent1>
    <a:accent2>
      <a:srgbClr val="00A0E1"/>
    </a:accent2>
    <a:accent3>
      <a:srgbClr val="780EAD"/>
    </a:accent3>
    <a:accent4>
      <a:srgbClr val="0055B8"/>
    </a:accent4>
    <a:accent5>
      <a:srgbClr val="E9004C"/>
    </a:accent5>
    <a:accent6>
      <a:srgbClr val="2E793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B55B79D50F8148A4DB6D9108BD6B56" ma:contentTypeVersion="25" ma:contentTypeDescription="Create a new document." ma:contentTypeScope="" ma:versionID="61bdfca726294df6314296e4cee6009e">
  <xsd:schema xmlns:xsd="http://www.w3.org/2001/XMLSchema" xmlns:xs="http://www.w3.org/2001/XMLSchema" xmlns:p="http://schemas.microsoft.com/office/2006/metadata/properties" xmlns:ns2="db233ec2-66d3-4ef5-8807-a2c006e69374" xmlns:ns3="22f06dfc-89d6-4ef5-9df8-ef4dcff005cd" targetNamespace="http://schemas.microsoft.com/office/2006/metadata/properties" ma:root="true" ma:fieldsID="4a493acd571935d58da3b13c8d5924b4" ns2:_="" ns3:_="">
    <xsd:import namespace="db233ec2-66d3-4ef5-8807-a2c006e69374"/>
    <xsd:import namespace="22f06dfc-89d6-4ef5-9df8-ef4dcff005c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Fina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f06dfc-89d6-4ef5-9df8-ef4dcff005c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Final" ma:index="27" nillable="true" ma:displayName="Final" ma:default="0" ma:format="Dropdown" ma:internalName="Final">
      <xsd:simpleType>
        <xsd:restriction base="dms:Boolea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6C477E-1320-4A03-B2F6-A010C316AD97}"/>
</file>

<file path=customXml/itemProps2.xml><?xml version="1.0" encoding="utf-8"?>
<ds:datastoreItem xmlns:ds="http://schemas.openxmlformats.org/officeDocument/2006/customXml" ds:itemID="{26E1134D-C07F-4159-AE5B-968FC2BF0DFD}"/>
</file>

<file path=docProps/app.xml><?xml version="1.0" encoding="utf-8"?>
<Properties xmlns="http://schemas.openxmlformats.org/officeDocument/2006/extended-properties" xmlns:vt="http://schemas.openxmlformats.org/officeDocument/2006/docPropsVTypes">
  <Template/>
  <TotalTime>1580</TotalTime>
  <Words>877</Words>
  <Application>Microsoft Office PowerPoint</Application>
  <PresentationFormat>On-screen Show (4:3)</PresentationFormat>
  <Paragraphs>194</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Tahoma</vt:lpstr>
      <vt:lpstr>Verdana</vt:lpstr>
      <vt:lpstr>Wingdings</vt:lpstr>
      <vt:lpstr>1_Office Theme</vt:lpstr>
      <vt:lpstr>Power Pose</vt:lpstr>
      <vt:lpstr>Let’s Sell Something </vt:lpstr>
      <vt:lpstr>Learning Objectives</vt:lpstr>
      <vt:lpstr>Career Path</vt:lpstr>
      <vt:lpstr>Career Path</vt:lpstr>
      <vt:lpstr>The Business of Healthcare: Selling in the pharmaceutical industry </vt:lpstr>
      <vt:lpstr>Let’s Sell Something</vt:lpstr>
      <vt:lpstr>Let’s Sell Something</vt:lpstr>
      <vt:lpstr>PowerPoint Presentation</vt:lpstr>
      <vt:lpstr>When I Grow Up I Wanna Be A…..</vt:lpstr>
      <vt:lpstr>My Career Plan</vt:lpstr>
      <vt:lpstr>My Actual Career</vt:lpstr>
      <vt:lpstr>What is Your Career Plan?</vt:lpstr>
      <vt:lpstr>Career Research Mapping</vt:lpstr>
      <vt:lpstr>Career Research Mapping</vt:lpstr>
      <vt:lpstr>Career Research Mapping</vt:lpstr>
      <vt:lpstr>Career Research Mapping</vt:lpstr>
      <vt:lpstr>Career Research Mapping</vt:lpstr>
      <vt:lpstr>Career Research Mapping</vt:lpstr>
      <vt:lpstr>Career Research Mapping</vt:lpstr>
      <vt:lpstr>Job Roles in the Commercial Team: Additional Roles</vt:lpstr>
      <vt:lpstr>What is Your Career Map?</vt:lpstr>
      <vt:lpstr>PowerPoint Presentation</vt:lpstr>
    </vt:vector>
  </TitlesOfParts>
  <Company>Johnson &amp;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dkenned6</dc:creator>
  <cp:lastModifiedBy>Mueller, Nancy [CNTUS]</cp:lastModifiedBy>
  <cp:revision>61</cp:revision>
  <cp:lastPrinted>2017-02-17T01:58:59Z</cp:lastPrinted>
  <dcterms:created xsi:type="dcterms:W3CDTF">2011-07-08T20:46:42Z</dcterms:created>
  <dcterms:modified xsi:type="dcterms:W3CDTF">2023-02-27T22:25:26Z</dcterms:modified>
</cp:coreProperties>
</file>