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68" r:id="rId5"/>
    <p:sldMasterId id="2147493506" r:id="rId6"/>
  </p:sldMasterIdLst>
  <p:notesMasterIdLst>
    <p:notesMasterId r:id="rId25"/>
  </p:notesMasterIdLst>
  <p:sldIdLst>
    <p:sldId id="312" r:id="rId7"/>
    <p:sldId id="270" r:id="rId8"/>
    <p:sldId id="2141410972" r:id="rId9"/>
    <p:sldId id="1740" r:id="rId10"/>
    <p:sldId id="2141410880" r:id="rId11"/>
    <p:sldId id="2141411002" r:id="rId12"/>
    <p:sldId id="2141410994" r:id="rId13"/>
    <p:sldId id="641" r:id="rId14"/>
    <p:sldId id="292" r:id="rId15"/>
    <p:sldId id="2141410883" r:id="rId16"/>
    <p:sldId id="2141410998" r:id="rId17"/>
    <p:sldId id="2141411001" r:id="rId18"/>
    <p:sldId id="2141411005" r:id="rId19"/>
    <p:sldId id="277" r:id="rId20"/>
    <p:sldId id="2141411011" r:id="rId21"/>
    <p:sldId id="2141411007" r:id="rId22"/>
    <p:sldId id="2141410979" r:id="rId23"/>
    <p:sldId id="2141410975" r:id="rId2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2256"/>
    <a:srgbClr val="13B5EA"/>
    <a:srgbClr val="F37321"/>
    <a:srgbClr val="FFD200"/>
    <a:srgbClr val="340C3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D12B53-D109-4975-9AC0-FF478D3D14F6}" v="1050" dt="2021-10-18T13:13:37.317"/>
    <p1510:client id="{D5937FEE-4881-4E5F-90EF-71AD27CC7793}" v="2" dt="2021-10-18T15:24:21.4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87" autoAdjust="0"/>
    <p:restoredTop sz="82139" autoAdjust="0"/>
  </p:normalViewPr>
  <p:slideViewPr>
    <p:cSldViewPr snapToGrid="0" snapToObjects="1">
      <p:cViewPr varScale="1">
        <p:scale>
          <a:sx n="119" d="100"/>
          <a:sy n="119" d="100"/>
        </p:scale>
        <p:origin x="1476" y="96"/>
      </p:cViewPr>
      <p:guideLst>
        <p:guide orient="horz" pos="1620"/>
        <p:guide pos="2880"/>
      </p:guideLst>
    </p:cSldViewPr>
  </p:slideViewPr>
  <p:notesTextViewPr>
    <p:cViewPr>
      <p:scale>
        <a:sx n="3" d="2"/>
        <a:sy n="3" d="2"/>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shell Ponteen Greene" userId="ad8b2c36-cf34-435e-bded-1446aef3f270" providerId="ADAL" clId="{45D12B53-D109-4975-9AC0-FF478D3D14F6}"/>
    <pc:docChg chg="undo custSel addSld delSld modSld sldOrd">
      <pc:chgData name="Teshell Ponteen Greene" userId="ad8b2c36-cf34-435e-bded-1446aef3f270" providerId="ADAL" clId="{45D12B53-D109-4975-9AC0-FF478D3D14F6}" dt="2021-10-18T13:16:30.417" v="1670" actId="1035"/>
      <pc:docMkLst>
        <pc:docMk/>
      </pc:docMkLst>
      <pc:sldChg chg="add">
        <pc:chgData name="Teshell Ponteen Greene" userId="ad8b2c36-cf34-435e-bded-1446aef3f270" providerId="ADAL" clId="{45D12B53-D109-4975-9AC0-FF478D3D14F6}" dt="2021-10-15T14:49:04.151" v="124"/>
        <pc:sldMkLst>
          <pc:docMk/>
          <pc:sldMk cId="2405257641" sldId="270"/>
        </pc:sldMkLst>
      </pc:sldChg>
      <pc:sldChg chg="modSp mod ord">
        <pc:chgData name="Teshell Ponteen Greene" userId="ad8b2c36-cf34-435e-bded-1446aef3f270" providerId="ADAL" clId="{45D12B53-D109-4975-9AC0-FF478D3D14F6}" dt="2021-10-15T17:05:24.226" v="951" actId="20577"/>
        <pc:sldMkLst>
          <pc:docMk/>
          <pc:sldMk cId="643073831" sldId="277"/>
        </pc:sldMkLst>
        <pc:spChg chg="mod">
          <ac:chgData name="Teshell Ponteen Greene" userId="ad8b2c36-cf34-435e-bded-1446aef3f270" providerId="ADAL" clId="{45D12B53-D109-4975-9AC0-FF478D3D14F6}" dt="2021-10-15T17:05:24.226" v="951" actId="20577"/>
          <ac:spMkLst>
            <pc:docMk/>
            <pc:sldMk cId="643073831" sldId="277"/>
            <ac:spMk id="6" creationId="{2E5EBE90-A3DE-48F3-B73A-A5E63408D0A0}"/>
          </ac:spMkLst>
        </pc:spChg>
      </pc:sldChg>
      <pc:sldChg chg="modSp mod modAnim">
        <pc:chgData name="Teshell Ponteen Greene" userId="ad8b2c36-cf34-435e-bded-1446aef3f270" providerId="ADAL" clId="{45D12B53-D109-4975-9AC0-FF478D3D14F6}" dt="2021-10-18T12:57:33.141" v="1270" actId="207"/>
        <pc:sldMkLst>
          <pc:docMk/>
          <pc:sldMk cId="29764017" sldId="292"/>
        </pc:sldMkLst>
        <pc:spChg chg="mod">
          <ac:chgData name="Teshell Ponteen Greene" userId="ad8b2c36-cf34-435e-bded-1446aef3f270" providerId="ADAL" clId="{45D12B53-D109-4975-9AC0-FF478D3D14F6}" dt="2021-10-18T12:57:33.141" v="1270" actId="207"/>
          <ac:spMkLst>
            <pc:docMk/>
            <pc:sldMk cId="29764017" sldId="292"/>
            <ac:spMk id="3" creationId="{00000000-0000-0000-0000-000000000000}"/>
          </ac:spMkLst>
        </pc:spChg>
        <pc:spChg chg="mod">
          <ac:chgData name="Teshell Ponteen Greene" userId="ad8b2c36-cf34-435e-bded-1446aef3f270" providerId="ADAL" clId="{45D12B53-D109-4975-9AC0-FF478D3D14F6}" dt="2021-10-15T15:22:04.688" v="722" actId="20577"/>
          <ac:spMkLst>
            <pc:docMk/>
            <pc:sldMk cId="29764017" sldId="292"/>
            <ac:spMk id="5" creationId="{99A49119-14FA-436A-BAA9-49724B2EF484}"/>
          </ac:spMkLst>
        </pc:spChg>
        <pc:picChg chg="mod">
          <ac:chgData name="Teshell Ponteen Greene" userId="ad8b2c36-cf34-435e-bded-1446aef3f270" providerId="ADAL" clId="{45D12B53-D109-4975-9AC0-FF478D3D14F6}" dt="2021-10-15T15:28:29.737" v="933" actId="1038"/>
          <ac:picMkLst>
            <pc:docMk/>
            <pc:sldMk cId="29764017" sldId="292"/>
            <ac:picMk id="6" creationId="{1D8826B9-1E8C-4372-A4A2-235AC36F6B6F}"/>
          </ac:picMkLst>
        </pc:picChg>
        <pc:picChg chg="mod">
          <ac:chgData name="Teshell Ponteen Greene" userId="ad8b2c36-cf34-435e-bded-1446aef3f270" providerId="ADAL" clId="{45D12B53-D109-4975-9AC0-FF478D3D14F6}" dt="2021-10-15T15:28:29.737" v="933" actId="1038"/>
          <ac:picMkLst>
            <pc:docMk/>
            <pc:sldMk cId="29764017" sldId="292"/>
            <ac:picMk id="8" creationId="{552A2E0C-C051-4103-993D-CA4DEFF782C6}"/>
          </ac:picMkLst>
        </pc:picChg>
      </pc:sldChg>
      <pc:sldChg chg="del">
        <pc:chgData name="Teshell Ponteen Greene" userId="ad8b2c36-cf34-435e-bded-1446aef3f270" providerId="ADAL" clId="{45D12B53-D109-4975-9AC0-FF478D3D14F6}" dt="2021-10-15T14:49:59.746" v="129" actId="47"/>
        <pc:sldMkLst>
          <pc:docMk/>
          <pc:sldMk cId="198906194" sldId="309"/>
        </pc:sldMkLst>
      </pc:sldChg>
      <pc:sldChg chg="modSp mod">
        <pc:chgData name="Teshell Ponteen Greene" userId="ad8b2c36-cf34-435e-bded-1446aef3f270" providerId="ADAL" clId="{45D12B53-D109-4975-9AC0-FF478D3D14F6}" dt="2021-10-18T13:16:30.417" v="1670" actId="1035"/>
        <pc:sldMkLst>
          <pc:docMk/>
          <pc:sldMk cId="3015080267" sldId="312"/>
        </pc:sldMkLst>
        <pc:spChg chg="mod">
          <ac:chgData name="Teshell Ponteen Greene" userId="ad8b2c36-cf34-435e-bded-1446aef3f270" providerId="ADAL" clId="{45D12B53-D109-4975-9AC0-FF478D3D14F6}" dt="2021-10-15T15:03:43.728" v="456" actId="20577"/>
          <ac:spMkLst>
            <pc:docMk/>
            <pc:sldMk cId="3015080267" sldId="312"/>
            <ac:spMk id="2" creationId="{00000000-0000-0000-0000-000000000000}"/>
          </ac:spMkLst>
        </pc:spChg>
        <pc:spChg chg="mod">
          <ac:chgData name="Teshell Ponteen Greene" userId="ad8b2c36-cf34-435e-bded-1446aef3f270" providerId="ADAL" clId="{45D12B53-D109-4975-9AC0-FF478D3D14F6}" dt="2021-10-18T13:16:30.417" v="1670" actId="1035"/>
          <ac:spMkLst>
            <pc:docMk/>
            <pc:sldMk cId="3015080267" sldId="312"/>
            <ac:spMk id="3" creationId="{00000000-0000-0000-0000-000000000000}"/>
          </ac:spMkLst>
        </pc:spChg>
        <pc:spChg chg="mod">
          <ac:chgData name="Teshell Ponteen Greene" userId="ad8b2c36-cf34-435e-bded-1446aef3f270" providerId="ADAL" clId="{45D12B53-D109-4975-9AC0-FF478D3D14F6}" dt="2021-10-12T13:44:31.265" v="38" actId="313"/>
          <ac:spMkLst>
            <pc:docMk/>
            <pc:sldMk cId="3015080267" sldId="312"/>
            <ac:spMk id="5" creationId="{00000000-0000-0000-0000-000000000000}"/>
          </ac:spMkLst>
        </pc:spChg>
      </pc:sldChg>
      <pc:sldChg chg="modSp mod ord modNotesTx">
        <pc:chgData name="Teshell Ponteen Greene" userId="ad8b2c36-cf34-435e-bded-1446aef3f270" providerId="ADAL" clId="{45D12B53-D109-4975-9AC0-FF478D3D14F6}" dt="2021-10-18T12:45:08.255" v="956" actId="20577"/>
        <pc:sldMkLst>
          <pc:docMk/>
          <pc:sldMk cId="3266331325" sldId="641"/>
        </pc:sldMkLst>
        <pc:spChg chg="mod">
          <ac:chgData name="Teshell Ponteen Greene" userId="ad8b2c36-cf34-435e-bded-1446aef3f270" providerId="ADAL" clId="{45D12B53-D109-4975-9AC0-FF478D3D14F6}" dt="2021-10-15T15:20:30.738" v="689" actId="20577"/>
          <ac:spMkLst>
            <pc:docMk/>
            <pc:sldMk cId="3266331325" sldId="641"/>
            <ac:spMk id="2" creationId="{00000000-0000-0000-0000-000000000000}"/>
          </ac:spMkLst>
        </pc:spChg>
        <pc:spChg chg="mod">
          <ac:chgData name="Teshell Ponteen Greene" userId="ad8b2c36-cf34-435e-bded-1446aef3f270" providerId="ADAL" clId="{45D12B53-D109-4975-9AC0-FF478D3D14F6}" dt="2021-10-18T12:44:51.602" v="954" actId="207"/>
          <ac:spMkLst>
            <pc:docMk/>
            <pc:sldMk cId="3266331325" sldId="641"/>
            <ac:spMk id="28" creationId="{B4326EE4-70B8-4E92-85D0-1CF04F5D10D5}"/>
          </ac:spMkLst>
        </pc:spChg>
      </pc:sldChg>
      <pc:sldChg chg="add del">
        <pc:chgData name="Teshell Ponteen Greene" userId="ad8b2c36-cf34-435e-bded-1446aef3f270" providerId="ADAL" clId="{45D12B53-D109-4975-9AC0-FF478D3D14F6}" dt="2021-10-15T14:45:46.394" v="122" actId="47"/>
        <pc:sldMkLst>
          <pc:docMk/>
          <pc:sldMk cId="2967146002" sldId="1676"/>
        </pc:sldMkLst>
      </pc:sldChg>
      <pc:sldChg chg="del">
        <pc:chgData name="Teshell Ponteen Greene" userId="ad8b2c36-cf34-435e-bded-1446aef3f270" providerId="ADAL" clId="{45D12B53-D109-4975-9AC0-FF478D3D14F6}" dt="2021-10-15T14:49:35.810" v="127" actId="47"/>
        <pc:sldMkLst>
          <pc:docMk/>
          <pc:sldMk cId="3378641603" sldId="1678"/>
        </pc:sldMkLst>
      </pc:sldChg>
      <pc:sldChg chg="del">
        <pc:chgData name="Teshell Ponteen Greene" userId="ad8b2c36-cf34-435e-bded-1446aef3f270" providerId="ADAL" clId="{45D12B53-D109-4975-9AC0-FF478D3D14F6}" dt="2021-10-12T14:14:14.593" v="111" actId="47"/>
        <pc:sldMkLst>
          <pc:docMk/>
          <pc:sldMk cId="1517590894" sldId="1695"/>
        </pc:sldMkLst>
      </pc:sldChg>
      <pc:sldChg chg="del">
        <pc:chgData name="Teshell Ponteen Greene" userId="ad8b2c36-cf34-435e-bded-1446aef3f270" providerId="ADAL" clId="{45D12B53-D109-4975-9AC0-FF478D3D14F6}" dt="2021-10-15T14:45:39.258" v="120" actId="47"/>
        <pc:sldMkLst>
          <pc:docMk/>
          <pc:sldMk cId="2693751427" sldId="1697"/>
        </pc:sldMkLst>
      </pc:sldChg>
      <pc:sldChg chg="addSp delSp modSp add mod delAnim modAnim">
        <pc:chgData name="Teshell Ponteen Greene" userId="ad8b2c36-cf34-435e-bded-1446aef3f270" providerId="ADAL" clId="{45D12B53-D109-4975-9AC0-FF478D3D14F6}" dt="2021-10-15T15:05:42.907" v="476" actId="20577"/>
        <pc:sldMkLst>
          <pc:docMk/>
          <pc:sldMk cId="3044367818" sldId="1740"/>
        </pc:sldMkLst>
        <pc:spChg chg="mod">
          <ac:chgData name="Teshell Ponteen Greene" userId="ad8b2c36-cf34-435e-bded-1446aef3f270" providerId="ADAL" clId="{45D12B53-D109-4975-9AC0-FF478D3D14F6}" dt="2021-10-15T15:05:42.907" v="476" actId="20577"/>
          <ac:spMkLst>
            <pc:docMk/>
            <pc:sldMk cId="3044367818" sldId="1740"/>
            <ac:spMk id="5" creationId="{07BFA4A5-917A-42F9-A79B-095A025F0FB9}"/>
          </ac:spMkLst>
        </pc:spChg>
        <pc:spChg chg="add del mod">
          <ac:chgData name="Teshell Ponteen Greene" userId="ad8b2c36-cf34-435e-bded-1446aef3f270" providerId="ADAL" clId="{45D12B53-D109-4975-9AC0-FF478D3D14F6}" dt="2021-10-15T14:54:22.656" v="184" actId="478"/>
          <ac:spMkLst>
            <pc:docMk/>
            <pc:sldMk cId="3044367818" sldId="1740"/>
            <ac:spMk id="8" creationId="{0028988A-9648-490A-81D7-24348A5A646E}"/>
          </ac:spMkLst>
        </pc:spChg>
        <pc:spChg chg="del">
          <ac:chgData name="Teshell Ponteen Greene" userId="ad8b2c36-cf34-435e-bded-1446aef3f270" providerId="ADAL" clId="{45D12B53-D109-4975-9AC0-FF478D3D14F6}" dt="2021-10-15T14:57:09.727" v="221" actId="478"/>
          <ac:spMkLst>
            <pc:docMk/>
            <pc:sldMk cId="3044367818" sldId="1740"/>
            <ac:spMk id="9" creationId="{DEC6AB61-44EA-465C-A93F-155763740C45}"/>
          </ac:spMkLst>
        </pc:spChg>
        <pc:spChg chg="del">
          <ac:chgData name="Teshell Ponteen Greene" userId="ad8b2c36-cf34-435e-bded-1446aef3f270" providerId="ADAL" clId="{45D12B53-D109-4975-9AC0-FF478D3D14F6}" dt="2021-10-15T14:57:09.727" v="221" actId="478"/>
          <ac:spMkLst>
            <pc:docMk/>
            <pc:sldMk cId="3044367818" sldId="1740"/>
            <ac:spMk id="10" creationId="{CE41AE4F-926C-4B63-9C9F-14B31355101A}"/>
          </ac:spMkLst>
        </pc:spChg>
        <pc:spChg chg="del mod">
          <ac:chgData name="Teshell Ponteen Greene" userId="ad8b2c36-cf34-435e-bded-1446aef3f270" providerId="ADAL" clId="{45D12B53-D109-4975-9AC0-FF478D3D14F6}" dt="2021-10-15T14:54:19.536" v="183" actId="478"/>
          <ac:spMkLst>
            <pc:docMk/>
            <pc:sldMk cId="3044367818" sldId="1740"/>
            <ac:spMk id="13" creationId="{301DA347-4AC7-4A9C-84FB-0717E6924702}"/>
          </ac:spMkLst>
        </pc:spChg>
        <pc:spChg chg="add mod">
          <ac:chgData name="Teshell Ponteen Greene" userId="ad8b2c36-cf34-435e-bded-1446aef3f270" providerId="ADAL" clId="{45D12B53-D109-4975-9AC0-FF478D3D14F6}" dt="2021-10-15T14:54:28.060" v="195" actId="20577"/>
          <ac:spMkLst>
            <pc:docMk/>
            <pc:sldMk cId="3044367818" sldId="1740"/>
            <ac:spMk id="15" creationId="{A64C6344-4D1E-4D15-A70B-7EFE4DD9C772}"/>
          </ac:spMkLst>
        </pc:spChg>
        <pc:spChg chg="add mod">
          <ac:chgData name="Teshell Ponteen Greene" userId="ad8b2c36-cf34-435e-bded-1446aef3f270" providerId="ADAL" clId="{45D12B53-D109-4975-9AC0-FF478D3D14F6}" dt="2021-10-15T14:57:10.791" v="222"/>
          <ac:spMkLst>
            <pc:docMk/>
            <pc:sldMk cId="3044367818" sldId="1740"/>
            <ac:spMk id="16" creationId="{0BC38FDA-B9EA-4B91-A735-C54E0E8EA6C4}"/>
          </ac:spMkLst>
        </pc:spChg>
        <pc:spChg chg="add mod">
          <ac:chgData name="Teshell Ponteen Greene" userId="ad8b2c36-cf34-435e-bded-1446aef3f270" providerId="ADAL" clId="{45D12B53-D109-4975-9AC0-FF478D3D14F6}" dt="2021-10-15T14:57:10.791" v="222"/>
          <ac:spMkLst>
            <pc:docMk/>
            <pc:sldMk cId="3044367818" sldId="1740"/>
            <ac:spMk id="17" creationId="{1677DD0C-E8FF-4A6B-ADBE-71D55E8A63D2}"/>
          </ac:spMkLst>
        </pc:spChg>
        <pc:grpChg chg="del mod">
          <ac:chgData name="Teshell Ponteen Greene" userId="ad8b2c36-cf34-435e-bded-1446aef3f270" providerId="ADAL" clId="{45D12B53-D109-4975-9AC0-FF478D3D14F6}" dt="2021-10-15T14:57:09.727" v="221" actId="478"/>
          <ac:grpSpMkLst>
            <pc:docMk/>
            <pc:sldMk cId="3044367818" sldId="1740"/>
            <ac:grpSpMk id="14" creationId="{E7A965A1-59C6-44C9-B862-1061157F0576}"/>
          </ac:grpSpMkLst>
        </pc:grpChg>
        <pc:grpChg chg="add mod">
          <ac:chgData name="Teshell Ponteen Greene" userId="ad8b2c36-cf34-435e-bded-1446aef3f270" providerId="ADAL" clId="{45D12B53-D109-4975-9AC0-FF478D3D14F6}" dt="2021-10-15T14:57:10.791" v="222"/>
          <ac:grpSpMkLst>
            <pc:docMk/>
            <pc:sldMk cId="3044367818" sldId="1740"/>
            <ac:grpSpMk id="19" creationId="{D6B6FDC0-D3AC-47E6-BFFD-466A3F9DAE91}"/>
          </ac:grpSpMkLst>
        </pc:grpChg>
        <pc:picChg chg="del mod">
          <ac:chgData name="Teshell Ponteen Greene" userId="ad8b2c36-cf34-435e-bded-1446aef3f270" providerId="ADAL" clId="{45D12B53-D109-4975-9AC0-FF478D3D14F6}" dt="2021-10-15T14:56:50.204" v="220" actId="478"/>
          <ac:picMkLst>
            <pc:docMk/>
            <pc:sldMk cId="3044367818" sldId="1740"/>
            <ac:picMk id="7" creationId="{61F2D60E-7980-4226-92FA-40F896A065DE}"/>
          </ac:picMkLst>
        </pc:picChg>
        <pc:picChg chg="add mod">
          <ac:chgData name="Teshell Ponteen Greene" userId="ad8b2c36-cf34-435e-bded-1446aef3f270" providerId="ADAL" clId="{45D12B53-D109-4975-9AC0-FF478D3D14F6}" dt="2021-10-15T14:57:10.791" v="222"/>
          <ac:picMkLst>
            <pc:docMk/>
            <pc:sldMk cId="3044367818" sldId="1740"/>
            <ac:picMk id="18" creationId="{7633FDE1-5194-4720-A961-3042F563951F}"/>
          </ac:picMkLst>
        </pc:picChg>
        <pc:picChg chg="mod">
          <ac:chgData name="Teshell Ponteen Greene" userId="ad8b2c36-cf34-435e-bded-1446aef3f270" providerId="ADAL" clId="{45D12B53-D109-4975-9AC0-FF478D3D14F6}" dt="2021-10-15T14:57:10.791" v="222"/>
          <ac:picMkLst>
            <pc:docMk/>
            <pc:sldMk cId="3044367818" sldId="1740"/>
            <ac:picMk id="20" creationId="{726F2215-6DB2-4895-B72B-E72A732CD235}"/>
          </ac:picMkLst>
        </pc:picChg>
        <pc:picChg chg="mod">
          <ac:chgData name="Teshell Ponteen Greene" userId="ad8b2c36-cf34-435e-bded-1446aef3f270" providerId="ADAL" clId="{45D12B53-D109-4975-9AC0-FF478D3D14F6}" dt="2021-10-15T14:57:10.791" v="222"/>
          <ac:picMkLst>
            <pc:docMk/>
            <pc:sldMk cId="3044367818" sldId="1740"/>
            <ac:picMk id="21" creationId="{7C5B9071-E186-4389-AF3F-E0838A2844A8}"/>
          </ac:picMkLst>
        </pc:picChg>
        <pc:picChg chg="mod">
          <ac:chgData name="Teshell Ponteen Greene" userId="ad8b2c36-cf34-435e-bded-1446aef3f270" providerId="ADAL" clId="{45D12B53-D109-4975-9AC0-FF478D3D14F6}" dt="2021-10-15T14:57:10.791" v="222"/>
          <ac:picMkLst>
            <pc:docMk/>
            <pc:sldMk cId="3044367818" sldId="1740"/>
            <ac:picMk id="22" creationId="{27EDF156-0372-4451-8C8F-67F977D4C789}"/>
          </ac:picMkLst>
        </pc:picChg>
      </pc:sldChg>
      <pc:sldChg chg="add">
        <pc:chgData name="Teshell Ponteen Greene" userId="ad8b2c36-cf34-435e-bded-1446aef3f270" providerId="ADAL" clId="{45D12B53-D109-4975-9AC0-FF478D3D14F6}" dt="2021-10-15T14:52:51.415" v="172"/>
        <pc:sldMkLst>
          <pc:docMk/>
          <pc:sldMk cId="39523764" sldId="2141410880"/>
        </pc:sldMkLst>
      </pc:sldChg>
      <pc:sldChg chg="modSp mod">
        <pc:chgData name="Teshell Ponteen Greene" userId="ad8b2c36-cf34-435e-bded-1446aef3f270" providerId="ADAL" clId="{45D12B53-D109-4975-9AC0-FF478D3D14F6}" dt="2021-10-18T12:55:08.840" v="1231" actId="207"/>
        <pc:sldMkLst>
          <pc:docMk/>
          <pc:sldMk cId="1888115084" sldId="2141410883"/>
        </pc:sldMkLst>
        <pc:spChg chg="mod">
          <ac:chgData name="Teshell Ponteen Greene" userId="ad8b2c36-cf34-435e-bded-1446aef3f270" providerId="ADAL" clId="{45D12B53-D109-4975-9AC0-FF478D3D14F6}" dt="2021-10-18T12:53:24.374" v="1224" actId="1036"/>
          <ac:spMkLst>
            <pc:docMk/>
            <pc:sldMk cId="1888115084" sldId="2141410883"/>
            <ac:spMk id="9" creationId="{8674B5F3-38D9-4165-88CD-4ED1A7CE5A89}"/>
          </ac:spMkLst>
        </pc:spChg>
        <pc:spChg chg="mod">
          <ac:chgData name="Teshell Ponteen Greene" userId="ad8b2c36-cf34-435e-bded-1446aef3f270" providerId="ADAL" clId="{45D12B53-D109-4975-9AC0-FF478D3D14F6}" dt="2021-10-18T12:55:08.840" v="1231" actId="207"/>
          <ac:spMkLst>
            <pc:docMk/>
            <pc:sldMk cId="1888115084" sldId="2141410883"/>
            <ac:spMk id="13" creationId="{91C34AFF-F762-4CF8-91EE-5A8B9FCC2CA1}"/>
          </ac:spMkLst>
        </pc:spChg>
      </pc:sldChg>
      <pc:sldChg chg="del">
        <pc:chgData name="Teshell Ponteen Greene" userId="ad8b2c36-cf34-435e-bded-1446aef3f270" providerId="ADAL" clId="{45D12B53-D109-4975-9AC0-FF478D3D14F6}" dt="2021-10-12T14:14:20.711" v="112" actId="47"/>
        <pc:sldMkLst>
          <pc:docMk/>
          <pc:sldMk cId="1544037300" sldId="2141410884"/>
        </pc:sldMkLst>
      </pc:sldChg>
      <pc:sldChg chg="delSp del mod ord delAnim">
        <pc:chgData name="Teshell Ponteen Greene" userId="ad8b2c36-cf34-435e-bded-1446aef3f270" providerId="ADAL" clId="{45D12B53-D109-4975-9AC0-FF478D3D14F6}" dt="2021-10-15T15:02:36.754" v="433" actId="47"/>
        <pc:sldMkLst>
          <pc:docMk/>
          <pc:sldMk cId="1734229602" sldId="2141410892"/>
        </pc:sldMkLst>
        <pc:spChg chg="del">
          <ac:chgData name="Teshell Ponteen Greene" userId="ad8b2c36-cf34-435e-bded-1446aef3f270" providerId="ADAL" clId="{45D12B53-D109-4975-9AC0-FF478D3D14F6}" dt="2021-10-12T14:12:19.610" v="109" actId="478"/>
          <ac:spMkLst>
            <pc:docMk/>
            <pc:sldMk cId="1734229602" sldId="2141410892"/>
            <ac:spMk id="9" creationId="{42D44D2D-49D6-43BE-906A-CAC9DCF35BCE}"/>
          </ac:spMkLst>
        </pc:spChg>
        <pc:spChg chg="del">
          <ac:chgData name="Teshell Ponteen Greene" userId="ad8b2c36-cf34-435e-bded-1446aef3f270" providerId="ADAL" clId="{45D12B53-D109-4975-9AC0-FF478D3D14F6}" dt="2021-10-12T14:12:17.190" v="108" actId="478"/>
          <ac:spMkLst>
            <pc:docMk/>
            <pc:sldMk cId="1734229602" sldId="2141410892"/>
            <ac:spMk id="10" creationId="{294390EA-E7BE-4A3D-86FE-7D939A551014}"/>
          </ac:spMkLst>
        </pc:spChg>
        <pc:spChg chg="del">
          <ac:chgData name="Teshell Ponteen Greene" userId="ad8b2c36-cf34-435e-bded-1446aef3f270" providerId="ADAL" clId="{45D12B53-D109-4975-9AC0-FF478D3D14F6}" dt="2021-10-12T14:12:21.829" v="110" actId="478"/>
          <ac:spMkLst>
            <pc:docMk/>
            <pc:sldMk cId="1734229602" sldId="2141410892"/>
            <ac:spMk id="11" creationId="{D438985B-5F42-4004-ADD7-0AB8B29ECE48}"/>
          </ac:spMkLst>
        </pc:spChg>
      </pc:sldChg>
      <pc:sldChg chg="ord">
        <pc:chgData name="Teshell Ponteen Greene" userId="ad8b2c36-cf34-435e-bded-1446aef3f270" providerId="ADAL" clId="{45D12B53-D109-4975-9AC0-FF478D3D14F6}" dt="2021-10-15T14:49:12.945" v="126"/>
        <pc:sldMkLst>
          <pc:docMk/>
          <pc:sldMk cId="1579973695" sldId="2141410972"/>
        </pc:sldMkLst>
      </pc:sldChg>
      <pc:sldChg chg="del">
        <pc:chgData name="Teshell Ponteen Greene" userId="ad8b2c36-cf34-435e-bded-1446aef3f270" providerId="ADAL" clId="{45D12B53-D109-4975-9AC0-FF478D3D14F6}" dt="2021-10-15T14:45:42.177" v="121" actId="47"/>
        <pc:sldMkLst>
          <pc:docMk/>
          <pc:sldMk cId="1290624349" sldId="2141410991"/>
        </pc:sldMkLst>
      </pc:sldChg>
      <pc:sldChg chg="del">
        <pc:chgData name="Teshell Ponteen Greene" userId="ad8b2c36-cf34-435e-bded-1446aef3f270" providerId="ADAL" clId="{45D12B53-D109-4975-9AC0-FF478D3D14F6}" dt="2021-10-12T13:37:56.055" v="0" actId="47"/>
        <pc:sldMkLst>
          <pc:docMk/>
          <pc:sldMk cId="4162889752" sldId="2141410992"/>
        </pc:sldMkLst>
      </pc:sldChg>
      <pc:sldChg chg="del">
        <pc:chgData name="Teshell Ponteen Greene" userId="ad8b2c36-cf34-435e-bded-1446aef3f270" providerId="ADAL" clId="{45D12B53-D109-4975-9AC0-FF478D3D14F6}" dt="2021-10-12T14:15:10.881" v="114" actId="47"/>
        <pc:sldMkLst>
          <pc:docMk/>
          <pc:sldMk cId="1066708807" sldId="2141410993"/>
        </pc:sldMkLst>
      </pc:sldChg>
      <pc:sldChg chg="modSp mod ord modAnim">
        <pc:chgData name="Teshell Ponteen Greene" userId="ad8b2c36-cf34-435e-bded-1446aef3f270" providerId="ADAL" clId="{45D12B53-D109-4975-9AC0-FF478D3D14F6}" dt="2021-10-15T15:08:23.430" v="531" actId="20577"/>
        <pc:sldMkLst>
          <pc:docMk/>
          <pc:sldMk cId="975082862" sldId="2141410994"/>
        </pc:sldMkLst>
        <pc:spChg chg="mod">
          <ac:chgData name="Teshell Ponteen Greene" userId="ad8b2c36-cf34-435e-bded-1446aef3f270" providerId="ADAL" clId="{45D12B53-D109-4975-9AC0-FF478D3D14F6}" dt="2021-10-15T15:08:23.430" v="531" actId="20577"/>
          <ac:spMkLst>
            <pc:docMk/>
            <pc:sldMk cId="975082862" sldId="2141410994"/>
            <ac:spMk id="9" creationId="{2ACC0122-AF68-4A24-81C6-24E0282C4548}"/>
          </ac:spMkLst>
        </pc:spChg>
        <pc:grpChg chg="mod">
          <ac:chgData name="Teshell Ponteen Greene" userId="ad8b2c36-cf34-435e-bded-1446aef3f270" providerId="ADAL" clId="{45D12B53-D109-4975-9AC0-FF478D3D14F6}" dt="2021-10-15T15:00:51.226" v="422" actId="1035"/>
          <ac:grpSpMkLst>
            <pc:docMk/>
            <pc:sldMk cId="975082862" sldId="2141410994"/>
            <ac:grpSpMk id="22" creationId="{86503528-D6AA-4497-B4E6-628AC562D4A5}"/>
          </ac:grpSpMkLst>
        </pc:grpChg>
        <pc:grpChg chg="mod">
          <ac:chgData name="Teshell Ponteen Greene" userId="ad8b2c36-cf34-435e-bded-1446aef3f270" providerId="ADAL" clId="{45D12B53-D109-4975-9AC0-FF478D3D14F6}" dt="2021-10-15T15:00:51.226" v="422" actId="1035"/>
          <ac:grpSpMkLst>
            <pc:docMk/>
            <pc:sldMk cId="975082862" sldId="2141410994"/>
            <ac:grpSpMk id="23" creationId="{265D27A3-6E70-4078-924A-FD4CAE3A0EB1}"/>
          </ac:grpSpMkLst>
        </pc:grpChg>
        <pc:picChg chg="mod">
          <ac:chgData name="Teshell Ponteen Greene" userId="ad8b2c36-cf34-435e-bded-1446aef3f270" providerId="ADAL" clId="{45D12B53-D109-4975-9AC0-FF478D3D14F6}" dt="2021-10-15T15:00:51.226" v="422" actId="1035"/>
          <ac:picMkLst>
            <pc:docMk/>
            <pc:sldMk cId="975082862" sldId="2141410994"/>
            <ac:picMk id="12" creationId="{D1BA6155-FF7F-4A0E-9CC0-B6E3956EBA54}"/>
          </ac:picMkLst>
        </pc:picChg>
      </pc:sldChg>
      <pc:sldChg chg="del">
        <pc:chgData name="Teshell Ponteen Greene" userId="ad8b2c36-cf34-435e-bded-1446aef3f270" providerId="ADAL" clId="{45D12B53-D109-4975-9AC0-FF478D3D14F6}" dt="2021-10-12T14:12:13.453" v="107" actId="47"/>
        <pc:sldMkLst>
          <pc:docMk/>
          <pc:sldMk cId="760244313" sldId="2141410995"/>
        </pc:sldMkLst>
      </pc:sldChg>
      <pc:sldChg chg="ord">
        <pc:chgData name="Teshell Ponteen Greene" userId="ad8b2c36-cf34-435e-bded-1446aef3f270" providerId="ADAL" clId="{45D12B53-D109-4975-9AC0-FF478D3D14F6}" dt="2021-10-15T17:05:06.416" v="938"/>
        <pc:sldMkLst>
          <pc:docMk/>
          <pc:sldMk cId="139579086" sldId="2141410998"/>
        </pc:sldMkLst>
      </pc:sldChg>
      <pc:sldChg chg="del ord">
        <pc:chgData name="Teshell Ponteen Greene" userId="ad8b2c36-cf34-435e-bded-1446aef3f270" providerId="ADAL" clId="{45D12B53-D109-4975-9AC0-FF478D3D14F6}" dt="2021-10-15T15:00:58.441" v="423" actId="47"/>
        <pc:sldMkLst>
          <pc:docMk/>
          <pc:sldMk cId="1752425575" sldId="2141410999"/>
        </pc:sldMkLst>
      </pc:sldChg>
      <pc:sldChg chg="modSp mod ord">
        <pc:chgData name="Teshell Ponteen Greene" userId="ad8b2c36-cf34-435e-bded-1446aef3f270" providerId="ADAL" clId="{45D12B53-D109-4975-9AC0-FF478D3D14F6}" dt="2021-10-15T14:50:28.901" v="153" actId="20577"/>
        <pc:sldMkLst>
          <pc:docMk/>
          <pc:sldMk cId="225318567" sldId="2141411002"/>
        </pc:sldMkLst>
        <pc:spChg chg="mod">
          <ac:chgData name="Teshell Ponteen Greene" userId="ad8b2c36-cf34-435e-bded-1446aef3f270" providerId="ADAL" clId="{45D12B53-D109-4975-9AC0-FF478D3D14F6}" dt="2021-10-15T14:50:28.901" v="153" actId="20577"/>
          <ac:spMkLst>
            <pc:docMk/>
            <pc:sldMk cId="225318567" sldId="2141411002"/>
            <ac:spMk id="4" creationId="{00000000-0000-0000-0000-000000000000}"/>
          </ac:spMkLst>
        </pc:spChg>
      </pc:sldChg>
      <pc:sldChg chg="del ord">
        <pc:chgData name="Teshell Ponteen Greene" userId="ad8b2c36-cf34-435e-bded-1446aef3f270" providerId="ADAL" clId="{45D12B53-D109-4975-9AC0-FF478D3D14F6}" dt="2021-10-15T15:01:37.654" v="432" actId="47"/>
        <pc:sldMkLst>
          <pc:docMk/>
          <pc:sldMk cId="2894766769" sldId="2141411003"/>
        </pc:sldMkLst>
      </pc:sldChg>
      <pc:sldChg chg="modSp">
        <pc:chgData name="Teshell Ponteen Greene" userId="ad8b2c36-cf34-435e-bded-1446aef3f270" providerId="ADAL" clId="{45D12B53-D109-4975-9AC0-FF478D3D14F6}" dt="2021-10-18T13:01:01.604" v="1413" actId="20577"/>
        <pc:sldMkLst>
          <pc:docMk/>
          <pc:sldMk cId="2273601121" sldId="2141411005"/>
        </pc:sldMkLst>
        <pc:spChg chg="mod">
          <ac:chgData name="Teshell Ponteen Greene" userId="ad8b2c36-cf34-435e-bded-1446aef3f270" providerId="ADAL" clId="{45D12B53-D109-4975-9AC0-FF478D3D14F6}" dt="2021-10-18T13:01:01.604" v="1413" actId="20577"/>
          <ac:spMkLst>
            <pc:docMk/>
            <pc:sldMk cId="2273601121" sldId="2141411005"/>
            <ac:spMk id="21" creationId="{582F7488-D33E-49A8-8CB2-F0720DC2F6C9}"/>
          </ac:spMkLst>
        </pc:spChg>
      </pc:sldChg>
      <pc:sldChg chg="modSp mod ord">
        <pc:chgData name="Teshell Ponteen Greene" userId="ad8b2c36-cf34-435e-bded-1446aef3f270" providerId="ADAL" clId="{45D12B53-D109-4975-9AC0-FF478D3D14F6}" dt="2021-10-18T13:07:12.651" v="1595" actId="20577"/>
        <pc:sldMkLst>
          <pc:docMk/>
          <pc:sldMk cId="1617592010" sldId="2141411007"/>
        </pc:sldMkLst>
        <pc:spChg chg="mod">
          <ac:chgData name="Teshell Ponteen Greene" userId="ad8b2c36-cf34-435e-bded-1446aef3f270" providerId="ADAL" clId="{45D12B53-D109-4975-9AC0-FF478D3D14F6}" dt="2021-10-18T13:07:12.651" v="1595" actId="20577"/>
          <ac:spMkLst>
            <pc:docMk/>
            <pc:sldMk cId="1617592010" sldId="2141411007"/>
            <ac:spMk id="4" creationId="{00000000-0000-0000-0000-000000000000}"/>
          </ac:spMkLst>
        </pc:spChg>
      </pc:sldChg>
      <pc:sldChg chg="add del">
        <pc:chgData name="Teshell Ponteen Greene" userId="ad8b2c36-cf34-435e-bded-1446aef3f270" providerId="ADAL" clId="{45D12B53-D109-4975-9AC0-FF478D3D14F6}" dt="2021-10-15T14:45:47.833" v="123" actId="47"/>
        <pc:sldMkLst>
          <pc:docMk/>
          <pc:sldMk cId="1492752615" sldId="2141411008"/>
        </pc:sldMkLst>
      </pc:sldChg>
      <pc:sldChg chg="del">
        <pc:chgData name="Teshell Ponteen Greene" userId="ad8b2c36-cf34-435e-bded-1446aef3f270" providerId="ADAL" clId="{45D12B53-D109-4975-9AC0-FF478D3D14F6}" dt="2021-10-12T14:15:14.549" v="115" actId="47"/>
        <pc:sldMkLst>
          <pc:docMk/>
          <pc:sldMk cId="902993508" sldId="2141411009"/>
        </pc:sldMkLst>
      </pc:sldChg>
      <pc:sldChg chg="del ord">
        <pc:chgData name="Teshell Ponteen Greene" userId="ad8b2c36-cf34-435e-bded-1446aef3f270" providerId="ADAL" clId="{45D12B53-D109-4975-9AC0-FF478D3D14F6}" dt="2021-10-15T15:02:41.417" v="434" actId="47"/>
        <pc:sldMkLst>
          <pc:docMk/>
          <pc:sldMk cId="4210123531" sldId="2141411010"/>
        </pc:sldMkLst>
      </pc:sldChg>
      <pc:sldChg chg="modSp modAnim">
        <pc:chgData name="Teshell Ponteen Greene" userId="ad8b2c36-cf34-435e-bded-1446aef3f270" providerId="ADAL" clId="{45D12B53-D109-4975-9AC0-FF478D3D14F6}" dt="2021-10-18T13:13:37.317" v="1642" actId="20577"/>
        <pc:sldMkLst>
          <pc:docMk/>
          <pc:sldMk cId="849703370" sldId="2141411011"/>
        </pc:sldMkLst>
        <pc:spChg chg="mod">
          <ac:chgData name="Teshell Ponteen Greene" userId="ad8b2c36-cf34-435e-bded-1446aef3f270" providerId="ADAL" clId="{45D12B53-D109-4975-9AC0-FF478D3D14F6}" dt="2021-10-18T13:13:37.317" v="1642" actId="20577"/>
          <ac:spMkLst>
            <pc:docMk/>
            <pc:sldMk cId="849703370" sldId="2141411011"/>
            <ac:spMk id="3" creationId="{00000000-0000-0000-0000-000000000000}"/>
          </ac:spMkLst>
        </pc:spChg>
        <pc:picChg chg="mod">
          <ac:chgData name="Teshell Ponteen Greene" userId="ad8b2c36-cf34-435e-bded-1446aef3f270" providerId="ADAL" clId="{45D12B53-D109-4975-9AC0-FF478D3D14F6}" dt="2021-10-18T13:11:24.853" v="1616" actId="1076"/>
          <ac:picMkLst>
            <pc:docMk/>
            <pc:sldMk cId="849703370" sldId="2141411011"/>
            <ac:picMk id="4" creationId="{3CE9C097-AC2C-469A-8532-5E8031D60547}"/>
          </ac:picMkLst>
        </pc:picChg>
      </pc:sldChg>
      <pc:sldChg chg="del">
        <pc:chgData name="Teshell Ponteen Greene" userId="ad8b2c36-cf34-435e-bded-1446aef3f270" providerId="ADAL" clId="{45D12B53-D109-4975-9AC0-FF478D3D14F6}" dt="2021-10-15T14:49:47.454" v="128" actId="47"/>
        <pc:sldMkLst>
          <pc:docMk/>
          <pc:sldMk cId="2106542753" sldId="2141411012"/>
        </pc:sldMkLst>
      </pc:sldChg>
      <pc:sldChg chg="add del ord">
        <pc:chgData name="Teshell Ponteen Greene" userId="ad8b2c36-cf34-435e-bded-1446aef3f270" providerId="ADAL" clId="{45D12B53-D109-4975-9AC0-FF478D3D14F6}" dt="2021-10-15T15:00:06.700" v="405" actId="47"/>
        <pc:sldMkLst>
          <pc:docMk/>
          <pc:sldMk cId="2193748075" sldId="2141411012"/>
        </pc:sldMkLst>
      </pc:sldChg>
      <pc:sldChg chg="del">
        <pc:chgData name="Teshell Ponteen Greene" userId="ad8b2c36-cf34-435e-bded-1446aef3f270" providerId="ADAL" clId="{45D12B53-D109-4975-9AC0-FF478D3D14F6}" dt="2021-10-12T14:14:22.467" v="113" actId="47"/>
        <pc:sldMkLst>
          <pc:docMk/>
          <pc:sldMk cId="432748060" sldId="214141101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A25670-8AD5-4237-955C-80E0A6A775C2}" type="doc">
      <dgm:prSet loTypeId="urn:microsoft.com/office/officeart/2005/8/layout/process1" loCatId="process" qsTypeId="urn:microsoft.com/office/officeart/2005/8/quickstyle/simple1" qsCatId="simple" csTypeId="urn:microsoft.com/office/officeart/2005/8/colors/accent1_2" csCatId="accent1" phldr="1"/>
      <dgm:spPr/>
    </dgm:pt>
    <dgm:pt modelId="{12C99D8B-7E7F-47E4-878F-4CBACE2848B6}">
      <dgm:prSet phldrT="[Text]" custT="1"/>
      <dgm:spPr>
        <a:solidFill>
          <a:srgbClr val="13B5EA"/>
        </a:solidFill>
      </dgm:spPr>
      <dgm:t>
        <a:bodyPr/>
        <a:lstStyle/>
        <a:p>
          <a:r>
            <a:rPr lang="en-US" sz="1200" b="1" dirty="0"/>
            <a:t>Generate Ideas</a:t>
          </a:r>
        </a:p>
      </dgm:t>
    </dgm:pt>
    <dgm:pt modelId="{95C653E8-2140-42A5-97B3-6C1CBB133C88}" type="parTrans" cxnId="{CEF37075-78E5-4C03-96A4-310E1F58FED1}">
      <dgm:prSet/>
      <dgm:spPr/>
      <dgm:t>
        <a:bodyPr/>
        <a:lstStyle/>
        <a:p>
          <a:endParaRPr lang="en-US" sz="1200"/>
        </a:p>
      </dgm:t>
    </dgm:pt>
    <dgm:pt modelId="{F10AD9EC-393B-4D94-93B7-79FDFBCF7C7A}" type="sibTrans" cxnId="{CEF37075-78E5-4C03-96A4-310E1F58FED1}">
      <dgm:prSet custT="1"/>
      <dgm:spPr>
        <a:solidFill>
          <a:srgbClr val="4A2256"/>
        </a:solidFill>
      </dgm:spPr>
      <dgm:t>
        <a:bodyPr/>
        <a:lstStyle/>
        <a:p>
          <a:endParaRPr lang="en-US" sz="1200"/>
        </a:p>
      </dgm:t>
    </dgm:pt>
    <dgm:pt modelId="{AA2846EA-F179-4C2E-982F-4A40E09EFE9B}">
      <dgm:prSet phldrT="[Text]" custT="1"/>
      <dgm:spPr>
        <a:solidFill>
          <a:srgbClr val="13B5EA"/>
        </a:solidFill>
      </dgm:spPr>
      <dgm:t>
        <a:bodyPr/>
        <a:lstStyle/>
        <a:p>
          <a:r>
            <a:rPr lang="en-US" sz="1200" b="1" dirty="0"/>
            <a:t>Evaluate and Screen Ideas</a:t>
          </a:r>
        </a:p>
      </dgm:t>
    </dgm:pt>
    <dgm:pt modelId="{6BC6B26A-86E3-435F-93B2-49A8B00FCF41}" type="parTrans" cxnId="{9D7CDD63-D6DC-4E0A-A93E-EFD8EF369493}">
      <dgm:prSet/>
      <dgm:spPr/>
      <dgm:t>
        <a:bodyPr/>
        <a:lstStyle/>
        <a:p>
          <a:endParaRPr lang="en-US" sz="1200"/>
        </a:p>
      </dgm:t>
    </dgm:pt>
    <dgm:pt modelId="{6A8CAC5A-DF43-4ECE-ADEA-685C2AACDFF3}" type="sibTrans" cxnId="{9D7CDD63-D6DC-4E0A-A93E-EFD8EF369493}">
      <dgm:prSet custT="1"/>
      <dgm:spPr>
        <a:solidFill>
          <a:srgbClr val="4A2256"/>
        </a:solidFill>
      </dgm:spPr>
      <dgm:t>
        <a:bodyPr/>
        <a:lstStyle/>
        <a:p>
          <a:endParaRPr lang="en-US" sz="1200"/>
        </a:p>
      </dgm:t>
    </dgm:pt>
    <dgm:pt modelId="{F1953E52-E2FC-47E1-95BF-C1567668D59E}">
      <dgm:prSet phldrT="[Text]" custT="1"/>
      <dgm:spPr>
        <a:solidFill>
          <a:srgbClr val="13B5EA"/>
        </a:solidFill>
      </dgm:spPr>
      <dgm:t>
        <a:bodyPr/>
        <a:lstStyle/>
        <a:p>
          <a:r>
            <a:rPr lang="en-US" sz="1200" b="1" dirty="0"/>
            <a:t>Protect Idea</a:t>
          </a:r>
        </a:p>
      </dgm:t>
    </dgm:pt>
    <dgm:pt modelId="{355BD989-EB3A-4B2A-A1E4-E49A912D498B}" type="parTrans" cxnId="{4C8AD81E-C69C-48CE-BB3E-E68C679F6735}">
      <dgm:prSet/>
      <dgm:spPr/>
      <dgm:t>
        <a:bodyPr/>
        <a:lstStyle/>
        <a:p>
          <a:endParaRPr lang="en-US" sz="1200"/>
        </a:p>
      </dgm:t>
    </dgm:pt>
    <dgm:pt modelId="{0F085966-C940-4E7A-9F5F-672247ED4CC0}" type="sibTrans" cxnId="{4C8AD81E-C69C-48CE-BB3E-E68C679F6735}">
      <dgm:prSet custT="1"/>
      <dgm:spPr>
        <a:solidFill>
          <a:srgbClr val="4A2256"/>
        </a:solidFill>
      </dgm:spPr>
      <dgm:t>
        <a:bodyPr/>
        <a:lstStyle/>
        <a:p>
          <a:endParaRPr lang="en-US" sz="1200"/>
        </a:p>
      </dgm:t>
    </dgm:pt>
    <dgm:pt modelId="{114B5A5B-B8E4-4FEB-9AFE-FB49F526D3DE}">
      <dgm:prSet custT="1"/>
      <dgm:spPr>
        <a:solidFill>
          <a:srgbClr val="13B5EA"/>
        </a:solidFill>
      </dgm:spPr>
      <dgm:t>
        <a:bodyPr/>
        <a:lstStyle/>
        <a:p>
          <a:r>
            <a:rPr lang="en-US" sz="1200" b="1" dirty="0"/>
            <a:t>Research &amp; Development</a:t>
          </a:r>
        </a:p>
      </dgm:t>
    </dgm:pt>
    <dgm:pt modelId="{031E53E7-9CE1-4294-B488-D5F205864CCA}" type="parTrans" cxnId="{28A15132-E980-4B5E-90B4-FFE5152A39A8}">
      <dgm:prSet/>
      <dgm:spPr/>
      <dgm:t>
        <a:bodyPr/>
        <a:lstStyle/>
        <a:p>
          <a:endParaRPr lang="en-US" sz="1200"/>
        </a:p>
      </dgm:t>
    </dgm:pt>
    <dgm:pt modelId="{D676B089-7084-4575-8438-26F06EC53D0D}" type="sibTrans" cxnId="{28A15132-E980-4B5E-90B4-FFE5152A39A8}">
      <dgm:prSet custT="1"/>
      <dgm:spPr>
        <a:solidFill>
          <a:srgbClr val="4A2256"/>
        </a:solidFill>
      </dgm:spPr>
      <dgm:t>
        <a:bodyPr/>
        <a:lstStyle/>
        <a:p>
          <a:endParaRPr lang="en-US" sz="1200"/>
        </a:p>
      </dgm:t>
    </dgm:pt>
    <dgm:pt modelId="{501F1E05-8E66-4EDB-884C-C6FA9275B117}">
      <dgm:prSet custT="1"/>
      <dgm:spPr>
        <a:solidFill>
          <a:srgbClr val="13B5EA"/>
        </a:solidFill>
      </dgm:spPr>
      <dgm:t>
        <a:bodyPr/>
        <a:lstStyle/>
        <a:p>
          <a:r>
            <a:rPr lang="en-US" sz="1200" b="1" dirty="0"/>
            <a:t>Market</a:t>
          </a:r>
        </a:p>
      </dgm:t>
    </dgm:pt>
    <dgm:pt modelId="{1E57EF49-75CC-4C57-B8B8-EE20C012BCCD}" type="parTrans" cxnId="{A1212D79-B08B-4629-BA32-65FB2E6F15A1}">
      <dgm:prSet/>
      <dgm:spPr/>
      <dgm:t>
        <a:bodyPr/>
        <a:lstStyle/>
        <a:p>
          <a:endParaRPr lang="en-US" sz="1200"/>
        </a:p>
      </dgm:t>
    </dgm:pt>
    <dgm:pt modelId="{737DC598-8AC2-4EFD-B65C-92BA579A55D3}" type="sibTrans" cxnId="{A1212D79-B08B-4629-BA32-65FB2E6F15A1}">
      <dgm:prSet/>
      <dgm:spPr/>
      <dgm:t>
        <a:bodyPr/>
        <a:lstStyle/>
        <a:p>
          <a:endParaRPr lang="en-US" sz="1200"/>
        </a:p>
      </dgm:t>
    </dgm:pt>
    <dgm:pt modelId="{9E4B73D0-9592-4D13-B46B-44C98CFD4B93}" type="pres">
      <dgm:prSet presAssocID="{58A25670-8AD5-4237-955C-80E0A6A775C2}" presName="Name0" presStyleCnt="0">
        <dgm:presLayoutVars>
          <dgm:dir/>
          <dgm:resizeHandles val="exact"/>
        </dgm:presLayoutVars>
      </dgm:prSet>
      <dgm:spPr/>
    </dgm:pt>
    <dgm:pt modelId="{16F41296-6931-4F65-BB77-831E3F369565}" type="pres">
      <dgm:prSet presAssocID="{12C99D8B-7E7F-47E4-878F-4CBACE2848B6}" presName="node" presStyleLbl="node1" presStyleIdx="0" presStyleCnt="5">
        <dgm:presLayoutVars>
          <dgm:bulletEnabled val="1"/>
        </dgm:presLayoutVars>
      </dgm:prSet>
      <dgm:spPr/>
    </dgm:pt>
    <dgm:pt modelId="{1CA1AD77-67DE-41E9-B8CC-E3B70CFC7E9B}" type="pres">
      <dgm:prSet presAssocID="{F10AD9EC-393B-4D94-93B7-79FDFBCF7C7A}" presName="sibTrans" presStyleLbl="sibTrans2D1" presStyleIdx="0" presStyleCnt="4"/>
      <dgm:spPr/>
    </dgm:pt>
    <dgm:pt modelId="{DF3C75BB-4B24-44A5-B8E8-2C0DB27E511A}" type="pres">
      <dgm:prSet presAssocID="{F10AD9EC-393B-4D94-93B7-79FDFBCF7C7A}" presName="connectorText" presStyleLbl="sibTrans2D1" presStyleIdx="0" presStyleCnt="4"/>
      <dgm:spPr/>
    </dgm:pt>
    <dgm:pt modelId="{BD28C2E7-29BF-4E93-A6EA-857103149169}" type="pres">
      <dgm:prSet presAssocID="{AA2846EA-F179-4C2E-982F-4A40E09EFE9B}" presName="node" presStyleLbl="node1" presStyleIdx="1" presStyleCnt="5" custScaleX="118287">
        <dgm:presLayoutVars>
          <dgm:bulletEnabled val="1"/>
        </dgm:presLayoutVars>
      </dgm:prSet>
      <dgm:spPr/>
    </dgm:pt>
    <dgm:pt modelId="{765BE8F3-E065-49E1-A127-2B2AB29243D4}" type="pres">
      <dgm:prSet presAssocID="{6A8CAC5A-DF43-4ECE-ADEA-685C2AACDFF3}" presName="sibTrans" presStyleLbl="sibTrans2D1" presStyleIdx="1" presStyleCnt="4"/>
      <dgm:spPr/>
    </dgm:pt>
    <dgm:pt modelId="{ACA94C45-B68C-42C1-89CF-F744A2AB7B14}" type="pres">
      <dgm:prSet presAssocID="{6A8CAC5A-DF43-4ECE-ADEA-685C2AACDFF3}" presName="connectorText" presStyleLbl="sibTrans2D1" presStyleIdx="1" presStyleCnt="4"/>
      <dgm:spPr/>
    </dgm:pt>
    <dgm:pt modelId="{00F11597-3C4B-4F8F-BCCE-D34C4D661E15}" type="pres">
      <dgm:prSet presAssocID="{F1953E52-E2FC-47E1-95BF-C1567668D59E}" presName="node" presStyleLbl="node1" presStyleIdx="2" presStyleCnt="5">
        <dgm:presLayoutVars>
          <dgm:bulletEnabled val="1"/>
        </dgm:presLayoutVars>
      </dgm:prSet>
      <dgm:spPr/>
    </dgm:pt>
    <dgm:pt modelId="{5A54F9C5-4541-400E-8297-28C2880E69AC}" type="pres">
      <dgm:prSet presAssocID="{0F085966-C940-4E7A-9F5F-672247ED4CC0}" presName="sibTrans" presStyleLbl="sibTrans2D1" presStyleIdx="2" presStyleCnt="4"/>
      <dgm:spPr/>
    </dgm:pt>
    <dgm:pt modelId="{D78F3992-21A4-4F94-8BFF-5EE09CB6BADF}" type="pres">
      <dgm:prSet presAssocID="{0F085966-C940-4E7A-9F5F-672247ED4CC0}" presName="connectorText" presStyleLbl="sibTrans2D1" presStyleIdx="2" presStyleCnt="4"/>
      <dgm:spPr/>
    </dgm:pt>
    <dgm:pt modelId="{24438E35-9AB3-4DE8-95EB-CC966098E4EC}" type="pres">
      <dgm:prSet presAssocID="{114B5A5B-B8E4-4FEB-9AFE-FB49F526D3DE}" presName="node" presStyleLbl="node1" presStyleIdx="3" presStyleCnt="5" custScaleX="138469">
        <dgm:presLayoutVars>
          <dgm:bulletEnabled val="1"/>
        </dgm:presLayoutVars>
      </dgm:prSet>
      <dgm:spPr/>
    </dgm:pt>
    <dgm:pt modelId="{E75FDEC7-F1A1-4502-ACD4-2FAEA3992F38}" type="pres">
      <dgm:prSet presAssocID="{D676B089-7084-4575-8438-26F06EC53D0D}" presName="sibTrans" presStyleLbl="sibTrans2D1" presStyleIdx="3" presStyleCnt="4"/>
      <dgm:spPr/>
    </dgm:pt>
    <dgm:pt modelId="{2763B61C-75C4-4EBA-9BDA-92C144E97DCC}" type="pres">
      <dgm:prSet presAssocID="{D676B089-7084-4575-8438-26F06EC53D0D}" presName="connectorText" presStyleLbl="sibTrans2D1" presStyleIdx="3" presStyleCnt="4"/>
      <dgm:spPr/>
    </dgm:pt>
    <dgm:pt modelId="{2E480266-62AF-4FF3-A42D-7B87670E4141}" type="pres">
      <dgm:prSet presAssocID="{501F1E05-8E66-4EDB-884C-C6FA9275B117}" presName="node" presStyleLbl="node1" presStyleIdx="4" presStyleCnt="5" custLinFactNeighborX="-26400">
        <dgm:presLayoutVars>
          <dgm:bulletEnabled val="1"/>
        </dgm:presLayoutVars>
      </dgm:prSet>
      <dgm:spPr/>
    </dgm:pt>
  </dgm:ptLst>
  <dgm:cxnLst>
    <dgm:cxn modelId="{BEFA770D-3E49-46F3-A35F-DB729EB8DFEE}" type="presOf" srcId="{12C99D8B-7E7F-47E4-878F-4CBACE2848B6}" destId="{16F41296-6931-4F65-BB77-831E3F369565}" srcOrd="0" destOrd="0" presId="urn:microsoft.com/office/officeart/2005/8/layout/process1"/>
    <dgm:cxn modelId="{F67EC60F-CCF9-46B4-B5E9-70BC57CD0D9F}" type="presOf" srcId="{6A8CAC5A-DF43-4ECE-ADEA-685C2AACDFF3}" destId="{ACA94C45-B68C-42C1-89CF-F744A2AB7B14}" srcOrd="1" destOrd="0" presId="urn:microsoft.com/office/officeart/2005/8/layout/process1"/>
    <dgm:cxn modelId="{A83A9115-D512-4367-885E-4B4D91D3CCAC}" type="presOf" srcId="{501F1E05-8E66-4EDB-884C-C6FA9275B117}" destId="{2E480266-62AF-4FF3-A42D-7B87670E4141}" srcOrd="0" destOrd="0" presId="urn:microsoft.com/office/officeart/2005/8/layout/process1"/>
    <dgm:cxn modelId="{4C8AD81E-C69C-48CE-BB3E-E68C679F6735}" srcId="{58A25670-8AD5-4237-955C-80E0A6A775C2}" destId="{F1953E52-E2FC-47E1-95BF-C1567668D59E}" srcOrd="2" destOrd="0" parTransId="{355BD989-EB3A-4B2A-A1E4-E49A912D498B}" sibTransId="{0F085966-C940-4E7A-9F5F-672247ED4CC0}"/>
    <dgm:cxn modelId="{5D105F24-8BD9-495B-9EBD-3068DD3ED66B}" type="presOf" srcId="{F1953E52-E2FC-47E1-95BF-C1567668D59E}" destId="{00F11597-3C4B-4F8F-BCCE-D34C4D661E15}" srcOrd="0" destOrd="0" presId="urn:microsoft.com/office/officeart/2005/8/layout/process1"/>
    <dgm:cxn modelId="{28A15132-E980-4B5E-90B4-FFE5152A39A8}" srcId="{58A25670-8AD5-4237-955C-80E0A6A775C2}" destId="{114B5A5B-B8E4-4FEB-9AFE-FB49F526D3DE}" srcOrd="3" destOrd="0" parTransId="{031E53E7-9CE1-4294-B488-D5F205864CCA}" sibTransId="{D676B089-7084-4575-8438-26F06EC53D0D}"/>
    <dgm:cxn modelId="{9D7CDD63-D6DC-4E0A-A93E-EFD8EF369493}" srcId="{58A25670-8AD5-4237-955C-80E0A6A775C2}" destId="{AA2846EA-F179-4C2E-982F-4A40E09EFE9B}" srcOrd="1" destOrd="0" parTransId="{6BC6B26A-86E3-435F-93B2-49A8B00FCF41}" sibTransId="{6A8CAC5A-DF43-4ECE-ADEA-685C2AACDFF3}"/>
    <dgm:cxn modelId="{ECEC9171-FB5D-4288-B0E3-A1C3AF36B1E0}" type="presOf" srcId="{6A8CAC5A-DF43-4ECE-ADEA-685C2AACDFF3}" destId="{765BE8F3-E065-49E1-A127-2B2AB29243D4}" srcOrd="0" destOrd="0" presId="urn:microsoft.com/office/officeart/2005/8/layout/process1"/>
    <dgm:cxn modelId="{4A692D73-D5F6-4465-A620-4E4AB4A5D565}" type="presOf" srcId="{0F085966-C940-4E7A-9F5F-672247ED4CC0}" destId="{5A54F9C5-4541-400E-8297-28C2880E69AC}" srcOrd="0" destOrd="0" presId="urn:microsoft.com/office/officeart/2005/8/layout/process1"/>
    <dgm:cxn modelId="{CEF37075-78E5-4C03-96A4-310E1F58FED1}" srcId="{58A25670-8AD5-4237-955C-80E0A6A775C2}" destId="{12C99D8B-7E7F-47E4-878F-4CBACE2848B6}" srcOrd="0" destOrd="0" parTransId="{95C653E8-2140-42A5-97B3-6C1CBB133C88}" sibTransId="{F10AD9EC-393B-4D94-93B7-79FDFBCF7C7A}"/>
    <dgm:cxn modelId="{99C7F377-F323-4AEB-9001-6B7261469742}" type="presOf" srcId="{D676B089-7084-4575-8438-26F06EC53D0D}" destId="{2763B61C-75C4-4EBA-9BDA-92C144E97DCC}" srcOrd="1" destOrd="0" presId="urn:microsoft.com/office/officeart/2005/8/layout/process1"/>
    <dgm:cxn modelId="{A1212D79-B08B-4629-BA32-65FB2E6F15A1}" srcId="{58A25670-8AD5-4237-955C-80E0A6A775C2}" destId="{501F1E05-8E66-4EDB-884C-C6FA9275B117}" srcOrd="4" destOrd="0" parTransId="{1E57EF49-75CC-4C57-B8B8-EE20C012BCCD}" sibTransId="{737DC598-8AC2-4EFD-B65C-92BA579A55D3}"/>
    <dgm:cxn modelId="{1668E681-8E84-492D-8344-50F32D44A37D}" type="presOf" srcId="{F10AD9EC-393B-4D94-93B7-79FDFBCF7C7A}" destId="{1CA1AD77-67DE-41E9-B8CC-E3B70CFC7E9B}" srcOrd="0" destOrd="0" presId="urn:microsoft.com/office/officeart/2005/8/layout/process1"/>
    <dgm:cxn modelId="{368F3BAB-D220-4D15-838D-14CAA674F9C9}" type="presOf" srcId="{D676B089-7084-4575-8438-26F06EC53D0D}" destId="{E75FDEC7-F1A1-4502-ACD4-2FAEA3992F38}" srcOrd="0" destOrd="0" presId="urn:microsoft.com/office/officeart/2005/8/layout/process1"/>
    <dgm:cxn modelId="{CF0AB6D0-25CB-4202-8F2F-59913783187D}" type="presOf" srcId="{AA2846EA-F179-4C2E-982F-4A40E09EFE9B}" destId="{BD28C2E7-29BF-4E93-A6EA-857103149169}" srcOrd="0" destOrd="0" presId="urn:microsoft.com/office/officeart/2005/8/layout/process1"/>
    <dgm:cxn modelId="{9E7E39D1-209E-4A79-8FEE-839041E979DD}" type="presOf" srcId="{58A25670-8AD5-4237-955C-80E0A6A775C2}" destId="{9E4B73D0-9592-4D13-B46B-44C98CFD4B93}" srcOrd="0" destOrd="0" presId="urn:microsoft.com/office/officeart/2005/8/layout/process1"/>
    <dgm:cxn modelId="{CD35B6DA-F963-4734-B478-5DB3EA19550A}" type="presOf" srcId="{114B5A5B-B8E4-4FEB-9AFE-FB49F526D3DE}" destId="{24438E35-9AB3-4DE8-95EB-CC966098E4EC}" srcOrd="0" destOrd="0" presId="urn:microsoft.com/office/officeart/2005/8/layout/process1"/>
    <dgm:cxn modelId="{6C9B73E8-4CF8-44B1-AF7E-B38643F07A5F}" type="presOf" srcId="{F10AD9EC-393B-4D94-93B7-79FDFBCF7C7A}" destId="{DF3C75BB-4B24-44A5-B8E8-2C0DB27E511A}" srcOrd="1" destOrd="0" presId="urn:microsoft.com/office/officeart/2005/8/layout/process1"/>
    <dgm:cxn modelId="{0854F9F3-C9B9-4612-971B-90A0B021D9E7}" type="presOf" srcId="{0F085966-C940-4E7A-9F5F-672247ED4CC0}" destId="{D78F3992-21A4-4F94-8BFF-5EE09CB6BADF}" srcOrd="1" destOrd="0" presId="urn:microsoft.com/office/officeart/2005/8/layout/process1"/>
    <dgm:cxn modelId="{6A5AE10B-920A-45EB-B873-C9CFAA84DE9E}" type="presParOf" srcId="{9E4B73D0-9592-4D13-B46B-44C98CFD4B93}" destId="{16F41296-6931-4F65-BB77-831E3F369565}" srcOrd="0" destOrd="0" presId="urn:microsoft.com/office/officeart/2005/8/layout/process1"/>
    <dgm:cxn modelId="{BCE40A2B-634E-4DB8-9ED4-19B49EA6F43A}" type="presParOf" srcId="{9E4B73D0-9592-4D13-B46B-44C98CFD4B93}" destId="{1CA1AD77-67DE-41E9-B8CC-E3B70CFC7E9B}" srcOrd="1" destOrd="0" presId="urn:microsoft.com/office/officeart/2005/8/layout/process1"/>
    <dgm:cxn modelId="{D6E1114E-4B09-4A32-855B-7DF01440E62C}" type="presParOf" srcId="{1CA1AD77-67DE-41E9-B8CC-E3B70CFC7E9B}" destId="{DF3C75BB-4B24-44A5-B8E8-2C0DB27E511A}" srcOrd="0" destOrd="0" presId="urn:microsoft.com/office/officeart/2005/8/layout/process1"/>
    <dgm:cxn modelId="{D0E639B0-135E-48E9-98C9-1D2B6B2A04F6}" type="presParOf" srcId="{9E4B73D0-9592-4D13-B46B-44C98CFD4B93}" destId="{BD28C2E7-29BF-4E93-A6EA-857103149169}" srcOrd="2" destOrd="0" presId="urn:microsoft.com/office/officeart/2005/8/layout/process1"/>
    <dgm:cxn modelId="{4E6AC3E1-9BF1-497D-867D-67CF6C314DB6}" type="presParOf" srcId="{9E4B73D0-9592-4D13-B46B-44C98CFD4B93}" destId="{765BE8F3-E065-49E1-A127-2B2AB29243D4}" srcOrd="3" destOrd="0" presId="urn:microsoft.com/office/officeart/2005/8/layout/process1"/>
    <dgm:cxn modelId="{8972CC89-0778-4193-92A6-EC99413C6BB6}" type="presParOf" srcId="{765BE8F3-E065-49E1-A127-2B2AB29243D4}" destId="{ACA94C45-B68C-42C1-89CF-F744A2AB7B14}" srcOrd="0" destOrd="0" presId="urn:microsoft.com/office/officeart/2005/8/layout/process1"/>
    <dgm:cxn modelId="{B4EA3953-30DE-433C-B569-39DBA074632D}" type="presParOf" srcId="{9E4B73D0-9592-4D13-B46B-44C98CFD4B93}" destId="{00F11597-3C4B-4F8F-BCCE-D34C4D661E15}" srcOrd="4" destOrd="0" presId="urn:microsoft.com/office/officeart/2005/8/layout/process1"/>
    <dgm:cxn modelId="{AB331144-4561-4771-AD60-48EB6180B422}" type="presParOf" srcId="{9E4B73D0-9592-4D13-B46B-44C98CFD4B93}" destId="{5A54F9C5-4541-400E-8297-28C2880E69AC}" srcOrd="5" destOrd="0" presId="urn:microsoft.com/office/officeart/2005/8/layout/process1"/>
    <dgm:cxn modelId="{818AB31F-02CB-4235-A166-7542E4A5D4E9}" type="presParOf" srcId="{5A54F9C5-4541-400E-8297-28C2880E69AC}" destId="{D78F3992-21A4-4F94-8BFF-5EE09CB6BADF}" srcOrd="0" destOrd="0" presId="urn:microsoft.com/office/officeart/2005/8/layout/process1"/>
    <dgm:cxn modelId="{C8557F0A-AC88-4162-B339-BFA86EA21E58}" type="presParOf" srcId="{9E4B73D0-9592-4D13-B46B-44C98CFD4B93}" destId="{24438E35-9AB3-4DE8-95EB-CC966098E4EC}" srcOrd="6" destOrd="0" presId="urn:microsoft.com/office/officeart/2005/8/layout/process1"/>
    <dgm:cxn modelId="{92C6E3E9-463D-4589-816D-ED3650997E75}" type="presParOf" srcId="{9E4B73D0-9592-4D13-B46B-44C98CFD4B93}" destId="{E75FDEC7-F1A1-4502-ACD4-2FAEA3992F38}" srcOrd="7" destOrd="0" presId="urn:microsoft.com/office/officeart/2005/8/layout/process1"/>
    <dgm:cxn modelId="{866F6BDC-907B-4B16-9BAF-25440F76E005}" type="presParOf" srcId="{E75FDEC7-F1A1-4502-ACD4-2FAEA3992F38}" destId="{2763B61C-75C4-4EBA-9BDA-92C144E97DCC}" srcOrd="0" destOrd="0" presId="urn:microsoft.com/office/officeart/2005/8/layout/process1"/>
    <dgm:cxn modelId="{4053E94B-7305-4AC3-841F-53154EED661D}" type="presParOf" srcId="{9E4B73D0-9592-4D13-B46B-44C98CFD4B93}" destId="{2E480266-62AF-4FF3-A42D-7B87670E4141}"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F41296-6931-4F65-BB77-831E3F369565}">
      <dsp:nvSpPr>
        <dsp:cNvPr id="0" name=""/>
        <dsp:cNvSpPr/>
      </dsp:nvSpPr>
      <dsp:spPr>
        <a:xfrm>
          <a:off x="5698" y="67959"/>
          <a:ext cx="888162" cy="533418"/>
        </a:xfrm>
        <a:prstGeom prst="roundRect">
          <a:avLst>
            <a:gd name="adj" fmla="val 10000"/>
          </a:avLst>
        </a:prstGeom>
        <a:solidFill>
          <a:srgbClr val="13B5E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Generate Ideas</a:t>
          </a:r>
        </a:p>
      </dsp:txBody>
      <dsp:txXfrm>
        <a:off x="21321" y="83582"/>
        <a:ext cx="856916" cy="502172"/>
      </dsp:txXfrm>
    </dsp:sp>
    <dsp:sp modelId="{1CA1AD77-67DE-41E9-B8CC-E3B70CFC7E9B}">
      <dsp:nvSpPr>
        <dsp:cNvPr id="0" name=""/>
        <dsp:cNvSpPr/>
      </dsp:nvSpPr>
      <dsp:spPr>
        <a:xfrm>
          <a:off x="982677" y="224536"/>
          <a:ext cx="188290" cy="220264"/>
        </a:xfrm>
        <a:prstGeom prst="rightArrow">
          <a:avLst>
            <a:gd name="adj1" fmla="val 60000"/>
            <a:gd name="adj2" fmla="val 50000"/>
          </a:avLst>
        </a:prstGeom>
        <a:solidFill>
          <a:srgbClr val="4A225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982677" y="268589"/>
        <a:ext cx="131803" cy="132158"/>
      </dsp:txXfrm>
    </dsp:sp>
    <dsp:sp modelId="{BD28C2E7-29BF-4E93-A6EA-857103149169}">
      <dsp:nvSpPr>
        <dsp:cNvPr id="0" name=""/>
        <dsp:cNvSpPr/>
      </dsp:nvSpPr>
      <dsp:spPr>
        <a:xfrm>
          <a:off x="1249125" y="67959"/>
          <a:ext cx="1050580" cy="533418"/>
        </a:xfrm>
        <a:prstGeom prst="roundRect">
          <a:avLst>
            <a:gd name="adj" fmla="val 10000"/>
          </a:avLst>
        </a:prstGeom>
        <a:solidFill>
          <a:srgbClr val="13B5E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Evaluate and Screen Ideas</a:t>
          </a:r>
        </a:p>
      </dsp:txBody>
      <dsp:txXfrm>
        <a:off x="1264748" y="83582"/>
        <a:ext cx="1019334" cy="502172"/>
      </dsp:txXfrm>
    </dsp:sp>
    <dsp:sp modelId="{765BE8F3-E065-49E1-A127-2B2AB29243D4}">
      <dsp:nvSpPr>
        <dsp:cNvPr id="0" name=""/>
        <dsp:cNvSpPr/>
      </dsp:nvSpPr>
      <dsp:spPr>
        <a:xfrm>
          <a:off x="2388522" y="224536"/>
          <a:ext cx="188290" cy="220264"/>
        </a:xfrm>
        <a:prstGeom prst="rightArrow">
          <a:avLst>
            <a:gd name="adj1" fmla="val 60000"/>
            <a:gd name="adj2" fmla="val 50000"/>
          </a:avLst>
        </a:prstGeom>
        <a:solidFill>
          <a:srgbClr val="4A225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388522" y="268589"/>
        <a:ext cx="131803" cy="132158"/>
      </dsp:txXfrm>
    </dsp:sp>
    <dsp:sp modelId="{00F11597-3C4B-4F8F-BCCE-D34C4D661E15}">
      <dsp:nvSpPr>
        <dsp:cNvPr id="0" name=""/>
        <dsp:cNvSpPr/>
      </dsp:nvSpPr>
      <dsp:spPr>
        <a:xfrm>
          <a:off x="2654971" y="67959"/>
          <a:ext cx="888162" cy="533418"/>
        </a:xfrm>
        <a:prstGeom prst="roundRect">
          <a:avLst>
            <a:gd name="adj" fmla="val 10000"/>
          </a:avLst>
        </a:prstGeom>
        <a:solidFill>
          <a:srgbClr val="13B5E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Protect Idea</a:t>
          </a:r>
        </a:p>
      </dsp:txBody>
      <dsp:txXfrm>
        <a:off x="2670594" y="83582"/>
        <a:ext cx="856916" cy="502172"/>
      </dsp:txXfrm>
    </dsp:sp>
    <dsp:sp modelId="{5A54F9C5-4541-400E-8297-28C2880E69AC}">
      <dsp:nvSpPr>
        <dsp:cNvPr id="0" name=""/>
        <dsp:cNvSpPr/>
      </dsp:nvSpPr>
      <dsp:spPr>
        <a:xfrm>
          <a:off x="3631949" y="224536"/>
          <a:ext cx="188290" cy="220264"/>
        </a:xfrm>
        <a:prstGeom prst="rightArrow">
          <a:avLst>
            <a:gd name="adj1" fmla="val 60000"/>
            <a:gd name="adj2" fmla="val 50000"/>
          </a:avLst>
        </a:prstGeom>
        <a:solidFill>
          <a:srgbClr val="4A225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631949" y="268589"/>
        <a:ext cx="131803" cy="132158"/>
      </dsp:txXfrm>
    </dsp:sp>
    <dsp:sp modelId="{24438E35-9AB3-4DE8-95EB-CC966098E4EC}">
      <dsp:nvSpPr>
        <dsp:cNvPr id="0" name=""/>
        <dsp:cNvSpPr/>
      </dsp:nvSpPr>
      <dsp:spPr>
        <a:xfrm>
          <a:off x="3898398" y="67959"/>
          <a:ext cx="1229829" cy="533418"/>
        </a:xfrm>
        <a:prstGeom prst="roundRect">
          <a:avLst>
            <a:gd name="adj" fmla="val 10000"/>
          </a:avLst>
        </a:prstGeom>
        <a:solidFill>
          <a:srgbClr val="13B5E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Research &amp; Development</a:t>
          </a:r>
        </a:p>
      </dsp:txBody>
      <dsp:txXfrm>
        <a:off x="3914021" y="83582"/>
        <a:ext cx="1198583" cy="502172"/>
      </dsp:txXfrm>
    </dsp:sp>
    <dsp:sp modelId="{E75FDEC7-F1A1-4502-ACD4-2FAEA3992F38}">
      <dsp:nvSpPr>
        <dsp:cNvPr id="0" name=""/>
        <dsp:cNvSpPr/>
      </dsp:nvSpPr>
      <dsp:spPr>
        <a:xfrm>
          <a:off x="5193596" y="224536"/>
          <a:ext cx="138581" cy="220264"/>
        </a:xfrm>
        <a:prstGeom prst="rightArrow">
          <a:avLst>
            <a:gd name="adj1" fmla="val 60000"/>
            <a:gd name="adj2" fmla="val 50000"/>
          </a:avLst>
        </a:prstGeom>
        <a:solidFill>
          <a:srgbClr val="4A225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5193596" y="268589"/>
        <a:ext cx="97007" cy="132158"/>
      </dsp:txXfrm>
    </dsp:sp>
    <dsp:sp modelId="{2E480266-62AF-4FF3-A42D-7B87670E4141}">
      <dsp:nvSpPr>
        <dsp:cNvPr id="0" name=""/>
        <dsp:cNvSpPr/>
      </dsp:nvSpPr>
      <dsp:spPr>
        <a:xfrm>
          <a:off x="5389703" y="67959"/>
          <a:ext cx="888162" cy="533418"/>
        </a:xfrm>
        <a:prstGeom prst="roundRect">
          <a:avLst>
            <a:gd name="adj" fmla="val 10000"/>
          </a:avLst>
        </a:prstGeom>
        <a:solidFill>
          <a:srgbClr val="13B5E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Market</a:t>
          </a:r>
        </a:p>
      </dsp:txBody>
      <dsp:txXfrm>
        <a:off x="5405326" y="83582"/>
        <a:ext cx="856916" cy="50217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ACDA78-5134-AB46-B014-36FE1F56195B}" type="datetimeFigureOut">
              <a:rPr lang="en-US" smtClean="0"/>
              <a:t>10/18/2021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2076E1-12D7-ED45-9ABF-DFE368849343}" type="slidenum">
              <a:rPr lang="en-US" smtClean="0"/>
              <a:t>‹#›</a:t>
            </a:fld>
            <a:endParaRPr lang="en-US" dirty="0"/>
          </a:p>
        </p:txBody>
      </p:sp>
    </p:spTree>
    <p:extLst>
      <p:ext uri="{BB962C8B-B14F-4D97-AF65-F5344CB8AC3E}">
        <p14:creationId xmlns:p14="http://schemas.microsoft.com/office/powerpoint/2010/main" val="187216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0" indent="0">
              <a:lnSpc>
                <a:spcPct val="100000"/>
              </a:lnSpc>
              <a:buNone/>
            </a:pPr>
            <a:endParaRPr lang="en-US" sz="900" kern="1200" dirty="0">
              <a:solidFill>
                <a:schemeClr val="tx1"/>
              </a:solidFill>
              <a:latin typeface="Arial" pitchFamily="-65" charset="0"/>
              <a:ea typeface="Arial Unicode MS" pitchFamily="-65" charset="0"/>
              <a:cs typeface="Calibri" panose="020F0502020204030204" pitchFamily="34" charset="0"/>
            </a:endParaRPr>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B976D8D5-0ECD-3A4D-8E63-E16D685F0695}" type="slidenum">
              <a:rPr lang="en-US" smtClean="0"/>
              <a:pPr/>
              <a:t>3</a:t>
            </a:fld>
            <a:endParaRPr lang="en-US" dirty="0"/>
          </a:p>
        </p:txBody>
      </p:sp>
    </p:spTree>
    <p:extLst>
      <p:ext uri="{BB962C8B-B14F-4D97-AF65-F5344CB8AC3E}">
        <p14:creationId xmlns:p14="http://schemas.microsoft.com/office/powerpoint/2010/main" val="86014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3ADCA50-584C-4123-86E4-9095DBA50871}" type="slidenum">
              <a:rPr lang="en-US" smtClean="0"/>
              <a:t>4</a:t>
            </a:fld>
            <a:endParaRPr lang="en-US"/>
          </a:p>
        </p:txBody>
      </p:sp>
    </p:spTree>
    <p:extLst>
      <p:ext uri="{BB962C8B-B14F-4D97-AF65-F5344CB8AC3E}">
        <p14:creationId xmlns:p14="http://schemas.microsoft.com/office/powerpoint/2010/main" val="1371110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2076E1-12D7-ED45-9ABF-DFE368849343}" type="slidenum">
              <a:rPr lang="en-US" smtClean="0"/>
              <a:t>5</a:t>
            </a:fld>
            <a:endParaRPr lang="en-US"/>
          </a:p>
        </p:txBody>
      </p:sp>
    </p:spTree>
    <p:extLst>
      <p:ext uri="{BB962C8B-B14F-4D97-AF65-F5344CB8AC3E}">
        <p14:creationId xmlns:p14="http://schemas.microsoft.com/office/powerpoint/2010/main" val="3490041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2076E1-12D7-ED45-9ABF-DFE368849343}" type="slidenum">
              <a:rPr lang="en-US" smtClean="0"/>
              <a:t>8</a:t>
            </a:fld>
            <a:endParaRPr lang="en-US" dirty="0"/>
          </a:p>
        </p:txBody>
      </p:sp>
    </p:spTree>
    <p:extLst>
      <p:ext uri="{BB962C8B-B14F-4D97-AF65-F5344CB8AC3E}">
        <p14:creationId xmlns:p14="http://schemas.microsoft.com/office/powerpoint/2010/main" val="4248072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Explain that a catapult is a device that is used to hurl an object some distance. Point out the parts of the catapult.  </a:t>
            </a:r>
            <a:endParaRPr lang="en-US" sz="11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52076E1-12D7-ED45-9ABF-DFE368849343}" type="slidenum">
              <a:rPr lang="en-US" smtClean="0"/>
              <a:t>9</a:t>
            </a:fld>
            <a:endParaRPr lang="en-US" dirty="0"/>
          </a:p>
        </p:txBody>
      </p:sp>
    </p:spTree>
    <p:extLst>
      <p:ext uri="{BB962C8B-B14F-4D97-AF65-F5344CB8AC3E}">
        <p14:creationId xmlns:p14="http://schemas.microsoft.com/office/powerpoint/2010/main" val="3236694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2076E1-12D7-ED45-9ABF-DFE368849343}" type="slidenum">
              <a:rPr lang="en-US" smtClean="0"/>
              <a:t>10</a:t>
            </a:fld>
            <a:endParaRPr lang="en-US" dirty="0"/>
          </a:p>
        </p:txBody>
      </p:sp>
    </p:spTree>
    <p:extLst>
      <p:ext uri="{BB962C8B-B14F-4D97-AF65-F5344CB8AC3E}">
        <p14:creationId xmlns:p14="http://schemas.microsoft.com/office/powerpoint/2010/main" val="3342233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B52B17-03A8-0743-BAA8-330313BB72AB}" type="slidenum">
              <a:rPr lang="en-US" smtClean="0"/>
              <a:t>18</a:t>
            </a:fld>
            <a:endParaRPr lang="en-US" dirty="0"/>
          </a:p>
        </p:txBody>
      </p:sp>
    </p:spTree>
    <p:extLst>
      <p:ext uri="{BB962C8B-B14F-4D97-AF65-F5344CB8AC3E}">
        <p14:creationId xmlns:p14="http://schemas.microsoft.com/office/powerpoint/2010/main" val="2694360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74004" y="1161299"/>
            <a:ext cx="5884195" cy="1539039"/>
          </a:xfrm>
        </p:spPr>
        <p:txBody>
          <a:bodyPr anchor="t" anchorCtr="0">
            <a:normAutofit/>
          </a:bodyPr>
          <a:lstStyle>
            <a:lvl1pPr algn="l">
              <a:defRPr sz="2800" b="1">
                <a:solidFill>
                  <a:srgbClr val="4A2256"/>
                </a:solidFill>
              </a:defRPr>
            </a:lvl1pPr>
          </a:lstStyle>
          <a:p>
            <a:r>
              <a:rPr lang="en-US" dirty="0"/>
              <a:t>Click to edit Master title style</a:t>
            </a:r>
          </a:p>
        </p:txBody>
      </p:sp>
      <p:sp>
        <p:nvSpPr>
          <p:cNvPr id="3" name="Subtitle 2"/>
          <p:cNvSpPr>
            <a:spLocks noGrp="1"/>
          </p:cNvSpPr>
          <p:nvPr>
            <p:ph type="subTitle" idx="1"/>
          </p:nvPr>
        </p:nvSpPr>
        <p:spPr>
          <a:xfrm>
            <a:off x="2574004" y="2700338"/>
            <a:ext cx="4088526" cy="820521"/>
          </a:xfrm>
        </p:spPr>
        <p:txBody>
          <a:bodyPr>
            <a:normAutofit/>
          </a:bodyPr>
          <a:lstStyle>
            <a:lvl1pPr marL="0" indent="0" algn="l">
              <a:buNone/>
              <a:defRPr sz="1600" cap="all" spc="15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dirty="0"/>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68C2560D-EC28-3B41-86E8-18F1CE0113B4}" type="datetimeFigureOut">
              <a:rPr lang="en-US" smtClean="0"/>
              <a:t>10/18/2021</a:t>
            </a:fld>
            <a:endParaRPr lang="en-US"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3615983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8C2560D-EC28-3B41-86E8-18F1CE0113B4}" type="datetimeFigureOut">
              <a:rPr lang="en-US" smtClean="0"/>
              <a:t>10/18/2021</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3723317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8C2560D-EC28-3B41-86E8-18F1CE0113B4}" type="datetimeFigureOut">
              <a:rPr lang="en-US" smtClean="0"/>
              <a:t>10/18/2021</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24179964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4027" y="315733"/>
            <a:ext cx="8235950" cy="1211580"/>
          </a:xfrm>
          <a:noFill/>
          <a:ln w="12700">
            <a:noFill/>
            <a:miter lim="800000"/>
            <a:headEnd/>
            <a:tailEnd/>
          </a:ln>
        </p:spPr>
        <p:txBody>
          <a:bodyPr vert="horz" wrap="square" lIns="0" tIns="0" rIns="0" bIns="0" numCol="1" anchor="b" anchorCtr="0" compatLnSpc="1">
            <a:prstTxWarp prst="textNoShape">
              <a:avLst/>
            </a:prstTxWarp>
            <a:noAutofit/>
          </a:bodyPr>
          <a:lstStyle>
            <a:lvl1pPr marL="0" indent="0" algn="l" rtl="0" eaLnBrk="0" fontAlgn="base" hangingPunct="0">
              <a:lnSpc>
                <a:spcPct val="90000"/>
              </a:lnSpc>
              <a:spcBef>
                <a:spcPts val="0"/>
              </a:spcBef>
              <a:spcAft>
                <a:spcPct val="0"/>
              </a:spcAft>
              <a:buClr>
                <a:schemeClr val="tx1"/>
              </a:buClr>
              <a:buSzPct val="100000"/>
              <a:buFont typeface="Arial" charset="0"/>
              <a:buNone/>
              <a:defRPr kumimoji="0" lang="en-US" sz="3750" b="1" i="0" u="none" strike="noStrike" kern="1500" cap="none" spc="-75" normalizeH="0" baseline="0" noProof="0" dirty="0">
                <a:ln>
                  <a:noFill/>
                </a:ln>
                <a:solidFill>
                  <a:schemeClr val="tx1"/>
                </a:solidFill>
                <a:effectLst/>
                <a:uLnTx/>
                <a:uFillTx/>
                <a:latin typeface="Arial" charset="0"/>
                <a:ea typeface="Arial" charset="0"/>
                <a:cs typeface="Arial" charset="0"/>
                <a:sym typeface="Arial" pitchFamily="-65" charset="0"/>
              </a:defRPr>
            </a:lvl1pPr>
          </a:lstStyle>
          <a:p>
            <a:pPr marL="0" marR="0" lvl="0" indent="0" algn="l" defTabSz="480060"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title style</a:t>
            </a:r>
          </a:p>
        </p:txBody>
      </p:sp>
      <p:sp>
        <p:nvSpPr>
          <p:cNvPr id="6" name="Text Placeholder 5"/>
          <p:cNvSpPr>
            <a:spLocks noGrp="1"/>
          </p:cNvSpPr>
          <p:nvPr>
            <p:ph type="body" sz="quarter" idx="10"/>
          </p:nvPr>
        </p:nvSpPr>
        <p:spPr>
          <a:xfrm>
            <a:off x="454027" y="1775438"/>
            <a:ext cx="8235950" cy="1110854"/>
          </a:xfrm>
        </p:spPr>
        <p:txBody>
          <a:bodyPr/>
          <a:lstStyle>
            <a:lvl1pPr marL="0" indent="0">
              <a:spcBef>
                <a:spcPts val="0"/>
              </a:spcBef>
              <a:buNone/>
              <a:defRPr sz="1875">
                <a:solidFill>
                  <a:srgbClr val="595959"/>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Edit Master text styles</a:t>
            </a:r>
          </a:p>
        </p:txBody>
      </p:sp>
      <p:pic>
        <p:nvPicPr>
          <p:cNvPr id="8" name="Picture 7">
            <a:extLst>
              <a:ext uri="{FF2B5EF4-FFF2-40B4-BE49-F238E27FC236}">
                <a16:creationId xmlns:a16="http://schemas.microsoft.com/office/drawing/2014/main" id="{8D61ABBD-E525-6D48-8437-E3109C89382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4027" y="4401793"/>
            <a:ext cx="2480561" cy="340524"/>
          </a:xfrm>
          <a:prstGeom prst="rect">
            <a:avLst/>
          </a:prstGeom>
        </p:spPr>
      </p:pic>
    </p:spTree>
    <p:extLst>
      <p:ext uri="{BB962C8B-B14F-4D97-AF65-F5344CB8AC3E}">
        <p14:creationId xmlns:p14="http://schemas.microsoft.com/office/powerpoint/2010/main" val="718997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2">
    <p:spTree>
      <p:nvGrpSpPr>
        <p:cNvPr id="1" name=""/>
        <p:cNvGrpSpPr/>
        <p:nvPr/>
      </p:nvGrpSpPr>
      <p:grpSpPr>
        <a:xfrm>
          <a:off x="0" y="0"/>
          <a:ext cx="0" cy="0"/>
          <a:chOff x="0" y="0"/>
          <a:chExt cx="0" cy="0"/>
        </a:xfrm>
      </p:grpSpPr>
      <p:sp>
        <p:nvSpPr>
          <p:cNvPr id="8" name="Rectangle 7"/>
          <p:cNvSpPr/>
          <p:nvPr userDrawn="1"/>
        </p:nvSpPr>
        <p:spPr bwMode="auto">
          <a:xfrm>
            <a:off x="0" y="0"/>
            <a:ext cx="9144000" cy="1052763"/>
          </a:xfrm>
          <a:prstGeom prst="rect">
            <a:avLst/>
          </a:prstGeom>
          <a:solidFill>
            <a:schemeClr val="bg1"/>
          </a:solidFill>
          <a:ln w="127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0" marR="0" indent="0" algn="ctr" defTabSz="6858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2" name="Title 1"/>
          <p:cNvSpPr>
            <a:spLocks noGrp="1"/>
          </p:cNvSpPr>
          <p:nvPr>
            <p:ph type="title" hasCustomPrompt="1"/>
          </p:nvPr>
        </p:nvSpPr>
        <p:spPr>
          <a:xfrm>
            <a:off x="454027" y="1572632"/>
            <a:ext cx="8235950" cy="1211580"/>
          </a:xfrm>
          <a:noFill/>
          <a:ln w="12700">
            <a:noFill/>
            <a:miter lim="800000"/>
            <a:headEnd/>
            <a:tailEnd/>
          </a:ln>
        </p:spPr>
        <p:txBody>
          <a:bodyPr vert="horz" wrap="square" lIns="0" tIns="0" rIns="0" bIns="0" numCol="1" anchor="b" anchorCtr="0" compatLnSpc="1">
            <a:prstTxWarp prst="textNoShape">
              <a:avLst/>
            </a:prstTxWarp>
            <a:noAutofit/>
          </a:bodyPr>
          <a:lstStyle>
            <a:lvl1pPr marL="0" indent="0" algn="l" rtl="0" eaLnBrk="0" fontAlgn="base" hangingPunct="0">
              <a:lnSpc>
                <a:spcPct val="90000"/>
              </a:lnSpc>
              <a:spcBef>
                <a:spcPts val="0"/>
              </a:spcBef>
              <a:spcAft>
                <a:spcPct val="0"/>
              </a:spcAft>
              <a:buClr>
                <a:schemeClr val="tx1"/>
              </a:buClr>
              <a:buSzPct val="100000"/>
              <a:buFont typeface="Arial" charset="0"/>
              <a:buNone/>
              <a:defRPr kumimoji="0" lang="en-US" sz="3750" b="1" i="0" u="none" strike="noStrike" kern="1500" cap="none" spc="-75" normalizeH="0" baseline="0" noProof="0" dirty="0">
                <a:ln>
                  <a:noFill/>
                </a:ln>
                <a:solidFill>
                  <a:schemeClr val="accent2"/>
                </a:solidFill>
                <a:effectLst/>
                <a:uLnTx/>
                <a:uFillTx/>
                <a:latin typeface="Arial" charset="0"/>
                <a:ea typeface="Arial" charset="0"/>
                <a:cs typeface="Arial" charset="0"/>
                <a:sym typeface="Arial" pitchFamily="-65" charset="0"/>
              </a:defRPr>
            </a:lvl1pPr>
          </a:lstStyle>
          <a:p>
            <a:pPr marL="0" marR="0" lvl="0" indent="0" algn="l" defTabSz="480060"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title style</a:t>
            </a:r>
          </a:p>
        </p:txBody>
      </p:sp>
      <p:sp>
        <p:nvSpPr>
          <p:cNvPr id="6" name="Text Placeholder 5"/>
          <p:cNvSpPr>
            <a:spLocks noGrp="1"/>
          </p:cNvSpPr>
          <p:nvPr>
            <p:ph type="body" sz="quarter" idx="10"/>
          </p:nvPr>
        </p:nvSpPr>
        <p:spPr>
          <a:xfrm>
            <a:off x="454027" y="2932073"/>
            <a:ext cx="8235950" cy="1110854"/>
          </a:xfrm>
        </p:spPr>
        <p:txBody>
          <a:bodyPr/>
          <a:lstStyle>
            <a:lvl1pPr marL="0" indent="0">
              <a:spcBef>
                <a:spcPts val="0"/>
              </a:spcBef>
              <a:buNone/>
              <a:defRPr sz="1875">
                <a:solidFill>
                  <a:srgbClr val="595959"/>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Edit Master text styles</a:t>
            </a:r>
          </a:p>
        </p:txBody>
      </p:sp>
      <p:pic>
        <p:nvPicPr>
          <p:cNvPr id="9" name="Picture 8">
            <a:extLst>
              <a:ext uri="{FF2B5EF4-FFF2-40B4-BE49-F238E27FC236}">
                <a16:creationId xmlns:a16="http://schemas.microsoft.com/office/drawing/2014/main" id="{7D988D4F-2350-0047-8731-550C3D39F3E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4027" y="395179"/>
            <a:ext cx="2480561" cy="340524"/>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7B5E9478-9921-A243-A05A-A64BAE74C1E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 b="40562"/>
          <a:stretch/>
        </p:blipFill>
        <p:spPr>
          <a:xfrm>
            <a:off x="3790122" y="1319420"/>
            <a:ext cx="6798365" cy="3824083"/>
          </a:xfrm>
          <a:prstGeom prst="rect">
            <a:avLst/>
          </a:prstGeom>
          <a:noFill/>
          <a:ln w="12700">
            <a:noFill/>
            <a:miter lim="800000"/>
            <a:headEnd/>
            <a:tailEnd/>
          </a:ln>
        </p:spPr>
      </p:pic>
    </p:spTree>
    <p:extLst>
      <p:ext uri="{BB962C8B-B14F-4D97-AF65-F5344CB8AC3E}">
        <p14:creationId xmlns:p14="http://schemas.microsoft.com/office/powerpoint/2010/main" val="3104553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presenta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4027" y="315733"/>
            <a:ext cx="8235950" cy="1211580"/>
          </a:xfrm>
          <a:noFill/>
          <a:ln w="12700">
            <a:noFill/>
            <a:miter lim="800000"/>
            <a:headEnd/>
            <a:tailEnd/>
          </a:ln>
        </p:spPr>
        <p:txBody>
          <a:bodyPr vert="horz" wrap="square" lIns="0" tIns="0" rIns="0" bIns="0" numCol="1" anchor="b" anchorCtr="0" compatLnSpc="1">
            <a:prstTxWarp prst="textNoShape">
              <a:avLst/>
            </a:prstTxWarp>
            <a:noAutofit/>
          </a:bodyPr>
          <a:lstStyle>
            <a:lvl1pPr marL="0" indent="0" algn="l" rtl="0" eaLnBrk="0" fontAlgn="base" hangingPunct="0">
              <a:lnSpc>
                <a:spcPct val="90000"/>
              </a:lnSpc>
              <a:spcBef>
                <a:spcPts val="0"/>
              </a:spcBef>
              <a:spcAft>
                <a:spcPct val="0"/>
              </a:spcAft>
              <a:buClr>
                <a:schemeClr val="tx1"/>
              </a:buClr>
              <a:buSzPct val="100000"/>
              <a:buFont typeface="Arial" charset="0"/>
              <a:buNone/>
              <a:defRPr kumimoji="0" lang="en-US" sz="3750" b="1" i="0" u="none" strike="noStrike" kern="1500" cap="none" spc="-75" normalizeH="0" baseline="0" noProof="0" dirty="0">
                <a:ln>
                  <a:noFill/>
                </a:ln>
                <a:solidFill>
                  <a:schemeClr val="accent2"/>
                </a:solidFill>
                <a:effectLst/>
                <a:uLnTx/>
                <a:uFillTx/>
                <a:latin typeface="Arial" charset="0"/>
                <a:ea typeface="Arial" charset="0"/>
                <a:cs typeface="Arial" charset="0"/>
                <a:sym typeface="Arial" pitchFamily="-65" charset="0"/>
              </a:defRPr>
            </a:lvl1pPr>
          </a:lstStyle>
          <a:p>
            <a:pPr marL="0" marR="0" lvl="0" indent="0" algn="l" defTabSz="480060"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title style</a:t>
            </a:r>
          </a:p>
        </p:txBody>
      </p:sp>
      <p:sp>
        <p:nvSpPr>
          <p:cNvPr id="6" name="Text Placeholder 5"/>
          <p:cNvSpPr>
            <a:spLocks noGrp="1"/>
          </p:cNvSpPr>
          <p:nvPr>
            <p:ph type="body" sz="quarter" idx="10"/>
          </p:nvPr>
        </p:nvSpPr>
        <p:spPr>
          <a:xfrm>
            <a:off x="454027" y="1675174"/>
            <a:ext cx="8235950" cy="1110854"/>
          </a:xfrm>
        </p:spPr>
        <p:txBody>
          <a:bodyPr/>
          <a:lstStyle>
            <a:lvl1pPr marL="0" indent="0">
              <a:spcBef>
                <a:spcPts val="0"/>
              </a:spcBef>
              <a:buNone/>
              <a:defRPr sz="1875">
                <a:solidFill>
                  <a:srgbClr val="595959"/>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Edit Master text styles</a:t>
            </a:r>
          </a:p>
        </p:txBody>
      </p:sp>
      <p:pic>
        <p:nvPicPr>
          <p:cNvPr id="9" name="Picture 8">
            <a:extLst>
              <a:ext uri="{FF2B5EF4-FFF2-40B4-BE49-F238E27FC236}">
                <a16:creationId xmlns:a16="http://schemas.microsoft.com/office/drawing/2014/main" id="{18F948C9-F29C-4344-B8A8-02B0C8A8531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4027" y="4401793"/>
            <a:ext cx="2480561" cy="340524"/>
          </a:xfrm>
          <a:prstGeom prst="rect">
            <a:avLst/>
          </a:prstGeom>
        </p:spPr>
      </p:pic>
    </p:spTree>
    <p:extLst>
      <p:ext uri="{BB962C8B-B14F-4D97-AF65-F5344CB8AC3E}">
        <p14:creationId xmlns:p14="http://schemas.microsoft.com/office/powerpoint/2010/main" val="3540983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A3045-A68D-744D-BA28-E0334A6771E1}"/>
              </a:ext>
            </a:extLst>
          </p:cNvPr>
          <p:cNvSpPr>
            <a:spLocks noGrp="1"/>
          </p:cNvSpPr>
          <p:nvPr>
            <p:ph type="title"/>
          </p:nvPr>
        </p:nvSpPr>
        <p:spPr>
          <a:xfrm>
            <a:off x="454025" y="283843"/>
            <a:ext cx="7609320" cy="311624"/>
          </a:xfrm>
        </p:spPr>
        <p:txBody>
          <a:bodyPr/>
          <a:lstStyle>
            <a:lvl1pPr>
              <a:lnSpc>
                <a:spcPct val="90000"/>
              </a:lnSpc>
              <a:defRPr/>
            </a:lvl1pPr>
          </a:lstStyle>
          <a:p>
            <a:r>
              <a:rPr lang="en-US"/>
              <a:t>Click to edit Master title style</a:t>
            </a:r>
          </a:p>
        </p:txBody>
      </p:sp>
      <p:sp>
        <p:nvSpPr>
          <p:cNvPr id="4" name="Slide Number Placeholder 5">
            <a:extLst>
              <a:ext uri="{FF2B5EF4-FFF2-40B4-BE49-F238E27FC236}">
                <a16:creationId xmlns:a16="http://schemas.microsoft.com/office/drawing/2014/main" id="{82D1C53F-D902-154A-979D-E2DD6FE4F44A}"/>
              </a:ext>
            </a:extLst>
          </p:cNvPr>
          <p:cNvSpPr>
            <a:spLocks noGrp="1"/>
          </p:cNvSpPr>
          <p:nvPr>
            <p:ph type="sldNum" sz="quarter" idx="4"/>
          </p:nvPr>
        </p:nvSpPr>
        <p:spPr>
          <a:xfrm>
            <a:off x="8732939" y="4664790"/>
            <a:ext cx="340800" cy="250031"/>
          </a:xfrm>
          <a:prstGeom prst="rect">
            <a:avLst/>
          </a:prstGeom>
        </p:spPr>
        <p:txBody>
          <a:bodyPr vert="horz" lIns="91440" tIns="45720" rIns="91440" bIns="45720" rtlCol="0" anchor="ctr"/>
          <a:lstStyle>
            <a:lvl1pPr algn="r">
              <a:defRPr sz="600">
                <a:solidFill>
                  <a:srgbClr val="FF0000"/>
                </a:solidFill>
              </a:defRPr>
            </a:lvl1pPr>
          </a:lstStyle>
          <a:p>
            <a:fld id="{AD816501-AAE5-214E-B100-00C3DC5F5E3F}" type="slidenum">
              <a:rPr lang="en-US" b="1" smtClean="0">
                <a:solidFill>
                  <a:srgbClr val="C8102E"/>
                </a:solidFill>
              </a:rPr>
              <a:pPr/>
              <a:t>‹#›</a:t>
            </a:fld>
            <a:endParaRPr lang="en-US" b="1" dirty="0">
              <a:solidFill>
                <a:srgbClr val="C8102E"/>
              </a:solidFill>
            </a:endParaRPr>
          </a:p>
        </p:txBody>
      </p:sp>
    </p:spTree>
    <p:extLst>
      <p:ext uri="{BB962C8B-B14F-4D97-AF65-F5344CB8AC3E}">
        <p14:creationId xmlns:p14="http://schemas.microsoft.com/office/powerpoint/2010/main" val="4180632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gray">
    <p:spTree>
      <p:nvGrpSpPr>
        <p:cNvPr id="1" name=""/>
        <p:cNvGrpSpPr/>
        <p:nvPr/>
      </p:nvGrpSpPr>
      <p:grpSpPr>
        <a:xfrm>
          <a:off x="0" y="0"/>
          <a:ext cx="0" cy="0"/>
          <a:chOff x="0" y="0"/>
          <a:chExt cx="0" cy="0"/>
        </a:xfrm>
      </p:grpSpPr>
      <p:sp>
        <p:nvSpPr>
          <p:cNvPr id="4" name="Title 1"/>
          <p:cNvSpPr>
            <a:spLocks noGrp="1"/>
          </p:cNvSpPr>
          <p:nvPr>
            <p:ph type="title"/>
          </p:nvPr>
        </p:nvSpPr>
        <p:spPr>
          <a:xfrm>
            <a:off x="454027" y="1149727"/>
            <a:ext cx="8235950" cy="154748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480060" rtl="0" eaLnBrk="1" fontAlgn="auto" latinLnBrk="0" hangingPunct="1">
              <a:lnSpc>
                <a:spcPct val="90000"/>
              </a:lnSpc>
              <a:spcBef>
                <a:spcPts val="0"/>
              </a:spcBef>
              <a:spcAft>
                <a:spcPts val="0"/>
              </a:spcAft>
              <a:buClrTx/>
              <a:buSzTx/>
              <a:buFontTx/>
              <a:buNone/>
              <a:tabLst/>
              <a:defRPr kumimoji="0" lang="en-US" sz="3750" b="1" i="0" u="none" strike="noStrike" kern="0" cap="none" spc="0" normalizeH="0" baseline="0" noProof="0">
                <a:ln>
                  <a:noFill/>
                </a:ln>
                <a:solidFill>
                  <a:schemeClr val="tx1"/>
                </a:solidFill>
                <a:effectLst/>
                <a:uLnTx/>
                <a:uFillTx/>
                <a:latin typeface="Arial" charset="0"/>
                <a:ea typeface="Arial" charset="0"/>
                <a:cs typeface="Arial" charset="0"/>
                <a:sym typeface="Arial" pitchFamily="-65" charset="0"/>
              </a:defRPr>
            </a:lvl1pPr>
          </a:lstStyle>
          <a:p>
            <a:pPr marL="0" marR="0" lvl="0" indent="0" algn="l" defTabSz="480060" rtl="0" eaLnBrk="1" fontAlgn="auto" latinLnBrk="0" hangingPunct="1">
              <a:lnSpc>
                <a:spcPct val="100000"/>
              </a:lnSpc>
              <a:spcBef>
                <a:spcPts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3188195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sub gray">
    <p:spTree>
      <p:nvGrpSpPr>
        <p:cNvPr id="1" name=""/>
        <p:cNvGrpSpPr/>
        <p:nvPr/>
      </p:nvGrpSpPr>
      <p:grpSpPr>
        <a:xfrm>
          <a:off x="0" y="0"/>
          <a:ext cx="0" cy="0"/>
          <a:chOff x="0" y="0"/>
          <a:chExt cx="0" cy="0"/>
        </a:xfrm>
      </p:grpSpPr>
      <p:sp>
        <p:nvSpPr>
          <p:cNvPr id="8" name="Text Placeholder 5"/>
          <p:cNvSpPr>
            <a:spLocks noGrp="1"/>
          </p:cNvSpPr>
          <p:nvPr>
            <p:ph type="body" sz="quarter" idx="10"/>
          </p:nvPr>
        </p:nvSpPr>
        <p:spPr>
          <a:xfrm>
            <a:off x="454027" y="2945332"/>
            <a:ext cx="8235950" cy="1110854"/>
          </a:xfrm>
        </p:spPr>
        <p:txBody>
          <a:bodyPr/>
          <a:lstStyle>
            <a:lvl1pPr marL="0" indent="0">
              <a:spcBef>
                <a:spcPts val="0"/>
              </a:spcBef>
              <a:buNone/>
              <a:defRPr sz="1875">
                <a:solidFill>
                  <a:srgbClr val="595959"/>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Edit Master text styles</a:t>
            </a:r>
          </a:p>
        </p:txBody>
      </p:sp>
      <p:sp>
        <p:nvSpPr>
          <p:cNvPr id="9" name="Title 1"/>
          <p:cNvSpPr>
            <a:spLocks noGrp="1"/>
          </p:cNvSpPr>
          <p:nvPr>
            <p:ph type="title"/>
          </p:nvPr>
        </p:nvSpPr>
        <p:spPr>
          <a:xfrm>
            <a:off x="454027" y="1149727"/>
            <a:ext cx="8235950" cy="154748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480060" rtl="0" eaLnBrk="1" fontAlgn="auto" latinLnBrk="0" hangingPunct="1">
              <a:lnSpc>
                <a:spcPct val="90000"/>
              </a:lnSpc>
              <a:spcBef>
                <a:spcPts val="0"/>
              </a:spcBef>
              <a:spcAft>
                <a:spcPts val="0"/>
              </a:spcAft>
              <a:buClrTx/>
              <a:buSzTx/>
              <a:buFontTx/>
              <a:buNone/>
              <a:tabLst/>
              <a:defRPr kumimoji="0" lang="en-US" sz="3750" b="1" i="0" u="none" strike="noStrike" kern="0" cap="none" spc="0" normalizeH="0" baseline="0" noProof="0">
                <a:ln>
                  <a:noFill/>
                </a:ln>
                <a:solidFill>
                  <a:schemeClr val="tx1"/>
                </a:solidFill>
                <a:effectLst/>
                <a:uLnTx/>
                <a:uFillTx/>
                <a:latin typeface="Arial" charset="0"/>
                <a:ea typeface="Arial" charset="0"/>
                <a:cs typeface="Arial" charset="0"/>
                <a:sym typeface="Arial" pitchFamily="-65" charset="0"/>
              </a:defRPr>
            </a:lvl1pPr>
          </a:lstStyle>
          <a:p>
            <a:pPr marL="0" marR="0" lvl="0" indent="0" algn="l" defTabSz="480060" rtl="0" eaLnBrk="1" fontAlgn="auto" latinLnBrk="0" hangingPunct="1">
              <a:lnSpc>
                <a:spcPct val="100000"/>
              </a:lnSpc>
              <a:spcBef>
                <a:spcPts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7903456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title 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4027" y="1149727"/>
            <a:ext cx="8235950" cy="154748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480060" rtl="0" eaLnBrk="1" fontAlgn="auto" latinLnBrk="0" hangingPunct="1">
              <a:lnSpc>
                <a:spcPct val="200000"/>
              </a:lnSpc>
              <a:spcBef>
                <a:spcPts val="0"/>
              </a:spcBef>
              <a:spcAft>
                <a:spcPts val="0"/>
              </a:spcAft>
              <a:buClrTx/>
              <a:buSzTx/>
              <a:buFontTx/>
              <a:buNone/>
              <a:tabLst/>
              <a:defRPr kumimoji="0" lang="en-US" sz="3750" b="1" i="0" u="none" strike="noStrike" kern="1500" cap="none" spc="-75" normalizeH="0" baseline="0" noProof="0">
                <a:ln>
                  <a:noFill/>
                </a:ln>
                <a:solidFill>
                  <a:schemeClr val="bg1"/>
                </a:solidFill>
                <a:effectLst/>
                <a:uLnTx/>
                <a:uFillTx/>
                <a:latin typeface="Arial" charset="0"/>
                <a:ea typeface="Arial" charset="0"/>
                <a:cs typeface="Arial" charset="0"/>
                <a:sym typeface="Arial" pitchFamily="-65" charset="0"/>
              </a:defRPr>
            </a:lvl1pPr>
          </a:lstStyle>
          <a:p>
            <a:pPr marL="0" marR="0" lvl="0" indent="0" algn="l" defTabSz="480060" rtl="0" eaLnBrk="1" fontAlgn="auto" latinLnBrk="0" hangingPunct="1">
              <a:lnSpc>
                <a:spcPct val="100000"/>
              </a:lnSpc>
              <a:spcBef>
                <a:spcPts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3120243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5326" y="605550"/>
            <a:ext cx="7619803" cy="669338"/>
          </a:xfrm>
        </p:spPr>
        <p:txBody>
          <a:bodyPr>
            <a:normAutofit/>
          </a:bodyPr>
          <a:lstStyle>
            <a:lvl1pPr algn="l">
              <a:defRPr sz="2000" b="1">
                <a:solidFill>
                  <a:srgbClr val="4A2256"/>
                </a:solidFill>
              </a:defRPr>
            </a:lvl1pPr>
          </a:lstStyle>
          <a:p>
            <a:r>
              <a:rPr lang="en-US" dirty="0"/>
              <a:t>Click to edit Master title style</a:t>
            </a:r>
          </a:p>
        </p:txBody>
      </p:sp>
      <p:sp>
        <p:nvSpPr>
          <p:cNvPr id="3" name="Content Placeholder 2"/>
          <p:cNvSpPr>
            <a:spLocks noGrp="1"/>
          </p:cNvSpPr>
          <p:nvPr>
            <p:ph idx="1"/>
          </p:nvPr>
        </p:nvSpPr>
        <p:spPr>
          <a:xfrm>
            <a:off x="815326" y="1356183"/>
            <a:ext cx="7619803" cy="3238440"/>
          </a:xfrm>
        </p:spPr>
        <p:txBody>
          <a:bodyPr>
            <a:normAutofit/>
          </a:bodyPr>
          <a:lstStyle>
            <a:lvl1pPr marL="164592" indent="-164592">
              <a:defRPr sz="1000"/>
            </a:lvl1pPr>
            <a:lvl2pPr marL="374904" indent="-164592">
              <a:buFont typeface="Arial"/>
              <a:buChar char="•"/>
              <a:defRPr sz="1000"/>
            </a:lvl2pPr>
            <a:lvl3pPr marL="594360" indent="-164592">
              <a:defRPr sz="1000"/>
            </a:lvl3pPr>
            <a:lvl4pPr marL="777240" indent="-164592">
              <a:defRPr sz="1000"/>
            </a:lvl4pPr>
            <a:lvl5pPr marL="960120" indent="-164592">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3220382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title, sub red">
    <p:bg>
      <p:bgPr>
        <a:solidFill>
          <a:schemeClr val="accent1"/>
        </a:solidFill>
        <a:effectLst/>
      </p:bgPr>
    </p:bg>
    <p:spTree>
      <p:nvGrpSpPr>
        <p:cNvPr id="1" name=""/>
        <p:cNvGrpSpPr/>
        <p:nvPr/>
      </p:nvGrpSpPr>
      <p:grpSpPr>
        <a:xfrm>
          <a:off x="0" y="0"/>
          <a:ext cx="0" cy="0"/>
          <a:chOff x="0" y="0"/>
          <a:chExt cx="0" cy="0"/>
        </a:xfrm>
      </p:grpSpPr>
      <p:sp>
        <p:nvSpPr>
          <p:cNvPr id="8" name="Text Placeholder 5"/>
          <p:cNvSpPr>
            <a:spLocks noGrp="1"/>
          </p:cNvSpPr>
          <p:nvPr>
            <p:ph type="body" sz="quarter" idx="10"/>
          </p:nvPr>
        </p:nvSpPr>
        <p:spPr>
          <a:xfrm>
            <a:off x="454027" y="2945332"/>
            <a:ext cx="8235950" cy="1110854"/>
          </a:xfrm>
        </p:spPr>
        <p:txBody>
          <a:bodyPr/>
          <a:lstStyle>
            <a:lvl1pPr marL="0" indent="0">
              <a:spcBef>
                <a:spcPts val="0"/>
              </a:spcBef>
              <a:buNone/>
              <a:defRPr sz="1875">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Edit Master text styles</a:t>
            </a:r>
          </a:p>
        </p:txBody>
      </p:sp>
      <p:sp>
        <p:nvSpPr>
          <p:cNvPr id="5" name="Title 1"/>
          <p:cNvSpPr>
            <a:spLocks noGrp="1"/>
          </p:cNvSpPr>
          <p:nvPr>
            <p:ph type="title"/>
          </p:nvPr>
        </p:nvSpPr>
        <p:spPr>
          <a:xfrm>
            <a:off x="454027" y="1149727"/>
            <a:ext cx="8235950" cy="154748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480060" rtl="0" eaLnBrk="1" fontAlgn="auto" latinLnBrk="0" hangingPunct="1">
              <a:lnSpc>
                <a:spcPct val="90000"/>
              </a:lnSpc>
              <a:spcBef>
                <a:spcPts val="0"/>
              </a:spcBef>
              <a:spcAft>
                <a:spcPts val="0"/>
              </a:spcAft>
              <a:buClrTx/>
              <a:buSzTx/>
              <a:buFontTx/>
              <a:buNone/>
              <a:tabLst/>
              <a:defRPr kumimoji="0" lang="en-US" sz="3750" b="1" i="0" u="none" strike="noStrike" kern="1500" cap="none" spc="-75" normalizeH="0" baseline="0" noProof="0">
                <a:ln>
                  <a:noFill/>
                </a:ln>
                <a:solidFill>
                  <a:schemeClr val="bg1"/>
                </a:solidFill>
                <a:effectLst/>
                <a:uLnTx/>
                <a:uFillTx/>
                <a:latin typeface="Arial" charset="0"/>
                <a:ea typeface="Arial" charset="0"/>
                <a:cs typeface="Arial" charset="0"/>
                <a:sym typeface="Arial" pitchFamily="-65" charset="0"/>
              </a:defRPr>
            </a:lvl1pPr>
          </a:lstStyle>
          <a:p>
            <a:pPr marL="0" marR="0" lvl="0" indent="0" algn="l" defTabSz="480060" rtl="0" eaLnBrk="1" fontAlgn="auto" latinLnBrk="0" hangingPunct="1">
              <a:lnSpc>
                <a:spcPct val="100000"/>
              </a:lnSpc>
              <a:spcBef>
                <a:spcPts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3158897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title blue">
    <p:bg>
      <p:bgPr>
        <a:solidFill>
          <a:schemeClr val="accent2"/>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454027" y="1149727"/>
            <a:ext cx="8235950" cy="154748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480060" rtl="0" eaLnBrk="1" fontAlgn="auto" latinLnBrk="0" hangingPunct="1">
              <a:lnSpc>
                <a:spcPct val="90000"/>
              </a:lnSpc>
              <a:spcBef>
                <a:spcPts val="0"/>
              </a:spcBef>
              <a:spcAft>
                <a:spcPts val="0"/>
              </a:spcAft>
              <a:buClrTx/>
              <a:buSzTx/>
              <a:buFontTx/>
              <a:buNone/>
              <a:tabLst/>
              <a:defRPr kumimoji="0" lang="en-US" sz="3750" b="1" i="0" u="none" strike="noStrike" kern="1500" cap="none" spc="-75" normalizeH="0" baseline="0" noProof="0">
                <a:ln>
                  <a:noFill/>
                </a:ln>
                <a:solidFill>
                  <a:schemeClr val="bg1"/>
                </a:solidFill>
                <a:effectLst/>
                <a:uLnTx/>
                <a:uFillTx/>
                <a:latin typeface="Arial" charset="0"/>
                <a:ea typeface="Arial" charset="0"/>
                <a:cs typeface="Arial" charset="0"/>
                <a:sym typeface="Arial" pitchFamily="-65" charset="0"/>
              </a:defRPr>
            </a:lvl1pPr>
          </a:lstStyle>
          <a:p>
            <a:pPr marL="0" marR="0" lvl="0" indent="0" algn="l" defTabSz="480060" rtl="0" eaLnBrk="1" fontAlgn="auto" latinLnBrk="0" hangingPunct="1">
              <a:lnSpc>
                <a:spcPct val="100000"/>
              </a:lnSpc>
              <a:spcBef>
                <a:spcPts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39733542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title, sub blue">
    <p:bg>
      <p:bgPr>
        <a:solidFill>
          <a:schemeClr val="accent2"/>
        </a:solidFill>
        <a:effectLst/>
      </p:bgPr>
    </p:bg>
    <p:spTree>
      <p:nvGrpSpPr>
        <p:cNvPr id="1" name=""/>
        <p:cNvGrpSpPr/>
        <p:nvPr/>
      </p:nvGrpSpPr>
      <p:grpSpPr>
        <a:xfrm>
          <a:off x="0" y="0"/>
          <a:ext cx="0" cy="0"/>
          <a:chOff x="0" y="0"/>
          <a:chExt cx="0" cy="0"/>
        </a:xfrm>
      </p:grpSpPr>
      <p:sp>
        <p:nvSpPr>
          <p:cNvPr id="8" name="Text Placeholder 5"/>
          <p:cNvSpPr>
            <a:spLocks noGrp="1"/>
          </p:cNvSpPr>
          <p:nvPr>
            <p:ph type="body" sz="quarter" idx="10"/>
          </p:nvPr>
        </p:nvSpPr>
        <p:spPr>
          <a:xfrm>
            <a:off x="454027" y="2945332"/>
            <a:ext cx="8235950" cy="1110854"/>
          </a:xfrm>
        </p:spPr>
        <p:txBody>
          <a:bodyPr/>
          <a:lstStyle>
            <a:lvl1pPr marL="0" indent="0">
              <a:spcBef>
                <a:spcPts val="0"/>
              </a:spcBef>
              <a:buNone/>
              <a:defRPr sz="1875">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Edit Master text styles</a:t>
            </a:r>
          </a:p>
        </p:txBody>
      </p:sp>
      <p:sp>
        <p:nvSpPr>
          <p:cNvPr id="5" name="Title 1"/>
          <p:cNvSpPr>
            <a:spLocks noGrp="1"/>
          </p:cNvSpPr>
          <p:nvPr>
            <p:ph type="title"/>
          </p:nvPr>
        </p:nvSpPr>
        <p:spPr>
          <a:xfrm>
            <a:off x="454027" y="1149727"/>
            <a:ext cx="8235950" cy="154748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480060" rtl="0" eaLnBrk="1" fontAlgn="auto" latinLnBrk="0" hangingPunct="1">
              <a:lnSpc>
                <a:spcPct val="90000"/>
              </a:lnSpc>
              <a:spcBef>
                <a:spcPts val="0"/>
              </a:spcBef>
              <a:spcAft>
                <a:spcPts val="0"/>
              </a:spcAft>
              <a:buClrTx/>
              <a:buSzTx/>
              <a:buFontTx/>
              <a:buNone/>
              <a:tabLst/>
              <a:defRPr kumimoji="0" lang="en-US" sz="3750" b="1" i="0" u="none" strike="noStrike" kern="1500" cap="none" spc="-75" normalizeH="0" baseline="0" noProof="0">
                <a:ln>
                  <a:noFill/>
                </a:ln>
                <a:solidFill>
                  <a:schemeClr val="bg1"/>
                </a:solidFill>
                <a:effectLst/>
                <a:uLnTx/>
                <a:uFillTx/>
                <a:latin typeface="Arial" charset="0"/>
                <a:ea typeface="Arial" charset="0"/>
                <a:cs typeface="Arial" charset="0"/>
                <a:sym typeface="Arial" pitchFamily="-65" charset="0"/>
              </a:defRPr>
            </a:lvl1pPr>
          </a:lstStyle>
          <a:p>
            <a:pPr marL="0" marR="0" lvl="0" indent="0" algn="l" defTabSz="480060" rtl="0" eaLnBrk="1" fontAlgn="auto" latinLnBrk="0" hangingPunct="1">
              <a:lnSpc>
                <a:spcPct val="100000"/>
              </a:lnSpc>
              <a:spcBef>
                <a:spcPts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41835913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title magenta">
    <p:bg>
      <p:bgPr>
        <a:solidFill>
          <a:schemeClr val="accent3"/>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454027" y="1149727"/>
            <a:ext cx="8235950" cy="154748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480060" rtl="0" eaLnBrk="1" fontAlgn="auto" latinLnBrk="0" hangingPunct="1">
              <a:lnSpc>
                <a:spcPct val="90000"/>
              </a:lnSpc>
              <a:spcBef>
                <a:spcPts val="0"/>
              </a:spcBef>
              <a:spcAft>
                <a:spcPts val="0"/>
              </a:spcAft>
              <a:buClrTx/>
              <a:buSzTx/>
              <a:buFontTx/>
              <a:buNone/>
              <a:tabLst/>
              <a:defRPr kumimoji="0" lang="en-US" sz="3750" b="1" i="0" u="none" strike="noStrike" kern="1500" cap="none" spc="-75" normalizeH="0" baseline="0" noProof="0">
                <a:ln>
                  <a:noFill/>
                </a:ln>
                <a:solidFill>
                  <a:schemeClr val="bg1"/>
                </a:solidFill>
                <a:effectLst/>
                <a:uLnTx/>
                <a:uFillTx/>
                <a:latin typeface="Arial" charset="0"/>
                <a:ea typeface="Arial" charset="0"/>
                <a:cs typeface="Arial" charset="0"/>
                <a:sym typeface="Arial" pitchFamily="-65" charset="0"/>
              </a:defRPr>
            </a:lvl1pPr>
          </a:lstStyle>
          <a:p>
            <a:pPr marL="0" marR="0" lvl="0" indent="0" algn="l" defTabSz="480060" rtl="0" eaLnBrk="1" fontAlgn="auto" latinLnBrk="0" hangingPunct="1">
              <a:lnSpc>
                <a:spcPct val="100000"/>
              </a:lnSpc>
              <a:spcBef>
                <a:spcPts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3983010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title, sub magenta">
    <p:bg>
      <p:bgPr>
        <a:solidFill>
          <a:schemeClr val="accent3"/>
        </a:solidFill>
        <a:effectLst/>
      </p:bgPr>
    </p:bg>
    <p:spTree>
      <p:nvGrpSpPr>
        <p:cNvPr id="1" name=""/>
        <p:cNvGrpSpPr/>
        <p:nvPr/>
      </p:nvGrpSpPr>
      <p:grpSpPr>
        <a:xfrm>
          <a:off x="0" y="0"/>
          <a:ext cx="0" cy="0"/>
          <a:chOff x="0" y="0"/>
          <a:chExt cx="0" cy="0"/>
        </a:xfrm>
      </p:grpSpPr>
      <p:sp>
        <p:nvSpPr>
          <p:cNvPr id="8" name="Text Placeholder 5"/>
          <p:cNvSpPr>
            <a:spLocks noGrp="1"/>
          </p:cNvSpPr>
          <p:nvPr>
            <p:ph type="body" sz="quarter" idx="10"/>
          </p:nvPr>
        </p:nvSpPr>
        <p:spPr>
          <a:xfrm>
            <a:off x="454027" y="2945332"/>
            <a:ext cx="8235950" cy="1110854"/>
          </a:xfrm>
        </p:spPr>
        <p:txBody>
          <a:bodyPr/>
          <a:lstStyle>
            <a:lvl1pPr marL="0" indent="0">
              <a:spcBef>
                <a:spcPts val="0"/>
              </a:spcBef>
              <a:buNone/>
              <a:defRPr sz="1875">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Edit Master text styles</a:t>
            </a:r>
          </a:p>
        </p:txBody>
      </p:sp>
      <p:sp>
        <p:nvSpPr>
          <p:cNvPr id="5" name="Title 1"/>
          <p:cNvSpPr>
            <a:spLocks noGrp="1"/>
          </p:cNvSpPr>
          <p:nvPr>
            <p:ph type="title"/>
          </p:nvPr>
        </p:nvSpPr>
        <p:spPr>
          <a:xfrm>
            <a:off x="454027" y="1149727"/>
            <a:ext cx="8235950" cy="154748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480060" rtl="0" eaLnBrk="1" fontAlgn="auto" latinLnBrk="0" hangingPunct="1">
              <a:lnSpc>
                <a:spcPct val="90000"/>
              </a:lnSpc>
              <a:spcBef>
                <a:spcPts val="0"/>
              </a:spcBef>
              <a:spcAft>
                <a:spcPts val="0"/>
              </a:spcAft>
              <a:buClrTx/>
              <a:buSzTx/>
              <a:buFontTx/>
              <a:buNone/>
              <a:tabLst/>
              <a:defRPr kumimoji="0" lang="en-US" sz="3750" b="1" i="0" u="none" strike="noStrike" kern="1500" cap="none" spc="-75" normalizeH="0" baseline="0" noProof="0">
                <a:ln>
                  <a:noFill/>
                </a:ln>
                <a:solidFill>
                  <a:schemeClr val="bg1"/>
                </a:solidFill>
                <a:effectLst/>
                <a:uLnTx/>
                <a:uFillTx/>
                <a:latin typeface="Arial" charset="0"/>
                <a:ea typeface="Arial" charset="0"/>
                <a:cs typeface="Arial" charset="0"/>
                <a:sym typeface="Arial" pitchFamily="-65" charset="0"/>
              </a:defRPr>
            </a:lvl1pPr>
          </a:lstStyle>
          <a:p>
            <a:pPr marL="0" marR="0" lvl="0" indent="0" algn="l" defTabSz="480060" rtl="0" eaLnBrk="1" fontAlgn="auto" latinLnBrk="0" hangingPunct="1">
              <a:lnSpc>
                <a:spcPct val="100000"/>
              </a:lnSpc>
              <a:spcBef>
                <a:spcPts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3078023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graphic">
    <p:spTree>
      <p:nvGrpSpPr>
        <p:cNvPr id="1" name=""/>
        <p:cNvGrpSpPr/>
        <p:nvPr/>
      </p:nvGrpSpPr>
      <p:grpSpPr>
        <a:xfrm>
          <a:off x="0" y="0"/>
          <a:ext cx="0" cy="0"/>
          <a:chOff x="0" y="0"/>
          <a:chExt cx="0" cy="0"/>
        </a:xfrm>
      </p:grpSpPr>
      <p:sp>
        <p:nvSpPr>
          <p:cNvPr id="2" name="Title 1"/>
          <p:cNvSpPr>
            <a:spLocks noGrp="1"/>
          </p:cNvSpPr>
          <p:nvPr>
            <p:ph type="title"/>
          </p:nvPr>
        </p:nvSpPr>
        <p:spPr>
          <a:xfrm>
            <a:off x="454025" y="283843"/>
            <a:ext cx="7609320" cy="311624"/>
          </a:xfrm>
        </p:spPr>
        <p:txBody>
          <a:bodyPr/>
          <a:lstStyle>
            <a:lvl1pPr>
              <a:lnSpc>
                <a:spcPct val="90000"/>
              </a:lnSpc>
              <a:defRPr kern="1500" spc="-75" baseline="0">
                <a:solidFill>
                  <a:schemeClr val="tx1"/>
                </a:solidFill>
              </a:defRPr>
            </a:lvl1pPr>
          </a:lstStyle>
          <a:p>
            <a:r>
              <a:rPr lang="en-US"/>
              <a:t>Click to edit Master title style</a:t>
            </a:r>
          </a:p>
        </p:txBody>
      </p:sp>
      <p:sp>
        <p:nvSpPr>
          <p:cNvPr id="13" name="Content Placeholder 11"/>
          <p:cNvSpPr>
            <a:spLocks noGrp="1"/>
          </p:cNvSpPr>
          <p:nvPr>
            <p:ph sz="quarter" idx="15"/>
          </p:nvPr>
        </p:nvSpPr>
        <p:spPr>
          <a:xfrm>
            <a:off x="451202" y="1284886"/>
            <a:ext cx="8239335" cy="3164423"/>
          </a:xfrm>
        </p:spPr>
        <p:txBody>
          <a:bodyPr/>
          <a:lstStyle>
            <a:lvl1pPr marL="0" marR="0" indent="0" algn="ctr" defTabSz="685800" rtl="0" eaLnBrk="1" fontAlgn="base" latinLnBrk="0" hangingPunct="1">
              <a:lnSpc>
                <a:spcPct val="100000"/>
              </a:lnSpc>
              <a:spcBef>
                <a:spcPct val="0"/>
              </a:spcBef>
              <a:spcAft>
                <a:spcPct val="0"/>
              </a:spcAft>
              <a:buClrTx/>
              <a:buSzTx/>
              <a:buFontTx/>
              <a:buNone/>
              <a:tabLst/>
              <a:defRPr sz="1500"/>
            </a:lvl1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Edit Master text styles</a:t>
            </a:r>
          </a:p>
          <a:p>
            <a:pPr marL="0" marR="0" lvl="1" indent="0" algn="ctr" defTabSz="6858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Second level</a:t>
            </a:r>
          </a:p>
          <a:p>
            <a:pPr marL="0" marR="0" lvl="2" indent="0" algn="ctr" defTabSz="6858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Third level</a:t>
            </a:r>
          </a:p>
          <a:p>
            <a:pPr marL="0" marR="0" lvl="3" indent="0" algn="ctr" defTabSz="6858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Fourth level</a:t>
            </a:r>
          </a:p>
          <a:p>
            <a:pPr marL="0" marR="0" lvl="4" indent="0" algn="ctr" defTabSz="6858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Fifth level</a:t>
            </a:r>
            <a:endParaRPr lang="en-US"/>
          </a:p>
        </p:txBody>
      </p:sp>
      <p:sp>
        <p:nvSpPr>
          <p:cNvPr id="20" name="Text Placeholder 19"/>
          <p:cNvSpPr>
            <a:spLocks noGrp="1"/>
          </p:cNvSpPr>
          <p:nvPr>
            <p:ph type="body" sz="quarter" idx="16" hasCustomPrompt="1"/>
          </p:nvPr>
        </p:nvSpPr>
        <p:spPr>
          <a:xfrm>
            <a:off x="450851" y="4535492"/>
            <a:ext cx="8239125" cy="119447"/>
          </a:xfrm>
        </p:spPr>
        <p:txBody>
          <a:bodyPr anchor="ctr"/>
          <a:lstStyle>
            <a:lvl1pPr marL="0" indent="0">
              <a:buNone/>
              <a:defRPr sz="750" baseline="0"/>
            </a:lvl1pPr>
            <a:lvl2pPr marL="162878" indent="0">
              <a:buNone/>
              <a:defRPr sz="750"/>
            </a:lvl2pPr>
            <a:lvl3pPr marL="397764" indent="0">
              <a:buNone/>
              <a:defRPr sz="750"/>
            </a:lvl3pPr>
            <a:lvl4pPr marL="672084" indent="0">
              <a:buNone/>
              <a:defRPr sz="750"/>
            </a:lvl4pPr>
            <a:lvl5pPr marL="972622" indent="0">
              <a:buNone/>
              <a:defRPr sz="750"/>
            </a:lvl5pPr>
          </a:lstStyle>
          <a:p>
            <a:r>
              <a:rPr lang="en-US" sz="750">
                <a:solidFill>
                  <a:srgbClr val="595959"/>
                </a:solidFill>
              </a:rPr>
              <a:t>Click to add footnote</a:t>
            </a:r>
          </a:p>
        </p:txBody>
      </p:sp>
      <p:sp>
        <p:nvSpPr>
          <p:cNvPr id="21" name="Slide Number Placeholder 5"/>
          <p:cNvSpPr>
            <a:spLocks noGrp="1"/>
          </p:cNvSpPr>
          <p:nvPr>
            <p:ph type="sldNum" sz="quarter" idx="4"/>
          </p:nvPr>
        </p:nvSpPr>
        <p:spPr>
          <a:xfrm>
            <a:off x="8732939" y="4664790"/>
            <a:ext cx="340800" cy="250031"/>
          </a:xfrm>
          <a:prstGeom prst="rect">
            <a:avLst/>
          </a:prstGeom>
        </p:spPr>
        <p:txBody>
          <a:bodyPr vert="horz" lIns="91440" tIns="45720" rIns="91440" bIns="45720" rtlCol="0" anchor="ctr"/>
          <a:lstStyle>
            <a:lvl1pPr algn="r">
              <a:defRPr sz="600">
                <a:solidFill>
                  <a:srgbClr val="C00000"/>
                </a:solidFill>
              </a:defRPr>
            </a:lvl1pPr>
          </a:lstStyle>
          <a:p>
            <a:fld id="{AD816501-AAE5-214E-B100-00C3DC5F5E3F}" type="slidenum">
              <a:rPr lang="en-US" smtClean="0"/>
              <a:pPr/>
              <a:t>‹#›</a:t>
            </a:fld>
            <a:endParaRPr lang="en-US" dirty="0"/>
          </a:p>
        </p:txBody>
      </p:sp>
      <p:sp>
        <p:nvSpPr>
          <p:cNvPr id="9" name="Text Placeholder 8">
            <a:extLst>
              <a:ext uri="{FF2B5EF4-FFF2-40B4-BE49-F238E27FC236}">
                <a16:creationId xmlns:a16="http://schemas.microsoft.com/office/drawing/2014/main" id="{FA748B58-F525-CC4D-8F52-3191B07EB64B}"/>
              </a:ext>
            </a:extLst>
          </p:cNvPr>
          <p:cNvSpPr>
            <a:spLocks noGrp="1"/>
          </p:cNvSpPr>
          <p:nvPr>
            <p:ph type="body" sz="quarter" idx="17" hasCustomPrompt="1"/>
          </p:nvPr>
        </p:nvSpPr>
        <p:spPr>
          <a:xfrm>
            <a:off x="3716218" y="4737797"/>
            <a:ext cx="4883772" cy="155670"/>
          </a:xfrm>
        </p:spPr>
        <p:txBody>
          <a:bodyPr/>
          <a:lstStyle>
            <a:lvl1pPr marL="0" indent="0" algn="r">
              <a:buNone/>
              <a:defRPr sz="675" b="1"/>
            </a:lvl1pPr>
          </a:lstStyle>
          <a:p>
            <a:pPr lvl="0"/>
            <a:r>
              <a:rPr lang="en-US"/>
              <a:t>OPTIONAL FUNCTION NAME</a:t>
            </a:r>
          </a:p>
        </p:txBody>
      </p:sp>
    </p:spTree>
    <p:extLst>
      <p:ext uri="{BB962C8B-B14F-4D97-AF65-F5344CB8AC3E}">
        <p14:creationId xmlns:p14="http://schemas.microsoft.com/office/powerpoint/2010/main" val="34839910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ub, graphic">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54027" y="651044"/>
            <a:ext cx="8235950" cy="230832"/>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1500" dirty="0">
                <a:solidFill>
                  <a:srgbClr val="595959"/>
                </a:solidFill>
                <a:latin typeface="+mn-lt"/>
                <a:ea typeface="Arial Unicode MS" pitchFamily="-65" charset="0"/>
                <a:cs typeface="Arial Unicode MS" pitchFamily="-65" charset="0"/>
                <a:sym typeface="Arial" pitchFamily="-65" charset="0"/>
              </a:defRPr>
            </a:lvl1pPr>
            <a:lvl2pPr>
              <a:defRPr sz="1575"/>
            </a:lvl2pPr>
            <a:lvl3pPr>
              <a:defRPr sz="1575"/>
            </a:lvl3pPr>
            <a:lvl4pPr>
              <a:defRPr sz="1575"/>
            </a:lvl4pPr>
            <a:lvl5pPr>
              <a:defRPr sz="1575"/>
            </a:lvl5pPr>
          </a:lstStyle>
          <a:p>
            <a:pPr marL="0" lvl="0" indent="0" algn="l" rtl="0" eaLnBrk="0" fontAlgn="base" hangingPunct="0">
              <a:spcBef>
                <a:spcPts val="1575"/>
              </a:spcBef>
              <a:spcAft>
                <a:spcPct val="0"/>
              </a:spcAft>
              <a:buClr>
                <a:schemeClr val="tx1"/>
              </a:buClr>
              <a:buSzPct val="100000"/>
              <a:buFont typeface="Arial" pitchFamily="-65" charset="0"/>
              <a:buNone/>
            </a:pPr>
            <a:r>
              <a:rPr lang="en-US"/>
              <a:t>Edit Master text styles</a:t>
            </a:r>
          </a:p>
        </p:txBody>
      </p:sp>
      <p:sp>
        <p:nvSpPr>
          <p:cNvPr id="7" name="Content Placeholder 11"/>
          <p:cNvSpPr>
            <a:spLocks noGrp="1"/>
          </p:cNvSpPr>
          <p:nvPr>
            <p:ph sz="quarter" idx="15"/>
          </p:nvPr>
        </p:nvSpPr>
        <p:spPr>
          <a:xfrm>
            <a:off x="451202" y="1284886"/>
            <a:ext cx="8239335" cy="3164423"/>
          </a:xfrm>
        </p:spPr>
        <p:txBody>
          <a:bodyPr/>
          <a:lstStyle>
            <a:lvl1pPr marL="0" marR="0" indent="0" algn="ctr" defTabSz="685800" rtl="0" eaLnBrk="1" fontAlgn="base" latinLnBrk="0" hangingPunct="1">
              <a:lnSpc>
                <a:spcPct val="100000"/>
              </a:lnSpc>
              <a:spcBef>
                <a:spcPct val="0"/>
              </a:spcBef>
              <a:spcAft>
                <a:spcPct val="0"/>
              </a:spcAft>
              <a:buClrTx/>
              <a:buSzTx/>
              <a:buFontTx/>
              <a:buNone/>
              <a:tabLst/>
              <a:defRPr sz="1500"/>
            </a:lvl1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Edit Master text styles</a:t>
            </a:r>
          </a:p>
          <a:p>
            <a:pPr marL="0" marR="0" lvl="1" indent="0" algn="ctr" defTabSz="6858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Second level</a:t>
            </a:r>
          </a:p>
          <a:p>
            <a:pPr marL="0" marR="0" lvl="2" indent="0" algn="ctr" defTabSz="6858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Third level</a:t>
            </a:r>
          </a:p>
          <a:p>
            <a:pPr marL="0" marR="0" lvl="3" indent="0" algn="ctr" defTabSz="6858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Fourth level</a:t>
            </a:r>
          </a:p>
          <a:p>
            <a:pPr marL="0" marR="0" lvl="4" indent="0" algn="ctr" defTabSz="6858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Fifth level</a:t>
            </a:r>
            <a:endParaRPr lang="en-US"/>
          </a:p>
        </p:txBody>
      </p:sp>
      <p:sp>
        <p:nvSpPr>
          <p:cNvPr id="16" name="Text Placeholder 19"/>
          <p:cNvSpPr>
            <a:spLocks noGrp="1"/>
          </p:cNvSpPr>
          <p:nvPr>
            <p:ph type="body" sz="quarter" idx="16" hasCustomPrompt="1"/>
          </p:nvPr>
        </p:nvSpPr>
        <p:spPr>
          <a:xfrm>
            <a:off x="450851" y="4535492"/>
            <a:ext cx="8239125" cy="119447"/>
          </a:xfrm>
        </p:spPr>
        <p:txBody>
          <a:bodyPr anchor="ctr"/>
          <a:lstStyle>
            <a:lvl1pPr marL="0" indent="0">
              <a:buNone/>
              <a:defRPr sz="750" baseline="0"/>
            </a:lvl1pPr>
            <a:lvl2pPr marL="162878" indent="0">
              <a:buNone/>
              <a:defRPr sz="750"/>
            </a:lvl2pPr>
            <a:lvl3pPr marL="397764" indent="0">
              <a:buNone/>
              <a:defRPr sz="750"/>
            </a:lvl3pPr>
            <a:lvl4pPr marL="672084" indent="0">
              <a:buNone/>
              <a:defRPr sz="750"/>
            </a:lvl4pPr>
            <a:lvl5pPr marL="972622" indent="0">
              <a:buNone/>
              <a:defRPr sz="750"/>
            </a:lvl5pPr>
          </a:lstStyle>
          <a:p>
            <a:r>
              <a:rPr lang="en-US" sz="750">
                <a:solidFill>
                  <a:srgbClr val="595959"/>
                </a:solidFill>
              </a:rPr>
              <a:t>Click to add footnote</a:t>
            </a:r>
          </a:p>
        </p:txBody>
      </p:sp>
      <p:sp>
        <p:nvSpPr>
          <p:cNvPr id="8" name="Text Placeholder 8">
            <a:extLst>
              <a:ext uri="{FF2B5EF4-FFF2-40B4-BE49-F238E27FC236}">
                <a16:creationId xmlns:a16="http://schemas.microsoft.com/office/drawing/2014/main" id="{9815D01A-B350-0E4D-886A-86B61D24B1B5}"/>
              </a:ext>
            </a:extLst>
          </p:cNvPr>
          <p:cNvSpPr>
            <a:spLocks noGrp="1"/>
          </p:cNvSpPr>
          <p:nvPr>
            <p:ph type="body" sz="quarter" idx="17" hasCustomPrompt="1"/>
          </p:nvPr>
        </p:nvSpPr>
        <p:spPr>
          <a:xfrm>
            <a:off x="3716218" y="4737797"/>
            <a:ext cx="4883772" cy="155670"/>
          </a:xfrm>
        </p:spPr>
        <p:txBody>
          <a:bodyPr/>
          <a:lstStyle>
            <a:lvl1pPr marL="0" indent="0" algn="r">
              <a:buNone/>
              <a:defRPr sz="675" b="1"/>
            </a:lvl1pPr>
          </a:lstStyle>
          <a:p>
            <a:pPr lvl="0"/>
            <a:r>
              <a:rPr lang="en-US"/>
              <a:t>OPTIONAL FUNCTION NAME</a:t>
            </a:r>
          </a:p>
        </p:txBody>
      </p:sp>
      <p:sp>
        <p:nvSpPr>
          <p:cNvPr id="9" name="Slide Number Placeholder 5">
            <a:extLst>
              <a:ext uri="{FF2B5EF4-FFF2-40B4-BE49-F238E27FC236}">
                <a16:creationId xmlns:a16="http://schemas.microsoft.com/office/drawing/2014/main" id="{062AAD26-1841-6A46-B1A5-9920422EA4EB}"/>
              </a:ext>
            </a:extLst>
          </p:cNvPr>
          <p:cNvSpPr>
            <a:spLocks noGrp="1"/>
          </p:cNvSpPr>
          <p:nvPr>
            <p:ph type="sldNum" sz="quarter" idx="4"/>
          </p:nvPr>
        </p:nvSpPr>
        <p:spPr>
          <a:xfrm>
            <a:off x="8732939" y="4664790"/>
            <a:ext cx="340800" cy="250031"/>
          </a:xfrm>
          <a:prstGeom prst="rect">
            <a:avLst/>
          </a:prstGeom>
        </p:spPr>
        <p:txBody>
          <a:bodyPr vert="horz" lIns="91440" tIns="45720" rIns="91440" bIns="45720" rtlCol="0" anchor="ctr"/>
          <a:lstStyle>
            <a:lvl1pPr algn="r">
              <a:defRPr sz="600">
                <a:solidFill>
                  <a:srgbClr val="C8102E"/>
                </a:solidFill>
              </a:defRPr>
            </a:lvl1pPr>
          </a:lstStyle>
          <a:p>
            <a:fld id="{AD816501-AAE5-214E-B100-00C3DC5F5E3F}" type="slidenum">
              <a:rPr lang="en-US" smtClean="0"/>
              <a:pPr/>
              <a:t>‹#›</a:t>
            </a:fld>
            <a:endParaRPr lang="en-US" dirty="0"/>
          </a:p>
        </p:txBody>
      </p:sp>
      <p:sp>
        <p:nvSpPr>
          <p:cNvPr id="10" name="Title 1">
            <a:extLst>
              <a:ext uri="{FF2B5EF4-FFF2-40B4-BE49-F238E27FC236}">
                <a16:creationId xmlns:a16="http://schemas.microsoft.com/office/drawing/2014/main" id="{5894FA30-4125-A242-96DD-A62700B99EAA}"/>
              </a:ext>
            </a:extLst>
          </p:cNvPr>
          <p:cNvSpPr>
            <a:spLocks noGrp="1"/>
          </p:cNvSpPr>
          <p:nvPr>
            <p:ph type="title"/>
          </p:nvPr>
        </p:nvSpPr>
        <p:spPr>
          <a:xfrm>
            <a:off x="454025" y="283843"/>
            <a:ext cx="7609320" cy="311624"/>
          </a:xfrm>
        </p:spPr>
        <p:txBody>
          <a:bodyPr/>
          <a:lstStyle>
            <a:lvl1pPr>
              <a:lnSpc>
                <a:spcPct val="90000"/>
              </a:lnSpc>
              <a:defRPr kern="1500" spc="-75"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11334647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ub, graphic">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B62BCF5D-2AAB-494D-8B27-E6FAD017A3DA}"/>
              </a:ext>
            </a:extLst>
          </p:cNvPr>
          <p:cNvSpPr>
            <a:spLocks noGrp="1"/>
          </p:cNvSpPr>
          <p:nvPr>
            <p:ph type="pic" sz="quarter" idx="21"/>
          </p:nvPr>
        </p:nvSpPr>
        <p:spPr>
          <a:xfrm>
            <a:off x="627064" y="2879170"/>
            <a:ext cx="2513012" cy="1262063"/>
          </a:xfrm>
        </p:spPr>
        <p:txBody>
          <a:bodyPr/>
          <a:lstStyle/>
          <a:p>
            <a:endParaRPr lang="en-US" dirty="0"/>
          </a:p>
        </p:txBody>
      </p:sp>
      <p:sp>
        <p:nvSpPr>
          <p:cNvPr id="22" name="Picture Placeholder 2">
            <a:extLst>
              <a:ext uri="{FF2B5EF4-FFF2-40B4-BE49-F238E27FC236}">
                <a16:creationId xmlns:a16="http://schemas.microsoft.com/office/drawing/2014/main" id="{19F7F741-E9F5-4A40-96B8-14CA9B84B97B}"/>
              </a:ext>
            </a:extLst>
          </p:cNvPr>
          <p:cNvSpPr>
            <a:spLocks noGrp="1"/>
          </p:cNvSpPr>
          <p:nvPr>
            <p:ph type="pic" sz="quarter" idx="22"/>
          </p:nvPr>
        </p:nvSpPr>
        <p:spPr>
          <a:xfrm>
            <a:off x="3317491" y="2878884"/>
            <a:ext cx="2513012" cy="1262063"/>
          </a:xfrm>
        </p:spPr>
        <p:txBody>
          <a:bodyPr/>
          <a:lstStyle/>
          <a:p>
            <a:endParaRPr lang="en-US" dirty="0"/>
          </a:p>
        </p:txBody>
      </p:sp>
      <p:sp>
        <p:nvSpPr>
          <p:cNvPr id="23" name="Picture Placeholder 2">
            <a:extLst>
              <a:ext uri="{FF2B5EF4-FFF2-40B4-BE49-F238E27FC236}">
                <a16:creationId xmlns:a16="http://schemas.microsoft.com/office/drawing/2014/main" id="{51F1E49C-064D-D34F-AC15-DAAD66CB92B8}"/>
              </a:ext>
            </a:extLst>
          </p:cNvPr>
          <p:cNvSpPr>
            <a:spLocks noGrp="1"/>
          </p:cNvSpPr>
          <p:nvPr>
            <p:ph type="pic" sz="quarter" idx="23"/>
          </p:nvPr>
        </p:nvSpPr>
        <p:spPr>
          <a:xfrm>
            <a:off x="6007915" y="2878884"/>
            <a:ext cx="2513012" cy="1262063"/>
          </a:xfrm>
        </p:spPr>
        <p:txBody>
          <a:bodyPr/>
          <a:lstStyle/>
          <a:p>
            <a:endParaRPr lang="en-US" dirty="0"/>
          </a:p>
        </p:txBody>
      </p:sp>
      <p:sp>
        <p:nvSpPr>
          <p:cNvPr id="3" name="Picture Placeholder 2">
            <a:extLst>
              <a:ext uri="{FF2B5EF4-FFF2-40B4-BE49-F238E27FC236}">
                <a16:creationId xmlns:a16="http://schemas.microsoft.com/office/drawing/2014/main" id="{1B53DB3B-124E-BB4F-9482-0A377FD55659}"/>
              </a:ext>
            </a:extLst>
          </p:cNvPr>
          <p:cNvSpPr>
            <a:spLocks noGrp="1"/>
          </p:cNvSpPr>
          <p:nvPr>
            <p:ph type="pic" sz="quarter" idx="18"/>
          </p:nvPr>
        </p:nvSpPr>
        <p:spPr>
          <a:xfrm>
            <a:off x="627064" y="1484710"/>
            <a:ext cx="2513012" cy="1262063"/>
          </a:xfrm>
        </p:spPr>
        <p:txBody>
          <a:bodyPr/>
          <a:lstStyle/>
          <a:p>
            <a:endParaRPr lang="en-US" dirty="0"/>
          </a:p>
        </p:txBody>
      </p:sp>
      <p:sp>
        <p:nvSpPr>
          <p:cNvPr id="18" name="Picture Placeholder 2">
            <a:extLst>
              <a:ext uri="{FF2B5EF4-FFF2-40B4-BE49-F238E27FC236}">
                <a16:creationId xmlns:a16="http://schemas.microsoft.com/office/drawing/2014/main" id="{C2D73F97-E7E3-6441-9A6B-221083CD9EAB}"/>
              </a:ext>
            </a:extLst>
          </p:cNvPr>
          <p:cNvSpPr>
            <a:spLocks noGrp="1"/>
          </p:cNvSpPr>
          <p:nvPr>
            <p:ph type="pic" sz="quarter" idx="19"/>
          </p:nvPr>
        </p:nvSpPr>
        <p:spPr>
          <a:xfrm>
            <a:off x="3317491" y="1484424"/>
            <a:ext cx="2513012" cy="1262063"/>
          </a:xfrm>
        </p:spPr>
        <p:txBody>
          <a:bodyPr/>
          <a:lstStyle/>
          <a:p>
            <a:endParaRPr lang="en-US" dirty="0"/>
          </a:p>
        </p:txBody>
      </p:sp>
      <p:sp>
        <p:nvSpPr>
          <p:cNvPr id="20" name="Picture Placeholder 2">
            <a:extLst>
              <a:ext uri="{FF2B5EF4-FFF2-40B4-BE49-F238E27FC236}">
                <a16:creationId xmlns:a16="http://schemas.microsoft.com/office/drawing/2014/main" id="{042C5219-0F11-7445-A4AD-732E386B004A}"/>
              </a:ext>
            </a:extLst>
          </p:cNvPr>
          <p:cNvSpPr>
            <a:spLocks noGrp="1"/>
          </p:cNvSpPr>
          <p:nvPr>
            <p:ph type="pic" sz="quarter" idx="20"/>
          </p:nvPr>
        </p:nvSpPr>
        <p:spPr>
          <a:xfrm>
            <a:off x="6007915" y="1484424"/>
            <a:ext cx="2513012" cy="1262063"/>
          </a:xfrm>
        </p:spPr>
        <p:txBody>
          <a:bodyPr/>
          <a:lstStyle/>
          <a:p>
            <a:endParaRPr lang="en-US" dirty="0"/>
          </a:p>
        </p:txBody>
      </p:sp>
      <p:sp>
        <p:nvSpPr>
          <p:cNvPr id="5" name="Text Placeholder 4"/>
          <p:cNvSpPr>
            <a:spLocks noGrp="1"/>
          </p:cNvSpPr>
          <p:nvPr>
            <p:ph type="body" sz="quarter" idx="10"/>
          </p:nvPr>
        </p:nvSpPr>
        <p:spPr>
          <a:xfrm>
            <a:off x="454027" y="651044"/>
            <a:ext cx="8235950" cy="230832"/>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1500" dirty="0">
                <a:solidFill>
                  <a:srgbClr val="595959"/>
                </a:solidFill>
                <a:latin typeface="+mn-lt"/>
                <a:ea typeface="Arial Unicode MS" pitchFamily="-65" charset="0"/>
                <a:cs typeface="Arial Unicode MS" pitchFamily="-65" charset="0"/>
                <a:sym typeface="Arial" pitchFamily="-65" charset="0"/>
              </a:defRPr>
            </a:lvl1pPr>
            <a:lvl2pPr>
              <a:defRPr sz="1575"/>
            </a:lvl2pPr>
            <a:lvl3pPr>
              <a:defRPr sz="1575"/>
            </a:lvl3pPr>
            <a:lvl4pPr>
              <a:defRPr sz="1575"/>
            </a:lvl4pPr>
            <a:lvl5pPr>
              <a:defRPr sz="1575"/>
            </a:lvl5pPr>
          </a:lstStyle>
          <a:p>
            <a:pPr marL="0" lvl="0" indent="0" algn="l" rtl="0" eaLnBrk="0" fontAlgn="base" hangingPunct="0">
              <a:spcBef>
                <a:spcPts val="1575"/>
              </a:spcBef>
              <a:spcAft>
                <a:spcPct val="0"/>
              </a:spcAft>
              <a:buClr>
                <a:schemeClr val="tx1"/>
              </a:buClr>
              <a:buSzPct val="100000"/>
              <a:buFont typeface="Arial" pitchFamily="-65" charset="0"/>
              <a:buNone/>
            </a:pPr>
            <a:r>
              <a:rPr lang="en-US"/>
              <a:t>Edit Master text styles</a:t>
            </a:r>
          </a:p>
        </p:txBody>
      </p:sp>
      <p:sp>
        <p:nvSpPr>
          <p:cNvPr id="16" name="Text Placeholder 19"/>
          <p:cNvSpPr>
            <a:spLocks noGrp="1"/>
          </p:cNvSpPr>
          <p:nvPr>
            <p:ph type="body" sz="quarter" idx="16" hasCustomPrompt="1"/>
          </p:nvPr>
        </p:nvSpPr>
        <p:spPr>
          <a:xfrm>
            <a:off x="450851" y="4535492"/>
            <a:ext cx="8239125" cy="119447"/>
          </a:xfrm>
        </p:spPr>
        <p:txBody>
          <a:bodyPr anchor="ctr"/>
          <a:lstStyle>
            <a:lvl1pPr marL="0" indent="0">
              <a:buNone/>
              <a:defRPr sz="750" baseline="0"/>
            </a:lvl1pPr>
            <a:lvl2pPr marL="162878" indent="0">
              <a:buNone/>
              <a:defRPr sz="750"/>
            </a:lvl2pPr>
            <a:lvl3pPr marL="397764" indent="0">
              <a:buNone/>
              <a:defRPr sz="750"/>
            </a:lvl3pPr>
            <a:lvl4pPr marL="672084" indent="0">
              <a:buNone/>
              <a:defRPr sz="750"/>
            </a:lvl4pPr>
            <a:lvl5pPr marL="972622" indent="0">
              <a:buNone/>
              <a:defRPr sz="750"/>
            </a:lvl5pPr>
          </a:lstStyle>
          <a:p>
            <a:r>
              <a:rPr lang="en-US" sz="750">
                <a:solidFill>
                  <a:srgbClr val="595959"/>
                </a:solidFill>
              </a:rPr>
              <a:t>Click to add footnote</a:t>
            </a:r>
          </a:p>
        </p:txBody>
      </p:sp>
      <p:sp>
        <p:nvSpPr>
          <p:cNvPr id="8" name="Text Placeholder 8">
            <a:extLst>
              <a:ext uri="{FF2B5EF4-FFF2-40B4-BE49-F238E27FC236}">
                <a16:creationId xmlns:a16="http://schemas.microsoft.com/office/drawing/2014/main" id="{9815D01A-B350-0E4D-886A-86B61D24B1B5}"/>
              </a:ext>
            </a:extLst>
          </p:cNvPr>
          <p:cNvSpPr>
            <a:spLocks noGrp="1"/>
          </p:cNvSpPr>
          <p:nvPr>
            <p:ph type="body" sz="quarter" idx="17" hasCustomPrompt="1"/>
          </p:nvPr>
        </p:nvSpPr>
        <p:spPr>
          <a:xfrm>
            <a:off x="3716218" y="4737797"/>
            <a:ext cx="4883772" cy="155670"/>
          </a:xfrm>
        </p:spPr>
        <p:txBody>
          <a:bodyPr/>
          <a:lstStyle>
            <a:lvl1pPr marL="0" indent="0" algn="r">
              <a:buNone/>
              <a:defRPr sz="675" b="1"/>
            </a:lvl1pPr>
          </a:lstStyle>
          <a:p>
            <a:pPr lvl="0"/>
            <a:r>
              <a:rPr lang="en-US"/>
              <a:t>OPTIONAL FUNCTION NAME</a:t>
            </a:r>
          </a:p>
        </p:txBody>
      </p:sp>
      <p:sp>
        <p:nvSpPr>
          <p:cNvPr id="9" name="Slide Number Placeholder 5">
            <a:extLst>
              <a:ext uri="{FF2B5EF4-FFF2-40B4-BE49-F238E27FC236}">
                <a16:creationId xmlns:a16="http://schemas.microsoft.com/office/drawing/2014/main" id="{062AAD26-1841-6A46-B1A5-9920422EA4EB}"/>
              </a:ext>
            </a:extLst>
          </p:cNvPr>
          <p:cNvSpPr>
            <a:spLocks noGrp="1"/>
          </p:cNvSpPr>
          <p:nvPr>
            <p:ph type="sldNum" sz="quarter" idx="4"/>
          </p:nvPr>
        </p:nvSpPr>
        <p:spPr>
          <a:xfrm>
            <a:off x="8732939" y="4664790"/>
            <a:ext cx="340800" cy="250031"/>
          </a:xfrm>
          <a:prstGeom prst="rect">
            <a:avLst/>
          </a:prstGeom>
        </p:spPr>
        <p:txBody>
          <a:bodyPr vert="horz" lIns="91440" tIns="45720" rIns="91440" bIns="45720" rtlCol="0" anchor="ctr"/>
          <a:lstStyle>
            <a:lvl1pPr algn="r">
              <a:defRPr sz="600">
                <a:solidFill>
                  <a:srgbClr val="C8102E"/>
                </a:solidFill>
              </a:defRPr>
            </a:lvl1pPr>
          </a:lstStyle>
          <a:p>
            <a:fld id="{AD816501-AAE5-214E-B100-00C3DC5F5E3F}" type="slidenum">
              <a:rPr lang="en-US" smtClean="0"/>
              <a:pPr/>
              <a:t>‹#›</a:t>
            </a:fld>
            <a:endParaRPr lang="en-US" dirty="0"/>
          </a:p>
        </p:txBody>
      </p:sp>
      <p:sp>
        <p:nvSpPr>
          <p:cNvPr id="10" name="Title 1">
            <a:extLst>
              <a:ext uri="{FF2B5EF4-FFF2-40B4-BE49-F238E27FC236}">
                <a16:creationId xmlns:a16="http://schemas.microsoft.com/office/drawing/2014/main" id="{5894FA30-4125-A242-96DD-A62700B99EAA}"/>
              </a:ext>
            </a:extLst>
          </p:cNvPr>
          <p:cNvSpPr>
            <a:spLocks noGrp="1"/>
          </p:cNvSpPr>
          <p:nvPr>
            <p:ph type="title"/>
          </p:nvPr>
        </p:nvSpPr>
        <p:spPr>
          <a:xfrm>
            <a:off x="454025" y="283843"/>
            <a:ext cx="7609320" cy="311624"/>
          </a:xfrm>
        </p:spPr>
        <p:txBody>
          <a:bodyPr/>
          <a:lstStyle>
            <a:lvl1pPr>
              <a:lnSpc>
                <a:spcPct val="90000"/>
              </a:lnSpc>
              <a:defRPr kern="1500" spc="-75"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39118021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bullets">
    <p:spTree>
      <p:nvGrpSpPr>
        <p:cNvPr id="1" name=""/>
        <p:cNvGrpSpPr/>
        <p:nvPr/>
      </p:nvGrpSpPr>
      <p:grpSpPr>
        <a:xfrm>
          <a:off x="0" y="0"/>
          <a:ext cx="0" cy="0"/>
          <a:chOff x="0" y="0"/>
          <a:chExt cx="0" cy="0"/>
        </a:xfrm>
      </p:grpSpPr>
      <p:sp>
        <p:nvSpPr>
          <p:cNvPr id="10" name="Text Placeholder 9"/>
          <p:cNvSpPr>
            <a:spLocks noGrp="1"/>
          </p:cNvSpPr>
          <p:nvPr>
            <p:ph type="body" sz="quarter" idx="11"/>
          </p:nvPr>
        </p:nvSpPr>
        <p:spPr>
          <a:xfrm>
            <a:off x="454027" y="1284886"/>
            <a:ext cx="8235950" cy="3164423"/>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9"/>
          <p:cNvSpPr>
            <a:spLocks noGrp="1"/>
          </p:cNvSpPr>
          <p:nvPr>
            <p:ph type="body" sz="quarter" idx="16" hasCustomPrompt="1"/>
          </p:nvPr>
        </p:nvSpPr>
        <p:spPr>
          <a:xfrm>
            <a:off x="450851" y="4535492"/>
            <a:ext cx="8239125" cy="119447"/>
          </a:xfrm>
        </p:spPr>
        <p:txBody>
          <a:bodyPr anchor="ctr"/>
          <a:lstStyle>
            <a:lvl1pPr marL="0" indent="0">
              <a:buNone/>
              <a:defRPr sz="750" baseline="0"/>
            </a:lvl1pPr>
            <a:lvl2pPr marL="162878" indent="0">
              <a:buNone/>
              <a:defRPr sz="750"/>
            </a:lvl2pPr>
            <a:lvl3pPr marL="397764" indent="0">
              <a:buNone/>
              <a:defRPr sz="750"/>
            </a:lvl3pPr>
            <a:lvl4pPr marL="672084" indent="0">
              <a:buNone/>
              <a:defRPr sz="750"/>
            </a:lvl4pPr>
            <a:lvl5pPr marL="972622" indent="0">
              <a:buNone/>
              <a:defRPr sz="750"/>
            </a:lvl5pPr>
          </a:lstStyle>
          <a:p>
            <a:r>
              <a:rPr lang="en-US" sz="750">
                <a:solidFill>
                  <a:srgbClr val="595959"/>
                </a:solidFill>
              </a:rPr>
              <a:t>Click to add footnote</a:t>
            </a:r>
          </a:p>
        </p:txBody>
      </p:sp>
      <p:sp>
        <p:nvSpPr>
          <p:cNvPr id="6" name="Text Placeholder 8">
            <a:extLst>
              <a:ext uri="{FF2B5EF4-FFF2-40B4-BE49-F238E27FC236}">
                <a16:creationId xmlns:a16="http://schemas.microsoft.com/office/drawing/2014/main" id="{825A9726-242C-8744-AC0F-006F774EACF4}"/>
              </a:ext>
            </a:extLst>
          </p:cNvPr>
          <p:cNvSpPr>
            <a:spLocks noGrp="1"/>
          </p:cNvSpPr>
          <p:nvPr>
            <p:ph type="body" sz="quarter" idx="17" hasCustomPrompt="1"/>
          </p:nvPr>
        </p:nvSpPr>
        <p:spPr>
          <a:xfrm>
            <a:off x="3716218" y="4737797"/>
            <a:ext cx="4883772" cy="155670"/>
          </a:xfrm>
        </p:spPr>
        <p:txBody>
          <a:bodyPr/>
          <a:lstStyle>
            <a:lvl1pPr marL="0" indent="0" algn="r">
              <a:buNone/>
              <a:defRPr sz="675" b="1"/>
            </a:lvl1pPr>
          </a:lstStyle>
          <a:p>
            <a:pPr lvl="0"/>
            <a:r>
              <a:rPr lang="en-US"/>
              <a:t>OPTIONAL FUNCTION NAME</a:t>
            </a:r>
          </a:p>
        </p:txBody>
      </p:sp>
      <p:sp>
        <p:nvSpPr>
          <p:cNvPr id="7" name="Slide Number Placeholder 5">
            <a:extLst>
              <a:ext uri="{FF2B5EF4-FFF2-40B4-BE49-F238E27FC236}">
                <a16:creationId xmlns:a16="http://schemas.microsoft.com/office/drawing/2014/main" id="{4C6B1602-B3AD-524E-BB00-38D376842D88}"/>
              </a:ext>
            </a:extLst>
          </p:cNvPr>
          <p:cNvSpPr>
            <a:spLocks noGrp="1"/>
          </p:cNvSpPr>
          <p:nvPr>
            <p:ph type="sldNum" sz="quarter" idx="4"/>
          </p:nvPr>
        </p:nvSpPr>
        <p:spPr>
          <a:xfrm>
            <a:off x="8732939" y="4664790"/>
            <a:ext cx="340800" cy="250031"/>
          </a:xfrm>
          <a:prstGeom prst="rect">
            <a:avLst/>
          </a:prstGeom>
        </p:spPr>
        <p:txBody>
          <a:bodyPr vert="horz" lIns="91440" tIns="45720" rIns="91440" bIns="45720" rtlCol="0" anchor="ctr"/>
          <a:lstStyle>
            <a:lvl1pPr algn="r">
              <a:defRPr sz="600">
                <a:solidFill>
                  <a:schemeClr val="accent1"/>
                </a:solidFill>
              </a:defRPr>
            </a:lvl1pPr>
          </a:lstStyle>
          <a:p>
            <a:fld id="{AD816501-AAE5-214E-B100-00C3DC5F5E3F}" type="slidenum">
              <a:rPr lang="en-US" smtClean="0"/>
              <a:pPr/>
              <a:t>‹#›</a:t>
            </a:fld>
            <a:endParaRPr lang="en-US" dirty="0"/>
          </a:p>
        </p:txBody>
      </p:sp>
      <p:sp>
        <p:nvSpPr>
          <p:cNvPr id="8" name="Title 1">
            <a:extLst>
              <a:ext uri="{FF2B5EF4-FFF2-40B4-BE49-F238E27FC236}">
                <a16:creationId xmlns:a16="http://schemas.microsoft.com/office/drawing/2014/main" id="{52541632-401C-DA48-97BA-16397655145A}"/>
              </a:ext>
            </a:extLst>
          </p:cNvPr>
          <p:cNvSpPr>
            <a:spLocks noGrp="1"/>
          </p:cNvSpPr>
          <p:nvPr>
            <p:ph type="title"/>
          </p:nvPr>
        </p:nvSpPr>
        <p:spPr>
          <a:xfrm>
            <a:off x="454025" y="283843"/>
            <a:ext cx="7609320" cy="311624"/>
          </a:xfrm>
        </p:spPr>
        <p:txBody>
          <a:bodyPr/>
          <a:lstStyle>
            <a:lvl1pPr>
              <a:lnSpc>
                <a:spcPct val="90000"/>
              </a:lnSpc>
              <a:defRPr kern="1500" spc="-75"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38090961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ub, bullets">
    <p:spTree>
      <p:nvGrpSpPr>
        <p:cNvPr id="1" name=""/>
        <p:cNvGrpSpPr/>
        <p:nvPr/>
      </p:nvGrpSpPr>
      <p:grpSpPr>
        <a:xfrm>
          <a:off x="0" y="0"/>
          <a:ext cx="0" cy="0"/>
          <a:chOff x="0" y="0"/>
          <a:chExt cx="0" cy="0"/>
        </a:xfrm>
      </p:grpSpPr>
      <p:sp>
        <p:nvSpPr>
          <p:cNvPr id="7" name="Text Placeholder 4"/>
          <p:cNvSpPr>
            <a:spLocks noGrp="1"/>
          </p:cNvSpPr>
          <p:nvPr>
            <p:ph type="body" sz="quarter" idx="10"/>
          </p:nvPr>
        </p:nvSpPr>
        <p:spPr>
          <a:xfrm>
            <a:off x="454027" y="651044"/>
            <a:ext cx="8235950" cy="230832"/>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1500" dirty="0">
                <a:solidFill>
                  <a:srgbClr val="595959"/>
                </a:solidFill>
                <a:latin typeface="+mn-lt"/>
                <a:ea typeface="Arial Unicode MS" pitchFamily="-65" charset="0"/>
                <a:cs typeface="Arial Unicode MS" pitchFamily="-65" charset="0"/>
                <a:sym typeface="Arial" pitchFamily="-65" charset="0"/>
              </a:defRPr>
            </a:lvl1pPr>
            <a:lvl2pPr>
              <a:defRPr sz="1575"/>
            </a:lvl2pPr>
            <a:lvl3pPr>
              <a:defRPr sz="1575"/>
            </a:lvl3pPr>
            <a:lvl4pPr>
              <a:defRPr sz="1575"/>
            </a:lvl4pPr>
            <a:lvl5pPr>
              <a:defRPr sz="1575"/>
            </a:lvl5pPr>
          </a:lstStyle>
          <a:p>
            <a:pPr marL="0" lvl="0" indent="0" algn="l" rtl="0" eaLnBrk="0" fontAlgn="base" hangingPunct="0">
              <a:spcBef>
                <a:spcPts val="1575"/>
              </a:spcBef>
              <a:spcAft>
                <a:spcPct val="0"/>
              </a:spcAft>
              <a:buClr>
                <a:schemeClr val="tx1"/>
              </a:buClr>
              <a:buSzPct val="100000"/>
              <a:buFont typeface="Arial" pitchFamily="-65" charset="0"/>
              <a:buNone/>
            </a:pPr>
            <a:r>
              <a:rPr lang="en-US"/>
              <a:t>Edit Master text styles</a:t>
            </a:r>
          </a:p>
        </p:txBody>
      </p:sp>
      <p:sp>
        <p:nvSpPr>
          <p:cNvPr id="10" name="Text Placeholder 9"/>
          <p:cNvSpPr>
            <a:spLocks noGrp="1"/>
          </p:cNvSpPr>
          <p:nvPr>
            <p:ph type="body" sz="quarter" idx="11"/>
          </p:nvPr>
        </p:nvSpPr>
        <p:spPr>
          <a:xfrm>
            <a:off x="454027" y="1284886"/>
            <a:ext cx="8235950" cy="3164423"/>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9"/>
          <p:cNvSpPr>
            <a:spLocks noGrp="1"/>
          </p:cNvSpPr>
          <p:nvPr>
            <p:ph type="body" sz="quarter" idx="16" hasCustomPrompt="1"/>
          </p:nvPr>
        </p:nvSpPr>
        <p:spPr>
          <a:xfrm>
            <a:off x="450851" y="4535492"/>
            <a:ext cx="8239125" cy="119447"/>
          </a:xfrm>
        </p:spPr>
        <p:txBody>
          <a:bodyPr anchor="ctr"/>
          <a:lstStyle>
            <a:lvl1pPr marL="0" indent="0">
              <a:buNone/>
              <a:defRPr sz="750" baseline="0"/>
            </a:lvl1pPr>
            <a:lvl2pPr marL="162878" indent="0">
              <a:buNone/>
              <a:defRPr sz="750"/>
            </a:lvl2pPr>
            <a:lvl3pPr marL="397764" indent="0">
              <a:buNone/>
              <a:defRPr sz="750"/>
            </a:lvl3pPr>
            <a:lvl4pPr marL="672084" indent="0">
              <a:buNone/>
              <a:defRPr sz="750"/>
            </a:lvl4pPr>
            <a:lvl5pPr marL="972622" indent="0">
              <a:buNone/>
              <a:defRPr sz="750"/>
            </a:lvl5pPr>
          </a:lstStyle>
          <a:p>
            <a:r>
              <a:rPr lang="en-US" sz="750">
                <a:solidFill>
                  <a:srgbClr val="595959"/>
                </a:solidFill>
              </a:rPr>
              <a:t>Click to add footnote</a:t>
            </a:r>
          </a:p>
        </p:txBody>
      </p:sp>
      <p:sp>
        <p:nvSpPr>
          <p:cNvPr id="9" name="Text Placeholder 8">
            <a:extLst>
              <a:ext uri="{FF2B5EF4-FFF2-40B4-BE49-F238E27FC236}">
                <a16:creationId xmlns:a16="http://schemas.microsoft.com/office/drawing/2014/main" id="{0FA815AF-54E8-7241-B515-19584AD8C057}"/>
              </a:ext>
            </a:extLst>
          </p:cNvPr>
          <p:cNvSpPr>
            <a:spLocks noGrp="1"/>
          </p:cNvSpPr>
          <p:nvPr>
            <p:ph type="body" sz="quarter" idx="17" hasCustomPrompt="1"/>
          </p:nvPr>
        </p:nvSpPr>
        <p:spPr>
          <a:xfrm>
            <a:off x="3716218" y="4737797"/>
            <a:ext cx="4883772" cy="155670"/>
          </a:xfrm>
        </p:spPr>
        <p:txBody>
          <a:bodyPr/>
          <a:lstStyle>
            <a:lvl1pPr marL="0" indent="0" algn="r">
              <a:buNone/>
              <a:defRPr sz="675" b="1"/>
            </a:lvl1pPr>
          </a:lstStyle>
          <a:p>
            <a:pPr lvl="0"/>
            <a:r>
              <a:rPr lang="en-US"/>
              <a:t>OPTIONAL FUNCTION NAME</a:t>
            </a:r>
          </a:p>
        </p:txBody>
      </p:sp>
      <p:sp>
        <p:nvSpPr>
          <p:cNvPr id="11" name="Slide Number Placeholder 5">
            <a:extLst>
              <a:ext uri="{FF2B5EF4-FFF2-40B4-BE49-F238E27FC236}">
                <a16:creationId xmlns:a16="http://schemas.microsoft.com/office/drawing/2014/main" id="{2013A1CE-D90F-A740-9105-7E189B382B87}"/>
              </a:ext>
            </a:extLst>
          </p:cNvPr>
          <p:cNvSpPr>
            <a:spLocks noGrp="1"/>
          </p:cNvSpPr>
          <p:nvPr>
            <p:ph type="sldNum" sz="quarter" idx="4"/>
          </p:nvPr>
        </p:nvSpPr>
        <p:spPr>
          <a:xfrm>
            <a:off x="8732939" y="4664790"/>
            <a:ext cx="340800" cy="250031"/>
          </a:xfrm>
          <a:prstGeom prst="rect">
            <a:avLst/>
          </a:prstGeom>
        </p:spPr>
        <p:txBody>
          <a:bodyPr vert="horz" lIns="91440" tIns="45720" rIns="91440" bIns="45720" rtlCol="0" anchor="ctr"/>
          <a:lstStyle>
            <a:lvl1pPr algn="r">
              <a:defRPr sz="600">
                <a:solidFill>
                  <a:schemeClr val="accent1"/>
                </a:solidFill>
              </a:defRPr>
            </a:lvl1pPr>
          </a:lstStyle>
          <a:p>
            <a:fld id="{AD816501-AAE5-214E-B100-00C3DC5F5E3F}" type="slidenum">
              <a:rPr lang="en-US" smtClean="0"/>
              <a:pPr/>
              <a:t>‹#›</a:t>
            </a:fld>
            <a:endParaRPr lang="en-US" dirty="0"/>
          </a:p>
        </p:txBody>
      </p:sp>
      <p:sp>
        <p:nvSpPr>
          <p:cNvPr id="8" name="Title 1">
            <a:extLst>
              <a:ext uri="{FF2B5EF4-FFF2-40B4-BE49-F238E27FC236}">
                <a16:creationId xmlns:a16="http://schemas.microsoft.com/office/drawing/2014/main" id="{09A27437-7904-5543-A657-BF8B6FA7F91A}"/>
              </a:ext>
            </a:extLst>
          </p:cNvPr>
          <p:cNvSpPr>
            <a:spLocks noGrp="1"/>
          </p:cNvSpPr>
          <p:nvPr>
            <p:ph type="title"/>
          </p:nvPr>
        </p:nvSpPr>
        <p:spPr>
          <a:xfrm>
            <a:off x="454025" y="283843"/>
            <a:ext cx="7609320" cy="311624"/>
          </a:xfrm>
        </p:spPr>
        <p:txBody>
          <a:bodyPr/>
          <a:lstStyle>
            <a:lvl1pPr>
              <a:lnSpc>
                <a:spcPct val="90000"/>
              </a:lnSpc>
              <a:defRPr kern="1500" spc="-75"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818527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5326" y="605550"/>
            <a:ext cx="7619803" cy="669338"/>
          </a:xfrm>
        </p:spPr>
        <p:txBody>
          <a:bodyPr>
            <a:normAutofit/>
          </a:bodyPr>
          <a:lstStyle>
            <a:lvl1pPr algn="ctr">
              <a:defRPr sz="2000" b="1">
                <a:solidFill>
                  <a:srgbClr val="4A2256"/>
                </a:solidFill>
              </a:defRPr>
            </a:lvl1pPr>
          </a:lstStyle>
          <a:p>
            <a:r>
              <a:rPr lang="en-US" dirty="0"/>
              <a:t>Click to edit Master title style</a:t>
            </a:r>
          </a:p>
        </p:txBody>
      </p:sp>
      <p:sp>
        <p:nvSpPr>
          <p:cNvPr id="3" name="Content Placeholder 2"/>
          <p:cNvSpPr>
            <a:spLocks noGrp="1"/>
          </p:cNvSpPr>
          <p:nvPr>
            <p:ph idx="1"/>
          </p:nvPr>
        </p:nvSpPr>
        <p:spPr>
          <a:xfrm>
            <a:off x="815326" y="1356183"/>
            <a:ext cx="7619803" cy="3238440"/>
          </a:xfrm>
        </p:spPr>
        <p:txBody>
          <a:bodyPr>
            <a:normAutofit/>
          </a:bodyPr>
          <a:lstStyle>
            <a:lvl1pPr marL="164592" indent="-164592">
              <a:defRPr sz="1000"/>
            </a:lvl1pPr>
            <a:lvl2pPr marL="374904" indent="-164592">
              <a:buFont typeface="Arial"/>
              <a:buChar char="•"/>
              <a:defRPr sz="1000"/>
            </a:lvl2pPr>
            <a:lvl3pPr marL="594360" indent="-164592">
              <a:defRPr sz="1000"/>
            </a:lvl3pPr>
            <a:lvl4pPr marL="777240" indent="-164592">
              <a:defRPr sz="1000"/>
            </a:lvl4pPr>
            <a:lvl5pPr marL="960120" indent="-164592">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15436660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ub, header,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454027" y="1284884"/>
            <a:ext cx="8235950" cy="292821"/>
          </a:xfrm>
          <a:noFill/>
          <a:ln w="12700">
            <a:noFill/>
            <a:miter lim="800000"/>
            <a:headEnd/>
            <a:tailEnd/>
          </a:ln>
        </p:spPr>
        <p:txBody>
          <a:bodyPr vert="horz" wrap="square" lIns="0" tIns="0" rIns="0" bIns="0" numCol="1" anchor="t" anchorCtr="0" compatLnSpc="1">
            <a:prstTxWarp prst="textNoShape">
              <a:avLst/>
            </a:prstTxWarp>
            <a:spAutoFit/>
          </a:bodyPr>
          <a:lstStyle>
            <a:lvl1pPr marL="0" indent="0" algn="l" rtl="0" eaLnBrk="0" fontAlgn="base" hangingPunct="0">
              <a:lnSpc>
                <a:spcPct val="110000"/>
              </a:lnSpc>
              <a:spcBef>
                <a:spcPts val="0"/>
              </a:spcBef>
              <a:spcAft>
                <a:spcPct val="0"/>
              </a:spcAft>
              <a:buClr>
                <a:schemeClr val="tx1"/>
              </a:buClr>
              <a:buSzPct val="100000"/>
              <a:buFont typeface="Arial" pitchFamily="-65" charset="0"/>
              <a:buNone/>
              <a:defRPr lang="en-US" sz="1875" b="1" dirty="0" smtClean="0">
                <a:solidFill>
                  <a:srgbClr val="000000"/>
                </a:solidFill>
                <a:latin typeface="+mn-lt"/>
                <a:ea typeface="Arial Unicode MS" pitchFamily="-65" charset="0"/>
                <a:cs typeface="Arial Unicode MS" pitchFamily="-65" charset="0"/>
                <a:sym typeface="Arial" pitchFamily="-65" charset="0"/>
              </a:defRPr>
            </a:lvl1pPr>
            <a:lvl2pPr algn="l" rtl="0" eaLnBrk="0" fontAlgn="base" hangingPunct="0">
              <a:lnSpc>
                <a:spcPct val="110000"/>
              </a:lnSpc>
              <a:spcBef>
                <a:spcPts val="0"/>
              </a:spcBef>
              <a:spcAft>
                <a:spcPct val="0"/>
              </a:spcAft>
              <a:buClr>
                <a:schemeClr val="tx1"/>
              </a:buClr>
              <a:buSzPct val="100000"/>
              <a:buFont typeface="Arial" pitchFamily="-65" charset="0"/>
              <a:defRPr lang="en-US" sz="1500" dirty="0" smtClean="0">
                <a:solidFill>
                  <a:schemeClr val="tx1"/>
                </a:solidFill>
                <a:latin typeface="+mn-lt"/>
                <a:ea typeface="Arial Unicode MS" pitchFamily="-65" charset="0"/>
                <a:cs typeface="Arial Unicode MS" pitchFamily="-65" charset="0"/>
                <a:sym typeface="Arial" pitchFamily="-65" charset="0"/>
              </a:defRPr>
            </a:lvl2pPr>
            <a:lvl3pPr algn="l" rtl="0" eaLnBrk="0" fontAlgn="base" hangingPunct="0">
              <a:lnSpc>
                <a:spcPct val="110000"/>
              </a:lnSpc>
              <a:spcBef>
                <a:spcPts val="0"/>
              </a:spcBef>
              <a:spcAft>
                <a:spcPct val="0"/>
              </a:spcAft>
              <a:buClr>
                <a:schemeClr val="tx1"/>
              </a:buClr>
              <a:buSzPct val="100000"/>
              <a:buFont typeface="Arial" pitchFamily="-65" charset="0"/>
              <a:defRPr lang="en-US" sz="1350" dirty="0" smtClean="0">
                <a:solidFill>
                  <a:schemeClr val="tx1"/>
                </a:solidFill>
                <a:latin typeface="+mn-lt"/>
                <a:ea typeface="Arial Unicode MS" pitchFamily="-65" charset="0"/>
                <a:cs typeface="Arial Unicode MS" pitchFamily="-65" charset="0"/>
                <a:sym typeface="Arial" pitchFamily="-65" charset="0"/>
              </a:defRPr>
            </a:lvl3pPr>
            <a:lvl4pPr algn="l" rtl="0" eaLnBrk="0" fontAlgn="base" hangingPunct="0">
              <a:lnSpc>
                <a:spcPct val="110000"/>
              </a:lnSpc>
              <a:spcBef>
                <a:spcPts val="0"/>
              </a:spcBef>
              <a:spcAft>
                <a:spcPct val="0"/>
              </a:spcAft>
              <a:buClr>
                <a:schemeClr val="tx1"/>
              </a:buClr>
              <a:buSzPct val="100000"/>
              <a:buFont typeface="Arial" pitchFamily="-65" charset="0"/>
              <a:defRPr lang="en-US" sz="1350" dirty="0" smtClean="0">
                <a:solidFill>
                  <a:schemeClr val="tx1"/>
                </a:solidFill>
                <a:latin typeface="+mn-lt"/>
                <a:ea typeface="Arial Unicode MS" pitchFamily="-65" charset="0"/>
                <a:cs typeface="Arial Unicode MS" pitchFamily="-65" charset="0"/>
                <a:sym typeface="Arial" pitchFamily="-65" charset="0"/>
              </a:defRPr>
            </a:lvl4pPr>
            <a:lvl5pPr algn="l" rtl="0" eaLnBrk="0" fontAlgn="base" hangingPunct="0">
              <a:lnSpc>
                <a:spcPct val="110000"/>
              </a:lnSpc>
              <a:spcBef>
                <a:spcPts val="0"/>
              </a:spcBef>
              <a:spcAft>
                <a:spcPct val="0"/>
              </a:spcAft>
              <a:buClr>
                <a:schemeClr val="tx1"/>
              </a:buClr>
              <a:buSzPct val="100000"/>
              <a:buFont typeface="Arial" pitchFamily="-65" charset="0"/>
              <a:defRPr lang="en-US" sz="1350" dirty="0">
                <a:solidFill>
                  <a:schemeClr val="tx1"/>
                </a:solidFill>
                <a:latin typeface="+mn-lt"/>
                <a:ea typeface="Arial Unicode MS" pitchFamily="-65" charset="0"/>
                <a:cs typeface="Arial Unicode MS" pitchFamily="-65" charset="0"/>
                <a:sym typeface="Arial" pitchFamily="-65" charset="0"/>
              </a:defRPr>
            </a:lvl5pPr>
          </a:lstStyle>
          <a:p>
            <a:pPr lvl="0"/>
            <a:r>
              <a:rPr lang="en-US"/>
              <a:t>Edit Master text styles</a:t>
            </a:r>
          </a:p>
        </p:txBody>
      </p:sp>
      <p:sp>
        <p:nvSpPr>
          <p:cNvPr id="7" name="Text Placeholder 4"/>
          <p:cNvSpPr>
            <a:spLocks noGrp="1"/>
          </p:cNvSpPr>
          <p:nvPr>
            <p:ph type="body" sz="quarter" idx="10"/>
          </p:nvPr>
        </p:nvSpPr>
        <p:spPr>
          <a:xfrm>
            <a:off x="454027" y="721228"/>
            <a:ext cx="8235950" cy="230832"/>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1500" dirty="0">
                <a:solidFill>
                  <a:srgbClr val="595959"/>
                </a:solidFill>
                <a:latin typeface="+mn-lt"/>
                <a:ea typeface="Arial Unicode MS" pitchFamily="-65" charset="0"/>
                <a:cs typeface="Arial Unicode MS" pitchFamily="-65" charset="0"/>
                <a:sym typeface="Arial" pitchFamily="-65" charset="0"/>
              </a:defRPr>
            </a:lvl1pPr>
            <a:lvl2pPr>
              <a:defRPr sz="1575"/>
            </a:lvl2pPr>
            <a:lvl3pPr>
              <a:defRPr sz="1575"/>
            </a:lvl3pPr>
            <a:lvl4pPr>
              <a:defRPr sz="1575"/>
            </a:lvl4pPr>
            <a:lvl5pPr>
              <a:defRPr sz="1575"/>
            </a:lvl5pPr>
          </a:lstStyle>
          <a:p>
            <a:pPr marL="0" lvl="0" indent="0" algn="l" rtl="0" eaLnBrk="0" fontAlgn="base" hangingPunct="0">
              <a:spcBef>
                <a:spcPts val="1575"/>
              </a:spcBef>
              <a:spcAft>
                <a:spcPct val="0"/>
              </a:spcAft>
              <a:buClr>
                <a:schemeClr val="tx1"/>
              </a:buClr>
              <a:buSzPct val="100000"/>
              <a:buFont typeface="Arial" pitchFamily="-65" charset="0"/>
              <a:buNone/>
            </a:pPr>
            <a:r>
              <a:rPr lang="en-US"/>
              <a:t>Edit Master text styles</a:t>
            </a:r>
          </a:p>
        </p:txBody>
      </p:sp>
      <p:sp>
        <p:nvSpPr>
          <p:cNvPr id="9" name="Text Placeholder 8"/>
          <p:cNvSpPr>
            <a:spLocks noGrp="1"/>
          </p:cNvSpPr>
          <p:nvPr>
            <p:ph type="body" sz="quarter" idx="11"/>
          </p:nvPr>
        </p:nvSpPr>
        <p:spPr>
          <a:xfrm>
            <a:off x="454027" y="1700155"/>
            <a:ext cx="8235950" cy="2749152"/>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9"/>
          <p:cNvSpPr>
            <a:spLocks noGrp="1"/>
          </p:cNvSpPr>
          <p:nvPr>
            <p:ph type="body" sz="quarter" idx="16" hasCustomPrompt="1"/>
          </p:nvPr>
        </p:nvSpPr>
        <p:spPr>
          <a:xfrm>
            <a:off x="450851" y="4535492"/>
            <a:ext cx="8239125" cy="119447"/>
          </a:xfrm>
        </p:spPr>
        <p:txBody>
          <a:bodyPr anchor="ctr"/>
          <a:lstStyle>
            <a:lvl1pPr marL="0" indent="0">
              <a:buNone/>
              <a:defRPr sz="750" baseline="0"/>
            </a:lvl1pPr>
            <a:lvl2pPr marL="162878" indent="0">
              <a:buNone/>
              <a:defRPr sz="750"/>
            </a:lvl2pPr>
            <a:lvl3pPr marL="397764" indent="0">
              <a:buNone/>
              <a:defRPr sz="750"/>
            </a:lvl3pPr>
            <a:lvl4pPr marL="672084" indent="0">
              <a:buNone/>
              <a:defRPr sz="750"/>
            </a:lvl4pPr>
            <a:lvl5pPr marL="972622" indent="0">
              <a:buNone/>
              <a:defRPr sz="750"/>
            </a:lvl5pPr>
          </a:lstStyle>
          <a:p>
            <a:r>
              <a:rPr lang="en-US" sz="750">
                <a:solidFill>
                  <a:srgbClr val="595959"/>
                </a:solidFill>
              </a:rPr>
              <a:t>Click to add footnote</a:t>
            </a:r>
          </a:p>
        </p:txBody>
      </p:sp>
      <p:sp>
        <p:nvSpPr>
          <p:cNvPr id="8" name="Text Placeholder 8">
            <a:extLst>
              <a:ext uri="{FF2B5EF4-FFF2-40B4-BE49-F238E27FC236}">
                <a16:creationId xmlns:a16="http://schemas.microsoft.com/office/drawing/2014/main" id="{3D6B72B9-52BF-7542-9FFA-2F7EE467A2F8}"/>
              </a:ext>
            </a:extLst>
          </p:cNvPr>
          <p:cNvSpPr>
            <a:spLocks noGrp="1"/>
          </p:cNvSpPr>
          <p:nvPr>
            <p:ph type="body" sz="quarter" idx="17" hasCustomPrompt="1"/>
          </p:nvPr>
        </p:nvSpPr>
        <p:spPr>
          <a:xfrm>
            <a:off x="3716218" y="4737797"/>
            <a:ext cx="4883772" cy="155670"/>
          </a:xfrm>
        </p:spPr>
        <p:txBody>
          <a:bodyPr/>
          <a:lstStyle>
            <a:lvl1pPr marL="0" indent="0" algn="r">
              <a:buNone/>
              <a:defRPr sz="675" b="1"/>
            </a:lvl1pPr>
          </a:lstStyle>
          <a:p>
            <a:pPr lvl="0"/>
            <a:r>
              <a:rPr lang="en-US"/>
              <a:t>OPTIONAL FUNCTION NAME</a:t>
            </a:r>
          </a:p>
        </p:txBody>
      </p:sp>
      <p:sp>
        <p:nvSpPr>
          <p:cNvPr id="11" name="Slide Number Placeholder 5">
            <a:extLst>
              <a:ext uri="{FF2B5EF4-FFF2-40B4-BE49-F238E27FC236}">
                <a16:creationId xmlns:a16="http://schemas.microsoft.com/office/drawing/2014/main" id="{07E8FE9F-BE6A-524D-81C5-EE23532B596F}"/>
              </a:ext>
            </a:extLst>
          </p:cNvPr>
          <p:cNvSpPr>
            <a:spLocks noGrp="1"/>
          </p:cNvSpPr>
          <p:nvPr>
            <p:ph type="sldNum" sz="quarter" idx="4"/>
          </p:nvPr>
        </p:nvSpPr>
        <p:spPr>
          <a:xfrm>
            <a:off x="8732939" y="4664790"/>
            <a:ext cx="340800" cy="250031"/>
          </a:xfrm>
          <a:prstGeom prst="rect">
            <a:avLst/>
          </a:prstGeom>
        </p:spPr>
        <p:txBody>
          <a:bodyPr vert="horz" lIns="91440" tIns="45720" rIns="91440" bIns="45720" rtlCol="0" anchor="ctr"/>
          <a:lstStyle>
            <a:lvl1pPr algn="r">
              <a:defRPr sz="600">
                <a:solidFill>
                  <a:schemeClr val="accent1"/>
                </a:solidFill>
              </a:defRPr>
            </a:lvl1pPr>
          </a:lstStyle>
          <a:p>
            <a:fld id="{AD816501-AAE5-214E-B100-00C3DC5F5E3F}" type="slidenum">
              <a:rPr lang="en-US" smtClean="0"/>
              <a:pPr/>
              <a:t>‹#›</a:t>
            </a:fld>
            <a:endParaRPr lang="en-US" dirty="0"/>
          </a:p>
        </p:txBody>
      </p:sp>
      <p:sp>
        <p:nvSpPr>
          <p:cNvPr id="10" name="Title 1">
            <a:extLst>
              <a:ext uri="{FF2B5EF4-FFF2-40B4-BE49-F238E27FC236}">
                <a16:creationId xmlns:a16="http://schemas.microsoft.com/office/drawing/2014/main" id="{E18E2B57-B85D-AA44-A5F2-4F42CB9028D6}"/>
              </a:ext>
            </a:extLst>
          </p:cNvPr>
          <p:cNvSpPr>
            <a:spLocks noGrp="1"/>
          </p:cNvSpPr>
          <p:nvPr>
            <p:ph type="title"/>
          </p:nvPr>
        </p:nvSpPr>
        <p:spPr>
          <a:xfrm>
            <a:off x="454025" y="283843"/>
            <a:ext cx="7609320" cy="311624"/>
          </a:xfrm>
        </p:spPr>
        <p:txBody>
          <a:bodyPr/>
          <a:lstStyle>
            <a:lvl1pPr>
              <a:lnSpc>
                <a:spcPct val="90000"/>
              </a:lnSpc>
              <a:defRPr kern="1500" spc="-75"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3489727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ub, chart info">
    <p:spTree>
      <p:nvGrpSpPr>
        <p:cNvPr id="1" name=""/>
        <p:cNvGrpSpPr/>
        <p:nvPr/>
      </p:nvGrpSpPr>
      <p:grpSpPr>
        <a:xfrm>
          <a:off x="0" y="0"/>
          <a:ext cx="0" cy="0"/>
          <a:chOff x="0" y="0"/>
          <a:chExt cx="0" cy="0"/>
        </a:xfrm>
      </p:grpSpPr>
      <p:sp>
        <p:nvSpPr>
          <p:cNvPr id="3" name="Content Placeholder 2"/>
          <p:cNvSpPr>
            <a:spLocks noGrp="1"/>
          </p:cNvSpPr>
          <p:nvPr>
            <p:ph idx="1"/>
          </p:nvPr>
        </p:nvSpPr>
        <p:spPr>
          <a:xfrm>
            <a:off x="454027" y="1284884"/>
            <a:ext cx="8235950" cy="230833"/>
          </a:xfrm>
          <a:noFill/>
          <a:ln w="12700">
            <a:noFill/>
            <a:miter lim="800000"/>
            <a:headEnd/>
            <a:tailEnd/>
          </a:ln>
        </p:spPr>
        <p:txBody>
          <a:bodyPr vert="horz" wrap="square" lIns="0" tIns="0" rIns="0" bIns="0" numCol="1" anchor="t" anchorCtr="0" compatLnSpc="1">
            <a:prstTxWarp prst="textNoShape">
              <a:avLst/>
            </a:prstTxWarp>
            <a:spAutoFit/>
          </a:bodyPr>
          <a:lstStyle>
            <a:lvl1pPr marL="0" indent="0" algn="l" rtl="0" eaLnBrk="0" fontAlgn="base" hangingPunct="0">
              <a:lnSpc>
                <a:spcPct val="100000"/>
              </a:lnSpc>
              <a:spcBef>
                <a:spcPts val="0"/>
              </a:spcBef>
              <a:spcAft>
                <a:spcPct val="0"/>
              </a:spcAft>
              <a:buClr>
                <a:schemeClr val="tx1"/>
              </a:buClr>
              <a:buSzPct val="100000"/>
              <a:buFont typeface="Arial" pitchFamily="-65" charset="0"/>
              <a:buNone/>
              <a:defRPr lang="en-US" sz="1500" dirty="0" smtClean="0">
                <a:solidFill>
                  <a:srgbClr val="595959"/>
                </a:solidFill>
                <a:latin typeface="+mn-lt"/>
                <a:ea typeface="Arial Unicode MS" pitchFamily="-65" charset="0"/>
                <a:cs typeface="Arial Unicode MS" pitchFamily="-65" charset="0"/>
                <a:sym typeface="Arial" pitchFamily="-65" charset="0"/>
              </a:defRPr>
            </a:lvl1pPr>
            <a:lvl2pPr algn="l" rtl="0" eaLnBrk="0" fontAlgn="base" hangingPunct="0">
              <a:lnSpc>
                <a:spcPct val="110000"/>
              </a:lnSpc>
              <a:spcBef>
                <a:spcPts val="0"/>
              </a:spcBef>
              <a:spcAft>
                <a:spcPct val="0"/>
              </a:spcAft>
              <a:buClr>
                <a:schemeClr val="tx1"/>
              </a:buClr>
              <a:buSzPct val="100000"/>
              <a:buFont typeface="Arial" pitchFamily="-65" charset="0"/>
              <a:defRPr lang="en-US" sz="1500" dirty="0" smtClean="0">
                <a:solidFill>
                  <a:schemeClr val="tx1"/>
                </a:solidFill>
                <a:latin typeface="+mn-lt"/>
                <a:ea typeface="Arial Unicode MS" pitchFamily="-65" charset="0"/>
                <a:cs typeface="Arial Unicode MS" pitchFamily="-65" charset="0"/>
                <a:sym typeface="Arial" pitchFamily="-65" charset="0"/>
              </a:defRPr>
            </a:lvl2pPr>
            <a:lvl3pPr algn="l" rtl="0" eaLnBrk="0" fontAlgn="base" hangingPunct="0">
              <a:lnSpc>
                <a:spcPct val="110000"/>
              </a:lnSpc>
              <a:spcBef>
                <a:spcPts val="0"/>
              </a:spcBef>
              <a:spcAft>
                <a:spcPct val="0"/>
              </a:spcAft>
              <a:buClr>
                <a:schemeClr val="tx1"/>
              </a:buClr>
              <a:buSzPct val="100000"/>
              <a:buFont typeface="Arial" pitchFamily="-65" charset="0"/>
              <a:defRPr lang="en-US" sz="1350" dirty="0" smtClean="0">
                <a:solidFill>
                  <a:schemeClr val="tx1"/>
                </a:solidFill>
                <a:latin typeface="+mn-lt"/>
                <a:ea typeface="Arial Unicode MS" pitchFamily="-65" charset="0"/>
                <a:cs typeface="Arial Unicode MS" pitchFamily="-65" charset="0"/>
                <a:sym typeface="Arial" pitchFamily="-65" charset="0"/>
              </a:defRPr>
            </a:lvl3pPr>
            <a:lvl4pPr algn="l" rtl="0" eaLnBrk="0" fontAlgn="base" hangingPunct="0">
              <a:lnSpc>
                <a:spcPct val="110000"/>
              </a:lnSpc>
              <a:spcBef>
                <a:spcPts val="0"/>
              </a:spcBef>
              <a:spcAft>
                <a:spcPct val="0"/>
              </a:spcAft>
              <a:buClr>
                <a:schemeClr val="tx1"/>
              </a:buClr>
              <a:buSzPct val="100000"/>
              <a:buFont typeface="Arial" pitchFamily="-65" charset="0"/>
              <a:defRPr lang="en-US" sz="1350" dirty="0" smtClean="0">
                <a:solidFill>
                  <a:schemeClr val="tx1"/>
                </a:solidFill>
                <a:latin typeface="+mn-lt"/>
                <a:ea typeface="Arial Unicode MS" pitchFamily="-65" charset="0"/>
                <a:cs typeface="Arial Unicode MS" pitchFamily="-65" charset="0"/>
                <a:sym typeface="Arial" pitchFamily="-65" charset="0"/>
              </a:defRPr>
            </a:lvl4pPr>
            <a:lvl5pPr algn="l" rtl="0" eaLnBrk="0" fontAlgn="base" hangingPunct="0">
              <a:lnSpc>
                <a:spcPct val="110000"/>
              </a:lnSpc>
              <a:spcBef>
                <a:spcPts val="0"/>
              </a:spcBef>
              <a:spcAft>
                <a:spcPct val="0"/>
              </a:spcAft>
              <a:buClr>
                <a:schemeClr val="tx1"/>
              </a:buClr>
              <a:buSzPct val="100000"/>
              <a:buFont typeface="Arial" pitchFamily="-65" charset="0"/>
              <a:defRPr lang="en-US" sz="1350" dirty="0">
                <a:solidFill>
                  <a:schemeClr val="tx1"/>
                </a:solidFill>
                <a:latin typeface="+mn-lt"/>
                <a:ea typeface="Arial Unicode MS" pitchFamily="-65" charset="0"/>
                <a:cs typeface="Arial Unicode MS" pitchFamily="-65" charset="0"/>
                <a:sym typeface="Arial" pitchFamily="-65" charset="0"/>
              </a:defRPr>
            </a:lvl5pPr>
          </a:lstStyle>
          <a:p>
            <a:pPr lvl="0"/>
            <a:r>
              <a:rPr lang="en-US"/>
              <a:t>Edit Master text styles</a:t>
            </a:r>
          </a:p>
        </p:txBody>
      </p:sp>
      <p:sp>
        <p:nvSpPr>
          <p:cNvPr id="6" name="Text Placeholder 4"/>
          <p:cNvSpPr>
            <a:spLocks noGrp="1"/>
          </p:cNvSpPr>
          <p:nvPr>
            <p:ph type="body" sz="quarter" idx="10"/>
          </p:nvPr>
        </p:nvSpPr>
        <p:spPr>
          <a:xfrm>
            <a:off x="454027" y="651044"/>
            <a:ext cx="8235950" cy="230832"/>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1500" dirty="0">
                <a:solidFill>
                  <a:srgbClr val="595959"/>
                </a:solidFill>
                <a:latin typeface="+mn-lt"/>
                <a:ea typeface="Arial Unicode MS" pitchFamily="-65" charset="0"/>
                <a:cs typeface="Arial Unicode MS" pitchFamily="-65" charset="0"/>
                <a:sym typeface="Arial" pitchFamily="-65" charset="0"/>
              </a:defRPr>
            </a:lvl1pPr>
            <a:lvl2pPr>
              <a:defRPr sz="1575"/>
            </a:lvl2pPr>
            <a:lvl3pPr>
              <a:defRPr sz="1575"/>
            </a:lvl3pPr>
            <a:lvl4pPr>
              <a:defRPr sz="1575"/>
            </a:lvl4pPr>
            <a:lvl5pPr>
              <a:defRPr sz="1575"/>
            </a:lvl5pPr>
          </a:lstStyle>
          <a:p>
            <a:pPr marL="0" lvl="0" indent="0" algn="l" rtl="0" eaLnBrk="0" fontAlgn="base" hangingPunct="0">
              <a:spcBef>
                <a:spcPts val="1575"/>
              </a:spcBef>
              <a:spcAft>
                <a:spcPct val="0"/>
              </a:spcAft>
              <a:buClr>
                <a:schemeClr val="tx1"/>
              </a:buClr>
              <a:buSzPct val="100000"/>
              <a:buFont typeface="Arial" pitchFamily="-65" charset="0"/>
              <a:buNone/>
            </a:pPr>
            <a:r>
              <a:rPr lang="en-US"/>
              <a:t>Edit Master text styles</a:t>
            </a:r>
          </a:p>
        </p:txBody>
      </p:sp>
      <p:sp>
        <p:nvSpPr>
          <p:cNvPr id="13" name="Text Placeholder 19"/>
          <p:cNvSpPr>
            <a:spLocks noGrp="1"/>
          </p:cNvSpPr>
          <p:nvPr>
            <p:ph type="body" sz="quarter" idx="16" hasCustomPrompt="1"/>
          </p:nvPr>
        </p:nvSpPr>
        <p:spPr>
          <a:xfrm>
            <a:off x="450851" y="4535492"/>
            <a:ext cx="8239125" cy="119447"/>
          </a:xfrm>
        </p:spPr>
        <p:txBody>
          <a:bodyPr anchor="ctr"/>
          <a:lstStyle>
            <a:lvl1pPr marL="0" indent="0">
              <a:buNone/>
              <a:defRPr sz="750" baseline="0"/>
            </a:lvl1pPr>
            <a:lvl2pPr marL="162878" indent="0">
              <a:buNone/>
              <a:defRPr sz="750"/>
            </a:lvl2pPr>
            <a:lvl3pPr marL="397764" indent="0">
              <a:buNone/>
              <a:defRPr sz="750"/>
            </a:lvl3pPr>
            <a:lvl4pPr marL="672084" indent="0">
              <a:buNone/>
              <a:defRPr sz="750"/>
            </a:lvl4pPr>
            <a:lvl5pPr marL="972622" indent="0">
              <a:buNone/>
              <a:defRPr sz="750"/>
            </a:lvl5pPr>
          </a:lstStyle>
          <a:p>
            <a:r>
              <a:rPr lang="en-US" sz="750">
                <a:solidFill>
                  <a:srgbClr val="595959"/>
                </a:solidFill>
              </a:rPr>
              <a:t>Click to add footnote</a:t>
            </a:r>
          </a:p>
        </p:txBody>
      </p:sp>
      <p:sp>
        <p:nvSpPr>
          <p:cNvPr id="7" name="Text Placeholder 8">
            <a:extLst>
              <a:ext uri="{FF2B5EF4-FFF2-40B4-BE49-F238E27FC236}">
                <a16:creationId xmlns:a16="http://schemas.microsoft.com/office/drawing/2014/main" id="{35245982-CBE3-584C-B4B6-0A4A2FA1EDC7}"/>
              </a:ext>
            </a:extLst>
          </p:cNvPr>
          <p:cNvSpPr>
            <a:spLocks noGrp="1"/>
          </p:cNvSpPr>
          <p:nvPr>
            <p:ph type="body" sz="quarter" idx="17" hasCustomPrompt="1"/>
          </p:nvPr>
        </p:nvSpPr>
        <p:spPr>
          <a:xfrm>
            <a:off x="3716218" y="4737797"/>
            <a:ext cx="4883772" cy="155670"/>
          </a:xfrm>
        </p:spPr>
        <p:txBody>
          <a:bodyPr/>
          <a:lstStyle>
            <a:lvl1pPr marL="0" indent="0" algn="r">
              <a:buNone/>
              <a:defRPr sz="675" b="1"/>
            </a:lvl1pPr>
          </a:lstStyle>
          <a:p>
            <a:pPr lvl="0"/>
            <a:r>
              <a:rPr lang="en-US"/>
              <a:t>OPTIONAL FUNCTION NAME</a:t>
            </a:r>
          </a:p>
        </p:txBody>
      </p:sp>
      <p:sp>
        <p:nvSpPr>
          <p:cNvPr id="9" name="Slide Number Placeholder 5">
            <a:extLst>
              <a:ext uri="{FF2B5EF4-FFF2-40B4-BE49-F238E27FC236}">
                <a16:creationId xmlns:a16="http://schemas.microsoft.com/office/drawing/2014/main" id="{891A1DA1-CA23-FF4F-8738-4A7105EF6B56}"/>
              </a:ext>
            </a:extLst>
          </p:cNvPr>
          <p:cNvSpPr>
            <a:spLocks noGrp="1"/>
          </p:cNvSpPr>
          <p:nvPr>
            <p:ph type="sldNum" sz="quarter" idx="4"/>
          </p:nvPr>
        </p:nvSpPr>
        <p:spPr>
          <a:xfrm>
            <a:off x="8732939" y="4664790"/>
            <a:ext cx="340800" cy="250031"/>
          </a:xfrm>
          <a:prstGeom prst="rect">
            <a:avLst/>
          </a:prstGeom>
        </p:spPr>
        <p:txBody>
          <a:bodyPr vert="horz" lIns="91440" tIns="45720" rIns="91440" bIns="45720" rtlCol="0" anchor="ctr"/>
          <a:lstStyle>
            <a:lvl1pPr algn="r">
              <a:defRPr sz="600">
                <a:solidFill>
                  <a:schemeClr val="accent1"/>
                </a:solidFill>
              </a:defRPr>
            </a:lvl1pPr>
          </a:lstStyle>
          <a:p>
            <a:fld id="{AD816501-AAE5-214E-B100-00C3DC5F5E3F}" type="slidenum">
              <a:rPr lang="en-US" smtClean="0"/>
              <a:pPr/>
              <a:t>‹#›</a:t>
            </a:fld>
            <a:endParaRPr lang="en-US" dirty="0"/>
          </a:p>
        </p:txBody>
      </p:sp>
      <p:sp>
        <p:nvSpPr>
          <p:cNvPr id="8" name="Title 1">
            <a:extLst>
              <a:ext uri="{FF2B5EF4-FFF2-40B4-BE49-F238E27FC236}">
                <a16:creationId xmlns:a16="http://schemas.microsoft.com/office/drawing/2014/main" id="{DE8E7DD9-AFDF-A04F-9512-954A0C6B7C26}"/>
              </a:ext>
            </a:extLst>
          </p:cNvPr>
          <p:cNvSpPr>
            <a:spLocks noGrp="1"/>
          </p:cNvSpPr>
          <p:nvPr>
            <p:ph type="title"/>
          </p:nvPr>
        </p:nvSpPr>
        <p:spPr>
          <a:xfrm>
            <a:off x="454025" y="283843"/>
            <a:ext cx="7609320" cy="311624"/>
          </a:xfrm>
        </p:spPr>
        <p:txBody>
          <a:bodyPr/>
          <a:lstStyle>
            <a:lvl1pPr>
              <a:lnSpc>
                <a:spcPct val="90000"/>
              </a:lnSpc>
              <a:defRPr kern="1500" spc="-75"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14575568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ine title,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54027" y="1284886"/>
            <a:ext cx="8235950" cy="3164423"/>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9"/>
          <p:cNvSpPr>
            <a:spLocks noGrp="1"/>
          </p:cNvSpPr>
          <p:nvPr>
            <p:ph type="body" sz="quarter" idx="16" hasCustomPrompt="1"/>
          </p:nvPr>
        </p:nvSpPr>
        <p:spPr>
          <a:xfrm>
            <a:off x="450851" y="4535492"/>
            <a:ext cx="8239125" cy="119447"/>
          </a:xfrm>
        </p:spPr>
        <p:txBody>
          <a:bodyPr anchor="ctr"/>
          <a:lstStyle>
            <a:lvl1pPr marL="0" indent="0">
              <a:buNone/>
              <a:defRPr sz="750" baseline="0"/>
            </a:lvl1pPr>
            <a:lvl2pPr marL="162878" indent="0">
              <a:buNone/>
              <a:defRPr sz="750"/>
            </a:lvl2pPr>
            <a:lvl3pPr marL="397764" indent="0">
              <a:buNone/>
              <a:defRPr sz="750"/>
            </a:lvl3pPr>
            <a:lvl4pPr marL="672084" indent="0">
              <a:buNone/>
              <a:defRPr sz="750"/>
            </a:lvl4pPr>
            <a:lvl5pPr marL="972622" indent="0">
              <a:buNone/>
              <a:defRPr sz="750"/>
            </a:lvl5pPr>
          </a:lstStyle>
          <a:p>
            <a:r>
              <a:rPr lang="en-US" sz="750">
                <a:solidFill>
                  <a:srgbClr val="595959"/>
                </a:solidFill>
              </a:rPr>
              <a:t>Click to add footnote</a:t>
            </a:r>
          </a:p>
        </p:txBody>
      </p:sp>
      <p:sp>
        <p:nvSpPr>
          <p:cNvPr id="6" name="Text Placeholder 8">
            <a:extLst>
              <a:ext uri="{FF2B5EF4-FFF2-40B4-BE49-F238E27FC236}">
                <a16:creationId xmlns:a16="http://schemas.microsoft.com/office/drawing/2014/main" id="{24674B0C-0D4C-8345-8990-5A2348BC47A3}"/>
              </a:ext>
            </a:extLst>
          </p:cNvPr>
          <p:cNvSpPr>
            <a:spLocks noGrp="1"/>
          </p:cNvSpPr>
          <p:nvPr>
            <p:ph type="body" sz="quarter" idx="17" hasCustomPrompt="1"/>
          </p:nvPr>
        </p:nvSpPr>
        <p:spPr>
          <a:xfrm>
            <a:off x="3716218" y="4737797"/>
            <a:ext cx="4883772" cy="155670"/>
          </a:xfrm>
        </p:spPr>
        <p:txBody>
          <a:bodyPr/>
          <a:lstStyle>
            <a:lvl1pPr marL="0" indent="0" algn="r">
              <a:buNone/>
              <a:defRPr sz="675" b="1"/>
            </a:lvl1pPr>
          </a:lstStyle>
          <a:p>
            <a:pPr lvl="0"/>
            <a:r>
              <a:rPr lang="en-US"/>
              <a:t>OPTIONAL FUNCTION NAME</a:t>
            </a:r>
          </a:p>
        </p:txBody>
      </p:sp>
      <p:sp>
        <p:nvSpPr>
          <p:cNvPr id="7" name="Slide Number Placeholder 5">
            <a:extLst>
              <a:ext uri="{FF2B5EF4-FFF2-40B4-BE49-F238E27FC236}">
                <a16:creationId xmlns:a16="http://schemas.microsoft.com/office/drawing/2014/main" id="{C6C412BF-A4E2-BB43-A1F5-10B0C22A6B9B}"/>
              </a:ext>
            </a:extLst>
          </p:cNvPr>
          <p:cNvSpPr>
            <a:spLocks noGrp="1"/>
          </p:cNvSpPr>
          <p:nvPr>
            <p:ph type="sldNum" sz="quarter" idx="4"/>
          </p:nvPr>
        </p:nvSpPr>
        <p:spPr>
          <a:xfrm>
            <a:off x="8732939" y="4664790"/>
            <a:ext cx="340800" cy="250031"/>
          </a:xfrm>
          <a:prstGeom prst="rect">
            <a:avLst/>
          </a:prstGeom>
        </p:spPr>
        <p:txBody>
          <a:bodyPr vert="horz" lIns="91440" tIns="45720" rIns="91440" bIns="45720" rtlCol="0" anchor="ctr"/>
          <a:lstStyle>
            <a:lvl1pPr algn="r">
              <a:defRPr sz="600">
                <a:solidFill>
                  <a:schemeClr val="accent1"/>
                </a:solidFill>
              </a:defRPr>
            </a:lvl1pPr>
          </a:lstStyle>
          <a:p>
            <a:fld id="{AD816501-AAE5-214E-B100-00C3DC5F5E3F}" type="slidenum">
              <a:rPr lang="en-US" smtClean="0"/>
              <a:pPr/>
              <a:t>‹#›</a:t>
            </a:fld>
            <a:endParaRPr lang="en-US" dirty="0"/>
          </a:p>
        </p:txBody>
      </p:sp>
      <p:sp>
        <p:nvSpPr>
          <p:cNvPr id="8" name="Title 1">
            <a:extLst>
              <a:ext uri="{FF2B5EF4-FFF2-40B4-BE49-F238E27FC236}">
                <a16:creationId xmlns:a16="http://schemas.microsoft.com/office/drawing/2014/main" id="{D9FF2938-188B-C845-AB6B-8D828A4930C2}"/>
              </a:ext>
            </a:extLst>
          </p:cNvPr>
          <p:cNvSpPr>
            <a:spLocks noGrp="1"/>
          </p:cNvSpPr>
          <p:nvPr>
            <p:ph type="title"/>
          </p:nvPr>
        </p:nvSpPr>
        <p:spPr>
          <a:xfrm>
            <a:off x="454025" y="283843"/>
            <a:ext cx="7609320" cy="311624"/>
          </a:xfrm>
        </p:spPr>
        <p:txBody>
          <a:bodyPr/>
          <a:lstStyle>
            <a:lvl1pPr>
              <a:lnSpc>
                <a:spcPct val="90000"/>
              </a:lnSpc>
              <a:defRPr kern="1500" spc="-75"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12366251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 LEFT HALF bullets">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454026" y="1284688"/>
            <a:ext cx="4051300" cy="3164621"/>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p:cNvSpPr>
            <a:spLocks noGrp="1"/>
          </p:cNvSpPr>
          <p:nvPr>
            <p:ph type="body" sz="quarter" idx="10"/>
          </p:nvPr>
        </p:nvSpPr>
        <p:spPr>
          <a:xfrm>
            <a:off x="454027" y="651044"/>
            <a:ext cx="8235950" cy="230832"/>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1500" dirty="0">
                <a:solidFill>
                  <a:srgbClr val="595959"/>
                </a:solidFill>
                <a:latin typeface="+mn-lt"/>
                <a:ea typeface="Arial Unicode MS" pitchFamily="-65" charset="0"/>
                <a:cs typeface="Arial Unicode MS" pitchFamily="-65" charset="0"/>
                <a:sym typeface="Arial" pitchFamily="-65" charset="0"/>
              </a:defRPr>
            </a:lvl1pPr>
            <a:lvl2pPr>
              <a:defRPr sz="1575"/>
            </a:lvl2pPr>
            <a:lvl3pPr>
              <a:defRPr sz="1575"/>
            </a:lvl3pPr>
            <a:lvl4pPr>
              <a:defRPr sz="1575"/>
            </a:lvl4pPr>
            <a:lvl5pPr>
              <a:defRPr sz="1575"/>
            </a:lvl5pPr>
          </a:lstStyle>
          <a:p>
            <a:pPr marL="0" lvl="0" indent="0" algn="l" rtl="0" eaLnBrk="0" fontAlgn="base" hangingPunct="0">
              <a:spcBef>
                <a:spcPts val="1575"/>
              </a:spcBef>
              <a:spcAft>
                <a:spcPct val="0"/>
              </a:spcAft>
              <a:buClr>
                <a:schemeClr val="tx1"/>
              </a:buClr>
              <a:buSzPct val="100000"/>
              <a:buFont typeface="Arial" pitchFamily="-65" charset="0"/>
              <a:buNone/>
            </a:pPr>
            <a:r>
              <a:rPr lang="en-US"/>
              <a:t>Edit Master text styles</a:t>
            </a:r>
          </a:p>
        </p:txBody>
      </p:sp>
      <p:sp>
        <p:nvSpPr>
          <p:cNvPr id="12" name="Content Placeholder 11"/>
          <p:cNvSpPr>
            <a:spLocks noGrp="1"/>
          </p:cNvSpPr>
          <p:nvPr>
            <p:ph sz="quarter" idx="15"/>
          </p:nvPr>
        </p:nvSpPr>
        <p:spPr>
          <a:xfrm>
            <a:off x="4639236" y="1284688"/>
            <a:ext cx="4051300" cy="3164621"/>
          </a:xfrm>
        </p:spPr>
        <p:txBody>
          <a:bodyPr/>
          <a:lstStyle>
            <a:lvl1pPr marL="0" indent="0">
              <a:buNone/>
              <a:defRPr sz="1500"/>
            </a:lvl1pPr>
          </a:lstStyle>
          <a:p>
            <a:pPr lvl="0"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Edit Master text styles</a:t>
            </a:r>
          </a:p>
          <a:p>
            <a:pPr lvl="1"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Second level</a:t>
            </a:r>
          </a:p>
          <a:p>
            <a:pPr lvl="2"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Third level</a:t>
            </a:r>
          </a:p>
          <a:p>
            <a:pPr lvl="3"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Fourth level</a:t>
            </a:r>
          </a:p>
          <a:p>
            <a:pPr lvl="4"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Fifth level</a:t>
            </a:r>
            <a:endParaRPr lang="en-US"/>
          </a:p>
        </p:txBody>
      </p:sp>
      <p:sp>
        <p:nvSpPr>
          <p:cNvPr id="19" name="Text Placeholder 19"/>
          <p:cNvSpPr>
            <a:spLocks noGrp="1"/>
          </p:cNvSpPr>
          <p:nvPr>
            <p:ph type="body" sz="quarter" idx="16" hasCustomPrompt="1"/>
          </p:nvPr>
        </p:nvSpPr>
        <p:spPr>
          <a:xfrm>
            <a:off x="450851" y="4535492"/>
            <a:ext cx="8239125" cy="119447"/>
          </a:xfrm>
        </p:spPr>
        <p:txBody>
          <a:bodyPr anchor="ctr"/>
          <a:lstStyle>
            <a:lvl1pPr marL="0" indent="0">
              <a:buNone/>
              <a:defRPr sz="750" baseline="0"/>
            </a:lvl1pPr>
            <a:lvl2pPr marL="162878" indent="0">
              <a:buNone/>
              <a:defRPr sz="750"/>
            </a:lvl2pPr>
            <a:lvl3pPr marL="397764" indent="0">
              <a:buNone/>
              <a:defRPr sz="750"/>
            </a:lvl3pPr>
            <a:lvl4pPr marL="672084" indent="0">
              <a:buNone/>
              <a:defRPr sz="750"/>
            </a:lvl4pPr>
            <a:lvl5pPr marL="972622" indent="0">
              <a:buNone/>
              <a:defRPr sz="750"/>
            </a:lvl5pPr>
          </a:lstStyle>
          <a:p>
            <a:r>
              <a:rPr lang="en-US" sz="750">
                <a:solidFill>
                  <a:srgbClr val="595959"/>
                </a:solidFill>
              </a:rPr>
              <a:t>Click to add footnote</a:t>
            </a:r>
          </a:p>
        </p:txBody>
      </p:sp>
      <p:sp>
        <p:nvSpPr>
          <p:cNvPr id="9" name="Text Placeholder 8">
            <a:extLst>
              <a:ext uri="{FF2B5EF4-FFF2-40B4-BE49-F238E27FC236}">
                <a16:creationId xmlns:a16="http://schemas.microsoft.com/office/drawing/2014/main" id="{BCD604EF-5AF5-2040-A7B9-9B0D955A8219}"/>
              </a:ext>
            </a:extLst>
          </p:cNvPr>
          <p:cNvSpPr>
            <a:spLocks noGrp="1"/>
          </p:cNvSpPr>
          <p:nvPr>
            <p:ph type="body" sz="quarter" idx="17" hasCustomPrompt="1"/>
          </p:nvPr>
        </p:nvSpPr>
        <p:spPr>
          <a:xfrm>
            <a:off x="3716218" y="4737797"/>
            <a:ext cx="4883772" cy="155670"/>
          </a:xfrm>
        </p:spPr>
        <p:txBody>
          <a:bodyPr/>
          <a:lstStyle>
            <a:lvl1pPr marL="0" indent="0" algn="r">
              <a:buNone/>
              <a:defRPr sz="675" b="1"/>
            </a:lvl1pPr>
          </a:lstStyle>
          <a:p>
            <a:pPr lvl="0"/>
            <a:r>
              <a:rPr lang="en-US"/>
              <a:t>OPTIONAL FUNCTION NAME</a:t>
            </a:r>
          </a:p>
        </p:txBody>
      </p:sp>
      <p:sp>
        <p:nvSpPr>
          <p:cNvPr id="10" name="Slide Number Placeholder 5">
            <a:extLst>
              <a:ext uri="{FF2B5EF4-FFF2-40B4-BE49-F238E27FC236}">
                <a16:creationId xmlns:a16="http://schemas.microsoft.com/office/drawing/2014/main" id="{AED43FC0-D5EE-C449-B215-B5B0B90B6198}"/>
              </a:ext>
            </a:extLst>
          </p:cNvPr>
          <p:cNvSpPr>
            <a:spLocks noGrp="1"/>
          </p:cNvSpPr>
          <p:nvPr>
            <p:ph type="sldNum" sz="quarter" idx="4"/>
          </p:nvPr>
        </p:nvSpPr>
        <p:spPr>
          <a:xfrm>
            <a:off x="8732939" y="4664790"/>
            <a:ext cx="340800" cy="250031"/>
          </a:xfrm>
          <a:prstGeom prst="rect">
            <a:avLst/>
          </a:prstGeom>
        </p:spPr>
        <p:txBody>
          <a:bodyPr vert="horz" lIns="91440" tIns="45720" rIns="91440" bIns="45720" rtlCol="0" anchor="ctr"/>
          <a:lstStyle>
            <a:lvl1pPr algn="r">
              <a:defRPr sz="600">
                <a:solidFill>
                  <a:schemeClr val="accent1"/>
                </a:solidFill>
              </a:defRPr>
            </a:lvl1pPr>
          </a:lstStyle>
          <a:p>
            <a:fld id="{AD816501-AAE5-214E-B100-00C3DC5F5E3F}" type="slidenum">
              <a:rPr lang="en-US" smtClean="0"/>
              <a:pPr/>
              <a:t>‹#›</a:t>
            </a:fld>
            <a:endParaRPr lang="en-US" dirty="0"/>
          </a:p>
        </p:txBody>
      </p:sp>
      <p:sp>
        <p:nvSpPr>
          <p:cNvPr id="11" name="Title 1">
            <a:extLst>
              <a:ext uri="{FF2B5EF4-FFF2-40B4-BE49-F238E27FC236}">
                <a16:creationId xmlns:a16="http://schemas.microsoft.com/office/drawing/2014/main" id="{C20EB8EA-38F1-A543-B874-DD59E86EC34E}"/>
              </a:ext>
            </a:extLst>
          </p:cNvPr>
          <p:cNvSpPr>
            <a:spLocks noGrp="1"/>
          </p:cNvSpPr>
          <p:nvPr>
            <p:ph type="title"/>
          </p:nvPr>
        </p:nvSpPr>
        <p:spPr>
          <a:xfrm>
            <a:off x="454025" y="283843"/>
            <a:ext cx="7609320" cy="311624"/>
          </a:xfrm>
        </p:spPr>
        <p:txBody>
          <a:bodyPr/>
          <a:lstStyle>
            <a:lvl1pPr>
              <a:lnSpc>
                <a:spcPct val="90000"/>
              </a:lnSpc>
              <a:defRPr kern="1500" spc="-75"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28957245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ub, RIGHT 2/3">
    <p:spTree>
      <p:nvGrpSpPr>
        <p:cNvPr id="1" name=""/>
        <p:cNvGrpSpPr/>
        <p:nvPr/>
      </p:nvGrpSpPr>
      <p:grpSpPr>
        <a:xfrm>
          <a:off x="0" y="0"/>
          <a:ext cx="0" cy="0"/>
          <a:chOff x="0" y="0"/>
          <a:chExt cx="0" cy="0"/>
        </a:xfrm>
      </p:grpSpPr>
      <p:sp>
        <p:nvSpPr>
          <p:cNvPr id="6" name="Text Placeholder 4"/>
          <p:cNvSpPr>
            <a:spLocks noGrp="1"/>
          </p:cNvSpPr>
          <p:nvPr>
            <p:ph type="body" sz="quarter" idx="10"/>
          </p:nvPr>
        </p:nvSpPr>
        <p:spPr>
          <a:xfrm>
            <a:off x="454027" y="651044"/>
            <a:ext cx="8235950" cy="230832"/>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1500" dirty="0">
                <a:solidFill>
                  <a:srgbClr val="595959"/>
                </a:solidFill>
                <a:latin typeface="+mn-lt"/>
                <a:ea typeface="Arial Unicode MS" pitchFamily="-65" charset="0"/>
                <a:cs typeface="Arial Unicode MS" pitchFamily="-65" charset="0"/>
                <a:sym typeface="Arial" pitchFamily="-65" charset="0"/>
              </a:defRPr>
            </a:lvl1pPr>
            <a:lvl2pPr>
              <a:defRPr sz="1575"/>
            </a:lvl2pPr>
            <a:lvl3pPr>
              <a:defRPr sz="1575"/>
            </a:lvl3pPr>
            <a:lvl4pPr>
              <a:defRPr sz="1575"/>
            </a:lvl4pPr>
            <a:lvl5pPr>
              <a:defRPr sz="1575"/>
            </a:lvl5pPr>
          </a:lstStyle>
          <a:p>
            <a:pPr marL="0" lvl="0" indent="0" algn="l" rtl="0" eaLnBrk="0" fontAlgn="base" hangingPunct="0">
              <a:spcBef>
                <a:spcPts val="1575"/>
              </a:spcBef>
              <a:spcAft>
                <a:spcPct val="0"/>
              </a:spcAft>
              <a:buClr>
                <a:schemeClr val="tx1"/>
              </a:buClr>
              <a:buSzPct val="100000"/>
              <a:buFont typeface="Arial" pitchFamily="-65" charset="0"/>
              <a:buNone/>
            </a:pPr>
            <a:r>
              <a:rPr lang="en-US"/>
              <a:t>Edit Master text styles</a:t>
            </a:r>
          </a:p>
        </p:txBody>
      </p:sp>
      <p:sp>
        <p:nvSpPr>
          <p:cNvPr id="31" name="Text Placeholder 19"/>
          <p:cNvSpPr>
            <a:spLocks noGrp="1"/>
          </p:cNvSpPr>
          <p:nvPr>
            <p:ph type="body" sz="quarter" idx="20" hasCustomPrompt="1"/>
          </p:nvPr>
        </p:nvSpPr>
        <p:spPr>
          <a:xfrm>
            <a:off x="450851" y="4535492"/>
            <a:ext cx="8239125" cy="119447"/>
          </a:xfrm>
        </p:spPr>
        <p:txBody>
          <a:bodyPr anchor="ctr"/>
          <a:lstStyle>
            <a:lvl1pPr marL="0" indent="0">
              <a:buNone/>
              <a:defRPr sz="750" baseline="0"/>
            </a:lvl1pPr>
            <a:lvl2pPr marL="162878" indent="0">
              <a:buNone/>
              <a:defRPr sz="750"/>
            </a:lvl2pPr>
            <a:lvl3pPr marL="397764" indent="0">
              <a:buNone/>
              <a:defRPr sz="750"/>
            </a:lvl3pPr>
            <a:lvl4pPr marL="672084" indent="0">
              <a:buNone/>
              <a:defRPr sz="750"/>
            </a:lvl4pPr>
            <a:lvl5pPr marL="972622" indent="0">
              <a:buNone/>
              <a:defRPr sz="750"/>
            </a:lvl5pPr>
          </a:lstStyle>
          <a:p>
            <a:r>
              <a:rPr lang="en-US" sz="750">
                <a:solidFill>
                  <a:srgbClr val="595959"/>
                </a:solidFill>
              </a:rPr>
              <a:t>Click to add footnote</a:t>
            </a:r>
          </a:p>
        </p:txBody>
      </p:sp>
      <p:sp>
        <p:nvSpPr>
          <p:cNvPr id="43" name="Text Placeholder 7"/>
          <p:cNvSpPr>
            <a:spLocks noGrp="1"/>
          </p:cNvSpPr>
          <p:nvPr>
            <p:ph type="body" sz="quarter" idx="24" hasCustomPrompt="1"/>
          </p:nvPr>
        </p:nvSpPr>
        <p:spPr>
          <a:xfrm>
            <a:off x="450850" y="1284688"/>
            <a:ext cx="2635250" cy="3164621"/>
          </a:xfrm>
        </p:spPr>
        <p:txBody>
          <a:bodyPr/>
          <a:lstStyle>
            <a:lvl1pPr marL="178308">
              <a:defRPr sz="1500">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Edit Master text styles</a:t>
            </a:r>
          </a:p>
        </p:txBody>
      </p:sp>
      <p:sp>
        <p:nvSpPr>
          <p:cNvPr id="44" name="Content Placeholder 11"/>
          <p:cNvSpPr>
            <a:spLocks noGrp="1"/>
          </p:cNvSpPr>
          <p:nvPr>
            <p:ph sz="quarter" idx="23"/>
          </p:nvPr>
        </p:nvSpPr>
        <p:spPr>
          <a:xfrm>
            <a:off x="3254189" y="1284688"/>
            <a:ext cx="5435787" cy="3164621"/>
          </a:xfrm>
        </p:spPr>
        <p:txBody>
          <a:bodyPr/>
          <a:lstStyle>
            <a:lvl1pPr marL="0" indent="0">
              <a:buNone/>
              <a:defRPr sz="2100"/>
            </a:lvl1pPr>
          </a:lstStyle>
          <a:p>
            <a:pPr lvl="0"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Edit Master text styles</a:t>
            </a:r>
          </a:p>
          <a:p>
            <a:pPr lvl="1"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Second level</a:t>
            </a:r>
          </a:p>
          <a:p>
            <a:pPr lvl="2"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Third level</a:t>
            </a:r>
          </a:p>
          <a:p>
            <a:pPr lvl="3"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Fourth level</a:t>
            </a:r>
          </a:p>
          <a:p>
            <a:pPr lvl="4"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Fifth level</a:t>
            </a:r>
            <a:endParaRPr lang="en-US"/>
          </a:p>
        </p:txBody>
      </p:sp>
      <p:sp>
        <p:nvSpPr>
          <p:cNvPr id="8" name="Text Placeholder 8">
            <a:extLst>
              <a:ext uri="{FF2B5EF4-FFF2-40B4-BE49-F238E27FC236}">
                <a16:creationId xmlns:a16="http://schemas.microsoft.com/office/drawing/2014/main" id="{ECDF07E1-83EC-794D-89E4-0B4ADE5EACB3}"/>
              </a:ext>
            </a:extLst>
          </p:cNvPr>
          <p:cNvSpPr>
            <a:spLocks noGrp="1"/>
          </p:cNvSpPr>
          <p:nvPr>
            <p:ph type="body" sz="quarter" idx="17" hasCustomPrompt="1"/>
          </p:nvPr>
        </p:nvSpPr>
        <p:spPr>
          <a:xfrm>
            <a:off x="3716218" y="4737797"/>
            <a:ext cx="4883772" cy="155670"/>
          </a:xfrm>
        </p:spPr>
        <p:txBody>
          <a:bodyPr/>
          <a:lstStyle>
            <a:lvl1pPr marL="0" indent="0" algn="r">
              <a:buNone/>
              <a:defRPr sz="675" b="1"/>
            </a:lvl1pPr>
          </a:lstStyle>
          <a:p>
            <a:pPr lvl="0"/>
            <a:r>
              <a:rPr lang="en-US"/>
              <a:t>OPTIONAL FUNCTION NAME</a:t>
            </a:r>
          </a:p>
        </p:txBody>
      </p:sp>
      <p:sp>
        <p:nvSpPr>
          <p:cNvPr id="9" name="Slide Number Placeholder 5">
            <a:extLst>
              <a:ext uri="{FF2B5EF4-FFF2-40B4-BE49-F238E27FC236}">
                <a16:creationId xmlns:a16="http://schemas.microsoft.com/office/drawing/2014/main" id="{4916D764-789C-BE43-8FCA-2D065CB23FC5}"/>
              </a:ext>
            </a:extLst>
          </p:cNvPr>
          <p:cNvSpPr>
            <a:spLocks noGrp="1"/>
          </p:cNvSpPr>
          <p:nvPr>
            <p:ph type="sldNum" sz="quarter" idx="4"/>
          </p:nvPr>
        </p:nvSpPr>
        <p:spPr>
          <a:xfrm>
            <a:off x="8732939" y="4664790"/>
            <a:ext cx="340800" cy="250031"/>
          </a:xfrm>
          <a:prstGeom prst="rect">
            <a:avLst/>
          </a:prstGeom>
        </p:spPr>
        <p:txBody>
          <a:bodyPr vert="horz" lIns="91440" tIns="45720" rIns="91440" bIns="45720" rtlCol="0" anchor="ctr"/>
          <a:lstStyle>
            <a:lvl1pPr algn="r">
              <a:defRPr sz="600">
                <a:solidFill>
                  <a:schemeClr val="accent1"/>
                </a:solidFill>
              </a:defRPr>
            </a:lvl1pPr>
          </a:lstStyle>
          <a:p>
            <a:fld id="{AD816501-AAE5-214E-B100-00C3DC5F5E3F}" type="slidenum">
              <a:rPr lang="en-US" smtClean="0"/>
              <a:pPr/>
              <a:t>‹#›</a:t>
            </a:fld>
            <a:endParaRPr lang="en-US" dirty="0"/>
          </a:p>
        </p:txBody>
      </p:sp>
      <p:sp>
        <p:nvSpPr>
          <p:cNvPr id="10" name="Title 1">
            <a:extLst>
              <a:ext uri="{FF2B5EF4-FFF2-40B4-BE49-F238E27FC236}">
                <a16:creationId xmlns:a16="http://schemas.microsoft.com/office/drawing/2014/main" id="{F60D793D-4038-6548-91D5-F153DDBEA969}"/>
              </a:ext>
            </a:extLst>
          </p:cNvPr>
          <p:cNvSpPr>
            <a:spLocks noGrp="1"/>
          </p:cNvSpPr>
          <p:nvPr>
            <p:ph type="title"/>
          </p:nvPr>
        </p:nvSpPr>
        <p:spPr>
          <a:xfrm>
            <a:off x="454025" y="283843"/>
            <a:ext cx="7609320" cy="311624"/>
          </a:xfrm>
        </p:spPr>
        <p:txBody>
          <a:bodyPr/>
          <a:lstStyle>
            <a:lvl1pPr>
              <a:lnSpc>
                <a:spcPct val="90000"/>
              </a:lnSpc>
              <a:defRPr kern="1500" spc="-75"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1172995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ub, RIGHT 2/3">
    <p:spTree>
      <p:nvGrpSpPr>
        <p:cNvPr id="1" name=""/>
        <p:cNvGrpSpPr/>
        <p:nvPr/>
      </p:nvGrpSpPr>
      <p:grpSpPr>
        <a:xfrm>
          <a:off x="0" y="0"/>
          <a:ext cx="0" cy="0"/>
          <a:chOff x="0" y="0"/>
          <a:chExt cx="0" cy="0"/>
        </a:xfrm>
      </p:grpSpPr>
      <p:sp>
        <p:nvSpPr>
          <p:cNvPr id="6" name="Text Placeholder 4"/>
          <p:cNvSpPr>
            <a:spLocks noGrp="1"/>
          </p:cNvSpPr>
          <p:nvPr>
            <p:ph type="body" sz="quarter" idx="10"/>
          </p:nvPr>
        </p:nvSpPr>
        <p:spPr>
          <a:xfrm>
            <a:off x="454027" y="651044"/>
            <a:ext cx="8235950" cy="230832"/>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1500" dirty="0">
                <a:solidFill>
                  <a:srgbClr val="595959"/>
                </a:solidFill>
                <a:latin typeface="+mn-lt"/>
                <a:ea typeface="Arial Unicode MS" pitchFamily="-65" charset="0"/>
                <a:cs typeface="Arial Unicode MS" pitchFamily="-65" charset="0"/>
                <a:sym typeface="Arial" pitchFamily="-65" charset="0"/>
              </a:defRPr>
            </a:lvl1pPr>
            <a:lvl2pPr>
              <a:defRPr sz="1575"/>
            </a:lvl2pPr>
            <a:lvl3pPr>
              <a:defRPr sz="1575"/>
            </a:lvl3pPr>
            <a:lvl4pPr>
              <a:defRPr sz="1575"/>
            </a:lvl4pPr>
            <a:lvl5pPr>
              <a:defRPr sz="1575"/>
            </a:lvl5pPr>
          </a:lstStyle>
          <a:p>
            <a:pPr marL="0" lvl="0" indent="0" algn="l" rtl="0" eaLnBrk="0" fontAlgn="base" hangingPunct="0">
              <a:spcBef>
                <a:spcPts val="1575"/>
              </a:spcBef>
              <a:spcAft>
                <a:spcPct val="0"/>
              </a:spcAft>
              <a:buClr>
                <a:schemeClr val="tx1"/>
              </a:buClr>
              <a:buSzPct val="100000"/>
              <a:buFont typeface="Arial" pitchFamily="-65" charset="0"/>
              <a:buNone/>
            </a:pPr>
            <a:r>
              <a:rPr lang="en-US"/>
              <a:t>Edit Master text styles</a:t>
            </a:r>
          </a:p>
        </p:txBody>
      </p:sp>
      <p:sp>
        <p:nvSpPr>
          <p:cNvPr id="31" name="Text Placeholder 19"/>
          <p:cNvSpPr>
            <a:spLocks noGrp="1"/>
          </p:cNvSpPr>
          <p:nvPr>
            <p:ph type="body" sz="quarter" idx="20" hasCustomPrompt="1"/>
          </p:nvPr>
        </p:nvSpPr>
        <p:spPr>
          <a:xfrm>
            <a:off x="450851" y="4535492"/>
            <a:ext cx="8239125" cy="119447"/>
          </a:xfrm>
        </p:spPr>
        <p:txBody>
          <a:bodyPr anchor="ctr"/>
          <a:lstStyle>
            <a:lvl1pPr marL="0" indent="0">
              <a:buNone/>
              <a:defRPr sz="750" baseline="0"/>
            </a:lvl1pPr>
            <a:lvl2pPr marL="162878" indent="0">
              <a:buNone/>
              <a:defRPr sz="750"/>
            </a:lvl2pPr>
            <a:lvl3pPr marL="397764" indent="0">
              <a:buNone/>
              <a:defRPr sz="750"/>
            </a:lvl3pPr>
            <a:lvl4pPr marL="672084" indent="0">
              <a:buNone/>
              <a:defRPr sz="750"/>
            </a:lvl4pPr>
            <a:lvl5pPr marL="972622" indent="0">
              <a:buNone/>
              <a:defRPr sz="750"/>
            </a:lvl5pPr>
          </a:lstStyle>
          <a:p>
            <a:r>
              <a:rPr lang="en-US" sz="750">
                <a:solidFill>
                  <a:srgbClr val="595959"/>
                </a:solidFill>
              </a:rPr>
              <a:t>Click to add footnote</a:t>
            </a:r>
          </a:p>
        </p:txBody>
      </p:sp>
      <p:sp>
        <p:nvSpPr>
          <p:cNvPr id="43" name="Text Placeholder 7"/>
          <p:cNvSpPr>
            <a:spLocks noGrp="1"/>
          </p:cNvSpPr>
          <p:nvPr>
            <p:ph type="body" sz="quarter" idx="24"/>
          </p:nvPr>
        </p:nvSpPr>
        <p:spPr>
          <a:xfrm>
            <a:off x="3254189" y="1284688"/>
            <a:ext cx="5478751" cy="3164621"/>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a:extLst>
              <a:ext uri="{FF2B5EF4-FFF2-40B4-BE49-F238E27FC236}">
                <a16:creationId xmlns:a16="http://schemas.microsoft.com/office/drawing/2014/main" id="{ECDF07E1-83EC-794D-89E4-0B4ADE5EACB3}"/>
              </a:ext>
            </a:extLst>
          </p:cNvPr>
          <p:cNvSpPr>
            <a:spLocks noGrp="1"/>
          </p:cNvSpPr>
          <p:nvPr>
            <p:ph type="body" sz="quarter" idx="17" hasCustomPrompt="1"/>
          </p:nvPr>
        </p:nvSpPr>
        <p:spPr>
          <a:xfrm>
            <a:off x="3716218" y="4737797"/>
            <a:ext cx="4883772" cy="155670"/>
          </a:xfrm>
        </p:spPr>
        <p:txBody>
          <a:bodyPr/>
          <a:lstStyle>
            <a:lvl1pPr marL="0" indent="0" algn="r">
              <a:buNone/>
              <a:defRPr sz="675" b="1"/>
            </a:lvl1pPr>
          </a:lstStyle>
          <a:p>
            <a:pPr lvl="0"/>
            <a:r>
              <a:rPr lang="en-US"/>
              <a:t>OPTIONAL FUNCTION NAME</a:t>
            </a:r>
          </a:p>
        </p:txBody>
      </p:sp>
      <p:sp>
        <p:nvSpPr>
          <p:cNvPr id="9" name="Slide Number Placeholder 5">
            <a:extLst>
              <a:ext uri="{FF2B5EF4-FFF2-40B4-BE49-F238E27FC236}">
                <a16:creationId xmlns:a16="http://schemas.microsoft.com/office/drawing/2014/main" id="{4916D764-789C-BE43-8FCA-2D065CB23FC5}"/>
              </a:ext>
            </a:extLst>
          </p:cNvPr>
          <p:cNvSpPr>
            <a:spLocks noGrp="1"/>
          </p:cNvSpPr>
          <p:nvPr>
            <p:ph type="sldNum" sz="quarter" idx="4"/>
          </p:nvPr>
        </p:nvSpPr>
        <p:spPr>
          <a:xfrm>
            <a:off x="8732939" y="4664790"/>
            <a:ext cx="340800" cy="250031"/>
          </a:xfrm>
          <a:prstGeom prst="rect">
            <a:avLst/>
          </a:prstGeom>
        </p:spPr>
        <p:txBody>
          <a:bodyPr vert="horz" lIns="91440" tIns="45720" rIns="91440" bIns="45720" rtlCol="0" anchor="ctr"/>
          <a:lstStyle>
            <a:lvl1pPr algn="r">
              <a:defRPr sz="600">
                <a:solidFill>
                  <a:schemeClr val="accent1"/>
                </a:solidFill>
              </a:defRPr>
            </a:lvl1pPr>
          </a:lstStyle>
          <a:p>
            <a:fld id="{AD816501-AAE5-214E-B100-00C3DC5F5E3F}" type="slidenum">
              <a:rPr lang="en-US" smtClean="0"/>
              <a:pPr/>
              <a:t>‹#›</a:t>
            </a:fld>
            <a:endParaRPr lang="en-US" dirty="0"/>
          </a:p>
        </p:txBody>
      </p:sp>
      <p:sp>
        <p:nvSpPr>
          <p:cNvPr id="10" name="Title 1">
            <a:extLst>
              <a:ext uri="{FF2B5EF4-FFF2-40B4-BE49-F238E27FC236}">
                <a16:creationId xmlns:a16="http://schemas.microsoft.com/office/drawing/2014/main" id="{F60D793D-4038-6548-91D5-F153DDBEA969}"/>
              </a:ext>
            </a:extLst>
          </p:cNvPr>
          <p:cNvSpPr>
            <a:spLocks noGrp="1"/>
          </p:cNvSpPr>
          <p:nvPr>
            <p:ph type="title"/>
          </p:nvPr>
        </p:nvSpPr>
        <p:spPr>
          <a:xfrm>
            <a:off x="454025" y="283843"/>
            <a:ext cx="7609320" cy="311624"/>
          </a:xfrm>
        </p:spPr>
        <p:txBody>
          <a:bodyPr/>
          <a:lstStyle>
            <a:lvl1pPr>
              <a:lnSpc>
                <a:spcPct val="90000"/>
              </a:lnSpc>
              <a:defRPr kern="1500" spc="-75" baseline="0">
                <a:solidFill>
                  <a:schemeClr val="tx1"/>
                </a:solidFill>
              </a:defRPr>
            </a:lvl1pPr>
          </a:lstStyle>
          <a:p>
            <a:r>
              <a:rPr lang="en-US"/>
              <a:t>Click to edit Master title style</a:t>
            </a:r>
          </a:p>
        </p:txBody>
      </p:sp>
      <p:sp>
        <p:nvSpPr>
          <p:cNvPr id="16" name="Content Placeholder 11">
            <a:extLst>
              <a:ext uri="{FF2B5EF4-FFF2-40B4-BE49-F238E27FC236}">
                <a16:creationId xmlns:a16="http://schemas.microsoft.com/office/drawing/2014/main" id="{B9E1F466-3BCD-B543-B1FF-5FE3E7A0E74E}"/>
              </a:ext>
            </a:extLst>
          </p:cNvPr>
          <p:cNvSpPr>
            <a:spLocks noGrp="1"/>
          </p:cNvSpPr>
          <p:nvPr>
            <p:ph sz="quarter" idx="26"/>
          </p:nvPr>
        </p:nvSpPr>
        <p:spPr>
          <a:xfrm>
            <a:off x="450853" y="1284688"/>
            <a:ext cx="2635250" cy="3164621"/>
          </a:xfrm>
        </p:spPr>
        <p:txBody>
          <a:bodyPr/>
          <a:lstStyle>
            <a:lvl1pPr marL="0" indent="0">
              <a:buNone/>
              <a:defRPr sz="2100"/>
            </a:lvl1pPr>
          </a:lstStyle>
          <a:p>
            <a:pPr lvl="0" algn="ctr" defTabSz="685800">
              <a:spcBef>
                <a:spcPct val="0"/>
              </a:spcBef>
            </a:pPr>
            <a:endParaRPr lang="en-US"/>
          </a:p>
        </p:txBody>
      </p:sp>
    </p:spTree>
    <p:extLst>
      <p:ext uri="{BB962C8B-B14F-4D97-AF65-F5344CB8AC3E}">
        <p14:creationId xmlns:p14="http://schemas.microsoft.com/office/powerpoint/2010/main" val="24095273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ub, RIGHT HALF bullets">
    <p:spTree>
      <p:nvGrpSpPr>
        <p:cNvPr id="1" name=""/>
        <p:cNvGrpSpPr/>
        <p:nvPr/>
      </p:nvGrpSpPr>
      <p:grpSpPr>
        <a:xfrm>
          <a:off x="0" y="0"/>
          <a:ext cx="0" cy="0"/>
          <a:chOff x="0" y="0"/>
          <a:chExt cx="0" cy="0"/>
        </a:xfrm>
      </p:grpSpPr>
      <p:sp>
        <p:nvSpPr>
          <p:cNvPr id="6" name="Text Placeholder 4"/>
          <p:cNvSpPr>
            <a:spLocks noGrp="1"/>
          </p:cNvSpPr>
          <p:nvPr>
            <p:ph type="body" sz="quarter" idx="10"/>
          </p:nvPr>
        </p:nvSpPr>
        <p:spPr>
          <a:xfrm>
            <a:off x="454027" y="651044"/>
            <a:ext cx="8235950" cy="230832"/>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1500" dirty="0">
                <a:solidFill>
                  <a:srgbClr val="595959"/>
                </a:solidFill>
                <a:latin typeface="+mn-lt"/>
                <a:ea typeface="Arial Unicode MS" pitchFamily="-65" charset="0"/>
                <a:cs typeface="Arial Unicode MS" pitchFamily="-65" charset="0"/>
                <a:sym typeface="Arial" pitchFamily="-65" charset="0"/>
              </a:defRPr>
            </a:lvl1pPr>
            <a:lvl2pPr>
              <a:defRPr sz="1575"/>
            </a:lvl2pPr>
            <a:lvl3pPr>
              <a:defRPr sz="1575"/>
            </a:lvl3pPr>
            <a:lvl4pPr>
              <a:defRPr sz="1575"/>
            </a:lvl4pPr>
            <a:lvl5pPr>
              <a:defRPr sz="1575"/>
            </a:lvl5pPr>
          </a:lstStyle>
          <a:p>
            <a:pPr marL="0" lvl="0" indent="0" algn="l" rtl="0" eaLnBrk="0" fontAlgn="base" hangingPunct="0">
              <a:spcBef>
                <a:spcPts val="1575"/>
              </a:spcBef>
              <a:spcAft>
                <a:spcPct val="0"/>
              </a:spcAft>
              <a:buClr>
                <a:schemeClr val="tx1"/>
              </a:buClr>
              <a:buSzPct val="100000"/>
              <a:buFont typeface="Arial" pitchFamily="-65" charset="0"/>
              <a:buNone/>
            </a:pPr>
            <a:r>
              <a:rPr lang="en-US"/>
              <a:t>Edit Master text styles</a:t>
            </a:r>
          </a:p>
        </p:txBody>
      </p:sp>
      <p:sp>
        <p:nvSpPr>
          <p:cNvPr id="8" name="Text Placeholder 7"/>
          <p:cNvSpPr>
            <a:spLocks noGrp="1"/>
          </p:cNvSpPr>
          <p:nvPr>
            <p:ph type="body" sz="quarter" idx="11"/>
          </p:nvPr>
        </p:nvSpPr>
        <p:spPr>
          <a:xfrm>
            <a:off x="4638675" y="1284688"/>
            <a:ext cx="4051300" cy="3164621"/>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1"/>
          <p:cNvSpPr>
            <a:spLocks noGrp="1"/>
          </p:cNvSpPr>
          <p:nvPr>
            <p:ph sz="quarter" idx="15"/>
          </p:nvPr>
        </p:nvSpPr>
        <p:spPr>
          <a:xfrm>
            <a:off x="454026" y="1284685"/>
            <a:ext cx="4051300" cy="3164622"/>
          </a:xfrm>
        </p:spPr>
        <p:txBody>
          <a:bodyPr/>
          <a:lstStyle>
            <a:lvl1pPr marL="0" indent="0">
              <a:buNone/>
              <a:defRPr sz="1500"/>
            </a:lvl1pPr>
          </a:lstStyle>
          <a:p>
            <a:pPr lvl="0"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Edit Master text styles</a:t>
            </a:r>
          </a:p>
          <a:p>
            <a:pPr lvl="1"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Second level</a:t>
            </a:r>
          </a:p>
          <a:p>
            <a:pPr lvl="2"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Third level</a:t>
            </a:r>
          </a:p>
          <a:p>
            <a:pPr lvl="3"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Fourth level</a:t>
            </a:r>
          </a:p>
          <a:p>
            <a:pPr lvl="4"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Fifth level</a:t>
            </a:r>
            <a:endParaRPr lang="en-US"/>
          </a:p>
        </p:txBody>
      </p:sp>
      <p:sp>
        <p:nvSpPr>
          <p:cNvPr id="18" name="Text Placeholder 19"/>
          <p:cNvSpPr>
            <a:spLocks noGrp="1"/>
          </p:cNvSpPr>
          <p:nvPr>
            <p:ph type="body" sz="quarter" idx="16" hasCustomPrompt="1"/>
          </p:nvPr>
        </p:nvSpPr>
        <p:spPr>
          <a:xfrm>
            <a:off x="450851" y="4535492"/>
            <a:ext cx="8239125" cy="119447"/>
          </a:xfrm>
        </p:spPr>
        <p:txBody>
          <a:bodyPr anchor="ctr"/>
          <a:lstStyle>
            <a:lvl1pPr marL="0" indent="0">
              <a:buNone/>
              <a:defRPr sz="750" baseline="0"/>
            </a:lvl1pPr>
            <a:lvl2pPr marL="162878" indent="0">
              <a:buNone/>
              <a:defRPr sz="750"/>
            </a:lvl2pPr>
            <a:lvl3pPr marL="397764" indent="0">
              <a:buNone/>
              <a:defRPr sz="750"/>
            </a:lvl3pPr>
            <a:lvl4pPr marL="672084" indent="0">
              <a:buNone/>
              <a:defRPr sz="750"/>
            </a:lvl4pPr>
            <a:lvl5pPr marL="972622" indent="0">
              <a:buNone/>
              <a:defRPr sz="750"/>
            </a:lvl5pPr>
          </a:lstStyle>
          <a:p>
            <a:r>
              <a:rPr lang="en-US" sz="750">
                <a:solidFill>
                  <a:srgbClr val="595959"/>
                </a:solidFill>
              </a:rPr>
              <a:t>Click to add footnote</a:t>
            </a:r>
          </a:p>
        </p:txBody>
      </p:sp>
      <p:sp>
        <p:nvSpPr>
          <p:cNvPr id="9" name="Text Placeholder 8">
            <a:extLst>
              <a:ext uri="{FF2B5EF4-FFF2-40B4-BE49-F238E27FC236}">
                <a16:creationId xmlns:a16="http://schemas.microsoft.com/office/drawing/2014/main" id="{074E0692-3DA5-944C-B400-9CBC10AC5BDC}"/>
              </a:ext>
            </a:extLst>
          </p:cNvPr>
          <p:cNvSpPr>
            <a:spLocks noGrp="1"/>
          </p:cNvSpPr>
          <p:nvPr>
            <p:ph type="body" sz="quarter" idx="17" hasCustomPrompt="1"/>
          </p:nvPr>
        </p:nvSpPr>
        <p:spPr>
          <a:xfrm>
            <a:off x="3716218" y="4737797"/>
            <a:ext cx="4883772" cy="155670"/>
          </a:xfrm>
        </p:spPr>
        <p:txBody>
          <a:bodyPr/>
          <a:lstStyle>
            <a:lvl1pPr marL="0" indent="0" algn="r">
              <a:buNone/>
              <a:defRPr sz="675" b="1"/>
            </a:lvl1pPr>
          </a:lstStyle>
          <a:p>
            <a:pPr lvl="0"/>
            <a:r>
              <a:rPr lang="en-US"/>
              <a:t>OPTIONAL FUNCTION NAME</a:t>
            </a:r>
          </a:p>
        </p:txBody>
      </p:sp>
      <p:sp>
        <p:nvSpPr>
          <p:cNvPr id="10" name="Slide Number Placeholder 5">
            <a:extLst>
              <a:ext uri="{FF2B5EF4-FFF2-40B4-BE49-F238E27FC236}">
                <a16:creationId xmlns:a16="http://schemas.microsoft.com/office/drawing/2014/main" id="{3518E1F0-6364-E54A-A560-A1664E237167}"/>
              </a:ext>
            </a:extLst>
          </p:cNvPr>
          <p:cNvSpPr>
            <a:spLocks noGrp="1"/>
          </p:cNvSpPr>
          <p:nvPr>
            <p:ph type="sldNum" sz="quarter" idx="4"/>
          </p:nvPr>
        </p:nvSpPr>
        <p:spPr>
          <a:xfrm>
            <a:off x="8732939" y="4664790"/>
            <a:ext cx="340800" cy="250031"/>
          </a:xfrm>
          <a:prstGeom prst="rect">
            <a:avLst/>
          </a:prstGeom>
        </p:spPr>
        <p:txBody>
          <a:bodyPr vert="horz" lIns="91440" tIns="45720" rIns="91440" bIns="45720" rtlCol="0" anchor="ctr"/>
          <a:lstStyle>
            <a:lvl1pPr algn="r">
              <a:defRPr sz="600">
                <a:solidFill>
                  <a:schemeClr val="accent1"/>
                </a:solidFill>
              </a:defRPr>
            </a:lvl1pPr>
          </a:lstStyle>
          <a:p>
            <a:fld id="{AD816501-AAE5-214E-B100-00C3DC5F5E3F}" type="slidenum">
              <a:rPr lang="en-US" smtClean="0"/>
              <a:pPr/>
              <a:t>‹#›</a:t>
            </a:fld>
            <a:endParaRPr lang="en-US" dirty="0"/>
          </a:p>
        </p:txBody>
      </p:sp>
      <p:sp>
        <p:nvSpPr>
          <p:cNvPr id="12" name="Title 1">
            <a:extLst>
              <a:ext uri="{FF2B5EF4-FFF2-40B4-BE49-F238E27FC236}">
                <a16:creationId xmlns:a16="http://schemas.microsoft.com/office/drawing/2014/main" id="{4D811E7D-B03A-A54C-8299-2F01D74EA160}"/>
              </a:ext>
            </a:extLst>
          </p:cNvPr>
          <p:cNvSpPr>
            <a:spLocks noGrp="1"/>
          </p:cNvSpPr>
          <p:nvPr>
            <p:ph type="title"/>
          </p:nvPr>
        </p:nvSpPr>
        <p:spPr>
          <a:xfrm>
            <a:off x="454025" y="283843"/>
            <a:ext cx="7609320" cy="311624"/>
          </a:xfrm>
        </p:spPr>
        <p:txBody>
          <a:bodyPr/>
          <a:lstStyle>
            <a:lvl1pPr>
              <a:lnSpc>
                <a:spcPct val="90000"/>
              </a:lnSpc>
              <a:defRPr kern="1500" spc="-75"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25147781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ub, LEFT 2/3">
    <p:spTree>
      <p:nvGrpSpPr>
        <p:cNvPr id="1" name=""/>
        <p:cNvGrpSpPr/>
        <p:nvPr/>
      </p:nvGrpSpPr>
      <p:grpSpPr>
        <a:xfrm>
          <a:off x="0" y="0"/>
          <a:ext cx="0" cy="0"/>
          <a:chOff x="0" y="0"/>
          <a:chExt cx="0" cy="0"/>
        </a:xfrm>
      </p:grpSpPr>
      <p:sp>
        <p:nvSpPr>
          <p:cNvPr id="6" name="Text Placeholder 4"/>
          <p:cNvSpPr>
            <a:spLocks noGrp="1"/>
          </p:cNvSpPr>
          <p:nvPr>
            <p:ph type="body" sz="quarter" idx="10"/>
          </p:nvPr>
        </p:nvSpPr>
        <p:spPr>
          <a:xfrm>
            <a:off x="454027" y="651044"/>
            <a:ext cx="8235950" cy="230832"/>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1500" dirty="0">
                <a:solidFill>
                  <a:srgbClr val="595959"/>
                </a:solidFill>
                <a:latin typeface="+mn-lt"/>
                <a:ea typeface="Arial Unicode MS" pitchFamily="-65" charset="0"/>
                <a:cs typeface="Arial Unicode MS" pitchFamily="-65" charset="0"/>
                <a:sym typeface="Arial" pitchFamily="-65" charset="0"/>
              </a:defRPr>
            </a:lvl1pPr>
            <a:lvl2pPr>
              <a:defRPr sz="1575"/>
            </a:lvl2pPr>
            <a:lvl3pPr>
              <a:defRPr sz="1575"/>
            </a:lvl3pPr>
            <a:lvl4pPr>
              <a:defRPr sz="1575"/>
            </a:lvl4pPr>
            <a:lvl5pPr>
              <a:defRPr sz="1575"/>
            </a:lvl5pPr>
          </a:lstStyle>
          <a:p>
            <a:pPr marL="0" lvl="0" indent="0" algn="l" rtl="0" eaLnBrk="0" fontAlgn="base" hangingPunct="0">
              <a:spcBef>
                <a:spcPts val="1575"/>
              </a:spcBef>
              <a:spcAft>
                <a:spcPct val="0"/>
              </a:spcAft>
              <a:buClr>
                <a:schemeClr val="tx1"/>
              </a:buClr>
              <a:buSzPct val="100000"/>
              <a:buFont typeface="Arial" pitchFamily="-65" charset="0"/>
              <a:buNone/>
            </a:pPr>
            <a:r>
              <a:rPr lang="en-US"/>
              <a:t>Edit Master text styles</a:t>
            </a:r>
          </a:p>
        </p:txBody>
      </p:sp>
      <p:sp>
        <p:nvSpPr>
          <p:cNvPr id="17" name="Content Placeholder 11"/>
          <p:cNvSpPr>
            <a:spLocks noGrp="1"/>
          </p:cNvSpPr>
          <p:nvPr>
            <p:ph sz="quarter" idx="17"/>
          </p:nvPr>
        </p:nvSpPr>
        <p:spPr>
          <a:xfrm>
            <a:off x="454027" y="1284685"/>
            <a:ext cx="5440361" cy="3164622"/>
          </a:xfrm>
        </p:spPr>
        <p:txBody>
          <a:bodyPr/>
          <a:lstStyle>
            <a:lvl1pPr marL="0" indent="0">
              <a:buNone/>
              <a:defRPr sz="2100"/>
            </a:lvl1pPr>
          </a:lstStyle>
          <a:p>
            <a:pPr lvl="0"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Edit Master text styles</a:t>
            </a:r>
          </a:p>
          <a:p>
            <a:pPr lvl="1"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Second level</a:t>
            </a:r>
          </a:p>
          <a:p>
            <a:pPr lvl="2"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Third level</a:t>
            </a:r>
          </a:p>
          <a:p>
            <a:pPr lvl="3"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Fourth level</a:t>
            </a:r>
          </a:p>
          <a:p>
            <a:pPr lvl="4"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Fifth level</a:t>
            </a:r>
            <a:endParaRPr lang="en-US"/>
          </a:p>
        </p:txBody>
      </p:sp>
      <p:sp>
        <p:nvSpPr>
          <p:cNvPr id="24" name="Text Placeholder 19"/>
          <p:cNvSpPr>
            <a:spLocks noGrp="1"/>
          </p:cNvSpPr>
          <p:nvPr>
            <p:ph type="body" sz="quarter" idx="20" hasCustomPrompt="1"/>
          </p:nvPr>
        </p:nvSpPr>
        <p:spPr>
          <a:xfrm>
            <a:off x="450851" y="4535492"/>
            <a:ext cx="8239125" cy="119447"/>
          </a:xfrm>
        </p:spPr>
        <p:txBody>
          <a:bodyPr anchor="ctr"/>
          <a:lstStyle>
            <a:lvl1pPr marL="0" indent="0">
              <a:buNone/>
              <a:defRPr sz="750" baseline="0"/>
            </a:lvl1pPr>
            <a:lvl2pPr marL="162878" indent="0">
              <a:buNone/>
              <a:defRPr sz="750"/>
            </a:lvl2pPr>
            <a:lvl3pPr marL="397764" indent="0">
              <a:buNone/>
              <a:defRPr sz="750"/>
            </a:lvl3pPr>
            <a:lvl4pPr marL="672084" indent="0">
              <a:buNone/>
              <a:defRPr sz="750"/>
            </a:lvl4pPr>
            <a:lvl5pPr marL="972622" indent="0">
              <a:buNone/>
              <a:defRPr sz="750"/>
            </a:lvl5pPr>
          </a:lstStyle>
          <a:p>
            <a:r>
              <a:rPr lang="en-US" sz="750">
                <a:solidFill>
                  <a:srgbClr val="595959"/>
                </a:solidFill>
              </a:rPr>
              <a:t>Click to add footnote</a:t>
            </a:r>
          </a:p>
        </p:txBody>
      </p:sp>
      <p:sp>
        <p:nvSpPr>
          <p:cNvPr id="29" name="Text Placeholder 7"/>
          <p:cNvSpPr>
            <a:spLocks noGrp="1"/>
          </p:cNvSpPr>
          <p:nvPr>
            <p:ph type="body" sz="quarter" idx="24"/>
          </p:nvPr>
        </p:nvSpPr>
        <p:spPr>
          <a:xfrm>
            <a:off x="6057900" y="1284688"/>
            <a:ext cx="2632075" cy="3164621"/>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a:extLst>
              <a:ext uri="{FF2B5EF4-FFF2-40B4-BE49-F238E27FC236}">
                <a16:creationId xmlns:a16="http://schemas.microsoft.com/office/drawing/2014/main" id="{55E631FE-8DD7-594F-9306-787FC3A553C3}"/>
              </a:ext>
            </a:extLst>
          </p:cNvPr>
          <p:cNvSpPr>
            <a:spLocks noGrp="1"/>
          </p:cNvSpPr>
          <p:nvPr>
            <p:ph type="body" sz="quarter" idx="25" hasCustomPrompt="1"/>
          </p:nvPr>
        </p:nvSpPr>
        <p:spPr>
          <a:xfrm>
            <a:off x="3716218" y="4737797"/>
            <a:ext cx="4883772" cy="155670"/>
          </a:xfrm>
        </p:spPr>
        <p:txBody>
          <a:bodyPr/>
          <a:lstStyle>
            <a:lvl1pPr marL="0" indent="0" algn="r">
              <a:buNone/>
              <a:defRPr sz="675" b="1"/>
            </a:lvl1pPr>
          </a:lstStyle>
          <a:p>
            <a:pPr lvl="0"/>
            <a:r>
              <a:rPr lang="en-US"/>
              <a:t>OPTIONAL FUNCTION NAME</a:t>
            </a:r>
          </a:p>
        </p:txBody>
      </p:sp>
      <p:sp>
        <p:nvSpPr>
          <p:cNvPr id="9" name="Slide Number Placeholder 5">
            <a:extLst>
              <a:ext uri="{FF2B5EF4-FFF2-40B4-BE49-F238E27FC236}">
                <a16:creationId xmlns:a16="http://schemas.microsoft.com/office/drawing/2014/main" id="{23CC69B0-528E-2B4A-9202-16AD28254C02}"/>
              </a:ext>
            </a:extLst>
          </p:cNvPr>
          <p:cNvSpPr>
            <a:spLocks noGrp="1"/>
          </p:cNvSpPr>
          <p:nvPr>
            <p:ph type="sldNum" sz="quarter" idx="4"/>
          </p:nvPr>
        </p:nvSpPr>
        <p:spPr>
          <a:xfrm>
            <a:off x="8732939" y="4664790"/>
            <a:ext cx="340800" cy="250031"/>
          </a:xfrm>
          <a:prstGeom prst="rect">
            <a:avLst/>
          </a:prstGeom>
        </p:spPr>
        <p:txBody>
          <a:bodyPr vert="horz" lIns="91440" tIns="45720" rIns="91440" bIns="45720" rtlCol="0" anchor="ctr"/>
          <a:lstStyle>
            <a:lvl1pPr algn="r">
              <a:defRPr sz="600">
                <a:solidFill>
                  <a:schemeClr val="accent1"/>
                </a:solidFill>
              </a:defRPr>
            </a:lvl1pPr>
          </a:lstStyle>
          <a:p>
            <a:fld id="{AD816501-AAE5-214E-B100-00C3DC5F5E3F}" type="slidenum">
              <a:rPr lang="en-US" smtClean="0"/>
              <a:pPr/>
              <a:t>‹#›</a:t>
            </a:fld>
            <a:endParaRPr lang="en-US" dirty="0"/>
          </a:p>
        </p:txBody>
      </p:sp>
      <p:sp>
        <p:nvSpPr>
          <p:cNvPr id="10" name="Title 1">
            <a:extLst>
              <a:ext uri="{FF2B5EF4-FFF2-40B4-BE49-F238E27FC236}">
                <a16:creationId xmlns:a16="http://schemas.microsoft.com/office/drawing/2014/main" id="{6D153297-941F-C64B-8ADD-075E6CB5F7C0}"/>
              </a:ext>
            </a:extLst>
          </p:cNvPr>
          <p:cNvSpPr>
            <a:spLocks noGrp="1"/>
          </p:cNvSpPr>
          <p:nvPr>
            <p:ph type="title"/>
          </p:nvPr>
        </p:nvSpPr>
        <p:spPr>
          <a:xfrm>
            <a:off x="454025" y="283843"/>
            <a:ext cx="7609320" cy="311624"/>
          </a:xfrm>
        </p:spPr>
        <p:txBody>
          <a:bodyPr/>
          <a:lstStyle>
            <a:lvl1pPr>
              <a:lnSpc>
                <a:spcPct val="90000"/>
              </a:lnSpc>
              <a:defRPr kern="1500" spc="-75"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16540972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line title, bullets">
    <p:spTree>
      <p:nvGrpSpPr>
        <p:cNvPr id="1" name=""/>
        <p:cNvGrpSpPr/>
        <p:nvPr/>
      </p:nvGrpSpPr>
      <p:grpSpPr>
        <a:xfrm>
          <a:off x="0" y="0"/>
          <a:ext cx="0" cy="0"/>
          <a:chOff x="0" y="0"/>
          <a:chExt cx="0" cy="0"/>
        </a:xfrm>
      </p:grpSpPr>
      <p:sp>
        <p:nvSpPr>
          <p:cNvPr id="13" name="Text Placeholder 19"/>
          <p:cNvSpPr>
            <a:spLocks noGrp="1"/>
          </p:cNvSpPr>
          <p:nvPr>
            <p:ph type="body" sz="quarter" idx="16" hasCustomPrompt="1"/>
          </p:nvPr>
        </p:nvSpPr>
        <p:spPr>
          <a:xfrm>
            <a:off x="450851" y="4535492"/>
            <a:ext cx="8239125" cy="119447"/>
          </a:xfrm>
        </p:spPr>
        <p:txBody>
          <a:bodyPr anchor="ctr"/>
          <a:lstStyle>
            <a:lvl1pPr marL="0" indent="0">
              <a:buNone/>
              <a:defRPr sz="750" baseline="0"/>
            </a:lvl1pPr>
            <a:lvl2pPr marL="162878" indent="0">
              <a:buNone/>
              <a:defRPr sz="750"/>
            </a:lvl2pPr>
            <a:lvl3pPr marL="397764" indent="0">
              <a:buNone/>
              <a:defRPr sz="750"/>
            </a:lvl3pPr>
            <a:lvl4pPr marL="672084" indent="0">
              <a:buNone/>
              <a:defRPr sz="750"/>
            </a:lvl4pPr>
            <a:lvl5pPr marL="972622" indent="0">
              <a:buNone/>
              <a:defRPr sz="750"/>
            </a:lvl5pPr>
          </a:lstStyle>
          <a:p>
            <a:r>
              <a:rPr lang="en-US" sz="750">
                <a:solidFill>
                  <a:srgbClr val="595959"/>
                </a:solidFill>
              </a:rPr>
              <a:t>Click to add footnote</a:t>
            </a:r>
          </a:p>
        </p:txBody>
      </p:sp>
      <p:sp>
        <p:nvSpPr>
          <p:cNvPr id="6" name="Text Placeholder 8">
            <a:extLst>
              <a:ext uri="{FF2B5EF4-FFF2-40B4-BE49-F238E27FC236}">
                <a16:creationId xmlns:a16="http://schemas.microsoft.com/office/drawing/2014/main" id="{24674B0C-0D4C-8345-8990-5A2348BC47A3}"/>
              </a:ext>
            </a:extLst>
          </p:cNvPr>
          <p:cNvSpPr>
            <a:spLocks noGrp="1"/>
          </p:cNvSpPr>
          <p:nvPr>
            <p:ph type="body" sz="quarter" idx="17" hasCustomPrompt="1"/>
          </p:nvPr>
        </p:nvSpPr>
        <p:spPr>
          <a:xfrm>
            <a:off x="3716218" y="4737797"/>
            <a:ext cx="4883772" cy="155670"/>
          </a:xfrm>
        </p:spPr>
        <p:txBody>
          <a:bodyPr/>
          <a:lstStyle>
            <a:lvl1pPr marL="0" indent="0" algn="r">
              <a:buNone/>
              <a:defRPr sz="675" b="1"/>
            </a:lvl1pPr>
          </a:lstStyle>
          <a:p>
            <a:pPr lvl="0"/>
            <a:r>
              <a:rPr lang="en-US"/>
              <a:t>OPTIONAL FUNCTION NAME</a:t>
            </a:r>
          </a:p>
        </p:txBody>
      </p:sp>
      <p:sp>
        <p:nvSpPr>
          <p:cNvPr id="7" name="Slide Number Placeholder 5">
            <a:extLst>
              <a:ext uri="{FF2B5EF4-FFF2-40B4-BE49-F238E27FC236}">
                <a16:creationId xmlns:a16="http://schemas.microsoft.com/office/drawing/2014/main" id="{C6C412BF-A4E2-BB43-A1F5-10B0C22A6B9B}"/>
              </a:ext>
            </a:extLst>
          </p:cNvPr>
          <p:cNvSpPr>
            <a:spLocks noGrp="1"/>
          </p:cNvSpPr>
          <p:nvPr>
            <p:ph type="sldNum" sz="quarter" idx="4"/>
          </p:nvPr>
        </p:nvSpPr>
        <p:spPr>
          <a:xfrm>
            <a:off x="8732939" y="4664790"/>
            <a:ext cx="340800" cy="250031"/>
          </a:xfrm>
          <a:prstGeom prst="rect">
            <a:avLst/>
          </a:prstGeom>
        </p:spPr>
        <p:txBody>
          <a:bodyPr vert="horz" lIns="91440" tIns="45720" rIns="91440" bIns="45720" rtlCol="0" anchor="ctr"/>
          <a:lstStyle>
            <a:lvl1pPr algn="r">
              <a:defRPr sz="600">
                <a:solidFill>
                  <a:schemeClr val="accent1"/>
                </a:solidFill>
              </a:defRPr>
            </a:lvl1pPr>
          </a:lstStyle>
          <a:p>
            <a:fld id="{AD816501-AAE5-214E-B100-00C3DC5F5E3F}" type="slidenum">
              <a:rPr lang="en-US" smtClean="0"/>
              <a:pPr/>
              <a:t>‹#›</a:t>
            </a:fld>
            <a:endParaRPr lang="en-US" dirty="0"/>
          </a:p>
        </p:txBody>
      </p:sp>
      <p:sp>
        <p:nvSpPr>
          <p:cNvPr id="8" name="Title 1">
            <a:extLst>
              <a:ext uri="{FF2B5EF4-FFF2-40B4-BE49-F238E27FC236}">
                <a16:creationId xmlns:a16="http://schemas.microsoft.com/office/drawing/2014/main" id="{D9FF2938-188B-C845-AB6B-8D828A4930C2}"/>
              </a:ext>
            </a:extLst>
          </p:cNvPr>
          <p:cNvSpPr>
            <a:spLocks noGrp="1"/>
          </p:cNvSpPr>
          <p:nvPr>
            <p:ph type="title"/>
          </p:nvPr>
        </p:nvSpPr>
        <p:spPr>
          <a:xfrm>
            <a:off x="454025" y="283843"/>
            <a:ext cx="7609320" cy="311624"/>
          </a:xfrm>
        </p:spPr>
        <p:txBody>
          <a:bodyPr/>
          <a:lstStyle>
            <a:lvl1pPr>
              <a:lnSpc>
                <a:spcPct val="90000"/>
              </a:lnSpc>
              <a:defRPr kern="1500" spc="-75" baseline="0">
                <a:solidFill>
                  <a:schemeClr val="tx1"/>
                </a:solidFill>
              </a:defRPr>
            </a:lvl1pPr>
          </a:lstStyle>
          <a:p>
            <a:r>
              <a:rPr lang="en-US"/>
              <a:t>Click to edit Master title style</a:t>
            </a:r>
          </a:p>
        </p:txBody>
      </p:sp>
      <p:graphicFrame>
        <p:nvGraphicFramePr>
          <p:cNvPr id="43" name="Chart 42">
            <a:extLst>
              <a:ext uri="{FF2B5EF4-FFF2-40B4-BE49-F238E27FC236}">
                <a16:creationId xmlns:a16="http://schemas.microsoft.com/office/drawing/2014/main" id="{4662DA5C-9B68-C64D-B213-740C1E30B4B7}"/>
              </a:ext>
            </a:extLst>
          </p:cNvPr>
          <p:cNvGraphicFramePr/>
          <p:nvPr userDrawn="1">
            <p:extLst>
              <p:ext uri="{D42A27DB-BD31-4B8C-83A1-F6EECF244321}">
                <p14:modId xmlns:p14="http://schemas.microsoft.com/office/powerpoint/2010/main" val="3376447430"/>
              </p:ext>
            </p:extLst>
          </p:nvPr>
        </p:nvGraphicFramePr>
        <p:xfrm>
          <a:off x="9620697" y="3006262"/>
          <a:ext cx="3938569" cy="159714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a:extLst>
              <a:ext uri="{FF2B5EF4-FFF2-40B4-BE49-F238E27FC236}">
                <a16:creationId xmlns:a16="http://schemas.microsoft.com/office/drawing/2014/main" id="{9DBE97CF-EAF4-F24C-A923-493D4FA6E220}"/>
              </a:ext>
            </a:extLst>
          </p:cNvPr>
          <p:cNvSpPr>
            <a:spLocks noGrp="1"/>
          </p:cNvSpPr>
          <p:nvPr>
            <p:ph type="body" sz="quarter" idx="20"/>
          </p:nvPr>
        </p:nvSpPr>
        <p:spPr>
          <a:xfrm>
            <a:off x="450851" y="915591"/>
            <a:ext cx="3777855" cy="422879"/>
          </a:xfrm>
        </p:spPr>
        <p:txBody>
          <a:bodyPr/>
          <a:lstStyle>
            <a:lvl1pPr marL="0" indent="0">
              <a:buNone/>
              <a:defRPr sz="1800" b="1"/>
            </a:lvl1pPr>
          </a:lstStyle>
          <a:p>
            <a:pPr lvl="0"/>
            <a:r>
              <a:rPr lang="en-US"/>
              <a:t>Click to edit</a:t>
            </a:r>
          </a:p>
        </p:txBody>
      </p:sp>
      <p:sp>
        <p:nvSpPr>
          <p:cNvPr id="55" name="Text Placeholder 2">
            <a:extLst>
              <a:ext uri="{FF2B5EF4-FFF2-40B4-BE49-F238E27FC236}">
                <a16:creationId xmlns:a16="http://schemas.microsoft.com/office/drawing/2014/main" id="{F272B8CB-6551-614A-968B-7F6B7190BA20}"/>
              </a:ext>
            </a:extLst>
          </p:cNvPr>
          <p:cNvSpPr>
            <a:spLocks noGrp="1"/>
          </p:cNvSpPr>
          <p:nvPr>
            <p:ph type="body" sz="quarter" idx="21"/>
          </p:nvPr>
        </p:nvSpPr>
        <p:spPr>
          <a:xfrm>
            <a:off x="5000467" y="915591"/>
            <a:ext cx="3624920" cy="438150"/>
          </a:xfrm>
        </p:spPr>
        <p:txBody>
          <a:bodyPr/>
          <a:lstStyle>
            <a:lvl1pPr marL="0" indent="0">
              <a:buNone/>
              <a:defRPr sz="1800" b="1"/>
            </a:lvl1pPr>
          </a:lstStyle>
          <a:p>
            <a:pPr lvl="0"/>
            <a:r>
              <a:rPr lang="en-US"/>
              <a:t>Click to edit</a:t>
            </a:r>
          </a:p>
        </p:txBody>
      </p:sp>
      <p:sp>
        <p:nvSpPr>
          <p:cNvPr id="56" name="Text Placeholder 2">
            <a:extLst>
              <a:ext uri="{FF2B5EF4-FFF2-40B4-BE49-F238E27FC236}">
                <a16:creationId xmlns:a16="http://schemas.microsoft.com/office/drawing/2014/main" id="{24111416-7EF8-5445-824E-CAD9EE3C88F0}"/>
              </a:ext>
            </a:extLst>
          </p:cNvPr>
          <p:cNvSpPr>
            <a:spLocks noGrp="1"/>
          </p:cNvSpPr>
          <p:nvPr>
            <p:ph type="body" sz="quarter" idx="22"/>
          </p:nvPr>
        </p:nvSpPr>
        <p:spPr>
          <a:xfrm>
            <a:off x="450851" y="1353744"/>
            <a:ext cx="3777861" cy="438151"/>
          </a:xfrm>
        </p:spPr>
        <p:txBody>
          <a:bodyPr/>
          <a:lstStyle>
            <a:lvl1pPr marL="0" indent="0">
              <a:buNone/>
              <a:defRPr sz="1350" b="0"/>
            </a:lvl1pPr>
          </a:lstStyle>
          <a:p>
            <a:pPr lvl="0"/>
            <a:r>
              <a:rPr lang="en-US"/>
              <a:t>Click to edit </a:t>
            </a:r>
          </a:p>
        </p:txBody>
      </p:sp>
      <p:sp>
        <p:nvSpPr>
          <p:cNvPr id="57" name="Text Placeholder 2">
            <a:extLst>
              <a:ext uri="{FF2B5EF4-FFF2-40B4-BE49-F238E27FC236}">
                <a16:creationId xmlns:a16="http://schemas.microsoft.com/office/drawing/2014/main" id="{9B0C55FF-4D94-B841-A3B2-9421787E6C1F}"/>
              </a:ext>
            </a:extLst>
          </p:cNvPr>
          <p:cNvSpPr>
            <a:spLocks noGrp="1"/>
          </p:cNvSpPr>
          <p:nvPr>
            <p:ph type="body" sz="quarter" idx="23"/>
          </p:nvPr>
        </p:nvSpPr>
        <p:spPr>
          <a:xfrm>
            <a:off x="4937706" y="1353742"/>
            <a:ext cx="3687682" cy="438150"/>
          </a:xfrm>
        </p:spPr>
        <p:txBody>
          <a:bodyPr/>
          <a:lstStyle>
            <a:lvl1pPr marL="0" indent="0">
              <a:buNone/>
              <a:defRPr sz="1350" b="0"/>
            </a:lvl1pPr>
          </a:lstStyle>
          <a:p>
            <a:pPr lvl="0"/>
            <a:r>
              <a:rPr lang="en-US"/>
              <a:t>Click to edit</a:t>
            </a:r>
          </a:p>
        </p:txBody>
      </p:sp>
      <p:sp>
        <p:nvSpPr>
          <p:cNvPr id="58" name="Text Placeholder 2">
            <a:extLst>
              <a:ext uri="{FF2B5EF4-FFF2-40B4-BE49-F238E27FC236}">
                <a16:creationId xmlns:a16="http://schemas.microsoft.com/office/drawing/2014/main" id="{38CF6672-36ED-5D46-BF90-0EA57F35141F}"/>
              </a:ext>
            </a:extLst>
          </p:cNvPr>
          <p:cNvSpPr>
            <a:spLocks noGrp="1"/>
          </p:cNvSpPr>
          <p:nvPr>
            <p:ph type="body" sz="quarter" idx="24"/>
          </p:nvPr>
        </p:nvSpPr>
        <p:spPr>
          <a:xfrm>
            <a:off x="450852" y="1906191"/>
            <a:ext cx="3405304" cy="438150"/>
          </a:xfrm>
        </p:spPr>
        <p:txBody>
          <a:bodyPr/>
          <a:lstStyle>
            <a:lvl1pPr marL="0" indent="0">
              <a:buNone/>
              <a:defRPr sz="2700" b="1">
                <a:solidFill>
                  <a:srgbClr val="C8102E"/>
                </a:solidFill>
              </a:defRPr>
            </a:lvl1pPr>
          </a:lstStyle>
          <a:p>
            <a:pPr lvl="0"/>
            <a:r>
              <a:rPr lang="en-US"/>
              <a:t>Click to edit</a:t>
            </a:r>
          </a:p>
        </p:txBody>
      </p:sp>
      <p:sp>
        <p:nvSpPr>
          <p:cNvPr id="59" name="Text Placeholder 2">
            <a:extLst>
              <a:ext uri="{FF2B5EF4-FFF2-40B4-BE49-F238E27FC236}">
                <a16:creationId xmlns:a16="http://schemas.microsoft.com/office/drawing/2014/main" id="{FA616B53-51BC-D346-845B-0D7D2A76BD1A}"/>
              </a:ext>
            </a:extLst>
          </p:cNvPr>
          <p:cNvSpPr>
            <a:spLocks noGrp="1"/>
          </p:cNvSpPr>
          <p:nvPr>
            <p:ph type="body" sz="quarter" idx="25"/>
          </p:nvPr>
        </p:nvSpPr>
        <p:spPr>
          <a:xfrm>
            <a:off x="4924716" y="1906191"/>
            <a:ext cx="3405304" cy="438150"/>
          </a:xfrm>
        </p:spPr>
        <p:txBody>
          <a:bodyPr/>
          <a:lstStyle>
            <a:lvl1pPr marL="0" indent="0">
              <a:buNone/>
              <a:defRPr sz="2700" b="1">
                <a:solidFill>
                  <a:srgbClr val="2839B9"/>
                </a:solidFill>
              </a:defRPr>
            </a:lvl1pPr>
          </a:lstStyle>
          <a:p>
            <a:pPr lvl="0"/>
            <a:r>
              <a:rPr lang="en-US"/>
              <a:t>Click to edit</a:t>
            </a:r>
          </a:p>
        </p:txBody>
      </p:sp>
      <p:sp>
        <p:nvSpPr>
          <p:cNvPr id="60" name="Text Placeholder 2">
            <a:extLst>
              <a:ext uri="{FF2B5EF4-FFF2-40B4-BE49-F238E27FC236}">
                <a16:creationId xmlns:a16="http://schemas.microsoft.com/office/drawing/2014/main" id="{23481DF9-4584-A24B-9210-64F0AA055642}"/>
              </a:ext>
            </a:extLst>
          </p:cNvPr>
          <p:cNvSpPr>
            <a:spLocks noGrp="1"/>
          </p:cNvSpPr>
          <p:nvPr>
            <p:ph type="body" sz="quarter" idx="26"/>
          </p:nvPr>
        </p:nvSpPr>
        <p:spPr>
          <a:xfrm>
            <a:off x="450852" y="2380630"/>
            <a:ext cx="3791203" cy="529615"/>
          </a:xfrm>
        </p:spPr>
        <p:txBody>
          <a:bodyPr/>
          <a:lstStyle>
            <a:lvl1pPr marL="0" indent="0">
              <a:buNone/>
              <a:defRPr sz="1350" b="0"/>
            </a:lvl1pPr>
          </a:lstStyle>
          <a:p>
            <a:pPr lvl="0"/>
            <a:r>
              <a:rPr lang="en-US"/>
              <a:t>Click to edit </a:t>
            </a:r>
          </a:p>
        </p:txBody>
      </p:sp>
      <p:sp>
        <p:nvSpPr>
          <p:cNvPr id="61" name="Text Placeholder 2">
            <a:extLst>
              <a:ext uri="{FF2B5EF4-FFF2-40B4-BE49-F238E27FC236}">
                <a16:creationId xmlns:a16="http://schemas.microsoft.com/office/drawing/2014/main" id="{697AC83A-A698-A24F-BDA6-2FD6196E405C}"/>
              </a:ext>
            </a:extLst>
          </p:cNvPr>
          <p:cNvSpPr>
            <a:spLocks noGrp="1"/>
          </p:cNvSpPr>
          <p:nvPr>
            <p:ph type="body" sz="quarter" idx="27"/>
          </p:nvPr>
        </p:nvSpPr>
        <p:spPr>
          <a:xfrm>
            <a:off x="4937704" y="2361683"/>
            <a:ext cx="3820634" cy="513137"/>
          </a:xfrm>
        </p:spPr>
        <p:txBody>
          <a:bodyPr/>
          <a:lstStyle>
            <a:lvl1pPr marL="0" indent="0">
              <a:buNone/>
              <a:defRPr sz="1350" b="0"/>
            </a:lvl1pPr>
          </a:lstStyle>
          <a:p>
            <a:pPr lvl="0"/>
            <a:r>
              <a:rPr lang="en-US"/>
              <a:t>Click to edit </a:t>
            </a:r>
          </a:p>
        </p:txBody>
      </p:sp>
      <p:sp>
        <p:nvSpPr>
          <p:cNvPr id="62" name="Text Placeholder 2">
            <a:extLst>
              <a:ext uri="{FF2B5EF4-FFF2-40B4-BE49-F238E27FC236}">
                <a16:creationId xmlns:a16="http://schemas.microsoft.com/office/drawing/2014/main" id="{EB51B9F6-F008-6644-8B23-E3B2AE96C3C0}"/>
              </a:ext>
            </a:extLst>
          </p:cNvPr>
          <p:cNvSpPr>
            <a:spLocks noGrp="1"/>
          </p:cNvSpPr>
          <p:nvPr>
            <p:ph type="body" sz="quarter" idx="28" hasCustomPrompt="1"/>
          </p:nvPr>
        </p:nvSpPr>
        <p:spPr>
          <a:xfrm>
            <a:off x="2489201" y="3046857"/>
            <a:ext cx="1702053" cy="534599"/>
          </a:xfrm>
        </p:spPr>
        <p:txBody>
          <a:bodyPr/>
          <a:lstStyle>
            <a:lvl1pPr marL="0" indent="0">
              <a:buNone/>
              <a:defRPr sz="2700" b="1">
                <a:solidFill>
                  <a:srgbClr val="C8102E"/>
                </a:solidFill>
              </a:defRPr>
            </a:lvl1pPr>
          </a:lstStyle>
          <a:p>
            <a:pPr lvl="0"/>
            <a:r>
              <a:rPr lang="en-US"/>
              <a:t>edit</a:t>
            </a:r>
          </a:p>
        </p:txBody>
      </p:sp>
      <p:sp>
        <p:nvSpPr>
          <p:cNvPr id="63" name="Text Placeholder 2">
            <a:extLst>
              <a:ext uri="{FF2B5EF4-FFF2-40B4-BE49-F238E27FC236}">
                <a16:creationId xmlns:a16="http://schemas.microsoft.com/office/drawing/2014/main" id="{3A89D8EC-083E-4743-993D-C91544728BB7}"/>
              </a:ext>
            </a:extLst>
          </p:cNvPr>
          <p:cNvSpPr>
            <a:spLocks noGrp="1"/>
          </p:cNvSpPr>
          <p:nvPr>
            <p:ph type="body" sz="quarter" idx="29" hasCustomPrompt="1"/>
          </p:nvPr>
        </p:nvSpPr>
        <p:spPr>
          <a:xfrm>
            <a:off x="7035800" y="3046860"/>
            <a:ext cx="1702053" cy="476833"/>
          </a:xfrm>
        </p:spPr>
        <p:txBody>
          <a:bodyPr/>
          <a:lstStyle>
            <a:lvl1pPr marL="0" indent="0">
              <a:buNone/>
              <a:defRPr sz="2700" b="1">
                <a:solidFill>
                  <a:srgbClr val="2839B9"/>
                </a:solidFill>
              </a:defRPr>
            </a:lvl1pPr>
          </a:lstStyle>
          <a:p>
            <a:pPr lvl="0"/>
            <a:r>
              <a:rPr lang="en-US"/>
              <a:t>edit</a:t>
            </a:r>
          </a:p>
        </p:txBody>
      </p:sp>
      <p:sp>
        <p:nvSpPr>
          <p:cNvPr id="64" name="Text Placeholder 2">
            <a:extLst>
              <a:ext uri="{FF2B5EF4-FFF2-40B4-BE49-F238E27FC236}">
                <a16:creationId xmlns:a16="http://schemas.microsoft.com/office/drawing/2014/main" id="{6728A698-0620-9440-A922-11FFC642945E}"/>
              </a:ext>
            </a:extLst>
          </p:cNvPr>
          <p:cNvSpPr>
            <a:spLocks noGrp="1"/>
          </p:cNvSpPr>
          <p:nvPr>
            <p:ph type="body" sz="quarter" idx="30"/>
          </p:nvPr>
        </p:nvSpPr>
        <p:spPr>
          <a:xfrm>
            <a:off x="2489201" y="3523690"/>
            <a:ext cx="1702053" cy="733292"/>
          </a:xfrm>
        </p:spPr>
        <p:txBody>
          <a:bodyPr/>
          <a:lstStyle>
            <a:lvl1pPr marL="0" indent="0">
              <a:buNone/>
              <a:defRPr sz="1350" b="0"/>
            </a:lvl1pPr>
          </a:lstStyle>
          <a:p>
            <a:pPr lvl="0"/>
            <a:r>
              <a:rPr lang="en-US"/>
              <a:t>Click to edit </a:t>
            </a:r>
          </a:p>
        </p:txBody>
      </p:sp>
      <p:sp>
        <p:nvSpPr>
          <p:cNvPr id="65" name="Text Placeholder 2">
            <a:extLst>
              <a:ext uri="{FF2B5EF4-FFF2-40B4-BE49-F238E27FC236}">
                <a16:creationId xmlns:a16="http://schemas.microsoft.com/office/drawing/2014/main" id="{79DDE739-25AC-2840-923E-DA369500E233}"/>
              </a:ext>
            </a:extLst>
          </p:cNvPr>
          <p:cNvSpPr>
            <a:spLocks noGrp="1"/>
          </p:cNvSpPr>
          <p:nvPr>
            <p:ph type="body" sz="quarter" idx="31"/>
          </p:nvPr>
        </p:nvSpPr>
        <p:spPr>
          <a:xfrm>
            <a:off x="6980088" y="3485590"/>
            <a:ext cx="1645300" cy="733292"/>
          </a:xfrm>
        </p:spPr>
        <p:txBody>
          <a:bodyPr/>
          <a:lstStyle>
            <a:lvl1pPr marL="0" indent="0">
              <a:buNone/>
              <a:defRPr sz="1350" b="0"/>
            </a:lvl1pPr>
          </a:lstStyle>
          <a:p>
            <a:pPr lvl="0"/>
            <a:r>
              <a:rPr lang="en-US"/>
              <a:t>Click to edit </a:t>
            </a:r>
          </a:p>
        </p:txBody>
      </p:sp>
    </p:spTree>
    <p:extLst>
      <p:ext uri="{BB962C8B-B14F-4D97-AF65-F5344CB8AC3E}">
        <p14:creationId xmlns:p14="http://schemas.microsoft.com/office/powerpoint/2010/main" val="40118919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ub, columns 1x3">
    <p:spTree>
      <p:nvGrpSpPr>
        <p:cNvPr id="1" name=""/>
        <p:cNvGrpSpPr/>
        <p:nvPr/>
      </p:nvGrpSpPr>
      <p:grpSpPr>
        <a:xfrm>
          <a:off x="0" y="0"/>
          <a:ext cx="0" cy="0"/>
          <a:chOff x="0" y="0"/>
          <a:chExt cx="0" cy="0"/>
        </a:xfrm>
      </p:grpSpPr>
      <p:sp>
        <p:nvSpPr>
          <p:cNvPr id="6" name="Text Placeholder 4"/>
          <p:cNvSpPr>
            <a:spLocks noGrp="1"/>
          </p:cNvSpPr>
          <p:nvPr>
            <p:ph type="body" sz="quarter" idx="10"/>
          </p:nvPr>
        </p:nvSpPr>
        <p:spPr>
          <a:xfrm>
            <a:off x="454027" y="651044"/>
            <a:ext cx="8235950" cy="230832"/>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1500" dirty="0">
                <a:solidFill>
                  <a:srgbClr val="595959"/>
                </a:solidFill>
                <a:latin typeface="+mn-lt"/>
                <a:ea typeface="Arial Unicode MS" pitchFamily="-65" charset="0"/>
                <a:cs typeface="Arial Unicode MS" pitchFamily="-65" charset="0"/>
                <a:sym typeface="Arial" pitchFamily="-65" charset="0"/>
              </a:defRPr>
            </a:lvl1pPr>
            <a:lvl2pPr>
              <a:defRPr sz="1575"/>
            </a:lvl2pPr>
            <a:lvl3pPr>
              <a:defRPr sz="1575"/>
            </a:lvl3pPr>
            <a:lvl4pPr>
              <a:defRPr sz="1575"/>
            </a:lvl4pPr>
            <a:lvl5pPr>
              <a:defRPr sz="1575"/>
            </a:lvl5pPr>
          </a:lstStyle>
          <a:p>
            <a:pPr marL="0" lvl="0" indent="0" algn="l" rtl="0" eaLnBrk="0" fontAlgn="base" hangingPunct="0">
              <a:spcBef>
                <a:spcPts val="1575"/>
              </a:spcBef>
              <a:spcAft>
                <a:spcPct val="0"/>
              </a:spcAft>
              <a:buClr>
                <a:schemeClr val="tx1"/>
              </a:buClr>
              <a:buSzPct val="100000"/>
              <a:buFont typeface="Arial" pitchFamily="-65" charset="0"/>
              <a:buNone/>
            </a:pPr>
            <a:r>
              <a:rPr lang="en-US"/>
              <a:t>Edit Master text styles</a:t>
            </a:r>
          </a:p>
        </p:txBody>
      </p:sp>
      <p:sp>
        <p:nvSpPr>
          <p:cNvPr id="16" name="Content Placeholder 11"/>
          <p:cNvSpPr>
            <a:spLocks noGrp="1"/>
          </p:cNvSpPr>
          <p:nvPr>
            <p:ph sz="quarter" idx="15"/>
          </p:nvPr>
        </p:nvSpPr>
        <p:spPr>
          <a:xfrm>
            <a:off x="3255965" y="1284685"/>
            <a:ext cx="2632075" cy="3164622"/>
          </a:xfrm>
          <a:noFill/>
        </p:spPr>
        <p:txBody>
          <a:bodyPr/>
          <a:lstStyle>
            <a:lvl1pPr marL="0" indent="0">
              <a:buNone/>
              <a:defRPr sz="1500"/>
            </a:lvl1pPr>
          </a:lstStyle>
          <a:p>
            <a:pPr lvl="0"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Edit Master text styles</a:t>
            </a:r>
          </a:p>
          <a:p>
            <a:pPr lvl="1"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Second level</a:t>
            </a:r>
          </a:p>
          <a:p>
            <a:pPr lvl="2"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Third level</a:t>
            </a:r>
          </a:p>
          <a:p>
            <a:pPr lvl="3"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Fourth level</a:t>
            </a:r>
          </a:p>
          <a:p>
            <a:pPr lvl="4"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Fifth level</a:t>
            </a:r>
            <a:endParaRPr lang="en-US"/>
          </a:p>
        </p:txBody>
      </p:sp>
      <p:sp>
        <p:nvSpPr>
          <p:cNvPr id="17" name="Content Placeholder 11"/>
          <p:cNvSpPr>
            <a:spLocks noGrp="1"/>
          </p:cNvSpPr>
          <p:nvPr>
            <p:ph sz="quarter" idx="16"/>
          </p:nvPr>
        </p:nvSpPr>
        <p:spPr>
          <a:xfrm>
            <a:off x="6057902" y="1284685"/>
            <a:ext cx="2632075" cy="3164622"/>
          </a:xfrm>
          <a:noFill/>
        </p:spPr>
        <p:txBody>
          <a:bodyPr anchor="t"/>
          <a:lstStyle>
            <a:lvl1pPr marL="0" indent="0">
              <a:buNone/>
              <a:defRPr sz="1500"/>
            </a:lvl1pPr>
          </a:lstStyle>
          <a:p>
            <a:pPr lvl="0"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Edit Master text styles</a:t>
            </a:r>
          </a:p>
          <a:p>
            <a:pPr lvl="1"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Second level</a:t>
            </a:r>
          </a:p>
          <a:p>
            <a:pPr lvl="2"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Third level</a:t>
            </a:r>
          </a:p>
          <a:p>
            <a:pPr lvl="3"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Fourth level</a:t>
            </a:r>
          </a:p>
          <a:p>
            <a:pPr lvl="4"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Fifth level</a:t>
            </a:r>
            <a:endParaRPr lang="en-US"/>
          </a:p>
        </p:txBody>
      </p:sp>
      <p:sp>
        <p:nvSpPr>
          <p:cNvPr id="18" name="Content Placeholder 11"/>
          <p:cNvSpPr>
            <a:spLocks noGrp="1"/>
          </p:cNvSpPr>
          <p:nvPr>
            <p:ph sz="quarter" idx="17"/>
          </p:nvPr>
        </p:nvSpPr>
        <p:spPr>
          <a:xfrm>
            <a:off x="454027" y="1284685"/>
            <a:ext cx="2632075" cy="3164622"/>
          </a:xfrm>
          <a:noFill/>
        </p:spPr>
        <p:txBody>
          <a:bodyPr/>
          <a:lstStyle>
            <a:lvl1pPr marL="0" indent="0">
              <a:buNone/>
              <a:defRPr sz="1500"/>
            </a:lvl1pPr>
          </a:lstStyle>
          <a:p>
            <a:pPr lvl="0"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Edit Master text styles</a:t>
            </a:r>
          </a:p>
          <a:p>
            <a:pPr lvl="1"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Second level</a:t>
            </a:r>
          </a:p>
          <a:p>
            <a:pPr lvl="2"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Third level</a:t>
            </a:r>
          </a:p>
          <a:p>
            <a:pPr lvl="3"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Fourth level</a:t>
            </a:r>
          </a:p>
          <a:p>
            <a:pPr lvl="4"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Fifth level</a:t>
            </a:r>
            <a:endParaRPr lang="en-US"/>
          </a:p>
        </p:txBody>
      </p:sp>
      <p:sp>
        <p:nvSpPr>
          <p:cNvPr id="27" name="Text Placeholder 19"/>
          <p:cNvSpPr>
            <a:spLocks noGrp="1"/>
          </p:cNvSpPr>
          <p:nvPr>
            <p:ph type="body" sz="quarter" idx="20" hasCustomPrompt="1"/>
          </p:nvPr>
        </p:nvSpPr>
        <p:spPr>
          <a:xfrm>
            <a:off x="450851" y="4535492"/>
            <a:ext cx="8239125" cy="119447"/>
          </a:xfrm>
        </p:spPr>
        <p:txBody>
          <a:bodyPr anchor="ctr"/>
          <a:lstStyle>
            <a:lvl1pPr marL="0" indent="0">
              <a:buNone/>
              <a:defRPr sz="750" baseline="0"/>
            </a:lvl1pPr>
            <a:lvl2pPr marL="162878" indent="0">
              <a:buNone/>
              <a:defRPr sz="750"/>
            </a:lvl2pPr>
            <a:lvl3pPr marL="397764" indent="0">
              <a:buNone/>
              <a:defRPr sz="750"/>
            </a:lvl3pPr>
            <a:lvl4pPr marL="672084" indent="0">
              <a:buNone/>
              <a:defRPr sz="750"/>
            </a:lvl4pPr>
            <a:lvl5pPr marL="972622" indent="0">
              <a:buNone/>
              <a:defRPr sz="750"/>
            </a:lvl5pPr>
          </a:lstStyle>
          <a:p>
            <a:r>
              <a:rPr lang="en-US" sz="750">
                <a:solidFill>
                  <a:srgbClr val="595959"/>
                </a:solidFill>
              </a:rPr>
              <a:t>Click to add footnote</a:t>
            </a:r>
          </a:p>
        </p:txBody>
      </p:sp>
      <p:sp>
        <p:nvSpPr>
          <p:cNvPr id="9" name="Text Placeholder 8">
            <a:extLst>
              <a:ext uri="{FF2B5EF4-FFF2-40B4-BE49-F238E27FC236}">
                <a16:creationId xmlns:a16="http://schemas.microsoft.com/office/drawing/2014/main" id="{E2383F9C-EB27-634F-B470-91BF1333744D}"/>
              </a:ext>
            </a:extLst>
          </p:cNvPr>
          <p:cNvSpPr>
            <a:spLocks noGrp="1"/>
          </p:cNvSpPr>
          <p:nvPr>
            <p:ph type="body" sz="quarter" idx="21" hasCustomPrompt="1"/>
          </p:nvPr>
        </p:nvSpPr>
        <p:spPr>
          <a:xfrm>
            <a:off x="3716218" y="4737797"/>
            <a:ext cx="4883772" cy="155670"/>
          </a:xfrm>
        </p:spPr>
        <p:txBody>
          <a:bodyPr/>
          <a:lstStyle>
            <a:lvl1pPr marL="0" indent="0" algn="r">
              <a:buNone/>
              <a:defRPr sz="675" b="1"/>
            </a:lvl1pPr>
          </a:lstStyle>
          <a:p>
            <a:pPr lvl="0"/>
            <a:r>
              <a:rPr lang="en-US"/>
              <a:t>OPTIONAL FUNCTION NAME</a:t>
            </a:r>
          </a:p>
        </p:txBody>
      </p:sp>
      <p:sp>
        <p:nvSpPr>
          <p:cNvPr id="11" name="Slide Number Placeholder 5">
            <a:extLst>
              <a:ext uri="{FF2B5EF4-FFF2-40B4-BE49-F238E27FC236}">
                <a16:creationId xmlns:a16="http://schemas.microsoft.com/office/drawing/2014/main" id="{AB381270-B977-9B42-9A9B-5C18B10412F6}"/>
              </a:ext>
            </a:extLst>
          </p:cNvPr>
          <p:cNvSpPr>
            <a:spLocks noGrp="1"/>
          </p:cNvSpPr>
          <p:nvPr>
            <p:ph type="sldNum" sz="quarter" idx="4"/>
          </p:nvPr>
        </p:nvSpPr>
        <p:spPr>
          <a:xfrm>
            <a:off x="8732939" y="4664790"/>
            <a:ext cx="340800" cy="250031"/>
          </a:xfrm>
          <a:prstGeom prst="rect">
            <a:avLst/>
          </a:prstGeom>
        </p:spPr>
        <p:txBody>
          <a:bodyPr vert="horz" lIns="91440" tIns="45720" rIns="91440" bIns="45720" rtlCol="0" anchor="ctr"/>
          <a:lstStyle>
            <a:lvl1pPr algn="r">
              <a:defRPr sz="600">
                <a:solidFill>
                  <a:schemeClr val="accent1"/>
                </a:solidFill>
              </a:defRPr>
            </a:lvl1pPr>
          </a:lstStyle>
          <a:p>
            <a:fld id="{AD816501-AAE5-214E-B100-00C3DC5F5E3F}" type="slidenum">
              <a:rPr lang="en-US" smtClean="0"/>
              <a:pPr/>
              <a:t>‹#›</a:t>
            </a:fld>
            <a:endParaRPr lang="en-US" dirty="0"/>
          </a:p>
        </p:txBody>
      </p:sp>
      <p:sp>
        <p:nvSpPr>
          <p:cNvPr id="10" name="Title 1">
            <a:extLst>
              <a:ext uri="{FF2B5EF4-FFF2-40B4-BE49-F238E27FC236}">
                <a16:creationId xmlns:a16="http://schemas.microsoft.com/office/drawing/2014/main" id="{AAE63D62-3671-0C4C-9166-98BE52BD31B0}"/>
              </a:ext>
            </a:extLst>
          </p:cNvPr>
          <p:cNvSpPr>
            <a:spLocks noGrp="1"/>
          </p:cNvSpPr>
          <p:nvPr>
            <p:ph type="title"/>
          </p:nvPr>
        </p:nvSpPr>
        <p:spPr>
          <a:xfrm>
            <a:off x="454025" y="283843"/>
            <a:ext cx="7609320" cy="311624"/>
          </a:xfrm>
        </p:spPr>
        <p:txBody>
          <a:bodyPr/>
          <a:lstStyle>
            <a:lvl1pPr>
              <a:lnSpc>
                <a:spcPct val="90000"/>
              </a:lnSpc>
              <a:defRPr kern="1500" spc="-75"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3602193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4A9E7B99-7C3F-4BC3-B7B8-7E1F8C620B24}" type="datetime1">
              <a:rPr lang="en-US" smtClean="0"/>
              <a:pPr/>
              <a:t>10/18/2021</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dirty="0"/>
          </a:p>
        </p:txBody>
      </p:sp>
    </p:spTree>
    <p:extLst>
      <p:ext uri="{BB962C8B-B14F-4D97-AF65-F5344CB8AC3E}">
        <p14:creationId xmlns:p14="http://schemas.microsoft.com/office/powerpoint/2010/main" val="11223948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sub, columns 1x3">
    <p:spTree>
      <p:nvGrpSpPr>
        <p:cNvPr id="1" name=""/>
        <p:cNvGrpSpPr/>
        <p:nvPr/>
      </p:nvGrpSpPr>
      <p:grpSpPr>
        <a:xfrm>
          <a:off x="0" y="0"/>
          <a:ext cx="0" cy="0"/>
          <a:chOff x="0" y="0"/>
          <a:chExt cx="0" cy="0"/>
        </a:xfrm>
      </p:grpSpPr>
      <p:sp>
        <p:nvSpPr>
          <p:cNvPr id="27" name="Text Placeholder 19"/>
          <p:cNvSpPr>
            <a:spLocks noGrp="1"/>
          </p:cNvSpPr>
          <p:nvPr>
            <p:ph type="body" sz="quarter" idx="20" hasCustomPrompt="1"/>
          </p:nvPr>
        </p:nvSpPr>
        <p:spPr>
          <a:xfrm>
            <a:off x="450851" y="4535492"/>
            <a:ext cx="8239125" cy="119447"/>
          </a:xfrm>
        </p:spPr>
        <p:txBody>
          <a:bodyPr anchor="ctr"/>
          <a:lstStyle>
            <a:lvl1pPr marL="0" indent="0">
              <a:buNone/>
              <a:defRPr sz="750" baseline="0"/>
            </a:lvl1pPr>
            <a:lvl2pPr marL="162878" indent="0">
              <a:buNone/>
              <a:defRPr sz="750"/>
            </a:lvl2pPr>
            <a:lvl3pPr marL="397764" indent="0">
              <a:buNone/>
              <a:defRPr sz="750"/>
            </a:lvl3pPr>
            <a:lvl4pPr marL="672084" indent="0">
              <a:buNone/>
              <a:defRPr sz="750"/>
            </a:lvl4pPr>
            <a:lvl5pPr marL="972622" indent="0">
              <a:buNone/>
              <a:defRPr sz="750"/>
            </a:lvl5pPr>
          </a:lstStyle>
          <a:p>
            <a:r>
              <a:rPr lang="en-US" sz="750">
                <a:solidFill>
                  <a:srgbClr val="595959"/>
                </a:solidFill>
              </a:rPr>
              <a:t>Click to add footnote</a:t>
            </a:r>
          </a:p>
        </p:txBody>
      </p:sp>
      <p:sp>
        <p:nvSpPr>
          <p:cNvPr id="9" name="Text Placeholder 8">
            <a:extLst>
              <a:ext uri="{FF2B5EF4-FFF2-40B4-BE49-F238E27FC236}">
                <a16:creationId xmlns:a16="http://schemas.microsoft.com/office/drawing/2014/main" id="{E2383F9C-EB27-634F-B470-91BF1333744D}"/>
              </a:ext>
            </a:extLst>
          </p:cNvPr>
          <p:cNvSpPr>
            <a:spLocks noGrp="1"/>
          </p:cNvSpPr>
          <p:nvPr>
            <p:ph type="body" sz="quarter" idx="21" hasCustomPrompt="1"/>
          </p:nvPr>
        </p:nvSpPr>
        <p:spPr>
          <a:xfrm>
            <a:off x="3716218" y="4737797"/>
            <a:ext cx="4883772" cy="155670"/>
          </a:xfrm>
        </p:spPr>
        <p:txBody>
          <a:bodyPr/>
          <a:lstStyle>
            <a:lvl1pPr marL="0" indent="0" algn="r">
              <a:buNone/>
              <a:defRPr sz="675" b="1"/>
            </a:lvl1pPr>
          </a:lstStyle>
          <a:p>
            <a:pPr lvl="0"/>
            <a:r>
              <a:rPr lang="en-US"/>
              <a:t>OPTIONAL FUNCTION NAME</a:t>
            </a:r>
          </a:p>
        </p:txBody>
      </p:sp>
      <p:sp>
        <p:nvSpPr>
          <p:cNvPr id="11" name="Slide Number Placeholder 5">
            <a:extLst>
              <a:ext uri="{FF2B5EF4-FFF2-40B4-BE49-F238E27FC236}">
                <a16:creationId xmlns:a16="http://schemas.microsoft.com/office/drawing/2014/main" id="{AB381270-B977-9B42-9A9B-5C18B10412F6}"/>
              </a:ext>
            </a:extLst>
          </p:cNvPr>
          <p:cNvSpPr>
            <a:spLocks noGrp="1"/>
          </p:cNvSpPr>
          <p:nvPr>
            <p:ph type="sldNum" sz="quarter" idx="4"/>
          </p:nvPr>
        </p:nvSpPr>
        <p:spPr>
          <a:xfrm>
            <a:off x="8732939" y="4664790"/>
            <a:ext cx="340800" cy="250031"/>
          </a:xfrm>
          <a:prstGeom prst="rect">
            <a:avLst/>
          </a:prstGeom>
        </p:spPr>
        <p:txBody>
          <a:bodyPr vert="horz" lIns="91440" tIns="45720" rIns="91440" bIns="45720" rtlCol="0" anchor="ctr"/>
          <a:lstStyle>
            <a:lvl1pPr algn="r">
              <a:defRPr sz="600">
                <a:solidFill>
                  <a:schemeClr val="accent1"/>
                </a:solidFill>
              </a:defRPr>
            </a:lvl1pPr>
          </a:lstStyle>
          <a:p>
            <a:fld id="{AD816501-AAE5-214E-B100-00C3DC5F5E3F}" type="slidenum">
              <a:rPr lang="en-US" smtClean="0"/>
              <a:pPr/>
              <a:t>‹#›</a:t>
            </a:fld>
            <a:endParaRPr lang="en-US" dirty="0"/>
          </a:p>
        </p:txBody>
      </p:sp>
      <p:sp>
        <p:nvSpPr>
          <p:cNvPr id="10" name="Title 1">
            <a:extLst>
              <a:ext uri="{FF2B5EF4-FFF2-40B4-BE49-F238E27FC236}">
                <a16:creationId xmlns:a16="http://schemas.microsoft.com/office/drawing/2014/main" id="{AAE63D62-3671-0C4C-9166-98BE52BD31B0}"/>
              </a:ext>
            </a:extLst>
          </p:cNvPr>
          <p:cNvSpPr>
            <a:spLocks noGrp="1"/>
          </p:cNvSpPr>
          <p:nvPr>
            <p:ph type="title"/>
          </p:nvPr>
        </p:nvSpPr>
        <p:spPr>
          <a:xfrm>
            <a:off x="454025" y="283843"/>
            <a:ext cx="7609320" cy="311624"/>
          </a:xfrm>
        </p:spPr>
        <p:txBody>
          <a:bodyPr/>
          <a:lstStyle>
            <a:lvl1pPr>
              <a:lnSpc>
                <a:spcPct val="90000"/>
              </a:lnSpc>
              <a:defRPr kern="1500" spc="-75" baseline="0">
                <a:solidFill>
                  <a:schemeClr val="tx1"/>
                </a:solidFill>
              </a:defRPr>
            </a:lvl1pPr>
          </a:lstStyle>
          <a:p>
            <a:r>
              <a:rPr lang="en-US"/>
              <a:t>Click to edit Master title style</a:t>
            </a:r>
          </a:p>
        </p:txBody>
      </p:sp>
      <p:sp>
        <p:nvSpPr>
          <p:cNvPr id="12" name="Rectangle 11">
            <a:extLst>
              <a:ext uri="{FF2B5EF4-FFF2-40B4-BE49-F238E27FC236}">
                <a16:creationId xmlns:a16="http://schemas.microsoft.com/office/drawing/2014/main" id="{AC2BFE4F-52EC-EA4C-8174-6D0AB121C043}"/>
              </a:ext>
            </a:extLst>
          </p:cNvPr>
          <p:cNvSpPr/>
          <p:nvPr userDrawn="1"/>
        </p:nvSpPr>
        <p:spPr bwMode="auto">
          <a:xfrm>
            <a:off x="433246" y="812259"/>
            <a:ext cx="2623721" cy="3637049"/>
          </a:xfrm>
          <a:prstGeom prst="rect">
            <a:avLst/>
          </a:prstGeom>
          <a:solidFill>
            <a:srgbClr val="F4F4F4"/>
          </a:solidFill>
          <a:ln w="127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0" marR="0" indent="0" algn="ctr" defTabSz="6858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13" name="Rectangle 12">
            <a:extLst>
              <a:ext uri="{FF2B5EF4-FFF2-40B4-BE49-F238E27FC236}">
                <a16:creationId xmlns:a16="http://schemas.microsoft.com/office/drawing/2014/main" id="{2129C99D-1F64-7E4F-B8C3-B8B45961F027}"/>
              </a:ext>
            </a:extLst>
          </p:cNvPr>
          <p:cNvSpPr/>
          <p:nvPr userDrawn="1"/>
        </p:nvSpPr>
        <p:spPr bwMode="auto">
          <a:xfrm>
            <a:off x="3262176" y="812259"/>
            <a:ext cx="2623721" cy="3637049"/>
          </a:xfrm>
          <a:prstGeom prst="rect">
            <a:avLst/>
          </a:prstGeom>
          <a:solidFill>
            <a:srgbClr val="F4F4F4"/>
          </a:solidFill>
          <a:ln w="127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0" marR="0" indent="0" algn="ctr" defTabSz="6858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14" name="Rectangle 13">
            <a:extLst>
              <a:ext uri="{FF2B5EF4-FFF2-40B4-BE49-F238E27FC236}">
                <a16:creationId xmlns:a16="http://schemas.microsoft.com/office/drawing/2014/main" id="{88B694DC-BD9A-A442-9ACD-4F245C97A9FC}"/>
              </a:ext>
            </a:extLst>
          </p:cNvPr>
          <p:cNvSpPr/>
          <p:nvPr userDrawn="1"/>
        </p:nvSpPr>
        <p:spPr bwMode="auto">
          <a:xfrm>
            <a:off x="6076808" y="812259"/>
            <a:ext cx="2623721" cy="3637049"/>
          </a:xfrm>
          <a:prstGeom prst="rect">
            <a:avLst/>
          </a:prstGeom>
          <a:solidFill>
            <a:srgbClr val="F4F4F4"/>
          </a:solidFill>
          <a:ln w="127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0" marR="0" indent="0" algn="ctr" defTabSz="6858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3" name="Text Placeholder 2">
            <a:extLst>
              <a:ext uri="{FF2B5EF4-FFF2-40B4-BE49-F238E27FC236}">
                <a16:creationId xmlns:a16="http://schemas.microsoft.com/office/drawing/2014/main" id="{99CDC70B-08BA-B44B-8C3E-30BE82F98C48}"/>
              </a:ext>
            </a:extLst>
          </p:cNvPr>
          <p:cNvSpPr>
            <a:spLocks noGrp="1"/>
          </p:cNvSpPr>
          <p:nvPr>
            <p:ph type="body" sz="quarter" idx="22"/>
          </p:nvPr>
        </p:nvSpPr>
        <p:spPr>
          <a:xfrm>
            <a:off x="6231567" y="957263"/>
            <a:ext cx="2306638" cy="381000"/>
          </a:xfrm>
        </p:spPr>
        <p:txBody>
          <a:bodyPr/>
          <a:lstStyle>
            <a:lvl1pPr marL="0" indent="0">
              <a:buNone/>
              <a:defRPr sz="1800" b="1"/>
            </a:lvl1pPr>
          </a:lstStyle>
          <a:p>
            <a:pPr lvl="0"/>
            <a:endParaRPr lang="en-US"/>
          </a:p>
        </p:txBody>
      </p:sp>
      <p:sp>
        <p:nvSpPr>
          <p:cNvPr id="20" name="Text Placeholder 2">
            <a:extLst>
              <a:ext uri="{FF2B5EF4-FFF2-40B4-BE49-F238E27FC236}">
                <a16:creationId xmlns:a16="http://schemas.microsoft.com/office/drawing/2014/main" id="{3DE90F85-A45B-EB4F-885E-BDA161417B72}"/>
              </a:ext>
            </a:extLst>
          </p:cNvPr>
          <p:cNvSpPr>
            <a:spLocks noGrp="1"/>
          </p:cNvSpPr>
          <p:nvPr>
            <p:ph type="body" sz="quarter" idx="23"/>
          </p:nvPr>
        </p:nvSpPr>
        <p:spPr>
          <a:xfrm>
            <a:off x="3433839" y="960761"/>
            <a:ext cx="2306638" cy="381000"/>
          </a:xfrm>
        </p:spPr>
        <p:txBody>
          <a:bodyPr/>
          <a:lstStyle>
            <a:lvl1pPr marL="0" indent="0">
              <a:buNone/>
              <a:defRPr sz="1800" b="1"/>
            </a:lvl1pPr>
          </a:lstStyle>
          <a:p>
            <a:pPr lvl="0"/>
            <a:endParaRPr lang="en-US"/>
          </a:p>
        </p:txBody>
      </p:sp>
      <p:sp>
        <p:nvSpPr>
          <p:cNvPr id="21" name="Text Placeholder 2">
            <a:extLst>
              <a:ext uri="{FF2B5EF4-FFF2-40B4-BE49-F238E27FC236}">
                <a16:creationId xmlns:a16="http://schemas.microsoft.com/office/drawing/2014/main" id="{581FD44C-15D5-4E4E-9A40-D4A5205C1D14}"/>
              </a:ext>
            </a:extLst>
          </p:cNvPr>
          <p:cNvSpPr>
            <a:spLocks noGrp="1"/>
          </p:cNvSpPr>
          <p:nvPr>
            <p:ph type="body" sz="quarter" idx="24"/>
          </p:nvPr>
        </p:nvSpPr>
        <p:spPr>
          <a:xfrm>
            <a:off x="591786" y="1006589"/>
            <a:ext cx="2306638" cy="381000"/>
          </a:xfrm>
        </p:spPr>
        <p:txBody>
          <a:bodyPr/>
          <a:lstStyle>
            <a:lvl1pPr marL="0" indent="0">
              <a:buNone/>
              <a:defRPr sz="1800" b="1"/>
            </a:lvl1pPr>
          </a:lstStyle>
          <a:p>
            <a:pPr lvl="0"/>
            <a:endParaRPr lang="en-US"/>
          </a:p>
        </p:txBody>
      </p:sp>
      <p:sp>
        <p:nvSpPr>
          <p:cNvPr id="5" name="Text Placeholder 4">
            <a:extLst>
              <a:ext uri="{FF2B5EF4-FFF2-40B4-BE49-F238E27FC236}">
                <a16:creationId xmlns:a16="http://schemas.microsoft.com/office/drawing/2014/main" id="{BA1D6CA6-DC3E-9040-8CD5-3433B67B4B12}"/>
              </a:ext>
            </a:extLst>
          </p:cNvPr>
          <p:cNvSpPr>
            <a:spLocks noGrp="1"/>
          </p:cNvSpPr>
          <p:nvPr>
            <p:ph type="body" sz="quarter" idx="25"/>
          </p:nvPr>
        </p:nvSpPr>
        <p:spPr>
          <a:xfrm>
            <a:off x="591786" y="1494570"/>
            <a:ext cx="2306638" cy="2195513"/>
          </a:xfrm>
        </p:spPr>
        <p:txBody>
          <a:bodyPr/>
          <a:lstStyle>
            <a:lvl1pPr marL="0" indent="0">
              <a:buNone/>
              <a:defRPr sz="1350"/>
            </a:lvl1pPr>
            <a:lvl2pPr>
              <a:defRPr sz="1350"/>
            </a:lvl2pPr>
            <a:lvl3pPr>
              <a:defRPr sz="1350"/>
            </a:lvl3pPr>
            <a:lvl4pPr>
              <a:defRPr sz="1350"/>
            </a:lvl4pPr>
            <a:lvl5pPr>
              <a:defRPr sz="1350"/>
            </a:lvl5pPr>
          </a:lstStyle>
          <a:p>
            <a:pPr lvl="0"/>
            <a:r>
              <a:rPr lang="en-US"/>
              <a:t>Click to edit Master text styles</a:t>
            </a:r>
          </a:p>
        </p:txBody>
      </p:sp>
      <p:sp>
        <p:nvSpPr>
          <p:cNvPr id="22" name="Text Placeholder 4">
            <a:extLst>
              <a:ext uri="{FF2B5EF4-FFF2-40B4-BE49-F238E27FC236}">
                <a16:creationId xmlns:a16="http://schemas.microsoft.com/office/drawing/2014/main" id="{560DC261-35D6-E54B-AA97-58927CE6AFF5}"/>
              </a:ext>
            </a:extLst>
          </p:cNvPr>
          <p:cNvSpPr>
            <a:spLocks noGrp="1"/>
          </p:cNvSpPr>
          <p:nvPr>
            <p:ph type="body" sz="quarter" idx="26"/>
          </p:nvPr>
        </p:nvSpPr>
        <p:spPr>
          <a:xfrm>
            <a:off x="3433839" y="1494570"/>
            <a:ext cx="2306638" cy="2195513"/>
          </a:xfrm>
        </p:spPr>
        <p:txBody>
          <a:bodyPr/>
          <a:lstStyle>
            <a:lvl1pPr marL="0" indent="0">
              <a:buNone/>
              <a:defRPr sz="1350"/>
            </a:lvl1pPr>
            <a:lvl2pPr>
              <a:defRPr sz="1350"/>
            </a:lvl2pPr>
            <a:lvl3pPr>
              <a:defRPr sz="1350"/>
            </a:lvl3pPr>
            <a:lvl4pPr>
              <a:defRPr sz="1350"/>
            </a:lvl4pPr>
            <a:lvl5pPr>
              <a:defRPr sz="1350"/>
            </a:lvl5pPr>
          </a:lstStyle>
          <a:p>
            <a:pPr lvl="0"/>
            <a:r>
              <a:rPr lang="en-US"/>
              <a:t>Click to edit Master text styles</a:t>
            </a:r>
          </a:p>
        </p:txBody>
      </p:sp>
      <p:sp>
        <p:nvSpPr>
          <p:cNvPr id="23" name="Text Placeholder 4">
            <a:extLst>
              <a:ext uri="{FF2B5EF4-FFF2-40B4-BE49-F238E27FC236}">
                <a16:creationId xmlns:a16="http://schemas.microsoft.com/office/drawing/2014/main" id="{C74439E9-4AE9-914D-B1E8-BB781BAEC99F}"/>
              </a:ext>
            </a:extLst>
          </p:cNvPr>
          <p:cNvSpPr>
            <a:spLocks noGrp="1"/>
          </p:cNvSpPr>
          <p:nvPr>
            <p:ph type="body" sz="quarter" idx="27"/>
          </p:nvPr>
        </p:nvSpPr>
        <p:spPr>
          <a:xfrm>
            <a:off x="6231567" y="1494570"/>
            <a:ext cx="2306638" cy="2195513"/>
          </a:xfrm>
        </p:spPr>
        <p:txBody>
          <a:bodyPr/>
          <a:lstStyle>
            <a:lvl1pPr marL="0" indent="0">
              <a:buNone/>
              <a:defRPr sz="1350"/>
            </a:lvl1pPr>
            <a:lvl2pPr>
              <a:defRPr sz="1350"/>
            </a:lvl2pPr>
            <a:lvl3pPr>
              <a:defRPr sz="1350"/>
            </a:lvl3pPr>
            <a:lvl4pPr>
              <a:defRPr sz="1350"/>
            </a:lvl4pPr>
            <a:lvl5pPr>
              <a:defRPr sz="1350"/>
            </a:lvl5pPr>
          </a:lstStyle>
          <a:p>
            <a:pPr lvl="0"/>
            <a:r>
              <a:rPr lang="en-US"/>
              <a:t>Click to edit Master text styles</a:t>
            </a:r>
          </a:p>
        </p:txBody>
      </p:sp>
    </p:spTree>
    <p:extLst>
      <p:ext uri="{BB962C8B-B14F-4D97-AF65-F5344CB8AC3E}">
        <p14:creationId xmlns:p14="http://schemas.microsoft.com/office/powerpoint/2010/main" val="28392321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ub, columns 1x3 wht">
    <p:spTree>
      <p:nvGrpSpPr>
        <p:cNvPr id="1" name=""/>
        <p:cNvGrpSpPr/>
        <p:nvPr/>
      </p:nvGrpSpPr>
      <p:grpSpPr>
        <a:xfrm>
          <a:off x="0" y="0"/>
          <a:ext cx="0" cy="0"/>
          <a:chOff x="0" y="0"/>
          <a:chExt cx="0" cy="0"/>
        </a:xfrm>
      </p:grpSpPr>
      <p:sp>
        <p:nvSpPr>
          <p:cNvPr id="6" name="Text Placeholder 4"/>
          <p:cNvSpPr>
            <a:spLocks noGrp="1"/>
          </p:cNvSpPr>
          <p:nvPr>
            <p:ph type="body" sz="quarter" idx="10"/>
          </p:nvPr>
        </p:nvSpPr>
        <p:spPr>
          <a:xfrm>
            <a:off x="454027" y="651044"/>
            <a:ext cx="8235950" cy="230832"/>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1500" dirty="0">
                <a:solidFill>
                  <a:srgbClr val="595959"/>
                </a:solidFill>
                <a:latin typeface="+mn-lt"/>
                <a:ea typeface="Arial Unicode MS" pitchFamily="-65" charset="0"/>
                <a:cs typeface="Arial Unicode MS" pitchFamily="-65" charset="0"/>
                <a:sym typeface="Arial" pitchFamily="-65" charset="0"/>
              </a:defRPr>
            </a:lvl1pPr>
            <a:lvl2pPr>
              <a:defRPr sz="1575"/>
            </a:lvl2pPr>
            <a:lvl3pPr>
              <a:defRPr sz="1575"/>
            </a:lvl3pPr>
            <a:lvl4pPr>
              <a:defRPr sz="1575"/>
            </a:lvl4pPr>
            <a:lvl5pPr>
              <a:defRPr sz="1575"/>
            </a:lvl5pPr>
          </a:lstStyle>
          <a:p>
            <a:pPr marL="0" lvl="0" indent="0" algn="l" rtl="0" eaLnBrk="0" fontAlgn="base" hangingPunct="0">
              <a:spcBef>
                <a:spcPts val="1575"/>
              </a:spcBef>
              <a:spcAft>
                <a:spcPct val="0"/>
              </a:spcAft>
              <a:buClr>
                <a:schemeClr val="tx1"/>
              </a:buClr>
              <a:buSzPct val="100000"/>
              <a:buFont typeface="Arial" pitchFamily="-65" charset="0"/>
              <a:buNone/>
            </a:pPr>
            <a:r>
              <a:rPr lang="en-US"/>
              <a:t>Edit Master text styles</a:t>
            </a:r>
          </a:p>
        </p:txBody>
      </p:sp>
      <p:sp>
        <p:nvSpPr>
          <p:cNvPr id="16" name="Content Placeholder 11"/>
          <p:cNvSpPr>
            <a:spLocks noGrp="1"/>
          </p:cNvSpPr>
          <p:nvPr>
            <p:ph sz="quarter" idx="15"/>
          </p:nvPr>
        </p:nvSpPr>
        <p:spPr>
          <a:xfrm>
            <a:off x="3255965" y="1284685"/>
            <a:ext cx="2632075" cy="1520861"/>
          </a:xfrm>
          <a:solidFill>
            <a:srgbClr val="FFFFFF"/>
          </a:solidFill>
        </p:spPr>
        <p:txBody>
          <a:bodyPr/>
          <a:lstStyle>
            <a:lvl1pPr marL="0" indent="0">
              <a:buNone/>
              <a:defRPr sz="1500"/>
            </a:lvl1pPr>
          </a:lstStyle>
          <a:p>
            <a:pPr lvl="0" algn="ctr" defTabSz="685800">
              <a:spcBef>
                <a:spcPct val="0"/>
              </a:spcBef>
            </a:pPr>
            <a:endParaRPr lang="en-US"/>
          </a:p>
        </p:txBody>
      </p:sp>
      <p:sp>
        <p:nvSpPr>
          <p:cNvPr id="17" name="Content Placeholder 11"/>
          <p:cNvSpPr>
            <a:spLocks noGrp="1"/>
          </p:cNvSpPr>
          <p:nvPr>
            <p:ph sz="quarter" idx="16"/>
          </p:nvPr>
        </p:nvSpPr>
        <p:spPr>
          <a:xfrm>
            <a:off x="6057902" y="1284685"/>
            <a:ext cx="2632075" cy="1520861"/>
          </a:xfrm>
          <a:solidFill>
            <a:srgbClr val="FFFFFF"/>
          </a:solidFill>
        </p:spPr>
        <p:txBody>
          <a:bodyPr anchor="t"/>
          <a:lstStyle>
            <a:lvl1pPr marL="0" indent="0">
              <a:buNone/>
              <a:defRPr sz="1500"/>
            </a:lvl1pPr>
          </a:lstStyle>
          <a:p>
            <a:pPr lvl="0" algn="ctr" defTabSz="685800">
              <a:spcBef>
                <a:spcPct val="0"/>
              </a:spcBef>
            </a:pPr>
            <a:endParaRPr lang="en-US"/>
          </a:p>
        </p:txBody>
      </p:sp>
      <p:sp>
        <p:nvSpPr>
          <p:cNvPr id="18" name="Content Placeholder 11"/>
          <p:cNvSpPr>
            <a:spLocks noGrp="1"/>
          </p:cNvSpPr>
          <p:nvPr>
            <p:ph sz="quarter" idx="17"/>
          </p:nvPr>
        </p:nvSpPr>
        <p:spPr>
          <a:xfrm>
            <a:off x="454027" y="1284685"/>
            <a:ext cx="2632075" cy="1520861"/>
          </a:xfrm>
          <a:solidFill>
            <a:srgbClr val="FFFFFF"/>
          </a:solidFill>
        </p:spPr>
        <p:txBody>
          <a:bodyPr/>
          <a:lstStyle>
            <a:lvl1pPr marL="0" indent="0">
              <a:buNone/>
              <a:defRPr sz="1500"/>
            </a:lvl1pPr>
          </a:lstStyle>
          <a:p>
            <a:pPr lvl="0" algn="ctr" defTabSz="685800">
              <a:spcBef>
                <a:spcPct val="0"/>
              </a:spcBef>
            </a:pPr>
            <a:endParaRPr lang="en-US"/>
          </a:p>
        </p:txBody>
      </p:sp>
      <p:sp>
        <p:nvSpPr>
          <p:cNvPr id="27" name="Text Placeholder 19"/>
          <p:cNvSpPr>
            <a:spLocks noGrp="1"/>
          </p:cNvSpPr>
          <p:nvPr>
            <p:ph type="body" sz="quarter" idx="20" hasCustomPrompt="1"/>
          </p:nvPr>
        </p:nvSpPr>
        <p:spPr>
          <a:xfrm>
            <a:off x="450851" y="4535492"/>
            <a:ext cx="8239125" cy="119447"/>
          </a:xfrm>
        </p:spPr>
        <p:txBody>
          <a:bodyPr anchor="ctr"/>
          <a:lstStyle>
            <a:lvl1pPr marL="0" indent="0">
              <a:buNone/>
              <a:defRPr sz="750" baseline="0"/>
            </a:lvl1pPr>
            <a:lvl2pPr marL="162878" indent="0">
              <a:buNone/>
              <a:defRPr sz="750"/>
            </a:lvl2pPr>
            <a:lvl3pPr marL="397764" indent="0">
              <a:buNone/>
              <a:defRPr sz="750"/>
            </a:lvl3pPr>
            <a:lvl4pPr marL="672084" indent="0">
              <a:buNone/>
              <a:defRPr sz="750"/>
            </a:lvl4pPr>
            <a:lvl5pPr marL="972622" indent="0">
              <a:buNone/>
              <a:defRPr sz="750"/>
            </a:lvl5pPr>
          </a:lstStyle>
          <a:p>
            <a:r>
              <a:rPr lang="en-US" sz="750">
                <a:solidFill>
                  <a:srgbClr val="595959"/>
                </a:solidFill>
              </a:rPr>
              <a:t>Click to add footnote</a:t>
            </a:r>
          </a:p>
        </p:txBody>
      </p:sp>
      <p:sp>
        <p:nvSpPr>
          <p:cNvPr id="9" name="Text Placeholder 8">
            <a:extLst>
              <a:ext uri="{FF2B5EF4-FFF2-40B4-BE49-F238E27FC236}">
                <a16:creationId xmlns:a16="http://schemas.microsoft.com/office/drawing/2014/main" id="{66062D6B-A49A-4A4F-A3B3-C4ED436663B6}"/>
              </a:ext>
            </a:extLst>
          </p:cNvPr>
          <p:cNvSpPr>
            <a:spLocks noGrp="1"/>
          </p:cNvSpPr>
          <p:nvPr>
            <p:ph type="body" sz="quarter" idx="21" hasCustomPrompt="1"/>
          </p:nvPr>
        </p:nvSpPr>
        <p:spPr>
          <a:xfrm>
            <a:off x="3716218" y="4737797"/>
            <a:ext cx="4883772" cy="155670"/>
          </a:xfrm>
        </p:spPr>
        <p:txBody>
          <a:bodyPr/>
          <a:lstStyle>
            <a:lvl1pPr marL="0" indent="0" algn="r">
              <a:buNone/>
              <a:defRPr sz="675" b="1"/>
            </a:lvl1pPr>
          </a:lstStyle>
          <a:p>
            <a:pPr lvl="0"/>
            <a:r>
              <a:rPr lang="en-US"/>
              <a:t>OPTIONAL FUNCTION NAME</a:t>
            </a:r>
          </a:p>
        </p:txBody>
      </p:sp>
      <p:sp>
        <p:nvSpPr>
          <p:cNvPr id="10" name="Slide Number Placeholder 5">
            <a:extLst>
              <a:ext uri="{FF2B5EF4-FFF2-40B4-BE49-F238E27FC236}">
                <a16:creationId xmlns:a16="http://schemas.microsoft.com/office/drawing/2014/main" id="{5FFD18C1-646B-4645-B90F-E3A3AE286431}"/>
              </a:ext>
            </a:extLst>
          </p:cNvPr>
          <p:cNvSpPr>
            <a:spLocks noGrp="1"/>
          </p:cNvSpPr>
          <p:nvPr>
            <p:ph type="sldNum" sz="quarter" idx="4"/>
          </p:nvPr>
        </p:nvSpPr>
        <p:spPr>
          <a:xfrm>
            <a:off x="8732939" y="4664790"/>
            <a:ext cx="340800" cy="250031"/>
          </a:xfrm>
          <a:prstGeom prst="rect">
            <a:avLst/>
          </a:prstGeom>
        </p:spPr>
        <p:txBody>
          <a:bodyPr vert="horz" lIns="91440" tIns="45720" rIns="91440" bIns="45720" rtlCol="0" anchor="ctr"/>
          <a:lstStyle>
            <a:lvl1pPr algn="r">
              <a:defRPr sz="600">
                <a:solidFill>
                  <a:srgbClr val="C8102E"/>
                </a:solidFill>
              </a:defRPr>
            </a:lvl1pPr>
          </a:lstStyle>
          <a:p>
            <a:fld id="{AD816501-AAE5-214E-B100-00C3DC5F5E3F}" type="slidenum">
              <a:rPr lang="en-US" smtClean="0"/>
              <a:pPr/>
              <a:t>‹#›</a:t>
            </a:fld>
            <a:endParaRPr lang="en-US" dirty="0"/>
          </a:p>
        </p:txBody>
      </p:sp>
      <p:sp>
        <p:nvSpPr>
          <p:cNvPr id="11" name="Title 1">
            <a:extLst>
              <a:ext uri="{FF2B5EF4-FFF2-40B4-BE49-F238E27FC236}">
                <a16:creationId xmlns:a16="http://schemas.microsoft.com/office/drawing/2014/main" id="{1F187D23-C42F-2C45-98BC-5BDFF43D7B8F}"/>
              </a:ext>
            </a:extLst>
          </p:cNvPr>
          <p:cNvSpPr>
            <a:spLocks noGrp="1"/>
          </p:cNvSpPr>
          <p:nvPr>
            <p:ph type="title"/>
          </p:nvPr>
        </p:nvSpPr>
        <p:spPr>
          <a:xfrm>
            <a:off x="454025" y="283843"/>
            <a:ext cx="7609320" cy="311624"/>
          </a:xfrm>
        </p:spPr>
        <p:txBody>
          <a:bodyPr/>
          <a:lstStyle>
            <a:lvl1pPr>
              <a:lnSpc>
                <a:spcPct val="90000"/>
              </a:lnSpc>
              <a:defRPr kern="1500" spc="-75" baseline="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A72341D-678F-0543-BC1F-DAF878E5E6E0}"/>
              </a:ext>
            </a:extLst>
          </p:cNvPr>
          <p:cNvSpPr>
            <a:spLocks noGrp="1"/>
          </p:cNvSpPr>
          <p:nvPr>
            <p:ph type="body" sz="quarter" idx="22"/>
          </p:nvPr>
        </p:nvSpPr>
        <p:spPr>
          <a:xfrm>
            <a:off x="450850" y="2912272"/>
            <a:ext cx="2635250" cy="1478756"/>
          </a:xfrm>
        </p:spPr>
        <p:txBody>
          <a:bodyPr/>
          <a:lstStyle>
            <a:lvl1pPr marL="178308">
              <a:defRPr sz="1500"/>
            </a:lvl1pPr>
            <a:lvl2pPr>
              <a:defRPr sz="1350"/>
            </a:lvl2pPr>
            <a:lvl3pPr marL="397764" indent="0">
              <a:buNone/>
              <a:defRPr/>
            </a:lvl3pPr>
          </a:lstStyle>
          <a:p>
            <a:pPr lvl="0"/>
            <a:r>
              <a:rPr lang="en-US"/>
              <a:t>Click to edit Master text styles</a:t>
            </a:r>
          </a:p>
          <a:p>
            <a:pPr lvl="1"/>
            <a:r>
              <a:rPr lang="en-US"/>
              <a:t>Second level</a:t>
            </a:r>
          </a:p>
          <a:p>
            <a:pPr lvl="2"/>
            <a:endParaRPr lang="en-US"/>
          </a:p>
        </p:txBody>
      </p:sp>
      <p:sp>
        <p:nvSpPr>
          <p:cNvPr id="12" name="Text Placeholder 2">
            <a:extLst>
              <a:ext uri="{FF2B5EF4-FFF2-40B4-BE49-F238E27FC236}">
                <a16:creationId xmlns:a16="http://schemas.microsoft.com/office/drawing/2014/main" id="{5D9755F0-C41E-2B45-9AED-E932B414A021}"/>
              </a:ext>
            </a:extLst>
          </p:cNvPr>
          <p:cNvSpPr>
            <a:spLocks noGrp="1"/>
          </p:cNvSpPr>
          <p:nvPr>
            <p:ph type="body" sz="quarter" idx="23"/>
          </p:nvPr>
        </p:nvSpPr>
        <p:spPr>
          <a:xfrm>
            <a:off x="3265303" y="2912272"/>
            <a:ext cx="2635250" cy="1478756"/>
          </a:xfrm>
        </p:spPr>
        <p:txBody>
          <a:bodyPr/>
          <a:lstStyle>
            <a:lvl1pPr marL="178308">
              <a:defRPr sz="1500"/>
            </a:lvl1pPr>
            <a:lvl2pPr>
              <a:defRPr sz="1350"/>
            </a:lvl2pPr>
            <a:lvl3pPr marL="397764" indent="0">
              <a:buNone/>
              <a:defRPr/>
            </a:lvl3pPr>
          </a:lstStyle>
          <a:p>
            <a:pPr lvl="0"/>
            <a:r>
              <a:rPr lang="en-US"/>
              <a:t>Click to edit Master text styles</a:t>
            </a:r>
          </a:p>
          <a:p>
            <a:pPr lvl="1"/>
            <a:r>
              <a:rPr lang="en-US"/>
              <a:t>Second level</a:t>
            </a:r>
          </a:p>
          <a:p>
            <a:pPr lvl="2"/>
            <a:endParaRPr lang="en-US"/>
          </a:p>
        </p:txBody>
      </p:sp>
      <p:sp>
        <p:nvSpPr>
          <p:cNvPr id="13" name="Text Placeholder 2">
            <a:extLst>
              <a:ext uri="{FF2B5EF4-FFF2-40B4-BE49-F238E27FC236}">
                <a16:creationId xmlns:a16="http://schemas.microsoft.com/office/drawing/2014/main" id="{229C5B03-CACE-A542-91AC-BA0C8C020009}"/>
              </a:ext>
            </a:extLst>
          </p:cNvPr>
          <p:cNvSpPr>
            <a:spLocks noGrp="1"/>
          </p:cNvSpPr>
          <p:nvPr>
            <p:ph type="body" sz="quarter" idx="24"/>
          </p:nvPr>
        </p:nvSpPr>
        <p:spPr>
          <a:xfrm>
            <a:off x="6067879" y="2912272"/>
            <a:ext cx="2635250" cy="1478756"/>
          </a:xfrm>
        </p:spPr>
        <p:txBody>
          <a:bodyPr/>
          <a:lstStyle>
            <a:lvl1pPr marL="178308">
              <a:defRPr sz="1500"/>
            </a:lvl1pPr>
            <a:lvl2pPr>
              <a:defRPr sz="1350"/>
            </a:lvl2pPr>
            <a:lvl3pPr marL="397764" indent="0">
              <a:buNone/>
              <a:defRPr/>
            </a:lvl3pPr>
          </a:lstStyle>
          <a:p>
            <a:pPr lvl="0"/>
            <a:r>
              <a:rPr lang="en-US"/>
              <a:t>Click to edit Master text styles</a:t>
            </a:r>
          </a:p>
          <a:p>
            <a:pPr lvl="1"/>
            <a:r>
              <a:rPr lang="en-US"/>
              <a:t>Second level</a:t>
            </a:r>
          </a:p>
          <a:p>
            <a:pPr lvl="2"/>
            <a:endParaRPr lang="en-US"/>
          </a:p>
        </p:txBody>
      </p:sp>
    </p:spTree>
    <p:extLst>
      <p:ext uri="{BB962C8B-B14F-4D97-AF65-F5344CB8AC3E}">
        <p14:creationId xmlns:p14="http://schemas.microsoft.com/office/powerpoint/2010/main" val="33082838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sub, columns 1x3 wht">
    <p:spTree>
      <p:nvGrpSpPr>
        <p:cNvPr id="1" name=""/>
        <p:cNvGrpSpPr/>
        <p:nvPr/>
      </p:nvGrpSpPr>
      <p:grpSpPr>
        <a:xfrm>
          <a:off x="0" y="0"/>
          <a:ext cx="0" cy="0"/>
          <a:chOff x="0" y="0"/>
          <a:chExt cx="0" cy="0"/>
        </a:xfrm>
      </p:grpSpPr>
      <p:sp>
        <p:nvSpPr>
          <p:cNvPr id="6" name="Text Placeholder 4"/>
          <p:cNvSpPr>
            <a:spLocks noGrp="1"/>
          </p:cNvSpPr>
          <p:nvPr>
            <p:ph type="body" sz="quarter" idx="10"/>
          </p:nvPr>
        </p:nvSpPr>
        <p:spPr>
          <a:xfrm>
            <a:off x="454027" y="651044"/>
            <a:ext cx="8235950" cy="230832"/>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1500" dirty="0">
                <a:solidFill>
                  <a:srgbClr val="595959"/>
                </a:solidFill>
                <a:latin typeface="+mn-lt"/>
                <a:ea typeface="Arial Unicode MS" pitchFamily="-65" charset="0"/>
                <a:cs typeface="Arial Unicode MS" pitchFamily="-65" charset="0"/>
                <a:sym typeface="Arial" pitchFamily="-65" charset="0"/>
              </a:defRPr>
            </a:lvl1pPr>
            <a:lvl2pPr>
              <a:defRPr sz="1575"/>
            </a:lvl2pPr>
            <a:lvl3pPr>
              <a:defRPr sz="1575"/>
            </a:lvl3pPr>
            <a:lvl4pPr>
              <a:defRPr sz="1575"/>
            </a:lvl4pPr>
            <a:lvl5pPr>
              <a:defRPr sz="1575"/>
            </a:lvl5pPr>
          </a:lstStyle>
          <a:p>
            <a:pPr marL="0" lvl="0" indent="0" algn="l" rtl="0" eaLnBrk="0" fontAlgn="base" hangingPunct="0">
              <a:spcBef>
                <a:spcPts val="1575"/>
              </a:spcBef>
              <a:spcAft>
                <a:spcPct val="0"/>
              </a:spcAft>
              <a:buClr>
                <a:schemeClr val="tx1"/>
              </a:buClr>
              <a:buSzPct val="100000"/>
              <a:buFont typeface="Arial" pitchFamily="-65" charset="0"/>
              <a:buNone/>
            </a:pPr>
            <a:r>
              <a:rPr lang="en-US"/>
              <a:t>Edit Master text styles</a:t>
            </a:r>
          </a:p>
        </p:txBody>
      </p:sp>
      <p:sp>
        <p:nvSpPr>
          <p:cNvPr id="16" name="Content Placeholder 11"/>
          <p:cNvSpPr>
            <a:spLocks noGrp="1"/>
          </p:cNvSpPr>
          <p:nvPr>
            <p:ph sz="quarter" idx="15"/>
          </p:nvPr>
        </p:nvSpPr>
        <p:spPr>
          <a:xfrm>
            <a:off x="3255965" y="1598666"/>
            <a:ext cx="2632075" cy="2815016"/>
          </a:xfrm>
          <a:solidFill>
            <a:srgbClr val="FFFFFF"/>
          </a:solidFill>
        </p:spPr>
        <p:txBody>
          <a:bodyPr/>
          <a:lstStyle>
            <a:lvl1pPr marL="90488" indent="0">
              <a:buNone/>
              <a:defRPr sz="1200"/>
            </a:lvl1pPr>
            <a:lvl2pPr>
              <a:defRPr sz="1200"/>
            </a:lvl2pPr>
            <a:lvl3pPr>
              <a:defRPr sz="1200"/>
            </a:lvl3pPr>
            <a:lvl4pPr>
              <a:defRPr sz="1200"/>
            </a:lvl4pPr>
            <a:lvl5pPr>
              <a:defRPr sz="1200"/>
            </a:lvl5pPr>
          </a:lstStyle>
          <a:p>
            <a:pPr lvl="0"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Edit Master text styles</a:t>
            </a:r>
          </a:p>
          <a:p>
            <a:pPr lvl="1"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Second level</a:t>
            </a:r>
          </a:p>
          <a:p>
            <a:pPr lvl="2"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Third level</a:t>
            </a:r>
          </a:p>
          <a:p>
            <a:pPr lvl="3"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Fourth level</a:t>
            </a:r>
          </a:p>
          <a:p>
            <a:pPr lvl="4"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Fifth level</a:t>
            </a:r>
            <a:endParaRPr lang="en-US"/>
          </a:p>
        </p:txBody>
      </p:sp>
      <p:sp>
        <p:nvSpPr>
          <p:cNvPr id="17" name="Content Placeholder 11"/>
          <p:cNvSpPr>
            <a:spLocks noGrp="1"/>
          </p:cNvSpPr>
          <p:nvPr>
            <p:ph sz="quarter" idx="16"/>
          </p:nvPr>
        </p:nvSpPr>
        <p:spPr>
          <a:xfrm>
            <a:off x="6057902" y="1598666"/>
            <a:ext cx="2632075" cy="2815016"/>
          </a:xfrm>
          <a:solidFill>
            <a:srgbClr val="FFFFFF"/>
          </a:solidFill>
        </p:spPr>
        <p:txBody>
          <a:bodyPr anchor="t"/>
          <a:lstStyle>
            <a:lvl1pPr marL="90488" indent="0">
              <a:buNone/>
              <a:defRPr sz="1200"/>
            </a:lvl1pPr>
            <a:lvl2pPr>
              <a:defRPr sz="1200"/>
            </a:lvl2pPr>
            <a:lvl3pPr>
              <a:defRPr sz="1200"/>
            </a:lvl3pPr>
            <a:lvl4pPr>
              <a:defRPr sz="1200"/>
            </a:lvl4pPr>
            <a:lvl5pPr>
              <a:defRPr sz="1200"/>
            </a:lvl5pPr>
          </a:lstStyle>
          <a:p>
            <a:pPr lvl="0"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Edit Master text styles</a:t>
            </a:r>
          </a:p>
          <a:p>
            <a:pPr lvl="1"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Second level</a:t>
            </a:r>
          </a:p>
          <a:p>
            <a:pPr lvl="2"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Third level</a:t>
            </a:r>
          </a:p>
          <a:p>
            <a:pPr lvl="3"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Fourth level</a:t>
            </a:r>
          </a:p>
          <a:p>
            <a:pPr lvl="4"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Fifth level</a:t>
            </a:r>
            <a:endParaRPr lang="en-US"/>
          </a:p>
        </p:txBody>
      </p:sp>
      <p:sp>
        <p:nvSpPr>
          <p:cNvPr id="18" name="Content Placeholder 11"/>
          <p:cNvSpPr>
            <a:spLocks noGrp="1"/>
          </p:cNvSpPr>
          <p:nvPr>
            <p:ph sz="quarter" idx="17"/>
          </p:nvPr>
        </p:nvSpPr>
        <p:spPr>
          <a:xfrm>
            <a:off x="454027" y="1598666"/>
            <a:ext cx="2632075" cy="2815016"/>
          </a:xfrm>
          <a:solidFill>
            <a:srgbClr val="FFFFFF"/>
          </a:solidFill>
        </p:spPr>
        <p:txBody>
          <a:bodyPr/>
          <a:lstStyle>
            <a:lvl1pPr marL="90488" indent="0">
              <a:buNone/>
              <a:defRPr sz="1200"/>
            </a:lvl1pPr>
            <a:lvl2pPr>
              <a:defRPr sz="1200"/>
            </a:lvl2pPr>
            <a:lvl3pPr>
              <a:defRPr sz="1200"/>
            </a:lvl3pPr>
            <a:lvl4pPr>
              <a:defRPr sz="1200"/>
            </a:lvl4pPr>
            <a:lvl5pPr>
              <a:defRPr sz="1200"/>
            </a:lvl5pPr>
          </a:lstStyle>
          <a:p>
            <a:pPr lvl="0"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Edit Master text styles</a:t>
            </a:r>
          </a:p>
          <a:p>
            <a:pPr lvl="1"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Second level</a:t>
            </a:r>
          </a:p>
          <a:p>
            <a:pPr lvl="2"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Third level</a:t>
            </a:r>
          </a:p>
          <a:p>
            <a:pPr lvl="3"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Fourth level</a:t>
            </a:r>
          </a:p>
          <a:p>
            <a:pPr lvl="4"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Fifth level</a:t>
            </a:r>
            <a:endParaRPr lang="en-US"/>
          </a:p>
        </p:txBody>
      </p:sp>
      <p:sp>
        <p:nvSpPr>
          <p:cNvPr id="27" name="Text Placeholder 19"/>
          <p:cNvSpPr>
            <a:spLocks noGrp="1"/>
          </p:cNvSpPr>
          <p:nvPr>
            <p:ph type="body" sz="quarter" idx="20" hasCustomPrompt="1"/>
          </p:nvPr>
        </p:nvSpPr>
        <p:spPr>
          <a:xfrm>
            <a:off x="450851" y="4535492"/>
            <a:ext cx="8239125" cy="119447"/>
          </a:xfrm>
        </p:spPr>
        <p:txBody>
          <a:bodyPr anchor="ctr"/>
          <a:lstStyle>
            <a:lvl1pPr marL="0" indent="0">
              <a:buNone/>
              <a:defRPr sz="750" baseline="0"/>
            </a:lvl1pPr>
            <a:lvl2pPr marL="162878" indent="0">
              <a:buNone/>
              <a:defRPr sz="750"/>
            </a:lvl2pPr>
            <a:lvl3pPr marL="397764" indent="0">
              <a:buNone/>
              <a:defRPr sz="750"/>
            </a:lvl3pPr>
            <a:lvl4pPr marL="672084" indent="0">
              <a:buNone/>
              <a:defRPr sz="750"/>
            </a:lvl4pPr>
            <a:lvl5pPr marL="972622" indent="0">
              <a:buNone/>
              <a:defRPr sz="750"/>
            </a:lvl5pPr>
          </a:lstStyle>
          <a:p>
            <a:r>
              <a:rPr lang="en-US" sz="750">
                <a:solidFill>
                  <a:srgbClr val="595959"/>
                </a:solidFill>
              </a:rPr>
              <a:t>Click to add footnote</a:t>
            </a:r>
          </a:p>
        </p:txBody>
      </p:sp>
      <p:sp>
        <p:nvSpPr>
          <p:cNvPr id="4" name="Text Placeholder 3"/>
          <p:cNvSpPr>
            <a:spLocks noGrp="1"/>
          </p:cNvSpPr>
          <p:nvPr>
            <p:ph type="body" sz="quarter" idx="21"/>
          </p:nvPr>
        </p:nvSpPr>
        <p:spPr>
          <a:xfrm>
            <a:off x="3261896" y="1177615"/>
            <a:ext cx="2619793" cy="310817"/>
          </a:xfrm>
          <a:solidFill>
            <a:srgbClr val="FFFFFF"/>
          </a:solidFill>
          <a:ln>
            <a:noFill/>
          </a:ln>
        </p:spPr>
        <p:txBody>
          <a:bodyPr anchor="ctr"/>
          <a:lstStyle>
            <a:lvl1pPr marL="90488" indent="0">
              <a:buNone/>
              <a:defRPr sz="1200" b="1">
                <a:solidFill>
                  <a:schemeClr val="accent2"/>
                </a:solidFill>
              </a:defRPr>
            </a:lvl1pPr>
            <a:lvl2pPr marL="162878" indent="0">
              <a:buNone/>
              <a:defRPr sz="1050"/>
            </a:lvl2pPr>
            <a:lvl3pPr marL="397764" indent="0">
              <a:buNone/>
              <a:defRPr sz="1050"/>
            </a:lvl3pPr>
            <a:lvl4pPr marL="672084" indent="0">
              <a:buNone/>
              <a:defRPr sz="1050"/>
            </a:lvl4pPr>
            <a:lvl5pPr marL="972622" indent="0">
              <a:buNone/>
              <a:defRPr sz="1050"/>
            </a:lvl5pPr>
          </a:lstStyle>
          <a:p>
            <a:pPr lvl="0"/>
            <a:r>
              <a:rPr lang="en-US"/>
              <a:t>Edit Master text styles</a:t>
            </a:r>
          </a:p>
        </p:txBody>
      </p:sp>
      <p:sp>
        <p:nvSpPr>
          <p:cNvPr id="12" name="Text Placeholder 3"/>
          <p:cNvSpPr>
            <a:spLocks noGrp="1"/>
          </p:cNvSpPr>
          <p:nvPr>
            <p:ph type="body" sz="quarter" idx="22"/>
          </p:nvPr>
        </p:nvSpPr>
        <p:spPr>
          <a:xfrm>
            <a:off x="454528" y="1177615"/>
            <a:ext cx="2633162" cy="310817"/>
          </a:xfrm>
          <a:solidFill>
            <a:srgbClr val="FFFFFF"/>
          </a:solidFill>
          <a:ln>
            <a:noFill/>
          </a:ln>
        </p:spPr>
        <p:txBody>
          <a:bodyPr anchor="ctr"/>
          <a:lstStyle>
            <a:lvl1pPr marL="90488" indent="0">
              <a:buNone/>
              <a:defRPr sz="1200" b="1">
                <a:solidFill>
                  <a:schemeClr val="accent3"/>
                </a:solidFill>
              </a:defRPr>
            </a:lvl1pPr>
            <a:lvl2pPr marL="162878" indent="0">
              <a:buNone/>
              <a:defRPr sz="1050"/>
            </a:lvl2pPr>
            <a:lvl3pPr marL="397764" indent="0">
              <a:buNone/>
              <a:defRPr sz="1050"/>
            </a:lvl3pPr>
            <a:lvl4pPr marL="672084" indent="0">
              <a:buNone/>
              <a:defRPr sz="1050"/>
            </a:lvl4pPr>
            <a:lvl5pPr marL="972622" indent="0">
              <a:buNone/>
              <a:defRPr sz="1050"/>
            </a:lvl5pPr>
          </a:lstStyle>
          <a:p>
            <a:pPr lvl="0"/>
            <a:r>
              <a:rPr lang="en-US"/>
              <a:t>Edit Master text styles</a:t>
            </a:r>
          </a:p>
        </p:txBody>
      </p:sp>
      <p:sp>
        <p:nvSpPr>
          <p:cNvPr id="13" name="Text Placeholder 3"/>
          <p:cNvSpPr>
            <a:spLocks noGrp="1"/>
          </p:cNvSpPr>
          <p:nvPr>
            <p:ph type="body" sz="quarter" idx="23"/>
          </p:nvPr>
        </p:nvSpPr>
        <p:spPr>
          <a:xfrm>
            <a:off x="6055897" y="1177489"/>
            <a:ext cx="2633162" cy="311381"/>
          </a:xfrm>
          <a:solidFill>
            <a:srgbClr val="FFFFFF"/>
          </a:solidFill>
          <a:ln>
            <a:noFill/>
          </a:ln>
        </p:spPr>
        <p:txBody>
          <a:bodyPr anchor="ctr"/>
          <a:lstStyle>
            <a:lvl1pPr marL="90488" indent="0">
              <a:buNone/>
              <a:defRPr sz="1200" b="1">
                <a:solidFill>
                  <a:schemeClr val="accent1"/>
                </a:solidFill>
              </a:defRPr>
            </a:lvl1pPr>
            <a:lvl2pPr marL="162878" indent="0">
              <a:buNone/>
              <a:defRPr sz="1050"/>
            </a:lvl2pPr>
            <a:lvl3pPr marL="397764" indent="0">
              <a:buNone/>
              <a:defRPr sz="1050"/>
            </a:lvl3pPr>
            <a:lvl4pPr marL="672084" indent="0">
              <a:buNone/>
              <a:defRPr sz="1050"/>
            </a:lvl4pPr>
            <a:lvl5pPr marL="972622" indent="0">
              <a:buNone/>
              <a:defRPr sz="1050"/>
            </a:lvl5pPr>
          </a:lstStyle>
          <a:p>
            <a:pPr lvl="0"/>
            <a:r>
              <a:rPr lang="en-US"/>
              <a:t>Edit Master text styles</a:t>
            </a:r>
          </a:p>
        </p:txBody>
      </p:sp>
      <p:sp>
        <p:nvSpPr>
          <p:cNvPr id="14" name="Text Placeholder 8">
            <a:extLst>
              <a:ext uri="{FF2B5EF4-FFF2-40B4-BE49-F238E27FC236}">
                <a16:creationId xmlns:a16="http://schemas.microsoft.com/office/drawing/2014/main" id="{C56CAC1D-7760-9B44-B77D-2F15084F7F10}"/>
              </a:ext>
            </a:extLst>
          </p:cNvPr>
          <p:cNvSpPr>
            <a:spLocks noGrp="1"/>
          </p:cNvSpPr>
          <p:nvPr>
            <p:ph type="body" sz="quarter" idx="24" hasCustomPrompt="1"/>
          </p:nvPr>
        </p:nvSpPr>
        <p:spPr>
          <a:xfrm>
            <a:off x="3716218" y="4737797"/>
            <a:ext cx="4883772" cy="155670"/>
          </a:xfrm>
        </p:spPr>
        <p:txBody>
          <a:bodyPr/>
          <a:lstStyle>
            <a:lvl1pPr marL="0" marR="0" indent="0" algn="r" defTabSz="685800" rtl="0" eaLnBrk="1" fontAlgn="base" latinLnBrk="0" hangingPunct="1">
              <a:lnSpc>
                <a:spcPct val="100000"/>
              </a:lnSpc>
              <a:spcBef>
                <a:spcPts val="1350"/>
              </a:spcBef>
              <a:spcAft>
                <a:spcPct val="0"/>
              </a:spcAft>
              <a:buClr>
                <a:srgbClr val="63666A"/>
              </a:buClr>
              <a:buSzPct val="100000"/>
              <a:buFont typeface="Arial" pitchFamily="-65" charset="0"/>
              <a:buNone/>
              <a:tabLst/>
              <a:defRPr sz="675" b="1"/>
            </a:lvl1pPr>
          </a:lstStyle>
          <a:p>
            <a:pPr lvl="0"/>
            <a:r>
              <a:rPr lang="en-US"/>
              <a:t>OPTIONAL FUNCTION NAME</a:t>
            </a:r>
          </a:p>
        </p:txBody>
      </p:sp>
      <p:sp>
        <p:nvSpPr>
          <p:cNvPr id="15" name="Slide Number Placeholder 5">
            <a:extLst>
              <a:ext uri="{FF2B5EF4-FFF2-40B4-BE49-F238E27FC236}">
                <a16:creationId xmlns:a16="http://schemas.microsoft.com/office/drawing/2014/main" id="{0B3B59E4-EDFD-0047-9B32-909105472D48}"/>
              </a:ext>
            </a:extLst>
          </p:cNvPr>
          <p:cNvSpPr>
            <a:spLocks noGrp="1"/>
          </p:cNvSpPr>
          <p:nvPr>
            <p:ph type="sldNum" sz="quarter" idx="4"/>
          </p:nvPr>
        </p:nvSpPr>
        <p:spPr>
          <a:xfrm>
            <a:off x="8732939" y="4664790"/>
            <a:ext cx="340800" cy="250031"/>
          </a:xfrm>
          <a:prstGeom prst="rect">
            <a:avLst/>
          </a:prstGeom>
        </p:spPr>
        <p:txBody>
          <a:bodyPr vert="horz" lIns="91440" tIns="45720" rIns="91440" bIns="45720" rtlCol="0" anchor="ctr"/>
          <a:lstStyle>
            <a:lvl1pPr algn="r">
              <a:defRPr sz="600">
                <a:solidFill>
                  <a:srgbClr val="C8102E"/>
                </a:solidFill>
              </a:defRPr>
            </a:lvl1pPr>
          </a:lstStyle>
          <a:p>
            <a:fld id="{AD816501-AAE5-214E-B100-00C3DC5F5E3F}" type="slidenum">
              <a:rPr lang="en-US" smtClean="0"/>
              <a:pPr/>
              <a:t>‹#›</a:t>
            </a:fld>
            <a:endParaRPr lang="en-US" dirty="0"/>
          </a:p>
        </p:txBody>
      </p:sp>
      <p:sp>
        <p:nvSpPr>
          <p:cNvPr id="19" name="Title 1">
            <a:extLst>
              <a:ext uri="{FF2B5EF4-FFF2-40B4-BE49-F238E27FC236}">
                <a16:creationId xmlns:a16="http://schemas.microsoft.com/office/drawing/2014/main" id="{238315B7-430E-EE41-8320-B6512E48989C}"/>
              </a:ext>
            </a:extLst>
          </p:cNvPr>
          <p:cNvSpPr>
            <a:spLocks noGrp="1"/>
          </p:cNvSpPr>
          <p:nvPr>
            <p:ph type="title"/>
          </p:nvPr>
        </p:nvSpPr>
        <p:spPr>
          <a:xfrm>
            <a:off x="454025" y="283843"/>
            <a:ext cx="7609320" cy="311624"/>
          </a:xfrm>
        </p:spPr>
        <p:txBody>
          <a:bodyPr/>
          <a:lstStyle>
            <a:lvl1pPr>
              <a:lnSpc>
                <a:spcPct val="90000"/>
              </a:lnSpc>
              <a:defRPr kern="1500" spc="-75"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37470552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full picture, caption RIGHT">
    <p:spTree>
      <p:nvGrpSpPr>
        <p:cNvPr id="1" name=""/>
        <p:cNvGrpSpPr/>
        <p:nvPr/>
      </p:nvGrpSpPr>
      <p:grpSpPr>
        <a:xfrm>
          <a:off x="0" y="0"/>
          <a:ext cx="0" cy="0"/>
          <a:chOff x="0" y="0"/>
          <a:chExt cx="0" cy="0"/>
        </a:xfrm>
      </p:grpSpPr>
      <p:sp>
        <p:nvSpPr>
          <p:cNvPr id="3" name="Picture Placeholder 2"/>
          <p:cNvSpPr>
            <a:spLocks noGrp="1"/>
          </p:cNvSpPr>
          <p:nvPr>
            <p:ph type="pic" sz="quarter" idx="13" hasCustomPrompt="1"/>
          </p:nvPr>
        </p:nvSpPr>
        <p:spPr>
          <a:xfrm>
            <a:off x="11874" y="0"/>
            <a:ext cx="9144000" cy="5143500"/>
          </a:xfrm>
        </p:spPr>
        <p:txBody>
          <a:bodyPr anchor="ctr"/>
          <a:lstStyle>
            <a:lvl1pPr marL="0" indent="0" algn="ctr">
              <a:buNone/>
              <a:defRPr/>
            </a:lvl1pPr>
          </a:lstStyle>
          <a:p>
            <a:r>
              <a:rPr lang="en-US" dirty="0"/>
              <a:t>Full Bleed Image</a:t>
            </a:r>
          </a:p>
          <a:p>
            <a:endParaRPr lang="en-US" dirty="0"/>
          </a:p>
          <a:p>
            <a:r>
              <a:rPr lang="en-US" dirty="0"/>
              <a:t>No Copy</a:t>
            </a:r>
          </a:p>
        </p:txBody>
      </p:sp>
      <p:sp>
        <p:nvSpPr>
          <p:cNvPr id="7" name="Slide Number Placeholder 5">
            <a:extLst>
              <a:ext uri="{FF2B5EF4-FFF2-40B4-BE49-F238E27FC236}">
                <a16:creationId xmlns:a16="http://schemas.microsoft.com/office/drawing/2014/main" id="{96809E04-7793-8347-9729-6C20F0367583}"/>
              </a:ext>
            </a:extLst>
          </p:cNvPr>
          <p:cNvSpPr>
            <a:spLocks noGrp="1"/>
          </p:cNvSpPr>
          <p:nvPr>
            <p:ph type="sldNum" sz="quarter" idx="4"/>
          </p:nvPr>
        </p:nvSpPr>
        <p:spPr>
          <a:xfrm>
            <a:off x="8732939" y="4664790"/>
            <a:ext cx="340800" cy="250031"/>
          </a:xfrm>
          <a:prstGeom prst="rect">
            <a:avLst/>
          </a:prstGeom>
        </p:spPr>
        <p:txBody>
          <a:bodyPr vert="horz" lIns="91440" tIns="45720" rIns="91440" bIns="45720" rtlCol="0" anchor="ctr"/>
          <a:lstStyle>
            <a:lvl1pPr algn="r">
              <a:defRPr sz="600">
                <a:solidFill>
                  <a:schemeClr val="accent1"/>
                </a:solidFill>
              </a:defRPr>
            </a:lvl1pPr>
          </a:lstStyle>
          <a:p>
            <a:fld id="{AD816501-AAE5-214E-B100-00C3DC5F5E3F}" type="slidenum">
              <a:rPr lang="en-US" smtClean="0"/>
              <a:pPr/>
              <a:t>‹#›</a:t>
            </a:fld>
            <a:endParaRPr lang="en-US" dirty="0"/>
          </a:p>
        </p:txBody>
      </p:sp>
    </p:spTree>
    <p:extLst>
      <p:ext uri="{BB962C8B-B14F-4D97-AF65-F5344CB8AC3E}">
        <p14:creationId xmlns:p14="http://schemas.microsoft.com/office/powerpoint/2010/main" val="17603810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full picture, caption LEFT">
    <p:spTree>
      <p:nvGrpSpPr>
        <p:cNvPr id="1" name=""/>
        <p:cNvGrpSpPr/>
        <p:nvPr/>
      </p:nvGrpSpPr>
      <p:grpSpPr>
        <a:xfrm>
          <a:off x="0" y="0"/>
          <a:ext cx="0" cy="0"/>
          <a:chOff x="0" y="0"/>
          <a:chExt cx="0" cy="0"/>
        </a:xfrm>
      </p:grpSpPr>
      <p:sp>
        <p:nvSpPr>
          <p:cNvPr id="7" name="Picture Placeholder 2"/>
          <p:cNvSpPr>
            <a:spLocks noGrp="1"/>
          </p:cNvSpPr>
          <p:nvPr>
            <p:ph type="pic" sz="quarter" idx="13" hasCustomPrompt="1"/>
          </p:nvPr>
        </p:nvSpPr>
        <p:spPr>
          <a:xfrm>
            <a:off x="-10" y="0"/>
            <a:ext cx="9144000" cy="5143500"/>
          </a:xfrm>
        </p:spPr>
        <p:txBody>
          <a:bodyPr anchor="ctr"/>
          <a:lstStyle>
            <a:lvl1pPr marL="0" indent="0" algn="ctr">
              <a:buNone/>
              <a:defRPr/>
            </a:lvl1pPr>
          </a:lstStyle>
          <a:p>
            <a:r>
              <a:rPr lang="en-US" dirty="0"/>
              <a:t>Full Bleed Image</a:t>
            </a:r>
          </a:p>
          <a:p>
            <a:endParaRPr lang="en-US" dirty="0"/>
          </a:p>
          <a:p>
            <a:r>
              <a:rPr lang="en-US" dirty="0"/>
              <a:t>No Copy</a:t>
            </a:r>
          </a:p>
        </p:txBody>
      </p:sp>
      <p:sp>
        <p:nvSpPr>
          <p:cNvPr id="8" name="Slide Number Placeholder 5">
            <a:extLst>
              <a:ext uri="{FF2B5EF4-FFF2-40B4-BE49-F238E27FC236}">
                <a16:creationId xmlns:a16="http://schemas.microsoft.com/office/drawing/2014/main" id="{F13C8D98-0D81-F34E-A1C2-5CE64CCF3AF6}"/>
              </a:ext>
            </a:extLst>
          </p:cNvPr>
          <p:cNvSpPr>
            <a:spLocks noGrp="1"/>
          </p:cNvSpPr>
          <p:nvPr>
            <p:ph type="sldNum" sz="quarter" idx="4"/>
          </p:nvPr>
        </p:nvSpPr>
        <p:spPr>
          <a:xfrm>
            <a:off x="8732939" y="4664790"/>
            <a:ext cx="340800" cy="250031"/>
          </a:xfrm>
          <a:prstGeom prst="rect">
            <a:avLst/>
          </a:prstGeom>
        </p:spPr>
        <p:txBody>
          <a:bodyPr vert="horz" lIns="91440" tIns="45720" rIns="91440" bIns="45720" rtlCol="0" anchor="ctr"/>
          <a:lstStyle>
            <a:lvl1pPr algn="r">
              <a:defRPr sz="600">
                <a:solidFill>
                  <a:schemeClr val="accent1"/>
                </a:solidFill>
              </a:defRPr>
            </a:lvl1pPr>
          </a:lstStyle>
          <a:p>
            <a:fld id="{AD816501-AAE5-214E-B100-00C3DC5F5E3F}" type="slidenum">
              <a:rPr lang="en-US" smtClean="0"/>
              <a:pPr/>
              <a:t>‹#›</a:t>
            </a:fld>
            <a:endParaRPr lang="en-US" dirty="0"/>
          </a:p>
        </p:txBody>
      </p:sp>
    </p:spTree>
    <p:extLst>
      <p:ext uri="{BB962C8B-B14F-4D97-AF65-F5344CB8AC3E}">
        <p14:creationId xmlns:p14="http://schemas.microsoft.com/office/powerpoint/2010/main" val="4534644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1954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red">
    <p:bg>
      <p:bgPr>
        <a:solidFill>
          <a:schemeClr val="accent1"/>
        </a:solidFill>
        <a:effectLst/>
      </p:bgPr>
    </p:bg>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454027" y="1487581"/>
            <a:ext cx="8235950" cy="1154162"/>
          </a:xfrm>
        </p:spPr>
        <p:txBody>
          <a:bodyPr anchor="ctr"/>
          <a:lstStyle>
            <a:lvl1pPr algn="l">
              <a:lnSpc>
                <a:spcPts val="4500"/>
              </a:lnSpc>
              <a:defRPr sz="3750" kern="1500" spc="-75" baseline="0">
                <a:solidFill>
                  <a:schemeClr val="bg1"/>
                </a:solidFill>
              </a:defRPr>
            </a:lvl1pPr>
          </a:lstStyle>
          <a:p>
            <a:r>
              <a:rPr lang="en-US"/>
              <a:t>“Click to edit quote </a:t>
            </a:r>
            <a:br>
              <a:rPr lang="en-US"/>
            </a:br>
            <a:r>
              <a:rPr lang="en-US"/>
              <a:t>or statement.”</a:t>
            </a:r>
          </a:p>
        </p:txBody>
      </p:sp>
      <p:sp>
        <p:nvSpPr>
          <p:cNvPr id="5" name="Text Placeholder 5"/>
          <p:cNvSpPr>
            <a:spLocks noGrp="1"/>
          </p:cNvSpPr>
          <p:nvPr>
            <p:ph type="body" sz="quarter" idx="10"/>
          </p:nvPr>
        </p:nvSpPr>
        <p:spPr>
          <a:xfrm>
            <a:off x="454027" y="3812668"/>
            <a:ext cx="8235950" cy="1110854"/>
          </a:xfrm>
        </p:spPr>
        <p:txBody>
          <a:bodyPr/>
          <a:lstStyle>
            <a:lvl1pPr marL="0" indent="0" algn="l">
              <a:lnSpc>
                <a:spcPts val="4500"/>
              </a:lnSpc>
              <a:spcBef>
                <a:spcPts val="0"/>
              </a:spcBef>
              <a:buNone/>
              <a:defRPr sz="3750" b="1" kern="1500" spc="-75" baseline="0">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endParaRPr lang="en-US"/>
          </a:p>
        </p:txBody>
      </p:sp>
    </p:spTree>
    <p:extLst>
      <p:ext uri="{BB962C8B-B14F-4D97-AF65-F5344CB8AC3E}">
        <p14:creationId xmlns:p14="http://schemas.microsoft.com/office/powerpoint/2010/main" val="15924215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blue">
    <p:bg>
      <p:bgPr>
        <a:solidFill>
          <a:schemeClr val="accent2"/>
        </a:solidFill>
        <a:effectLst/>
      </p:bgPr>
    </p:bg>
    <p:spTree>
      <p:nvGrpSpPr>
        <p:cNvPr id="1" name=""/>
        <p:cNvGrpSpPr/>
        <p:nvPr/>
      </p:nvGrpSpPr>
      <p:grpSpPr>
        <a:xfrm>
          <a:off x="0" y="0"/>
          <a:ext cx="0" cy="0"/>
          <a:chOff x="0" y="0"/>
          <a:chExt cx="0" cy="0"/>
        </a:xfrm>
      </p:grpSpPr>
      <p:sp>
        <p:nvSpPr>
          <p:cNvPr id="9" name="Title 2"/>
          <p:cNvSpPr>
            <a:spLocks noGrp="1"/>
          </p:cNvSpPr>
          <p:nvPr>
            <p:ph type="title" hasCustomPrompt="1"/>
          </p:nvPr>
        </p:nvSpPr>
        <p:spPr>
          <a:xfrm>
            <a:off x="454027" y="1487581"/>
            <a:ext cx="8235950" cy="1154162"/>
          </a:xfrm>
        </p:spPr>
        <p:txBody>
          <a:bodyPr anchor="ctr"/>
          <a:lstStyle>
            <a:lvl1pPr algn="l">
              <a:lnSpc>
                <a:spcPts val="4500"/>
              </a:lnSpc>
              <a:defRPr sz="3750" kern="1500" spc="-75" baseline="0">
                <a:solidFill>
                  <a:schemeClr val="bg1"/>
                </a:solidFill>
              </a:defRPr>
            </a:lvl1pPr>
          </a:lstStyle>
          <a:p>
            <a:r>
              <a:rPr lang="en-US"/>
              <a:t>“Click to edit quote </a:t>
            </a:r>
            <a:br>
              <a:rPr lang="en-US"/>
            </a:br>
            <a:r>
              <a:rPr lang="en-US"/>
              <a:t>or statement.”</a:t>
            </a:r>
          </a:p>
        </p:txBody>
      </p:sp>
      <p:sp>
        <p:nvSpPr>
          <p:cNvPr id="10" name="Text Placeholder 5"/>
          <p:cNvSpPr>
            <a:spLocks noGrp="1"/>
          </p:cNvSpPr>
          <p:nvPr>
            <p:ph type="body" sz="quarter" idx="10" hasCustomPrompt="1"/>
          </p:nvPr>
        </p:nvSpPr>
        <p:spPr>
          <a:xfrm>
            <a:off x="454027" y="3812668"/>
            <a:ext cx="8235950" cy="1110854"/>
          </a:xfrm>
        </p:spPr>
        <p:txBody>
          <a:bodyPr/>
          <a:lstStyle>
            <a:lvl1pPr marL="0" indent="0" algn="l">
              <a:lnSpc>
                <a:spcPts val="4500"/>
              </a:lnSpc>
              <a:spcBef>
                <a:spcPts val="0"/>
              </a:spcBef>
              <a:buNone/>
              <a:defRPr sz="3750" b="1" kern="1500" spc="-75" baseline="0">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 Attribution</a:t>
            </a:r>
          </a:p>
        </p:txBody>
      </p:sp>
    </p:spTree>
    <p:extLst>
      <p:ext uri="{BB962C8B-B14F-4D97-AF65-F5344CB8AC3E}">
        <p14:creationId xmlns:p14="http://schemas.microsoft.com/office/powerpoint/2010/main" val="26794364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magenta">
    <p:bg>
      <p:bgPr>
        <a:solidFill>
          <a:schemeClr val="accent3"/>
        </a:soli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454027" y="1477963"/>
            <a:ext cx="8235950" cy="1173398"/>
          </a:xfrm>
        </p:spPr>
        <p:txBody>
          <a:bodyPr anchor="ctr"/>
          <a:lstStyle>
            <a:lvl1pPr algn="l">
              <a:lnSpc>
                <a:spcPts val="4500"/>
              </a:lnSpc>
              <a:defRPr sz="3750" kern="1500" spc="-75" baseline="0">
                <a:solidFill>
                  <a:schemeClr val="bg1"/>
                </a:solidFill>
              </a:defRPr>
            </a:lvl1pPr>
          </a:lstStyle>
          <a:p>
            <a:r>
              <a:rPr lang="en-US"/>
              <a:t>“Click to edit quote </a:t>
            </a:r>
            <a:br>
              <a:rPr lang="en-US"/>
            </a:br>
            <a:r>
              <a:rPr lang="en-US"/>
              <a:t>or statement.”</a:t>
            </a:r>
          </a:p>
        </p:txBody>
      </p:sp>
      <p:sp>
        <p:nvSpPr>
          <p:cNvPr id="8" name="Text Placeholder 5"/>
          <p:cNvSpPr>
            <a:spLocks noGrp="1"/>
          </p:cNvSpPr>
          <p:nvPr>
            <p:ph type="body" sz="quarter" idx="10" hasCustomPrompt="1"/>
          </p:nvPr>
        </p:nvSpPr>
        <p:spPr>
          <a:xfrm>
            <a:off x="454027" y="3812668"/>
            <a:ext cx="8235950" cy="1110854"/>
          </a:xfrm>
        </p:spPr>
        <p:txBody>
          <a:bodyPr/>
          <a:lstStyle>
            <a:lvl1pPr marL="0" indent="0" algn="l">
              <a:lnSpc>
                <a:spcPts val="4500"/>
              </a:lnSpc>
              <a:spcBef>
                <a:spcPts val="0"/>
              </a:spcBef>
              <a:buNone/>
              <a:defRPr sz="3750" b="1" kern="1500" spc="-75" baseline="0">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 Attribution</a:t>
            </a:r>
          </a:p>
        </p:txBody>
      </p:sp>
    </p:spTree>
    <p:extLst>
      <p:ext uri="{BB962C8B-B14F-4D97-AF65-F5344CB8AC3E}">
        <p14:creationId xmlns:p14="http://schemas.microsoft.com/office/powerpoint/2010/main" val="39543362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J&amp;J Signature">
    <p:bg>
      <p:bgPr>
        <a:solidFill>
          <a:srgbClr val="F4F4F4">
            <a:alpha val="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18D28C-A808-9D4E-A456-13857363923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95451" y="2312427"/>
            <a:ext cx="3585756" cy="492242"/>
          </a:xfrm>
          <a:prstGeom prst="rect">
            <a:avLst/>
          </a:prstGeom>
        </p:spPr>
      </p:pic>
    </p:spTree>
    <p:extLst>
      <p:ext uri="{BB962C8B-B14F-4D97-AF65-F5344CB8AC3E}">
        <p14:creationId xmlns:p14="http://schemas.microsoft.com/office/powerpoint/2010/main" val="1048004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68C2560D-EC28-3B41-86E8-18F1CE0113B4}" type="datetimeFigureOut">
              <a:rPr lang="en-US" smtClean="0"/>
              <a:t>10/18/2021</a:t>
            </a:fld>
            <a:endParaRPr lang="en-US"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12605946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4025" y="315733"/>
            <a:ext cx="8235950" cy="1211580"/>
          </a:xfrm>
          <a:noFill/>
          <a:ln w="12700">
            <a:noFill/>
            <a:miter lim="800000"/>
            <a:headEnd/>
            <a:tailEnd/>
          </a:ln>
        </p:spPr>
        <p:txBody>
          <a:bodyPr vert="horz" wrap="square" lIns="0" tIns="0" rIns="0" bIns="0" numCol="1" anchor="b" anchorCtr="0" compatLnSpc="1">
            <a:prstTxWarp prst="textNoShape">
              <a:avLst/>
            </a:prstTxWarp>
            <a:noAutofit/>
          </a:bodyPr>
          <a:lstStyle>
            <a:lvl1pPr marL="0" indent="0" algn="l" rtl="0" eaLnBrk="0" fontAlgn="base" hangingPunct="0">
              <a:lnSpc>
                <a:spcPct val="90000"/>
              </a:lnSpc>
              <a:spcBef>
                <a:spcPts val="0"/>
              </a:spcBef>
              <a:spcAft>
                <a:spcPct val="0"/>
              </a:spcAft>
              <a:buClr>
                <a:schemeClr val="tx1"/>
              </a:buClr>
              <a:buSzPct val="100000"/>
              <a:buFont typeface="Arial" charset="0"/>
              <a:buNone/>
              <a:defRPr kumimoji="0" lang="en-US" sz="3750" b="1" i="0" u="none" strike="noStrike" kern="1500" cap="none" spc="-75" normalizeH="0" baseline="0" noProof="0" dirty="0">
                <a:ln>
                  <a:noFill/>
                </a:ln>
                <a:solidFill>
                  <a:schemeClr val="tx1"/>
                </a:solidFill>
                <a:effectLst/>
                <a:uLnTx/>
                <a:uFillTx/>
                <a:latin typeface="Arial" charset="0"/>
                <a:ea typeface="Arial" charset="0"/>
                <a:cs typeface="Arial" charset="0"/>
                <a:sym typeface="Arial" pitchFamily="-65" charset="0"/>
              </a:defRPr>
            </a:lvl1pPr>
          </a:lstStyle>
          <a:p>
            <a:pPr marL="0" marR="0" lvl="0" indent="0" algn="l" defTabSz="480060"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title style</a:t>
            </a:r>
          </a:p>
        </p:txBody>
      </p:sp>
      <p:sp>
        <p:nvSpPr>
          <p:cNvPr id="6" name="Text Placeholder 5"/>
          <p:cNvSpPr>
            <a:spLocks noGrp="1"/>
          </p:cNvSpPr>
          <p:nvPr>
            <p:ph type="body" sz="quarter" idx="10"/>
          </p:nvPr>
        </p:nvSpPr>
        <p:spPr>
          <a:xfrm>
            <a:off x="454025" y="1775438"/>
            <a:ext cx="8235950" cy="1110854"/>
          </a:xfrm>
        </p:spPr>
        <p:txBody>
          <a:bodyPr/>
          <a:lstStyle>
            <a:lvl1pPr marL="0" indent="0">
              <a:spcBef>
                <a:spcPts val="0"/>
              </a:spcBef>
              <a:buNone/>
              <a:defRPr sz="1875">
                <a:solidFill>
                  <a:srgbClr val="595959"/>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Edit Master text styles</a:t>
            </a:r>
          </a:p>
        </p:txBody>
      </p:sp>
      <p:pic>
        <p:nvPicPr>
          <p:cNvPr id="8" name="Picture 7">
            <a:extLst>
              <a:ext uri="{FF2B5EF4-FFF2-40B4-BE49-F238E27FC236}">
                <a16:creationId xmlns:a16="http://schemas.microsoft.com/office/drawing/2014/main" id="{8D61ABBD-E525-6D48-8437-E3109C89382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4026" y="4401793"/>
            <a:ext cx="2480561" cy="340524"/>
          </a:xfrm>
          <a:prstGeom prst="rect">
            <a:avLst/>
          </a:prstGeom>
        </p:spPr>
      </p:pic>
    </p:spTree>
    <p:extLst>
      <p:ext uri="{BB962C8B-B14F-4D97-AF65-F5344CB8AC3E}">
        <p14:creationId xmlns:p14="http://schemas.microsoft.com/office/powerpoint/2010/main" val="37326137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2">
    <p:spTree>
      <p:nvGrpSpPr>
        <p:cNvPr id="1" name=""/>
        <p:cNvGrpSpPr/>
        <p:nvPr/>
      </p:nvGrpSpPr>
      <p:grpSpPr>
        <a:xfrm>
          <a:off x="0" y="0"/>
          <a:ext cx="0" cy="0"/>
          <a:chOff x="0" y="0"/>
          <a:chExt cx="0" cy="0"/>
        </a:xfrm>
      </p:grpSpPr>
      <p:sp>
        <p:nvSpPr>
          <p:cNvPr id="8" name="Rectangle 7"/>
          <p:cNvSpPr/>
          <p:nvPr userDrawn="1"/>
        </p:nvSpPr>
        <p:spPr bwMode="auto">
          <a:xfrm>
            <a:off x="0" y="0"/>
            <a:ext cx="9144000" cy="1052763"/>
          </a:xfrm>
          <a:prstGeom prst="rect">
            <a:avLst/>
          </a:prstGeom>
          <a:solidFill>
            <a:schemeClr val="bg1"/>
          </a:solidFill>
          <a:ln w="127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0" marR="0" indent="0" algn="ctr" defTabSz="6858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2" name="Title 1"/>
          <p:cNvSpPr>
            <a:spLocks noGrp="1"/>
          </p:cNvSpPr>
          <p:nvPr>
            <p:ph type="title" hasCustomPrompt="1"/>
          </p:nvPr>
        </p:nvSpPr>
        <p:spPr>
          <a:xfrm>
            <a:off x="454025" y="1572632"/>
            <a:ext cx="8235950" cy="1211580"/>
          </a:xfrm>
          <a:noFill/>
          <a:ln w="12700">
            <a:noFill/>
            <a:miter lim="800000"/>
            <a:headEnd/>
            <a:tailEnd/>
          </a:ln>
        </p:spPr>
        <p:txBody>
          <a:bodyPr vert="horz" wrap="square" lIns="0" tIns="0" rIns="0" bIns="0" numCol="1" anchor="b" anchorCtr="0" compatLnSpc="1">
            <a:prstTxWarp prst="textNoShape">
              <a:avLst/>
            </a:prstTxWarp>
            <a:noAutofit/>
          </a:bodyPr>
          <a:lstStyle>
            <a:lvl1pPr marL="0" indent="0" algn="l" rtl="0" eaLnBrk="0" fontAlgn="base" hangingPunct="0">
              <a:lnSpc>
                <a:spcPct val="90000"/>
              </a:lnSpc>
              <a:spcBef>
                <a:spcPts val="0"/>
              </a:spcBef>
              <a:spcAft>
                <a:spcPct val="0"/>
              </a:spcAft>
              <a:buClr>
                <a:schemeClr val="tx1"/>
              </a:buClr>
              <a:buSzPct val="100000"/>
              <a:buFont typeface="Arial" charset="0"/>
              <a:buNone/>
              <a:defRPr kumimoji="0" lang="en-US" sz="3750" b="1" i="0" u="none" strike="noStrike" kern="1500" cap="none" spc="-75" normalizeH="0" baseline="0" noProof="0" dirty="0">
                <a:ln>
                  <a:noFill/>
                </a:ln>
                <a:solidFill>
                  <a:schemeClr val="accent2"/>
                </a:solidFill>
                <a:effectLst/>
                <a:uLnTx/>
                <a:uFillTx/>
                <a:latin typeface="Arial" charset="0"/>
                <a:ea typeface="Arial" charset="0"/>
                <a:cs typeface="Arial" charset="0"/>
                <a:sym typeface="Arial" pitchFamily="-65" charset="0"/>
              </a:defRPr>
            </a:lvl1pPr>
          </a:lstStyle>
          <a:p>
            <a:pPr marL="0" marR="0" lvl="0" indent="0" algn="l" defTabSz="480060"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title style</a:t>
            </a:r>
          </a:p>
        </p:txBody>
      </p:sp>
      <p:sp>
        <p:nvSpPr>
          <p:cNvPr id="6" name="Text Placeholder 5"/>
          <p:cNvSpPr>
            <a:spLocks noGrp="1"/>
          </p:cNvSpPr>
          <p:nvPr>
            <p:ph type="body" sz="quarter" idx="10"/>
          </p:nvPr>
        </p:nvSpPr>
        <p:spPr>
          <a:xfrm>
            <a:off x="454025" y="2932073"/>
            <a:ext cx="8235950" cy="1110854"/>
          </a:xfrm>
        </p:spPr>
        <p:txBody>
          <a:bodyPr/>
          <a:lstStyle>
            <a:lvl1pPr marL="0" indent="0">
              <a:spcBef>
                <a:spcPts val="0"/>
              </a:spcBef>
              <a:buNone/>
              <a:defRPr sz="1875">
                <a:solidFill>
                  <a:srgbClr val="595959"/>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Edit Master text styles</a:t>
            </a:r>
          </a:p>
        </p:txBody>
      </p:sp>
      <p:pic>
        <p:nvPicPr>
          <p:cNvPr id="9" name="Picture 8">
            <a:extLst>
              <a:ext uri="{FF2B5EF4-FFF2-40B4-BE49-F238E27FC236}">
                <a16:creationId xmlns:a16="http://schemas.microsoft.com/office/drawing/2014/main" id="{7D988D4F-2350-0047-8731-550C3D39F3E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4026" y="395179"/>
            <a:ext cx="2480561" cy="340524"/>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7B5E9478-9921-A243-A05A-A64BAE74C1E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 b="40562"/>
          <a:stretch/>
        </p:blipFill>
        <p:spPr>
          <a:xfrm>
            <a:off x="3790121" y="1319418"/>
            <a:ext cx="6798365" cy="3824083"/>
          </a:xfrm>
          <a:prstGeom prst="rect">
            <a:avLst/>
          </a:prstGeom>
          <a:noFill/>
          <a:ln w="12700">
            <a:noFill/>
            <a:miter lim="800000"/>
            <a:headEnd/>
            <a:tailEnd/>
          </a:ln>
        </p:spPr>
      </p:pic>
    </p:spTree>
    <p:extLst>
      <p:ext uri="{BB962C8B-B14F-4D97-AF65-F5344CB8AC3E}">
        <p14:creationId xmlns:p14="http://schemas.microsoft.com/office/powerpoint/2010/main" val="31614143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presenta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4025" y="315733"/>
            <a:ext cx="8235950" cy="1211580"/>
          </a:xfrm>
          <a:noFill/>
          <a:ln w="12700">
            <a:noFill/>
            <a:miter lim="800000"/>
            <a:headEnd/>
            <a:tailEnd/>
          </a:ln>
        </p:spPr>
        <p:txBody>
          <a:bodyPr vert="horz" wrap="square" lIns="0" tIns="0" rIns="0" bIns="0" numCol="1" anchor="b" anchorCtr="0" compatLnSpc="1">
            <a:prstTxWarp prst="textNoShape">
              <a:avLst/>
            </a:prstTxWarp>
            <a:noAutofit/>
          </a:bodyPr>
          <a:lstStyle>
            <a:lvl1pPr marL="0" indent="0" algn="l" rtl="0" eaLnBrk="0" fontAlgn="base" hangingPunct="0">
              <a:lnSpc>
                <a:spcPct val="90000"/>
              </a:lnSpc>
              <a:spcBef>
                <a:spcPts val="0"/>
              </a:spcBef>
              <a:spcAft>
                <a:spcPct val="0"/>
              </a:spcAft>
              <a:buClr>
                <a:schemeClr val="tx1"/>
              </a:buClr>
              <a:buSzPct val="100000"/>
              <a:buFont typeface="Arial" charset="0"/>
              <a:buNone/>
              <a:defRPr kumimoji="0" lang="en-US" sz="3750" b="1" i="0" u="none" strike="noStrike" kern="1500" cap="none" spc="-75" normalizeH="0" baseline="0" noProof="0" dirty="0">
                <a:ln>
                  <a:noFill/>
                </a:ln>
                <a:solidFill>
                  <a:schemeClr val="accent2"/>
                </a:solidFill>
                <a:effectLst/>
                <a:uLnTx/>
                <a:uFillTx/>
                <a:latin typeface="Arial" charset="0"/>
                <a:ea typeface="Arial" charset="0"/>
                <a:cs typeface="Arial" charset="0"/>
                <a:sym typeface="Arial" pitchFamily="-65" charset="0"/>
              </a:defRPr>
            </a:lvl1pPr>
          </a:lstStyle>
          <a:p>
            <a:pPr marL="0" marR="0" lvl="0" indent="0" algn="l" defTabSz="480060"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title style</a:t>
            </a:r>
          </a:p>
        </p:txBody>
      </p:sp>
      <p:sp>
        <p:nvSpPr>
          <p:cNvPr id="6" name="Text Placeholder 5"/>
          <p:cNvSpPr>
            <a:spLocks noGrp="1"/>
          </p:cNvSpPr>
          <p:nvPr>
            <p:ph type="body" sz="quarter" idx="10"/>
          </p:nvPr>
        </p:nvSpPr>
        <p:spPr>
          <a:xfrm>
            <a:off x="454025" y="1675174"/>
            <a:ext cx="8235950" cy="1110854"/>
          </a:xfrm>
        </p:spPr>
        <p:txBody>
          <a:bodyPr/>
          <a:lstStyle>
            <a:lvl1pPr marL="0" indent="0">
              <a:spcBef>
                <a:spcPts val="0"/>
              </a:spcBef>
              <a:buNone/>
              <a:defRPr sz="1875">
                <a:solidFill>
                  <a:srgbClr val="595959"/>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Edit Master text styles</a:t>
            </a:r>
          </a:p>
        </p:txBody>
      </p:sp>
      <p:pic>
        <p:nvPicPr>
          <p:cNvPr id="9" name="Picture 8">
            <a:extLst>
              <a:ext uri="{FF2B5EF4-FFF2-40B4-BE49-F238E27FC236}">
                <a16:creationId xmlns:a16="http://schemas.microsoft.com/office/drawing/2014/main" id="{18F948C9-F29C-4344-B8A8-02B0C8A8531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4026" y="4401793"/>
            <a:ext cx="2480561" cy="340524"/>
          </a:xfrm>
          <a:prstGeom prst="rect">
            <a:avLst/>
          </a:prstGeom>
        </p:spPr>
      </p:pic>
    </p:spTree>
    <p:extLst>
      <p:ext uri="{BB962C8B-B14F-4D97-AF65-F5344CB8AC3E}">
        <p14:creationId xmlns:p14="http://schemas.microsoft.com/office/powerpoint/2010/main" val="23898124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A3045-A68D-744D-BA28-E0334A6771E1}"/>
              </a:ext>
            </a:extLst>
          </p:cNvPr>
          <p:cNvSpPr>
            <a:spLocks noGrp="1"/>
          </p:cNvSpPr>
          <p:nvPr>
            <p:ph type="title"/>
          </p:nvPr>
        </p:nvSpPr>
        <p:spPr>
          <a:xfrm>
            <a:off x="454025" y="283843"/>
            <a:ext cx="7609320" cy="311624"/>
          </a:xfrm>
        </p:spPr>
        <p:txBody>
          <a:bodyPr/>
          <a:lstStyle>
            <a:lvl1pPr>
              <a:lnSpc>
                <a:spcPct val="90000"/>
              </a:lnSpc>
              <a:defRPr/>
            </a:lvl1pPr>
          </a:lstStyle>
          <a:p>
            <a:r>
              <a:rPr lang="en-US"/>
              <a:t>Click to edit Master title style</a:t>
            </a:r>
          </a:p>
        </p:txBody>
      </p:sp>
      <p:sp>
        <p:nvSpPr>
          <p:cNvPr id="4" name="Slide Number Placeholder 5">
            <a:extLst>
              <a:ext uri="{FF2B5EF4-FFF2-40B4-BE49-F238E27FC236}">
                <a16:creationId xmlns:a16="http://schemas.microsoft.com/office/drawing/2014/main" id="{82D1C53F-D902-154A-979D-E2DD6FE4F44A}"/>
              </a:ext>
            </a:extLst>
          </p:cNvPr>
          <p:cNvSpPr>
            <a:spLocks noGrp="1"/>
          </p:cNvSpPr>
          <p:nvPr>
            <p:ph type="sldNum" sz="quarter" idx="4"/>
          </p:nvPr>
        </p:nvSpPr>
        <p:spPr>
          <a:xfrm>
            <a:off x="8732939" y="4664788"/>
            <a:ext cx="340800" cy="250031"/>
          </a:xfrm>
          <a:prstGeom prst="rect">
            <a:avLst/>
          </a:prstGeom>
        </p:spPr>
        <p:txBody>
          <a:bodyPr vert="horz" lIns="91440" tIns="45720" rIns="91440" bIns="45720" rtlCol="0" anchor="ctr"/>
          <a:lstStyle>
            <a:lvl1pPr algn="r">
              <a:defRPr sz="600">
                <a:solidFill>
                  <a:srgbClr val="FF0000"/>
                </a:solidFill>
              </a:defRPr>
            </a:lvl1pPr>
          </a:lstStyle>
          <a:p>
            <a:fld id="{AD816501-AAE5-214E-B100-00C3DC5F5E3F}" type="slidenum">
              <a:rPr lang="en-US" b="1" smtClean="0">
                <a:solidFill>
                  <a:srgbClr val="C8102E"/>
                </a:solidFill>
              </a:rPr>
              <a:pPr/>
              <a:t>‹#›</a:t>
            </a:fld>
            <a:endParaRPr lang="en-US" b="1" dirty="0">
              <a:solidFill>
                <a:srgbClr val="C8102E"/>
              </a:solidFill>
            </a:endParaRPr>
          </a:p>
        </p:txBody>
      </p:sp>
    </p:spTree>
    <p:extLst>
      <p:ext uri="{BB962C8B-B14F-4D97-AF65-F5344CB8AC3E}">
        <p14:creationId xmlns:p14="http://schemas.microsoft.com/office/powerpoint/2010/main" val="2117882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gray">
    <p:spTree>
      <p:nvGrpSpPr>
        <p:cNvPr id="1" name=""/>
        <p:cNvGrpSpPr/>
        <p:nvPr/>
      </p:nvGrpSpPr>
      <p:grpSpPr>
        <a:xfrm>
          <a:off x="0" y="0"/>
          <a:ext cx="0" cy="0"/>
          <a:chOff x="0" y="0"/>
          <a:chExt cx="0" cy="0"/>
        </a:xfrm>
      </p:grpSpPr>
      <p:sp>
        <p:nvSpPr>
          <p:cNvPr id="4" name="Title 1"/>
          <p:cNvSpPr>
            <a:spLocks noGrp="1"/>
          </p:cNvSpPr>
          <p:nvPr>
            <p:ph type="title"/>
          </p:nvPr>
        </p:nvSpPr>
        <p:spPr>
          <a:xfrm>
            <a:off x="454025" y="1149724"/>
            <a:ext cx="8235950" cy="154748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480060" rtl="0" eaLnBrk="1" fontAlgn="auto" latinLnBrk="0" hangingPunct="1">
              <a:lnSpc>
                <a:spcPct val="90000"/>
              </a:lnSpc>
              <a:spcBef>
                <a:spcPts val="0"/>
              </a:spcBef>
              <a:spcAft>
                <a:spcPts val="0"/>
              </a:spcAft>
              <a:buClrTx/>
              <a:buSzTx/>
              <a:buFontTx/>
              <a:buNone/>
              <a:tabLst/>
              <a:defRPr kumimoji="0" lang="en-US" sz="3750" b="1" i="0" u="none" strike="noStrike" kern="0" cap="none" spc="0" normalizeH="0" baseline="0" noProof="0">
                <a:ln>
                  <a:noFill/>
                </a:ln>
                <a:solidFill>
                  <a:schemeClr val="tx1"/>
                </a:solidFill>
                <a:effectLst/>
                <a:uLnTx/>
                <a:uFillTx/>
                <a:latin typeface="Arial" charset="0"/>
                <a:ea typeface="Arial" charset="0"/>
                <a:cs typeface="Arial" charset="0"/>
                <a:sym typeface="Arial" pitchFamily="-65" charset="0"/>
              </a:defRPr>
            </a:lvl1pPr>
          </a:lstStyle>
          <a:p>
            <a:pPr marL="0" marR="0" lvl="0" indent="0" algn="l" defTabSz="480060" rtl="0" eaLnBrk="1" fontAlgn="auto" latinLnBrk="0" hangingPunct="1">
              <a:lnSpc>
                <a:spcPct val="100000"/>
              </a:lnSpc>
              <a:spcBef>
                <a:spcPts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12814429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sub gray">
    <p:spTree>
      <p:nvGrpSpPr>
        <p:cNvPr id="1" name=""/>
        <p:cNvGrpSpPr/>
        <p:nvPr/>
      </p:nvGrpSpPr>
      <p:grpSpPr>
        <a:xfrm>
          <a:off x="0" y="0"/>
          <a:ext cx="0" cy="0"/>
          <a:chOff x="0" y="0"/>
          <a:chExt cx="0" cy="0"/>
        </a:xfrm>
      </p:grpSpPr>
      <p:sp>
        <p:nvSpPr>
          <p:cNvPr id="8" name="Text Placeholder 5"/>
          <p:cNvSpPr>
            <a:spLocks noGrp="1"/>
          </p:cNvSpPr>
          <p:nvPr>
            <p:ph type="body" sz="quarter" idx="10"/>
          </p:nvPr>
        </p:nvSpPr>
        <p:spPr>
          <a:xfrm>
            <a:off x="454025" y="2945332"/>
            <a:ext cx="8235950" cy="1110854"/>
          </a:xfrm>
        </p:spPr>
        <p:txBody>
          <a:bodyPr/>
          <a:lstStyle>
            <a:lvl1pPr marL="0" indent="0">
              <a:spcBef>
                <a:spcPts val="0"/>
              </a:spcBef>
              <a:buNone/>
              <a:defRPr sz="1875">
                <a:solidFill>
                  <a:srgbClr val="595959"/>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Edit Master text styles</a:t>
            </a:r>
          </a:p>
        </p:txBody>
      </p:sp>
      <p:sp>
        <p:nvSpPr>
          <p:cNvPr id="9" name="Title 1"/>
          <p:cNvSpPr>
            <a:spLocks noGrp="1"/>
          </p:cNvSpPr>
          <p:nvPr>
            <p:ph type="title"/>
          </p:nvPr>
        </p:nvSpPr>
        <p:spPr>
          <a:xfrm>
            <a:off x="454025" y="1149724"/>
            <a:ext cx="8235950" cy="154748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480060" rtl="0" eaLnBrk="1" fontAlgn="auto" latinLnBrk="0" hangingPunct="1">
              <a:lnSpc>
                <a:spcPct val="90000"/>
              </a:lnSpc>
              <a:spcBef>
                <a:spcPts val="0"/>
              </a:spcBef>
              <a:spcAft>
                <a:spcPts val="0"/>
              </a:spcAft>
              <a:buClrTx/>
              <a:buSzTx/>
              <a:buFontTx/>
              <a:buNone/>
              <a:tabLst/>
              <a:defRPr kumimoji="0" lang="en-US" sz="3750" b="1" i="0" u="none" strike="noStrike" kern="0" cap="none" spc="0" normalizeH="0" baseline="0" noProof="0">
                <a:ln>
                  <a:noFill/>
                </a:ln>
                <a:solidFill>
                  <a:schemeClr val="tx1"/>
                </a:solidFill>
                <a:effectLst/>
                <a:uLnTx/>
                <a:uFillTx/>
                <a:latin typeface="Arial" charset="0"/>
                <a:ea typeface="Arial" charset="0"/>
                <a:cs typeface="Arial" charset="0"/>
                <a:sym typeface="Arial" pitchFamily="-65" charset="0"/>
              </a:defRPr>
            </a:lvl1pPr>
          </a:lstStyle>
          <a:p>
            <a:pPr marL="0" marR="0" lvl="0" indent="0" algn="l" defTabSz="480060" rtl="0" eaLnBrk="1" fontAlgn="auto" latinLnBrk="0" hangingPunct="1">
              <a:lnSpc>
                <a:spcPct val="100000"/>
              </a:lnSpc>
              <a:spcBef>
                <a:spcPts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20287097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ection title 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4025" y="1149724"/>
            <a:ext cx="8235950" cy="154748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480060" rtl="0" eaLnBrk="1" fontAlgn="auto" latinLnBrk="0" hangingPunct="1">
              <a:lnSpc>
                <a:spcPct val="200000"/>
              </a:lnSpc>
              <a:spcBef>
                <a:spcPts val="0"/>
              </a:spcBef>
              <a:spcAft>
                <a:spcPts val="0"/>
              </a:spcAft>
              <a:buClrTx/>
              <a:buSzTx/>
              <a:buFontTx/>
              <a:buNone/>
              <a:tabLst/>
              <a:defRPr kumimoji="0" lang="en-US" sz="3750" b="1" i="0" u="none" strike="noStrike" kern="1500" cap="none" spc="-75" normalizeH="0" baseline="0" noProof="0">
                <a:ln>
                  <a:noFill/>
                </a:ln>
                <a:solidFill>
                  <a:schemeClr val="bg1"/>
                </a:solidFill>
                <a:effectLst/>
                <a:uLnTx/>
                <a:uFillTx/>
                <a:latin typeface="Arial" charset="0"/>
                <a:ea typeface="Arial" charset="0"/>
                <a:cs typeface="Arial" charset="0"/>
                <a:sym typeface="Arial" pitchFamily="-65" charset="0"/>
              </a:defRPr>
            </a:lvl1pPr>
          </a:lstStyle>
          <a:p>
            <a:pPr marL="0" marR="0" lvl="0" indent="0" algn="l" defTabSz="480060" rtl="0" eaLnBrk="1" fontAlgn="auto" latinLnBrk="0" hangingPunct="1">
              <a:lnSpc>
                <a:spcPct val="100000"/>
              </a:lnSpc>
              <a:spcBef>
                <a:spcPts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35963613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section title, sub red">
    <p:bg>
      <p:bgPr>
        <a:solidFill>
          <a:schemeClr val="accent1"/>
        </a:solidFill>
        <a:effectLst/>
      </p:bgPr>
    </p:bg>
    <p:spTree>
      <p:nvGrpSpPr>
        <p:cNvPr id="1" name=""/>
        <p:cNvGrpSpPr/>
        <p:nvPr/>
      </p:nvGrpSpPr>
      <p:grpSpPr>
        <a:xfrm>
          <a:off x="0" y="0"/>
          <a:ext cx="0" cy="0"/>
          <a:chOff x="0" y="0"/>
          <a:chExt cx="0" cy="0"/>
        </a:xfrm>
      </p:grpSpPr>
      <p:sp>
        <p:nvSpPr>
          <p:cNvPr id="8" name="Text Placeholder 5"/>
          <p:cNvSpPr>
            <a:spLocks noGrp="1"/>
          </p:cNvSpPr>
          <p:nvPr>
            <p:ph type="body" sz="quarter" idx="10"/>
          </p:nvPr>
        </p:nvSpPr>
        <p:spPr>
          <a:xfrm>
            <a:off x="454025" y="2945332"/>
            <a:ext cx="8235950" cy="1110854"/>
          </a:xfrm>
        </p:spPr>
        <p:txBody>
          <a:bodyPr/>
          <a:lstStyle>
            <a:lvl1pPr marL="0" indent="0">
              <a:spcBef>
                <a:spcPts val="0"/>
              </a:spcBef>
              <a:buNone/>
              <a:defRPr sz="1875">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Edit Master text styles</a:t>
            </a:r>
          </a:p>
        </p:txBody>
      </p:sp>
      <p:sp>
        <p:nvSpPr>
          <p:cNvPr id="5" name="Title 1"/>
          <p:cNvSpPr>
            <a:spLocks noGrp="1"/>
          </p:cNvSpPr>
          <p:nvPr>
            <p:ph type="title"/>
          </p:nvPr>
        </p:nvSpPr>
        <p:spPr>
          <a:xfrm>
            <a:off x="454025" y="1149724"/>
            <a:ext cx="8235950" cy="154748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480060" rtl="0" eaLnBrk="1" fontAlgn="auto" latinLnBrk="0" hangingPunct="1">
              <a:lnSpc>
                <a:spcPct val="90000"/>
              </a:lnSpc>
              <a:spcBef>
                <a:spcPts val="0"/>
              </a:spcBef>
              <a:spcAft>
                <a:spcPts val="0"/>
              </a:spcAft>
              <a:buClrTx/>
              <a:buSzTx/>
              <a:buFontTx/>
              <a:buNone/>
              <a:tabLst/>
              <a:defRPr kumimoji="0" lang="en-US" sz="3750" b="1" i="0" u="none" strike="noStrike" kern="1500" cap="none" spc="-75" normalizeH="0" baseline="0" noProof="0">
                <a:ln>
                  <a:noFill/>
                </a:ln>
                <a:solidFill>
                  <a:schemeClr val="bg1"/>
                </a:solidFill>
                <a:effectLst/>
                <a:uLnTx/>
                <a:uFillTx/>
                <a:latin typeface="Arial" charset="0"/>
                <a:ea typeface="Arial" charset="0"/>
                <a:cs typeface="Arial" charset="0"/>
                <a:sym typeface="Arial" pitchFamily="-65" charset="0"/>
              </a:defRPr>
            </a:lvl1pPr>
          </a:lstStyle>
          <a:p>
            <a:pPr marL="0" marR="0" lvl="0" indent="0" algn="l" defTabSz="480060" rtl="0" eaLnBrk="1" fontAlgn="auto" latinLnBrk="0" hangingPunct="1">
              <a:lnSpc>
                <a:spcPct val="100000"/>
              </a:lnSpc>
              <a:spcBef>
                <a:spcPts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4581603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title blue">
    <p:bg>
      <p:bgPr>
        <a:solidFill>
          <a:schemeClr val="accent2"/>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454025" y="1149724"/>
            <a:ext cx="8235950" cy="154748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480060" rtl="0" eaLnBrk="1" fontAlgn="auto" latinLnBrk="0" hangingPunct="1">
              <a:lnSpc>
                <a:spcPct val="90000"/>
              </a:lnSpc>
              <a:spcBef>
                <a:spcPts val="0"/>
              </a:spcBef>
              <a:spcAft>
                <a:spcPts val="0"/>
              </a:spcAft>
              <a:buClrTx/>
              <a:buSzTx/>
              <a:buFontTx/>
              <a:buNone/>
              <a:tabLst/>
              <a:defRPr kumimoji="0" lang="en-US" sz="3750" b="1" i="0" u="none" strike="noStrike" kern="1500" cap="none" spc="-75" normalizeH="0" baseline="0" noProof="0">
                <a:ln>
                  <a:noFill/>
                </a:ln>
                <a:solidFill>
                  <a:schemeClr val="bg1"/>
                </a:solidFill>
                <a:effectLst/>
                <a:uLnTx/>
                <a:uFillTx/>
                <a:latin typeface="Arial" charset="0"/>
                <a:ea typeface="Arial" charset="0"/>
                <a:cs typeface="Arial" charset="0"/>
                <a:sym typeface="Arial" pitchFamily="-65" charset="0"/>
              </a:defRPr>
            </a:lvl1pPr>
          </a:lstStyle>
          <a:p>
            <a:pPr marL="0" marR="0" lvl="0" indent="0" algn="l" defTabSz="480060" rtl="0" eaLnBrk="1" fontAlgn="auto" latinLnBrk="0" hangingPunct="1">
              <a:lnSpc>
                <a:spcPct val="100000"/>
              </a:lnSpc>
              <a:spcBef>
                <a:spcPts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14567431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ection title, sub blue">
    <p:bg>
      <p:bgPr>
        <a:solidFill>
          <a:schemeClr val="accent2"/>
        </a:solidFill>
        <a:effectLst/>
      </p:bgPr>
    </p:bg>
    <p:spTree>
      <p:nvGrpSpPr>
        <p:cNvPr id="1" name=""/>
        <p:cNvGrpSpPr/>
        <p:nvPr/>
      </p:nvGrpSpPr>
      <p:grpSpPr>
        <a:xfrm>
          <a:off x="0" y="0"/>
          <a:ext cx="0" cy="0"/>
          <a:chOff x="0" y="0"/>
          <a:chExt cx="0" cy="0"/>
        </a:xfrm>
      </p:grpSpPr>
      <p:sp>
        <p:nvSpPr>
          <p:cNvPr id="8" name="Text Placeholder 5"/>
          <p:cNvSpPr>
            <a:spLocks noGrp="1"/>
          </p:cNvSpPr>
          <p:nvPr>
            <p:ph type="body" sz="quarter" idx="10"/>
          </p:nvPr>
        </p:nvSpPr>
        <p:spPr>
          <a:xfrm>
            <a:off x="454025" y="2945332"/>
            <a:ext cx="8235950" cy="1110854"/>
          </a:xfrm>
        </p:spPr>
        <p:txBody>
          <a:bodyPr/>
          <a:lstStyle>
            <a:lvl1pPr marL="0" indent="0">
              <a:spcBef>
                <a:spcPts val="0"/>
              </a:spcBef>
              <a:buNone/>
              <a:defRPr sz="1875">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Edit Master text styles</a:t>
            </a:r>
          </a:p>
        </p:txBody>
      </p:sp>
      <p:sp>
        <p:nvSpPr>
          <p:cNvPr id="5" name="Title 1"/>
          <p:cNvSpPr>
            <a:spLocks noGrp="1"/>
          </p:cNvSpPr>
          <p:nvPr>
            <p:ph type="title"/>
          </p:nvPr>
        </p:nvSpPr>
        <p:spPr>
          <a:xfrm>
            <a:off x="454025" y="1149724"/>
            <a:ext cx="8235950" cy="154748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480060" rtl="0" eaLnBrk="1" fontAlgn="auto" latinLnBrk="0" hangingPunct="1">
              <a:lnSpc>
                <a:spcPct val="90000"/>
              </a:lnSpc>
              <a:spcBef>
                <a:spcPts val="0"/>
              </a:spcBef>
              <a:spcAft>
                <a:spcPts val="0"/>
              </a:spcAft>
              <a:buClrTx/>
              <a:buSzTx/>
              <a:buFontTx/>
              <a:buNone/>
              <a:tabLst/>
              <a:defRPr kumimoji="0" lang="en-US" sz="3750" b="1" i="0" u="none" strike="noStrike" kern="1500" cap="none" spc="-75" normalizeH="0" baseline="0" noProof="0">
                <a:ln>
                  <a:noFill/>
                </a:ln>
                <a:solidFill>
                  <a:schemeClr val="bg1"/>
                </a:solidFill>
                <a:effectLst/>
                <a:uLnTx/>
                <a:uFillTx/>
                <a:latin typeface="Arial" charset="0"/>
                <a:ea typeface="Arial" charset="0"/>
                <a:cs typeface="Arial" charset="0"/>
                <a:sym typeface="Arial" pitchFamily="-65" charset="0"/>
              </a:defRPr>
            </a:lvl1pPr>
          </a:lstStyle>
          <a:p>
            <a:pPr marL="0" marR="0" lvl="0" indent="0" algn="l" defTabSz="480060" rtl="0" eaLnBrk="1" fontAlgn="auto" latinLnBrk="0" hangingPunct="1">
              <a:lnSpc>
                <a:spcPct val="100000"/>
              </a:lnSpc>
              <a:spcBef>
                <a:spcPts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3397719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68C2560D-EC28-3B41-86E8-18F1CE0113B4}" type="datetimeFigureOut">
              <a:rPr lang="en-US" smtClean="0"/>
              <a:t>10/18/2021</a:t>
            </a:fld>
            <a:endParaRPr lang="en-US" dirty="0"/>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24868244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section title magenta">
    <p:bg>
      <p:bgPr>
        <a:solidFill>
          <a:schemeClr val="accent3"/>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454025" y="1149724"/>
            <a:ext cx="8235950" cy="154748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480060" rtl="0" eaLnBrk="1" fontAlgn="auto" latinLnBrk="0" hangingPunct="1">
              <a:lnSpc>
                <a:spcPct val="90000"/>
              </a:lnSpc>
              <a:spcBef>
                <a:spcPts val="0"/>
              </a:spcBef>
              <a:spcAft>
                <a:spcPts val="0"/>
              </a:spcAft>
              <a:buClrTx/>
              <a:buSzTx/>
              <a:buFontTx/>
              <a:buNone/>
              <a:tabLst/>
              <a:defRPr kumimoji="0" lang="en-US" sz="3750" b="1" i="0" u="none" strike="noStrike" kern="1500" cap="none" spc="-75" normalizeH="0" baseline="0" noProof="0">
                <a:ln>
                  <a:noFill/>
                </a:ln>
                <a:solidFill>
                  <a:schemeClr val="bg1"/>
                </a:solidFill>
                <a:effectLst/>
                <a:uLnTx/>
                <a:uFillTx/>
                <a:latin typeface="Arial" charset="0"/>
                <a:ea typeface="Arial" charset="0"/>
                <a:cs typeface="Arial" charset="0"/>
                <a:sym typeface="Arial" pitchFamily="-65" charset="0"/>
              </a:defRPr>
            </a:lvl1pPr>
          </a:lstStyle>
          <a:p>
            <a:pPr marL="0" marR="0" lvl="0" indent="0" algn="l" defTabSz="480060" rtl="0" eaLnBrk="1" fontAlgn="auto" latinLnBrk="0" hangingPunct="1">
              <a:lnSpc>
                <a:spcPct val="100000"/>
              </a:lnSpc>
              <a:spcBef>
                <a:spcPts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8155721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ection title, sub magenta">
    <p:bg>
      <p:bgPr>
        <a:solidFill>
          <a:schemeClr val="accent3"/>
        </a:solidFill>
        <a:effectLst/>
      </p:bgPr>
    </p:bg>
    <p:spTree>
      <p:nvGrpSpPr>
        <p:cNvPr id="1" name=""/>
        <p:cNvGrpSpPr/>
        <p:nvPr/>
      </p:nvGrpSpPr>
      <p:grpSpPr>
        <a:xfrm>
          <a:off x="0" y="0"/>
          <a:ext cx="0" cy="0"/>
          <a:chOff x="0" y="0"/>
          <a:chExt cx="0" cy="0"/>
        </a:xfrm>
      </p:grpSpPr>
      <p:sp>
        <p:nvSpPr>
          <p:cNvPr id="8" name="Text Placeholder 5"/>
          <p:cNvSpPr>
            <a:spLocks noGrp="1"/>
          </p:cNvSpPr>
          <p:nvPr>
            <p:ph type="body" sz="quarter" idx="10"/>
          </p:nvPr>
        </p:nvSpPr>
        <p:spPr>
          <a:xfrm>
            <a:off x="454025" y="2945332"/>
            <a:ext cx="8235950" cy="1110854"/>
          </a:xfrm>
        </p:spPr>
        <p:txBody>
          <a:bodyPr/>
          <a:lstStyle>
            <a:lvl1pPr marL="0" indent="0">
              <a:spcBef>
                <a:spcPts val="0"/>
              </a:spcBef>
              <a:buNone/>
              <a:defRPr sz="1875">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Edit Master text styles</a:t>
            </a:r>
          </a:p>
        </p:txBody>
      </p:sp>
      <p:sp>
        <p:nvSpPr>
          <p:cNvPr id="5" name="Title 1"/>
          <p:cNvSpPr>
            <a:spLocks noGrp="1"/>
          </p:cNvSpPr>
          <p:nvPr>
            <p:ph type="title"/>
          </p:nvPr>
        </p:nvSpPr>
        <p:spPr>
          <a:xfrm>
            <a:off x="454025" y="1149724"/>
            <a:ext cx="8235950" cy="1547483"/>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480060" rtl="0" eaLnBrk="1" fontAlgn="auto" latinLnBrk="0" hangingPunct="1">
              <a:lnSpc>
                <a:spcPct val="90000"/>
              </a:lnSpc>
              <a:spcBef>
                <a:spcPts val="0"/>
              </a:spcBef>
              <a:spcAft>
                <a:spcPts val="0"/>
              </a:spcAft>
              <a:buClrTx/>
              <a:buSzTx/>
              <a:buFontTx/>
              <a:buNone/>
              <a:tabLst/>
              <a:defRPr kumimoji="0" lang="en-US" sz="3750" b="1" i="0" u="none" strike="noStrike" kern="1500" cap="none" spc="-75" normalizeH="0" baseline="0" noProof="0">
                <a:ln>
                  <a:noFill/>
                </a:ln>
                <a:solidFill>
                  <a:schemeClr val="bg1"/>
                </a:solidFill>
                <a:effectLst/>
                <a:uLnTx/>
                <a:uFillTx/>
                <a:latin typeface="Arial" charset="0"/>
                <a:ea typeface="Arial" charset="0"/>
                <a:cs typeface="Arial" charset="0"/>
                <a:sym typeface="Arial" pitchFamily="-65" charset="0"/>
              </a:defRPr>
            </a:lvl1pPr>
          </a:lstStyle>
          <a:p>
            <a:pPr marL="0" marR="0" lvl="0" indent="0" algn="l" defTabSz="480060" rtl="0" eaLnBrk="1" fontAlgn="auto" latinLnBrk="0" hangingPunct="1">
              <a:lnSpc>
                <a:spcPct val="100000"/>
              </a:lnSpc>
              <a:spcBef>
                <a:spcPts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25977206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graphic">
    <p:spTree>
      <p:nvGrpSpPr>
        <p:cNvPr id="1" name=""/>
        <p:cNvGrpSpPr/>
        <p:nvPr/>
      </p:nvGrpSpPr>
      <p:grpSpPr>
        <a:xfrm>
          <a:off x="0" y="0"/>
          <a:ext cx="0" cy="0"/>
          <a:chOff x="0" y="0"/>
          <a:chExt cx="0" cy="0"/>
        </a:xfrm>
      </p:grpSpPr>
      <p:sp>
        <p:nvSpPr>
          <p:cNvPr id="2" name="Title 1"/>
          <p:cNvSpPr>
            <a:spLocks noGrp="1"/>
          </p:cNvSpPr>
          <p:nvPr>
            <p:ph type="title"/>
          </p:nvPr>
        </p:nvSpPr>
        <p:spPr>
          <a:xfrm>
            <a:off x="454025" y="283843"/>
            <a:ext cx="7609320" cy="311624"/>
          </a:xfrm>
        </p:spPr>
        <p:txBody>
          <a:bodyPr/>
          <a:lstStyle>
            <a:lvl1pPr>
              <a:lnSpc>
                <a:spcPct val="90000"/>
              </a:lnSpc>
              <a:defRPr kern="1500" spc="-75" baseline="0">
                <a:solidFill>
                  <a:schemeClr val="tx1"/>
                </a:solidFill>
              </a:defRPr>
            </a:lvl1pPr>
          </a:lstStyle>
          <a:p>
            <a:r>
              <a:rPr lang="en-US"/>
              <a:t>Click to edit Master title style</a:t>
            </a:r>
          </a:p>
        </p:txBody>
      </p:sp>
      <p:sp>
        <p:nvSpPr>
          <p:cNvPr id="13" name="Content Placeholder 11"/>
          <p:cNvSpPr>
            <a:spLocks noGrp="1"/>
          </p:cNvSpPr>
          <p:nvPr>
            <p:ph sz="quarter" idx="15"/>
          </p:nvPr>
        </p:nvSpPr>
        <p:spPr>
          <a:xfrm>
            <a:off x="451201" y="1284884"/>
            <a:ext cx="8239335" cy="3164423"/>
          </a:xfrm>
        </p:spPr>
        <p:txBody>
          <a:bodyPr/>
          <a:lstStyle>
            <a:lvl1pPr marL="0" marR="0" indent="0" algn="ctr" defTabSz="685800" rtl="0" eaLnBrk="1" fontAlgn="base" latinLnBrk="0" hangingPunct="1">
              <a:lnSpc>
                <a:spcPct val="100000"/>
              </a:lnSpc>
              <a:spcBef>
                <a:spcPct val="0"/>
              </a:spcBef>
              <a:spcAft>
                <a:spcPct val="0"/>
              </a:spcAft>
              <a:buClrTx/>
              <a:buSzTx/>
              <a:buFontTx/>
              <a:buNone/>
              <a:tabLst/>
              <a:defRPr sz="1500"/>
            </a:lvl1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Edit Master text styles</a:t>
            </a:r>
          </a:p>
          <a:p>
            <a:pPr marL="0" marR="0" lvl="1" indent="0" algn="ctr" defTabSz="6858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Second level</a:t>
            </a:r>
          </a:p>
          <a:p>
            <a:pPr marL="0" marR="0" lvl="2" indent="0" algn="ctr" defTabSz="6858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Third level</a:t>
            </a:r>
          </a:p>
          <a:p>
            <a:pPr marL="0" marR="0" lvl="3" indent="0" algn="ctr" defTabSz="6858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Fourth level</a:t>
            </a:r>
          </a:p>
          <a:p>
            <a:pPr marL="0" marR="0" lvl="4" indent="0" algn="ctr" defTabSz="6858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Fifth level</a:t>
            </a:r>
            <a:endParaRPr lang="en-US"/>
          </a:p>
        </p:txBody>
      </p:sp>
      <p:sp>
        <p:nvSpPr>
          <p:cNvPr id="20" name="Text Placeholder 19"/>
          <p:cNvSpPr>
            <a:spLocks noGrp="1"/>
          </p:cNvSpPr>
          <p:nvPr>
            <p:ph type="body" sz="quarter" idx="16" hasCustomPrompt="1"/>
          </p:nvPr>
        </p:nvSpPr>
        <p:spPr>
          <a:xfrm>
            <a:off x="450851" y="4535490"/>
            <a:ext cx="8239125" cy="119447"/>
          </a:xfrm>
        </p:spPr>
        <p:txBody>
          <a:bodyPr anchor="ctr"/>
          <a:lstStyle>
            <a:lvl1pPr marL="0" indent="0">
              <a:buNone/>
              <a:defRPr sz="750" baseline="0"/>
            </a:lvl1pPr>
            <a:lvl2pPr marL="162878" indent="0">
              <a:buNone/>
              <a:defRPr sz="750"/>
            </a:lvl2pPr>
            <a:lvl3pPr marL="397764" indent="0">
              <a:buNone/>
              <a:defRPr sz="750"/>
            </a:lvl3pPr>
            <a:lvl4pPr marL="672084" indent="0">
              <a:buNone/>
              <a:defRPr sz="750"/>
            </a:lvl4pPr>
            <a:lvl5pPr marL="972622" indent="0">
              <a:buNone/>
              <a:defRPr sz="750"/>
            </a:lvl5pPr>
          </a:lstStyle>
          <a:p>
            <a:r>
              <a:rPr lang="en-US" sz="750">
                <a:solidFill>
                  <a:srgbClr val="595959"/>
                </a:solidFill>
              </a:rPr>
              <a:t>Click to add footnote</a:t>
            </a:r>
          </a:p>
        </p:txBody>
      </p:sp>
      <p:sp>
        <p:nvSpPr>
          <p:cNvPr id="21" name="Slide Number Placeholder 5"/>
          <p:cNvSpPr>
            <a:spLocks noGrp="1"/>
          </p:cNvSpPr>
          <p:nvPr>
            <p:ph type="sldNum" sz="quarter" idx="4"/>
          </p:nvPr>
        </p:nvSpPr>
        <p:spPr>
          <a:xfrm>
            <a:off x="8732939" y="4664788"/>
            <a:ext cx="340800" cy="250031"/>
          </a:xfrm>
          <a:prstGeom prst="rect">
            <a:avLst/>
          </a:prstGeom>
        </p:spPr>
        <p:txBody>
          <a:bodyPr vert="horz" lIns="91440" tIns="45720" rIns="91440" bIns="45720" rtlCol="0" anchor="ctr"/>
          <a:lstStyle>
            <a:lvl1pPr algn="r">
              <a:defRPr sz="600">
                <a:solidFill>
                  <a:srgbClr val="C00000"/>
                </a:solidFill>
              </a:defRPr>
            </a:lvl1pPr>
          </a:lstStyle>
          <a:p>
            <a:fld id="{AD816501-AAE5-214E-B100-00C3DC5F5E3F}" type="slidenum">
              <a:rPr lang="en-US" smtClean="0"/>
              <a:pPr/>
              <a:t>‹#›</a:t>
            </a:fld>
            <a:endParaRPr lang="en-US" dirty="0"/>
          </a:p>
        </p:txBody>
      </p:sp>
      <p:sp>
        <p:nvSpPr>
          <p:cNvPr id="9" name="Text Placeholder 8">
            <a:extLst>
              <a:ext uri="{FF2B5EF4-FFF2-40B4-BE49-F238E27FC236}">
                <a16:creationId xmlns:a16="http://schemas.microsoft.com/office/drawing/2014/main" id="{FA748B58-F525-CC4D-8F52-3191B07EB64B}"/>
              </a:ext>
            </a:extLst>
          </p:cNvPr>
          <p:cNvSpPr>
            <a:spLocks noGrp="1"/>
          </p:cNvSpPr>
          <p:nvPr>
            <p:ph type="body" sz="quarter" idx="17" hasCustomPrompt="1"/>
          </p:nvPr>
        </p:nvSpPr>
        <p:spPr>
          <a:xfrm>
            <a:off x="3716218" y="4737797"/>
            <a:ext cx="4883772" cy="155670"/>
          </a:xfrm>
        </p:spPr>
        <p:txBody>
          <a:bodyPr/>
          <a:lstStyle>
            <a:lvl1pPr marL="0" indent="0" algn="r">
              <a:buNone/>
              <a:defRPr sz="675" b="1"/>
            </a:lvl1pPr>
          </a:lstStyle>
          <a:p>
            <a:pPr lvl="0"/>
            <a:r>
              <a:rPr lang="en-US"/>
              <a:t>OPTIONAL FUNCTION NAME</a:t>
            </a:r>
          </a:p>
        </p:txBody>
      </p:sp>
    </p:spTree>
    <p:extLst>
      <p:ext uri="{BB962C8B-B14F-4D97-AF65-F5344CB8AC3E}">
        <p14:creationId xmlns:p14="http://schemas.microsoft.com/office/powerpoint/2010/main" val="49004923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ub, graphic">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54025" y="651044"/>
            <a:ext cx="8235950" cy="230832"/>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1500" dirty="0">
                <a:solidFill>
                  <a:srgbClr val="595959"/>
                </a:solidFill>
                <a:latin typeface="+mn-lt"/>
                <a:ea typeface="Arial Unicode MS" pitchFamily="-65" charset="0"/>
                <a:cs typeface="Arial Unicode MS" pitchFamily="-65" charset="0"/>
                <a:sym typeface="Arial" pitchFamily="-65" charset="0"/>
              </a:defRPr>
            </a:lvl1pPr>
            <a:lvl2pPr>
              <a:defRPr sz="1575"/>
            </a:lvl2pPr>
            <a:lvl3pPr>
              <a:defRPr sz="1575"/>
            </a:lvl3pPr>
            <a:lvl4pPr>
              <a:defRPr sz="1575"/>
            </a:lvl4pPr>
            <a:lvl5pPr>
              <a:defRPr sz="1575"/>
            </a:lvl5pPr>
          </a:lstStyle>
          <a:p>
            <a:pPr marL="0" lvl="0" indent="0" algn="l" rtl="0" eaLnBrk="0" fontAlgn="base" hangingPunct="0">
              <a:spcBef>
                <a:spcPts val="1575"/>
              </a:spcBef>
              <a:spcAft>
                <a:spcPct val="0"/>
              </a:spcAft>
              <a:buClr>
                <a:schemeClr val="tx1"/>
              </a:buClr>
              <a:buSzPct val="100000"/>
              <a:buFont typeface="Arial" pitchFamily="-65" charset="0"/>
              <a:buNone/>
            </a:pPr>
            <a:r>
              <a:rPr lang="en-US"/>
              <a:t>Edit Master text styles</a:t>
            </a:r>
          </a:p>
        </p:txBody>
      </p:sp>
      <p:sp>
        <p:nvSpPr>
          <p:cNvPr id="7" name="Content Placeholder 11"/>
          <p:cNvSpPr>
            <a:spLocks noGrp="1"/>
          </p:cNvSpPr>
          <p:nvPr>
            <p:ph sz="quarter" idx="15"/>
          </p:nvPr>
        </p:nvSpPr>
        <p:spPr>
          <a:xfrm>
            <a:off x="451201" y="1284884"/>
            <a:ext cx="8239335" cy="3164423"/>
          </a:xfrm>
        </p:spPr>
        <p:txBody>
          <a:bodyPr/>
          <a:lstStyle>
            <a:lvl1pPr marL="0" marR="0" indent="0" algn="ctr" defTabSz="685800" rtl="0" eaLnBrk="1" fontAlgn="base" latinLnBrk="0" hangingPunct="1">
              <a:lnSpc>
                <a:spcPct val="100000"/>
              </a:lnSpc>
              <a:spcBef>
                <a:spcPct val="0"/>
              </a:spcBef>
              <a:spcAft>
                <a:spcPct val="0"/>
              </a:spcAft>
              <a:buClrTx/>
              <a:buSzTx/>
              <a:buFontTx/>
              <a:buNone/>
              <a:tabLst/>
              <a:defRPr sz="1500"/>
            </a:lvl1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Edit Master text styles</a:t>
            </a:r>
          </a:p>
          <a:p>
            <a:pPr marL="0" marR="0" lvl="1" indent="0" algn="ctr" defTabSz="6858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Second level</a:t>
            </a:r>
          </a:p>
          <a:p>
            <a:pPr marL="0" marR="0" lvl="2" indent="0" algn="ctr" defTabSz="6858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Third level</a:t>
            </a:r>
          </a:p>
          <a:p>
            <a:pPr marL="0" marR="0" lvl="3" indent="0" algn="ctr" defTabSz="6858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Fourth level</a:t>
            </a:r>
          </a:p>
          <a:p>
            <a:pPr marL="0" marR="0" lvl="4" indent="0" algn="ctr" defTabSz="6858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Fifth level</a:t>
            </a:r>
            <a:endParaRPr lang="en-US"/>
          </a:p>
        </p:txBody>
      </p:sp>
      <p:sp>
        <p:nvSpPr>
          <p:cNvPr id="16" name="Text Placeholder 19"/>
          <p:cNvSpPr>
            <a:spLocks noGrp="1"/>
          </p:cNvSpPr>
          <p:nvPr>
            <p:ph type="body" sz="quarter" idx="16" hasCustomPrompt="1"/>
          </p:nvPr>
        </p:nvSpPr>
        <p:spPr>
          <a:xfrm>
            <a:off x="450851" y="4535490"/>
            <a:ext cx="8239125" cy="119447"/>
          </a:xfrm>
        </p:spPr>
        <p:txBody>
          <a:bodyPr anchor="ctr"/>
          <a:lstStyle>
            <a:lvl1pPr marL="0" indent="0">
              <a:buNone/>
              <a:defRPr sz="750" baseline="0"/>
            </a:lvl1pPr>
            <a:lvl2pPr marL="162878" indent="0">
              <a:buNone/>
              <a:defRPr sz="750"/>
            </a:lvl2pPr>
            <a:lvl3pPr marL="397764" indent="0">
              <a:buNone/>
              <a:defRPr sz="750"/>
            </a:lvl3pPr>
            <a:lvl4pPr marL="672084" indent="0">
              <a:buNone/>
              <a:defRPr sz="750"/>
            </a:lvl4pPr>
            <a:lvl5pPr marL="972622" indent="0">
              <a:buNone/>
              <a:defRPr sz="750"/>
            </a:lvl5pPr>
          </a:lstStyle>
          <a:p>
            <a:r>
              <a:rPr lang="en-US" sz="750">
                <a:solidFill>
                  <a:srgbClr val="595959"/>
                </a:solidFill>
              </a:rPr>
              <a:t>Click to add footnote</a:t>
            </a:r>
          </a:p>
        </p:txBody>
      </p:sp>
      <p:sp>
        <p:nvSpPr>
          <p:cNvPr id="8" name="Text Placeholder 8">
            <a:extLst>
              <a:ext uri="{FF2B5EF4-FFF2-40B4-BE49-F238E27FC236}">
                <a16:creationId xmlns:a16="http://schemas.microsoft.com/office/drawing/2014/main" id="{9815D01A-B350-0E4D-886A-86B61D24B1B5}"/>
              </a:ext>
            </a:extLst>
          </p:cNvPr>
          <p:cNvSpPr>
            <a:spLocks noGrp="1"/>
          </p:cNvSpPr>
          <p:nvPr>
            <p:ph type="body" sz="quarter" idx="17" hasCustomPrompt="1"/>
          </p:nvPr>
        </p:nvSpPr>
        <p:spPr>
          <a:xfrm>
            <a:off x="3716218" y="4737797"/>
            <a:ext cx="4883772" cy="155670"/>
          </a:xfrm>
        </p:spPr>
        <p:txBody>
          <a:bodyPr/>
          <a:lstStyle>
            <a:lvl1pPr marL="0" indent="0" algn="r">
              <a:buNone/>
              <a:defRPr sz="675" b="1"/>
            </a:lvl1pPr>
          </a:lstStyle>
          <a:p>
            <a:pPr lvl="0"/>
            <a:r>
              <a:rPr lang="en-US"/>
              <a:t>OPTIONAL FUNCTION NAME</a:t>
            </a:r>
          </a:p>
        </p:txBody>
      </p:sp>
      <p:sp>
        <p:nvSpPr>
          <p:cNvPr id="9" name="Slide Number Placeholder 5">
            <a:extLst>
              <a:ext uri="{FF2B5EF4-FFF2-40B4-BE49-F238E27FC236}">
                <a16:creationId xmlns:a16="http://schemas.microsoft.com/office/drawing/2014/main" id="{062AAD26-1841-6A46-B1A5-9920422EA4EB}"/>
              </a:ext>
            </a:extLst>
          </p:cNvPr>
          <p:cNvSpPr>
            <a:spLocks noGrp="1"/>
          </p:cNvSpPr>
          <p:nvPr>
            <p:ph type="sldNum" sz="quarter" idx="4"/>
          </p:nvPr>
        </p:nvSpPr>
        <p:spPr>
          <a:xfrm>
            <a:off x="8732939" y="4664788"/>
            <a:ext cx="340800" cy="250031"/>
          </a:xfrm>
          <a:prstGeom prst="rect">
            <a:avLst/>
          </a:prstGeom>
        </p:spPr>
        <p:txBody>
          <a:bodyPr vert="horz" lIns="91440" tIns="45720" rIns="91440" bIns="45720" rtlCol="0" anchor="ctr"/>
          <a:lstStyle>
            <a:lvl1pPr algn="r">
              <a:defRPr sz="600">
                <a:solidFill>
                  <a:srgbClr val="C8102E"/>
                </a:solidFill>
              </a:defRPr>
            </a:lvl1pPr>
          </a:lstStyle>
          <a:p>
            <a:fld id="{AD816501-AAE5-214E-B100-00C3DC5F5E3F}" type="slidenum">
              <a:rPr lang="en-US" smtClean="0"/>
              <a:pPr/>
              <a:t>‹#›</a:t>
            </a:fld>
            <a:endParaRPr lang="en-US" dirty="0"/>
          </a:p>
        </p:txBody>
      </p:sp>
      <p:sp>
        <p:nvSpPr>
          <p:cNvPr id="10" name="Title 1">
            <a:extLst>
              <a:ext uri="{FF2B5EF4-FFF2-40B4-BE49-F238E27FC236}">
                <a16:creationId xmlns:a16="http://schemas.microsoft.com/office/drawing/2014/main" id="{5894FA30-4125-A242-96DD-A62700B99EAA}"/>
              </a:ext>
            </a:extLst>
          </p:cNvPr>
          <p:cNvSpPr>
            <a:spLocks noGrp="1"/>
          </p:cNvSpPr>
          <p:nvPr>
            <p:ph type="title"/>
          </p:nvPr>
        </p:nvSpPr>
        <p:spPr>
          <a:xfrm>
            <a:off x="454025" y="283843"/>
            <a:ext cx="7609320" cy="311624"/>
          </a:xfrm>
        </p:spPr>
        <p:txBody>
          <a:bodyPr/>
          <a:lstStyle>
            <a:lvl1pPr>
              <a:lnSpc>
                <a:spcPct val="90000"/>
              </a:lnSpc>
              <a:defRPr kern="1500" spc="-75"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949146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sub, graphic">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B62BCF5D-2AAB-494D-8B27-E6FAD017A3DA}"/>
              </a:ext>
            </a:extLst>
          </p:cNvPr>
          <p:cNvSpPr>
            <a:spLocks noGrp="1"/>
          </p:cNvSpPr>
          <p:nvPr>
            <p:ph type="pic" sz="quarter" idx="21"/>
          </p:nvPr>
        </p:nvSpPr>
        <p:spPr>
          <a:xfrm>
            <a:off x="627063" y="2879170"/>
            <a:ext cx="2513012" cy="1262063"/>
          </a:xfrm>
        </p:spPr>
        <p:txBody>
          <a:bodyPr/>
          <a:lstStyle/>
          <a:p>
            <a:endParaRPr lang="en-US" dirty="0"/>
          </a:p>
        </p:txBody>
      </p:sp>
      <p:sp>
        <p:nvSpPr>
          <p:cNvPr id="22" name="Picture Placeholder 2">
            <a:extLst>
              <a:ext uri="{FF2B5EF4-FFF2-40B4-BE49-F238E27FC236}">
                <a16:creationId xmlns:a16="http://schemas.microsoft.com/office/drawing/2014/main" id="{19F7F741-E9F5-4A40-96B8-14CA9B84B97B}"/>
              </a:ext>
            </a:extLst>
          </p:cNvPr>
          <p:cNvSpPr>
            <a:spLocks noGrp="1"/>
          </p:cNvSpPr>
          <p:nvPr>
            <p:ph type="pic" sz="quarter" idx="22"/>
          </p:nvPr>
        </p:nvSpPr>
        <p:spPr>
          <a:xfrm>
            <a:off x="3317489" y="2878884"/>
            <a:ext cx="2513012" cy="1262063"/>
          </a:xfrm>
        </p:spPr>
        <p:txBody>
          <a:bodyPr/>
          <a:lstStyle/>
          <a:p>
            <a:endParaRPr lang="en-US" dirty="0"/>
          </a:p>
        </p:txBody>
      </p:sp>
      <p:sp>
        <p:nvSpPr>
          <p:cNvPr id="23" name="Picture Placeholder 2">
            <a:extLst>
              <a:ext uri="{FF2B5EF4-FFF2-40B4-BE49-F238E27FC236}">
                <a16:creationId xmlns:a16="http://schemas.microsoft.com/office/drawing/2014/main" id="{51F1E49C-064D-D34F-AC15-DAAD66CB92B8}"/>
              </a:ext>
            </a:extLst>
          </p:cNvPr>
          <p:cNvSpPr>
            <a:spLocks noGrp="1"/>
          </p:cNvSpPr>
          <p:nvPr>
            <p:ph type="pic" sz="quarter" idx="23"/>
          </p:nvPr>
        </p:nvSpPr>
        <p:spPr>
          <a:xfrm>
            <a:off x="6007915" y="2878884"/>
            <a:ext cx="2513012" cy="1262063"/>
          </a:xfrm>
        </p:spPr>
        <p:txBody>
          <a:bodyPr/>
          <a:lstStyle/>
          <a:p>
            <a:endParaRPr lang="en-US" dirty="0"/>
          </a:p>
        </p:txBody>
      </p:sp>
      <p:sp>
        <p:nvSpPr>
          <p:cNvPr id="3" name="Picture Placeholder 2">
            <a:extLst>
              <a:ext uri="{FF2B5EF4-FFF2-40B4-BE49-F238E27FC236}">
                <a16:creationId xmlns:a16="http://schemas.microsoft.com/office/drawing/2014/main" id="{1B53DB3B-124E-BB4F-9482-0A377FD55659}"/>
              </a:ext>
            </a:extLst>
          </p:cNvPr>
          <p:cNvSpPr>
            <a:spLocks noGrp="1"/>
          </p:cNvSpPr>
          <p:nvPr>
            <p:ph type="pic" sz="quarter" idx="18"/>
          </p:nvPr>
        </p:nvSpPr>
        <p:spPr>
          <a:xfrm>
            <a:off x="627063" y="1484710"/>
            <a:ext cx="2513012" cy="1262063"/>
          </a:xfrm>
        </p:spPr>
        <p:txBody>
          <a:bodyPr/>
          <a:lstStyle/>
          <a:p>
            <a:endParaRPr lang="en-US" dirty="0"/>
          </a:p>
        </p:txBody>
      </p:sp>
      <p:sp>
        <p:nvSpPr>
          <p:cNvPr id="18" name="Picture Placeholder 2">
            <a:extLst>
              <a:ext uri="{FF2B5EF4-FFF2-40B4-BE49-F238E27FC236}">
                <a16:creationId xmlns:a16="http://schemas.microsoft.com/office/drawing/2014/main" id="{C2D73F97-E7E3-6441-9A6B-221083CD9EAB}"/>
              </a:ext>
            </a:extLst>
          </p:cNvPr>
          <p:cNvSpPr>
            <a:spLocks noGrp="1"/>
          </p:cNvSpPr>
          <p:nvPr>
            <p:ph type="pic" sz="quarter" idx="19"/>
          </p:nvPr>
        </p:nvSpPr>
        <p:spPr>
          <a:xfrm>
            <a:off x="3317489" y="1484424"/>
            <a:ext cx="2513012" cy="1262063"/>
          </a:xfrm>
        </p:spPr>
        <p:txBody>
          <a:bodyPr/>
          <a:lstStyle/>
          <a:p>
            <a:endParaRPr lang="en-US" dirty="0"/>
          </a:p>
        </p:txBody>
      </p:sp>
      <p:sp>
        <p:nvSpPr>
          <p:cNvPr id="20" name="Picture Placeholder 2">
            <a:extLst>
              <a:ext uri="{FF2B5EF4-FFF2-40B4-BE49-F238E27FC236}">
                <a16:creationId xmlns:a16="http://schemas.microsoft.com/office/drawing/2014/main" id="{042C5219-0F11-7445-A4AD-732E386B004A}"/>
              </a:ext>
            </a:extLst>
          </p:cNvPr>
          <p:cNvSpPr>
            <a:spLocks noGrp="1"/>
          </p:cNvSpPr>
          <p:nvPr>
            <p:ph type="pic" sz="quarter" idx="20"/>
          </p:nvPr>
        </p:nvSpPr>
        <p:spPr>
          <a:xfrm>
            <a:off x="6007915" y="1484424"/>
            <a:ext cx="2513012" cy="1262063"/>
          </a:xfrm>
        </p:spPr>
        <p:txBody>
          <a:bodyPr/>
          <a:lstStyle/>
          <a:p>
            <a:endParaRPr lang="en-US" dirty="0"/>
          </a:p>
        </p:txBody>
      </p:sp>
      <p:sp>
        <p:nvSpPr>
          <p:cNvPr id="5" name="Text Placeholder 4"/>
          <p:cNvSpPr>
            <a:spLocks noGrp="1"/>
          </p:cNvSpPr>
          <p:nvPr>
            <p:ph type="body" sz="quarter" idx="10"/>
          </p:nvPr>
        </p:nvSpPr>
        <p:spPr>
          <a:xfrm>
            <a:off x="454025" y="651044"/>
            <a:ext cx="8235950" cy="230832"/>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1500" dirty="0">
                <a:solidFill>
                  <a:srgbClr val="595959"/>
                </a:solidFill>
                <a:latin typeface="+mn-lt"/>
                <a:ea typeface="Arial Unicode MS" pitchFamily="-65" charset="0"/>
                <a:cs typeface="Arial Unicode MS" pitchFamily="-65" charset="0"/>
                <a:sym typeface="Arial" pitchFamily="-65" charset="0"/>
              </a:defRPr>
            </a:lvl1pPr>
            <a:lvl2pPr>
              <a:defRPr sz="1575"/>
            </a:lvl2pPr>
            <a:lvl3pPr>
              <a:defRPr sz="1575"/>
            </a:lvl3pPr>
            <a:lvl4pPr>
              <a:defRPr sz="1575"/>
            </a:lvl4pPr>
            <a:lvl5pPr>
              <a:defRPr sz="1575"/>
            </a:lvl5pPr>
          </a:lstStyle>
          <a:p>
            <a:pPr marL="0" lvl="0" indent="0" algn="l" rtl="0" eaLnBrk="0" fontAlgn="base" hangingPunct="0">
              <a:spcBef>
                <a:spcPts val="1575"/>
              </a:spcBef>
              <a:spcAft>
                <a:spcPct val="0"/>
              </a:spcAft>
              <a:buClr>
                <a:schemeClr val="tx1"/>
              </a:buClr>
              <a:buSzPct val="100000"/>
              <a:buFont typeface="Arial" pitchFamily="-65" charset="0"/>
              <a:buNone/>
            </a:pPr>
            <a:r>
              <a:rPr lang="en-US"/>
              <a:t>Edit Master text styles</a:t>
            </a:r>
          </a:p>
        </p:txBody>
      </p:sp>
      <p:sp>
        <p:nvSpPr>
          <p:cNvPr id="16" name="Text Placeholder 19"/>
          <p:cNvSpPr>
            <a:spLocks noGrp="1"/>
          </p:cNvSpPr>
          <p:nvPr>
            <p:ph type="body" sz="quarter" idx="16" hasCustomPrompt="1"/>
          </p:nvPr>
        </p:nvSpPr>
        <p:spPr>
          <a:xfrm>
            <a:off x="450851" y="4535490"/>
            <a:ext cx="8239125" cy="119447"/>
          </a:xfrm>
        </p:spPr>
        <p:txBody>
          <a:bodyPr anchor="ctr"/>
          <a:lstStyle>
            <a:lvl1pPr marL="0" indent="0">
              <a:buNone/>
              <a:defRPr sz="750" baseline="0"/>
            </a:lvl1pPr>
            <a:lvl2pPr marL="162878" indent="0">
              <a:buNone/>
              <a:defRPr sz="750"/>
            </a:lvl2pPr>
            <a:lvl3pPr marL="397764" indent="0">
              <a:buNone/>
              <a:defRPr sz="750"/>
            </a:lvl3pPr>
            <a:lvl4pPr marL="672084" indent="0">
              <a:buNone/>
              <a:defRPr sz="750"/>
            </a:lvl4pPr>
            <a:lvl5pPr marL="972622" indent="0">
              <a:buNone/>
              <a:defRPr sz="750"/>
            </a:lvl5pPr>
          </a:lstStyle>
          <a:p>
            <a:r>
              <a:rPr lang="en-US" sz="750">
                <a:solidFill>
                  <a:srgbClr val="595959"/>
                </a:solidFill>
              </a:rPr>
              <a:t>Click to add footnote</a:t>
            </a:r>
          </a:p>
        </p:txBody>
      </p:sp>
      <p:sp>
        <p:nvSpPr>
          <p:cNvPr id="8" name="Text Placeholder 8">
            <a:extLst>
              <a:ext uri="{FF2B5EF4-FFF2-40B4-BE49-F238E27FC236}">
                <a16:creationId xmlns:a16="http://schemas.microsoft.com/office/drawing/2014/main" id="{9815D01A-B350-0E4D-886A-86B61D24B1B5}"/>
              </a:ext>
            </a:extLst>
          </p:cNvPr>
          <p:cNvSpPr>
            <a:spLocks noGrp="1"/>
          </p:cNvSpPr>
          <p:nvPr>
            <p:ph type="body" sz="quarter" idx="17" hasCustomPrompt="1"/>
          </p:nvPr>
        </p:nvSpPr>
        <p:spPr>
          <a:xfrm>
            <a:off x="3716218" y="4737797"/>
            <a:ext cx="4883772" cy="155670"/>
          </a:xfrm>
        </p:spPr>
        <p:txBody>
          <a:bodyPr/>
          <a:lstStyle>
            <a:lvl1pPr marL="0" indent="0" algn="r">
              <a:buNone/>
              <a:defRPr sz="675" b="1"/>
            </a:lvl1pPr>
          </a:lstStyle>
          <a:p>
            <a:pPr lvl="0"/>
            <a:r>
              <a:rPr lang="en-US"/>
              <a:t>OPTIONAL FUNCTION NAME</a:t>
            </a:r>
          </a:p>
        </p:txBody>
      </p:sp>
      <p:sp>
        <p:nvSpPr>
          <p:cNvPr id="9" name="Slide Number Placeholder 5">
            <a:extLst>
              <a:ext uri="{FF2B5EF4-FFF2-40B4-BE49-F238E27FC236}">
                <a16:creationId xmlns:a16="http://schemas.microsoft.com/office/drawing/2014/main" id="{062AAD26-1841-6A46-B1A5-9920422EA4EB}"/>
              </a:ext>
            </a:extLst>
          </p:cNvPr>
          <p:cNvSpPr>
            <a:spLocks noGrp="1"/>
          </p:cNvSpPr>
          <p:nvPr>
            <p:ph type="sldNum" sz="quarter" idx="4"/>
          </p:nvPr>
        </p:nvSpPr>
        <p:spPr>
          <a:xfrm>
            <a:off x="8732939" y="4664788"/>
            <a:ext cx="340800" cy="250031"/>
          </a:xfrm>
          <a:prstGeom prst="rect">
            <a:avLst/>
          </a:prstGeom>
        </p:spPr>
        <p:txBody>
          <a:bodyPr vert="horz" lIns="91440" tIns="45720" rIns="91440" bIns="45720" rtlCol="0" anchor="ctr"/>
          <a:lstStyle>
            <a:lvl1pPr algn="r">
              <a:defRPr sz="600">
                <a:solidFill>
                  <a:srgbClr val="C8102E"/>
                </a:solidFill>
              </a:defRPr>
            </a:lvl1pPr>
          </a:lstStyle>
          <a:p>
            <a:fld id="{AD816501-AAE5-214E-B100-00C3DC5F5E3F}" type="slidenum">
              <a:rPr lang="en-US" smtClean="0"/>
              <a:pPr/>
              <a:t>‹#›</a:t>
            </a:fld>
            <a:endParaRPr lang="en-US" dirty="0"/>
          </a:p>
        </p:txBody>
      </p:sp>
      <p:sp>
        <p:nvSpPr>
          <p:cNvPr id="10" name="Title 1">
            <a:extLst>
              <a:ext uri="{FF2B5EF4-FFF2-40B4-BE49-F238E27FC236}">
                <a16:creationId xmlns:a16="http://schemas.microsoft.com/office/drawing/2014/main" id="{5894FA30-4125-A242-96DD-A62700B99EAA}"/>
              </a:ext>
            </a:extLst>
          </p:cNvPr>
          <p:cNvSpPr>
            <a:spLocks noGrp="1"/>
          </p:cNvSpPr>
          <p:nvPr>
            <p:ph type="title"/>
          </p:nvPr>
        </p:nvSpPr>
        <p:spPr>
          <a:xfrm>
            <a:off x="454025" y="283843"/>
            <a:ext cx="7609320" cy="311624"/>
          </a:xfrm>
        </p:spPr>
        <p:txBody>
          <a:bodyPr/>
          <a:lstStyle>
            <a:lvl1pPr>
              <a:lnSpc>
                <a:spcPct val="90000"/>
              </a:lnSpc>
              <a:defRPr kern="1500" spc="-75"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31625911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bullets">
    <p:spTree>
      <p:nvGrpSpPr>
        <p:cNvPr id="1" name=""/>
        <p:cNvGrpSpPr/>
        <p:nvPr/>
      </p:nvGrpSpPr>
      <p:grpSpPr>
        <a:xfrm>
          <a:off x="0" y="0"/>
          <a:ext cx="0" cy="0"/>
          <a:chOff x="0" y="0"/>
          <a:chExt cx="0" cy="0"/>
        </a:xfrm>
      </p:grpSpPr>
      <p:sp>
        <p:nvSpPr>
          <p:cNvPr id="10" name="Text Placeholder 9"/>
          <p:cNvSpPr>
            <a:spLocks noGrp="1"/>
          </p:cNvSpPr>
          <p:nvPr>
            <p:ph type="body" sz="quarter" idx="11"/>
          </p:nvPr>
        </p:nvSpPr>
        <p:spPr>
          <a:xfrm>
            <a:off x="454025" y="1284884"/>
            <a:ext cx="8235950" cy="3164423"/>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9"/>
          <p:cNvSpPr>
            <a:spLocks noGrp="1"/>
          </p:cNvSpPr>
          <p:nvPr>
            <p:ph type="body" sz="quarter" idx="16" hasCustomPrompt="1"/>
          </p:nvPr>
        </p:nvSpPr>
        <p:spPr>
          <a:xfrm>
            <a:off x="450851" y="4535490"/>
            <a:ext cx="8239125" cy="119447"/>
          </a:xfrm>
        </p:spPr>
        <p:txBody>
          <a:bodyPr anchor="ctr"/>
          <a:lstStyle>
            <a:lvl1pPr marL="0" indent="0">
              <a:buNone/>
              <a:defRPr sz="750" baseline="0"/>
            </a:lvl1pPr>
            <a:lvl2pPr marL="162878" indent="0">
              <a:buNone/>
              <a:defRPr sz="750"/>
            </a:lvl2pPr>
            <a:lvl3pPr marL="397764" indent="0">
              <a:buNone/>
              <a:defRPr sz="750"/>
            </a:lvl3pPr>
            <a:lvl4pPr marL="672084" indent="0">
              <a:buNone/>
              <a:defRPr sz="750"/>
            </a:lvl4pPr>
            <a:lvl5pPr marL="972622" indent="0">
              <a:buNone/>
              <a:defRPr sz="750"/>
            </a:lvl5pPr>
          </a:lstStyle>
          <a:p>
            <a:r>
              <a:rPr lang="en-US" sz="750">
                <a:solidFill>
                  <a:srgbClr val="595959"/>
                </a:solidFill>
              </a:rPr>
              <a:t>Click to add footnote</a:t>
            </a:r>
          </a:p>
        </p:txBody>
      </p:sp>
      <p:sp>
        <p:nvSpPr>
          <p:cNvPr id="6" name="Text Placeholder 8">
            <a:extLst>
              <a:ext uri="{FF2B5EF4-FFF2-40B4-BE49-F238E27FC236}">
                <a16:creationId xmlns:a16="http://schemas.microsoft.com/office/drawing/2014/main" id="{825A9726-242C-8744-AC0F-006F774EACF4}"/>
              </a:ext>
            </a:extLst>
          </p:cNvPr>
          <p:cNvSpPr>
            <a:spLocks noGrp="1"/>
          </p:cNvSpPr>
          <p:nvPr>
            <p:ph type="body" sz="quarter" idx="17" hasCustomPrompt="1"/>
          </p:nvPr>
        </p:nvSpPr>
        <p:spPr>
          <a:xfrm>
            <a:off x="3716218" y="4737797"/>
            <a:ext cx="4883772" cy="155670"/>
          </a:xfrm>
        </p:spPr>
        <p:txBody>
          <a:bodyPr/>
          <a:lstStyle>
            <a:lvl1pPr marL="0" indent="0" algn="r">
              <a:buNone/>
              <a:defRPr sz="675" b="1"/>
            </a:lvl1pPr>
          </a:lstStyle>
          <a:p>
            <a:pPr lvl="0"/>
            <a:r>
              <a:rPr lang="en-US"/>
              <a:t>OPTIONAL FUNCTION NAME</a:t>
            </a:r>
          </a:p>
        </p:txBody>
      </p:sp>
      <p:sp>
        <p:nvSpPr>
          <p:cNvPr id="7" name="Slide Number Placeholder 5">
            <a:extLst>
              <a:ext uri="{FF2B5EF4-FFF2-40B4-BE49-F238E27FC236}">
                <a16:creationId xmlns:a16="http://schemas.microsoft.com/office/drawing/2014/main" id="{4C6B1602-B3AD-524E-BB00-38D376842D88}"/>
              </a:ext>
            </a:extLst>
          </p:cNvPr>
          <p:cNvSpPr>
            <a:spLocks noGrp="1"/>
          </p:cNvSpPr>
          <p:nvPr>
            <p:ph type="sldNum" sz="quarter" idx="4"/>
          </p:nvPr>
        </p:nvSpPr>
        <p:spPr>
          <a:xfrm>
            <a:off x="8732939" y="4664788"/>
            <a:ext cx="340800" cy="250031"/>
          </a:xfrm>
          <a:prstGeom prst="rect">
            <a:avLst/>
          </a:prstGeom>
        </p:spPr>
        <p:txBody>
          <a:bodyPr vert="horz" lIns="91440" tIns="45720" rIns="91440" bIns="45720" rtlCol="0" anchor="ctr"/>
          <a:lstStyle>
            <a:lvl1pPr algn="r">
              <a:defRPr sz="600">
                <a:solidFill>
                  <a:schemeClr val="accent1"/>
                </a:solidFill>
              </a:defRPr>
            </a:lvl1pPr>
          </a:lstStyle>
          <a:p>
            <a:fld id="{AD816501-AAE5-214E-B100-00C3DC5F5E3F}" type="slidenum">
              <a:rPr lang="en-US" smtClean="0"/>
              <a:pPr/>
              <a:t>‹#›</a:t>
            </a:fld>
            <a:endParaRPr lang="en-US" dirty="0"/>
          </a:p>
        </p:txBody>
      </p:sp>
      <p:sp>
        <p:nvSpPr>
          <p:cNvPr id="8" name="Title 1">
            <a:extLst>
              <a:ext uri="{FF2B5EF4-FFF2-40B4-BE49-F238E27FC236}">
                <a16:creationId xmlns:a16="http://schemas.microsoft.com/office/drawing/2014/main" id="{52541632-401C-DA48-97BA-16397655145A}"/>
              </a:ext>
            </a:extLst>
          </p:cNvPr>
          <p:cNvSpPr>
            <a:spLocks noGrp="1"/>
          </p:cNvSpPr>
          <p:nvPr>
            <p:ph type="title"/>
          </p:nvPr>
        </p:nvSpPr>
        <p:spPr>
          <a:xfrm>
            <a:off x="454025" y="283843"/>
            <a:ext cx="7609320" cy="311624"/>
          </a:xfrm>
        </p:spPr>
        <p:txBody>
          <a:bodyPr/>
          <a:lstStyle>
            <a:lvl1pPr>
              <a:lnSpc>
                <a:spcPct val="90000"/>
              </a:lnSpc>
              <a:defRPr kern="1500" spc="-75"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35356731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ub, bullets">
    <p:spTree>
      <p:nvGrpSpPr>
        <p:cNvPr id="1" name=""/>
        <p:cNvGrpSpPr/>
        <p:nvPr/>
      </p:nvGrpSpPr>
      <p:grpSpPr>
        <a:xfrm>
          <a:off x="0" y="0"/>
          <a:ext cx="0" cy="0"/>
          <a:chOff x="0" y="0"/>
          <a:chExt cx="0" cy="0"/>
        </a:xfrm>
      </p:grpSpPr>
      <p:sp>
        <p:nvSpPr>
          <p:cNvPr id="7" name="Text Placeholder 4"/>
          <p:cNvSpPr>
            <a:spLocks noGrp="1"/>
          </p:cNvSpPr>
          <p:nvPr>
            <p:ph type="body" sz="quarter" idx="10"/>
          </p:nvPr>
        </p:nvSpPr>
        <p:spPr>
          <a:xfrm>
            <a:off x="454025" y="651044"/>
            <a:ext cx="8235950" cy="230832"/>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1500" dirty="0">
                <a:solidFill>
                  <a:srgbClr val="595959"/>
                </a:solidFill>
                <a:latin typeface="+mn-lt"/>
                <a:ea typeface="Arial Unicode MS" pitchFamily="-65" charset="0"/>
                <a:cs typeface="Arial Unicode MS" pitchFamily="-65" charset="0"/>
                <a:sym typeface="Arial" pitchFamily="-65" charset="0"/>
              </a:defRPr>
            </a:lvl1pPr>
            <a:lvl2pPr>
              <a:defRPr sz="1575"/>
            </a:lvl2pPr>
            <a:lvl3pPr>
              <a:defRPr sz="1575"/>
            </a:lvl3pPr>
            <a:lvl4pPr>
              <a:defRPr sz="1575"/>
            </a:lvl4pPr>
            <a:lvl5pPr>
              <a:defRPr sz="1575"/>
            </a:lvl5pPr>
          </a:lstStyle>
          <a:p>
            <a:pPr marL="0" lvl="0" indent="0" algn="l" rtl="0" eaLnBrk="0" fontAlgn="base" hangingPunct="0">
              <a:spcBef>
                <a:spcPts val="1575"/>
              </a:spcBef>
              <a:spcAft>
                <a:spcPct val="0"/>
              </a:spcAft>
              <a:buClr>
                <a:schemeClr val="tx1"/>
              </a:buClr>
              <a:buSzPct val="100000"/>
              <a:buFont typeface="Arial" pitchFamily="-65" charset="0"/>
              <a:buNone/>
            </a:pPr>
            <a:r>
              <a:rPr lang="en-US"/>
              <a:t>Edit Master text styles</a:t>
            </a:r>
          </a:p>
        </p:txBody>
      </p:sp>
      <p:sp>
        <p:nvSpPr>
          <p:cNvPr id="10" name="Text Placeholder 9"/>
          <p:cNvSpPr>
            <a:spLocks noGrp="1"/>
          </p:cNvSpPr>
          <p:nvPr>
            <p:ph type="body" sz="quarter" idx="11"/>
          </p:nvPr>
        </p:nvSpPr>
        <p:spPr>
          <a:xfrm>
            <a:off x="454025" y="1284884"/>
            <a:ext cx="8235950" cy="3164423"/>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9"/>
          <p:cNvSpPr>
            <a:spLocks noGrp="1"/>
          </p:cNvSpPr>
          <p:nvPr>
            <p:ph type="body" sz="quarter" idx="16" hasCustomPrompt="1"/>
          </p:nvPr>
        </p:nvSpPr>
        <p:spPr>
          <a:xfrm>
            <a:off x="450851" y="4535490"/>
            <a:ext cx="8239125" cy="119447"/>
          </a:xfrm>
        </p:spPr>
        <p:txBody>
          <a:bodyPr anchor="ctr"/>
          <a:lstStyle>
            <a:lvl1pPr marL="0" indent="0">
              <a:buNone/>
              <a:defRPr sz="750" baseline="0"/>
            </a:lvl1pPr>
            <a:lvl2pPr marL="162878" indent="0">
              <a:buNone/>
              <a:defRPr sz="750"/>
            </a:lvl2pPr>
            <a:lvl3pPr marL="397764" indent="0">
              <a:buNone/>
              <a:defRPr sz="750"/>
            </a:lvl3pPr>
            <a:lvl4pPr marL="672084" indent="0">
              <a:buNone/>
              <a:defRPr sz="750"/>
            </a:lvl4pPr>
            <a:lvl5pPr marL="972622" indent="0">
              <a:buNone/>
              <a:defRPr sz="750"/>
            </a:lvl5pPr>
          </a:lstStyle>
          <a:p>
            <a:r>
              <a:rPr lang="en-US" sz="750">
                <a:solidFill>
                  <a:srgbClr val="595959"/>
                </a:solidFill>
              </a:rPr>
              <a:t>Click to add footnote</a:t>
            </a:r>
          </a:p>
        </p:txBody>
      </p:sp>
      <p:sp>
        <p:nvSpPr>
          <p:cNvPr id="9" name="Text Placeholder 8">
            <a:extLst>
              <a:ext uri="{FF2B5EF4-FFF2-40B4-BE49-F238E27FC236}">
                <a16:creationId xmlns:a16="http://schemas.microsoft.com/office/drawing/2014/main" id="{0FA815AF-54E8-7241-B515-19584AD8C057}"/>
              </a:ext>
            </a:extLst>
          </p:cNvPr>
          <p:cNvSpPr>
            <a:spLocks noGrp="1"/>
          </p:cNvSpPr>
          <p:nvPr>
            <p:ph type="body" sz="quarter" idx="17" hasCustomPrompt="1"/>
          </p:nvPr>
        </p:nvSpPr>
        <p:spPr>
          <a:xfrm>
            <a:off x="3716218" y="4737797"/>
            <a:ext cx="4883772" cy="155670"/>
          </a:xfrm>
        </p:spPr>
        <p:txBody>
          <a:bodyPr/>
          <a:lstStyle>
            <a:lvl1pPr marL="0" indent="0" algn="r">
              <a:buNone/>
              <a:defRPr sz="675" b="1"/>
            </a:lvl1pPr>
          </a:lstStyle>
          <a:p>
            <a:pPr lvl="0"/>
            <a:r>
              <a:rPr lang="en-US"/>
              <a:t>OPTIONAL FUNCTION NAME</a:t>
            </a:r>
          </a:p>
        </p:txBody>
      </p:sp>
      <p:sp>
        <p:nvSpPr>
          <p:cNvPr id="11" name="Slide Number Placeholder 5">
            <a:extLst>
              <a:ext uri="{FF2B5EF4-FFF2-40B4-BE49-F238E27FC236}">
                <a16:creationId xmlns:a16="http://schemas.microsoft.com/office/drawing/2014/main" id="{2013A1CE-D90F-A740-9105-7E189B382B87}"/>
              </a:ext>
            </a:extLst>
          </p:cNvPr>
          <p:cNvSpPr>
            <a:spLocks noGrp="1"/>
          </p:cNvSpPr>
          <p:nvPr>
            <p:ph type="sldNum" sz="quarter" idx="4"/>
          </p:nvPr>
        </p:nvSpPr>
        <p:spPr>
          <a:xfrm>
            <a:off x="8732939" y="4664788"/>
            <a:ext cx="340800" cy="250031"/>
          </a:xfrm>
          <a:prstGeom prst="rect">
            <a:avLst/>
          </a:prstGeom>
        </p:spPr>
        <p:txBody>
          <a:bodyPr vert="horz" lIns="91440" tIns="45720" rIns="91440" bIns="45720" rtlCol="0" anchor="ctr"/>
          <a:lstStyle>
            <a:lvl1pPr algn="r">
              <a:defRPr sz="600">
                <a:solidFill>
                  <a:schemeClr val="accent1"/>
                </a:solidFill>
              </a:defRPr>
            </a:lvl1pPr>
          </a:lstStyle>
          <a:p>
            <a:fld id="{AD816501-AAE5-214E-B100-00C3DC5F5E3F}" type="slidenum">
              <a:rPr lang="en-US" smtClean="0"/>
              <a:pPr/>
              <a:t>‹#›</a:t>
            </a:fld>
            <a:endParaRPr lang="en-US" dirty="0"/>
          </a:p>
        </p:txBody>
      </p:sp>
      <p:sp>
        <p:nvSpPr>
          <p:cNvPr id="8" name="Title 1">
            <a:extLst>
              <a:ext uri="{FF2B5EF4-FFF2-40B4-BE49-F238E27FC236}">
                <a16:creationId xmlns:a16="http://schemas.microsoft.com/office/drawing/2014/main" id="{09A27437-7904-5543-A657-BF8B6FA7F91A}"/>
              </a:ext>
            </a:extLst>
          </p:cNvPr>
          <p:cNvSpPr>
            <a:spLocks noGrp="1"/>
          </p:cNvSpPr>
          <p:nvPr>
            <p:ph type="title"/>
          </p:nvPr>
        </p:nvSpPr>
        <p:spPr>
          <a:xfrm>
            <a:off x="454025" y="283843"/>
            <a:ext cx="7609320" cy="311624"/>
          </a:xfrm>
        </p:spPr>
        <p:txBody>
          <a:bodyPr/>
          <a:lstStyle>
            <a:lvl1pPr>
              <a:lnSpc>
                <a:spcPct val="90000"/>
              </a:lnSpc>
              <a:defRPr kern="1500" spc="-75"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30133900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ub, header,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454025" y="1284884"/>
            <a:ext cx="8235950" cy="292837"/>
          </a:xfrm>
          <a:noFill/>
          <a:ln w="12700">
            <a:noFill/>
            <a:miter lim="800000"/>
            <a:headEnd/>
            <a:tailEnd/>
          </a:ln>
        </p:spPr>
        <p:txBody>
          <a:bodyPr vert="horz" wrap="square" lIns="0" tIns="0" rIns="0" bIns="0" numCol="1" anchor="t" anchorCtr="0" compatLnSpc="1">
            <a:prstTxWarp prst="textNoShape">
              <a:avLst/>
            </a:prstTxWarp>
            <a:spAutoFit/>
          </a:bodyPr>
          <a:lstStyle>
            <a:lvl1pPr marL="0" indent="0" algn="l" rtl="0" eaLnBrk="0" fontAlgn="base" hangingPunct="0">
              <a:lnSpc>
                <a:spcPct val="110000"/>
              </a:lnSpc>
              <a:spcBef>
                <a:spcPts val="0"/>
              </a:spcBef>
              <a:spcAft>
                <a:spcPct val="0"/>
              </a:spcAft>
              <a:buClr>
                <a:schemeClr val="tx1"/>
              </a:buClr>
              <a:buSzPct val="100000"/>
              <a:buFont typeface="Arial" pitchFamily="-65" charset="0"/>
              <a:buNone/>
              <a:defRPr lang="en-US" sz="1875" b="1" dirty="0" smtClean="0">
                <a:solidFill>
                  <a:srgbClr val="000000"/>
                </a:solidFill>
                <a:latin typeface="+mn-lt"/>
                <a:ea typeface="Arial Unicode MS" pitchFamily="-65" charset="0"/>
                <a:cs typeface="Arial Unicode MS" pitchFamily="-65" charset="0"/>
                <a:sym typeface="Arial" pitchFamily="-65" charset="0"/>
              </a:defRPr>
            </a:lvl1pPr>
            <a:lvl2pPr algn="l" rtl="0" eaLnBrk="0" fontAlgn="base" hangingPunct="0">
              <a:lnSpc>
                <a:spcPct val="110000"/>
              </a:lnSpc>
              <a:spcBef>
                <a:spcPts val="0"/>
              </a:spcBef>
              <a:spcAft>
                <a:spcPct val="0"/>
              </a:spcAft>
              <a:buClr>
                <a:schemeClr val="tx1"/>
              </a:buClr>
              <a:buSzPct val="100000"/>
              <a:buFont typeface="Arial" pitchFamily="-65" charset="0"/>
              <a:defRPr lang="en-US" sz="1500" dirty="0" smtClean="0">
                <a:solidFill>
                  <a:schemeClr val="tx1"/>
                </a:solidFill>
                <a:latin typeface="+mn-lt"/>
                <a:ea typeface="Arial Unicode MS" pitchFamily="-65" charset="0"/>
                <a:cs typeface="Arial Unicode MS" pitchFamily="-65" charset="0"/>
                <a:sym typeface="Arial" pitchFamily="-65" charset="0"/>
              </a:defRPr>
            </a:lvl2pPr>
            <a:lvl3pPr algn="l" rtl="0" eaLnBrk="0" fontAlgn="base" hangingPunct="0">
              <a:lnSpc>
                <a:spcPct val="110000"/>
              </a:lnSpc>
              <a:spcBef>
                <a:spcPts val="0"/>
              </a:spcBef>
              <a:spcAft>
                <a:spcPct val="0"/>
              </a:spcAft>
              <a:buClr>
                <a:schemeClr val="tx1"/>
              </a:buClr>
              <a:buSzPct val="100000"/>
              <a:buFont typeface="Arial" pitchFamily="-65" charset="0"/>
              <a:defRPr lang="en-US" sz="1350" dirty="0" smtClean="0">
                <a:solidFill>
                  <a:schemeClr val="tx1"/>
                </a:solidFill>
                <a:latin typeface="+mn-lt"/>
                <a:ea typeface="Arial Unicode MS" pitchFamily="-65" charset="0"/>
                <a:cs typeface="Arial Unicode MS" pitchFamily="-65" charset="0"/>
                <a:sym typeface="Arial" pitchFamily="-65" charset="0"/>
              </a:defRPr>
            </a:lvl3pPr>
            <a:lvl4pPr algn="l" rtl="0" eaLnBrk="0" fontAlgn="base" hangingPunct="0">
              <a:lnSpc>
                <a:spcPct val="110000"/>
              </a:lnSpc>
              <a:spcBef>
                <a:spcPts val="0"/>
              </a:spcBef>
              <a:spcAft>
                <a:spcPct val="0"/>
              </a:spcAft>
              <a:buClr>
                <a:schemeClr val="tx1"/>
              </a:buClr>
              <a:buSzPct val="100000"/>
              <a:buFont typeface="Arial" pitchFamily="-65" charset="0"/>
              <a:defRPr lang="en-US" sz="1350" dirty="0" smtClean="0">
                <a:solidFill>
                  <a:schemeClr val="tx1"/>
                </a:solidFill>
                <a:latin typeface="+mn-lt"/>
                <a:ea typeface="Arial Unicode MS" pitchFamily="-65" charset="0"/>
                <a:cs typeface="Arial Unicode MS" pitchFamily="-65" charset="0"/>
                <a:sym typeface="Arial" pitchFamily="-65" charset="0"/>
              </a:defRPr>
            </a:lvl4pPr>
            <a:lvl5pPr algn="l" rtl="0" eaLnBrk="0" fontAlgn="base" hangingPunct="0">
              <a:lnSpc>
                <a:spcPct val="110000"/>
              </a:lnSpc>
              <a:spcBef>
                <a:spcPts val="0"/>
              </a:spcBef>
              <a:spcAft>
                <a:spcPct val="0"/>
              </a:spcAft>
              <a:buClr>
                <a:schemeClr val="tx1"/>
              </a:buClr>
              <a:buSzPct val="100000"/>
              <a:buFont typeface="Arial" pitchFamily="-65" charset="0"/>
              <a:defRPr lang="en-US" sz="1350" dirty="0">
                <a:solidFill>
                  <a:schemeClr val="tx1"/>
                </a:solidFill>
                <a:latin typeface="+mn-lt"/>
                <a:ea typeface="Arial Unicode MS" pitchFamily="-65" charset="0"/>
                <a:cs typeface="Arial Unicode MS" pitchFamily="-65" charset="0"/>
                <a:sym typeface="Arial" pitchFamily="-65" charset="0"/>
              </a:defRPr>
            </a:lvl5pPr>
          </a:lstStyle>
          <a:p>
            <a:pPr lvl="0"/>
            <a:r>
              <a:rPr lang="en-US"/>
              <a:t>Edit Master text styles</a:t>
            </a:r>
          </a:p>
        </p:txBody>
      </p:sp>
      <p:sp>
        <p:nvSpPr>
          <p:cNvPr id="7" name="Text Placeholder 4"/>
          <p:cNvSpPr>
            <a:spLocks noGrp="1"/>
          </p:cNvSpPr>
          <p:nvPr>
            <p:ph type="body" sz="quarter" idx="10"/>
          </p:nvPr>
        </p:nvSpPr>
        <p:spPr>
          <a:xfrm>
            <a:off x="454025" y="721226"/>
            <a:ext cx="8235950" cy="230832"/>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1500" dirty="0">
                <a:solidFill>
                  <a:srgbClr val="595959"/>
                </a:solidFill>
                <a:latin typeface="+mn-lt"/>
                <a:ea typeface="Arial Unicode MS" pitchFamily="-65" charset="0"/>
                <a:cs typeface="Arial Unicode MS" pitchFamily="-65" charset="0"/>
                <a:sym typeface="Arial" pitchFamily="-65" charset="0"/>
              </a:defRPr>
            </a:lvl1pPr>
            <a:lvl2pPr>
              <a:defRPr sz="1575"/>
            </a:lvl2pPr>
            <a:lvl3pPr>
              <a:defRPr sz="1575"/>
            </a:lvl3pPr>
            <a:lvl4pPr>
              <a:defRPr sz="1575"/>
            </a:lvl4pPr>
            <a:lvl5pPr>
              <a:defRPr sz="1575"/>
            </a:lvl5pPr>
          </a:lstStyle>
          <a:p>
            <a:pPr marL="0" lvl="0" indent="0" algn="l" rtl="0" eaLnBrk="0" fontAlgn="base" hangingPunct="0">
              <a:spcBef>
                <a:spcPts val="1575"/>
              </a:spcBef>
              <a:spcAft>
                <a:spcPct val="0"/>
              </a:spcAft>
              <a:buClr>
                <a:schemeClr val="tx1"/>
              </a:buClr>
              <a:buSzPct val="100000"/>
              <a:buFont typeface="Arial" pitchFamily="-65" charset="0"/>
              <a:buNone/>
            </a:pPr>
            <a:r>
              <a:rPr lang="en-US"/>
              <a:t>Edit Master text styles</a:t>
            </a:r>
          </a:p>
        </p:txBody>
      </p:sp>
      <p:sp>
        <p:nvSpPr>
          <p:cNvPr id="9" name="Text Placeholder 8"/>
          <p:cNvSpPr>
            <a:spLocks noGrp="1"/>
          </p:cNvSpPr>
          <p:nvPr>
            <p:ph type="body" sz="quarter" idx="11"/>
          </p:nvPr>
        </p:nvSpPr>
        <p:spPr>
          <a:xfrm>
            <a:off x="454025" y="1700155"/>
            <a:ext cx="8235950" cy="2749152"/>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9"/>
          <p:cNvSpPr>
            <a:spLocks noGrp="1"/>
          </p:cNvSpPr>
          <p:nvPr>
            <p:ph type="body" sz="quarter" idx="16" hasCustomPrompt="1"/>
          </p:nvPr>
        </p:nvSpPr>
        <p:spPr>
          <a:xfrm>
            <a:off x="450851" y="4535490"/>
            <a:ext cx="8239125" cy="119447"/>
          </a:xfrm>
        </p:spPr>
        <p:txBody>
          <a:bodyPr anchor="ctr"/>
          <a:lstStyle>
            <a:lvl1pPr marL="0" indent="0">
              <a:buNone/>
              <a:defRPr sz="750" baseline="0"/>
            </a:lvl1pPr>
            <a:lvl2pPr marL="162878" indent="0">
              <a:buNone/>
              <a:defRPr sz="750"/>
            </a:lvl2pPr>
            <a:lvl3pPr marL="397764" indent="0">
              <a:buNone/>
              <a:defRPr sz="750"/>
            </a:lvl3pPr>
            <a:lvl4pPr marL="672084" indent="0">
              <a:buNone/>
              <a:defRPr sz="750"/>
            </a:lvl4pPr>
            <a:lvl5pPr marL="972622" indent="0">
              <a:buNone/>
              <a:defRPr sz="750"/>
            </a:lvl5pPr>
          </a:lstStyle>
          <a:p>
            <a:r>
              <a:rPr lang="en-US" sz="750">
                <a:solidFill>
                  <a:srgbClr val="595959"/>
                </a:solidFill>
              </a:rPr>
              <a:t>Click to add footnote</a:t>
            </a:r>
          </a:p>
        </p:txBody>
      </p:sp>
      <p:sp>
        <p:nvSpPr>
          <p:cNvPr id="8" name="Text Placeholder 8">
            <a:extLst>
              <a:ext uri="{FF2B5EF4-FFF2-40B4-BE49-F238E27FC236}">
                <a16:creationId xmlns:a16="http://schemas.microsoft.com/office/drawing/2014/main" id="{3D6B72B9-52BF-7542-9FFA-2F7EE467A2F8}"/>
              </a:ext>
            </a:extLst>
          </p:cNvPr>
          <p:cNvSpPr>
            <a:spLocks noGrp="1"/>
          </p:cNvSpPr>
          <p:nvPr>
            <p:ph type="body" sz="quarter" idx="17" hasCustomPrompt="1"/>
          </p:nvPr>
        </p:nvSpPr>
        <p:spPr>
          <a:xfrm>
            <a:off x="3716218" y="4737797"/>
            <a:ext cx="4883772" cy="155670"/>
          </a:xfrm>
        </p:spPr>
        <p:txBody>
          <a:bodyPr/>
          <a:lstStyle>
            <a:lvl1pPr marL="0" indent="0" algn="r">
              <a:buNone/>
              <a:defRPr sz="675" b="1"/>
            </a:lvl1pPr>
          </a:lstStyle>
          <a:p>
            <a:pPr lvl="0"/>
            <a:r>
              <a:rPr lang="en-US"/>
              <a:t>OPTIONAL FUNCTION NAME</a:t>
            </a:r>
          </a:p>
        </p:txBody>
      </p:sp>
      <p:sp>
        <p:nvSpPr>
          <p:cNvPr id="11" name="Slide Number Placeholder 5">
            <a:extLst>
              <a:ext uri="{FF2B5EF4-FFF2-40B4-BE49-F238E27FC236}">
                <a16:creationId xmlns:a16="http://schemas.microsoft.com/office/drawing/2014/main" id="{07E8FE9F-BE6A-524D-81C5-EE23532B596F}"/>
              </a:ext>
            </a:extLst>
          </p:cNvPr>
          <p:cNvSpPr>
            <a:spLocks noGrp="1"/>
          </p:cNvSpPr>
          <p:nvPr>
            <p:ph type="sldNum" sz="quarter" idx="4"/>
          </p:nvPr>
        </p:nvSpPr>
        <p:spPr>
          <a:xfrm>
            <a:off x="8732939" y="4664788"/>
            <a:ext cx="340800" cy="250031"/>
          </a:xfrm>
          <a:prstGeom prst="rect">
            <a:avLst/>
          </a:prstGeom>
        </p:spPr>
        <p:txBody>
          <a:bodyPr vert="horz" lIns="91440" tIns="45720" rIns="91440" bIns="45720" rtlCol="0" anchor="ctr"/>
          <a:lstStyle>
            <a:lvl1pPr algn="r">
              <a:defRPr sz="600">
                <a:solidFill>
                  <a:schemeClr val="accent1"/>
                </a:solidFill>
              </a:defRPr>
            </a:lvl1pPr>
          </a:lstStyle>
          <a:p>
            <a:fld id="{AD816501-AAE5-214E-B100-00C3DC5F5E3F}" type="slidenum">
              <a:rPr lang="en-US" smtClean="0"/>
              <a:pPr/>
              <a:t>‹#›</a:t>
            </a:fld>
            <a:endParaRPr lang="en-US" dirty="0"/>
          </a:p>
        </p:txBody>
      </p:sp>
      <p:sp>
        <p:nvSpPr>
          <p:cNvPr id="10" name="Title 1">
            <a:extLst>
              <a:ext uri="{FF2B5EF4-FFF2-40B4-BE49-F238E27FC236}">
                <a16:creationId xmlns:a16="http://schemas.microsoft.com/office/drawing/2014/main" id="{E18E2B57-B85D-AA44-A5F2-4F42CB9028D6}"/>
              </a:ext>
            </a:extLst>
          </p:cNvPr>
          <p:cNvSpPr>
            <a:spLocks noGrp="1"/>
          </p:cNvSpPr>
          <p:nvPr>
            <p:ph type="title"/>
          </p:nvPr>
        </p:nvSpPr>
        <p:spPr>
          <a:xfrm>
            <a:off x="454025" y="283843"/>
            <a:ext cx="7609320" cy="311624"/>
          </a:xfrm>
        </p:spPr>
        <p:txBody>
          <a:bodyPr/>
          <a:lstStyle>
            <a:lvl1pPr>
              <a:lnSpc>
                <a:spcPct val="90000"/>
              </a:lnSpc>
              <a:defRPr kern="1500" spc="-75"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5536611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ub, chart info">
    <p:spTree>
      <p:nvGrpSpPr>
        <p:cNvPr id="1" name=""/>
        <p:cNvGrpSpPr/>
        <p:nvPr/>
      </p:nvGrpSpPr>
      <p:grpSpPr>
        <a:xfrm>
          <a:off x="0" y="0"/>
          <a:ext cx="0" cy="0"/>
          <a:chOff x="0" y="0"/>
          <a:chExt cx="0" cy="0"/>
        </a:xfrm>
      </p:grpSpPr>
      <p:sp>
        <p:nvSpPr>
          <p:cNvPr id="3" name="Content Placeholder 2"/>
          <p:cNvSpPr>
            <a:spLocks noGrp="1"/>
          </p:cNvSpPr>
          <p:nvPr>
            <p:ph idx="1"/>
          </p:nvPr>
        </p:nvSpPr>
        <p:spPr>
          <a:xfrm>
            <a:off x="454025" y="1284884"/>
            <a:ext cx="8235950" cy="230833"/>
          </a:xfrm>
          <a:noFill/>
          <a:ln w="12700">
            <a:noFill/>
            <a:miter lim="800000"/>
            <a:headEnd/>
            <a:tailEnd/>
          </a:ln>
        </p:spPr>
        <p:txBody>
          <a:bodyPr vert="horz" wrap="square" lIns="0" tIns="0" rIns="0" bIns="0" numCol="1" anchor="t" anchorCtr="0" compatLnSpc="1">
            <a:prstTxWarp prst="textNoShape">
              <a:avLst/>
            </a:prstTxWarp>
            <a:spAutoFit/>
          </a:bodyPr>
          <a:lstStyle>
            <a:lvl1pPr marL="0" indent="0" algn="l" rtl="0" eaLnBrk="0" fontAlgn="base" hangingPunct="0">
              <a:lnSpc>
                <a:spcPct val="100000"/>
              </a:lnSpc>
              <a:spcBef>
                <a:spcPts val="0"/>
              </a:spcBef>
              <a:spcAft>
                <a:spcPct val="0"/>
              </a:spcAft>
              <a:buClr>
                <a:schemeClr val="tx1"/>
              </a:buClr>
              <a:buSzPct val="100000"/>
              <a:buFont typeface="Arial" pitchFamily="-65" charset="0"/>
              <a:buNone/>
              <a:defRPr lang="en-US" sz="1500" dirty="0" smtClean="0">
                <a:solidFill>
                  <a:srgbClr val="595959"/>
                </a:solidFill>
                <a:latin typeface="+mn-lt"/>
                <a:ea typeface="Arial Unicode MS" pitchFamily="-65" charset="0"/>
                <a:cs typeface="Arial Unicode MS" pitchFamily="-65" charset="0"/>
                <a:sym typeface="Arial" pitchFamily="-65" charset="0"/>
              </a:defRPr>
            </a:lvl1pPr>
            <a:lvl2pPr algn="l" rtl="0" eaLnBrk="0" fontAlgn="base" hangingPunct="0">
              <a:lnSpc>
                <a:spcPct val="110000"/>
              </a:lnSpc>
              <a:spcBef>
                <a:spcPts val="0"/>
              </a:spcBef>
              <a:spcAft>
                <a:spcPct val="0"/>
              </a:spcAft>
              <a:buClr>
                <a:schemeClr val="tx1"/>
              </a:buClr>
              <a:buSzPct val="100000"/>
              <a:buFont typeface="Arial" pitchFamily="-65" charset="0"/>
              <a:defRPr lang="en-US" sz="1500" dirty="0" smtClean="0">
                <a:solidFill>
                  <a:schemeClr val="tx1"/>
                </a:solidFill>
                <a:latin typeface="+mn-lt"/>
                <a:ea typeface="Arial Unicode MS" pitchFamily="-65" charset="0"/>
                <a:cs typeface="Arial Unicode MS" pitchFamily="-65" charset="0"/>
                <a:sym typeface="Arial" pitchFamily="-65" charset="0"/>
              </a:defRPr>
            </a:lvl2pPr>
            <a:lvl3pPr algn="l" rtl="0" eaLnBrk="0" fontAlgn="base" hangingPunct="0">
              <a:lnSpc>
                <a:spcPct val="110000"/>
              </a:lnSpc>
              <a:spcBef>
                <a:spcPts val="0"/>
              </a:spcBef>
              <a:spcAft>
                <a:spcPct val="0"/>
              </a:spcAft>
              <a:buClr>
                <a:schemeClr val="tx1"/>
              </a:buClr>
              <a:buSzPct val="100000"/>
              <a:buFont typeface="Arial" pitchFamily="-65" charset="0"/>
              <a:defRPr lang="en-US" sz="1350" dirty="0" smtClean="0">
                <a:solidFill>
                  <a:schemeClr val="tx1"/>
                </a:solidFill>
                <a:latin typeface="+mn-lt"/>
                <a:ea typeface="Arial Unicode MS" pitchFamily="-65" charset="0"/>
                <a:cs typeface="Arial Unicode MS" pitchFamily="-65" charset="0"/>
                <a:sym typeface="Arial" pitchFamily="-65" charset="0"/>
              </a:defRPr>
            </a:lvl3pPr>
            <a:lvl4pPr algn="l" rtl="0" eaLnBrk="0" fontAlgn="base" hangingPunct="0">
              <a:lnSpc>
                <a:spcPct val="110000"/>
              </a:lnSpc>
              <a:spcBef>
                <a:spcPts val="0"/>
              </a:spcBef>
              <a:spcAft>
                <a:spcPct val="0"/>
              </a:spcAft>
              <a:buClr>
                <a:schemeClr val="tx1"/>
              </a:buClr>
              <a:buSzPct val="100000"/>
              <a:buFont typeface="Arial" pitchFamily="-65" charset="0"/>
              <a:defRPr lang="en-US" sz="1350" dirty="0" smtClean="0">
                <a:solidFill>
                  <a:schemeClr val="tx1"/>
                </a:solidFill>
                <a:latin typeface="+mn-lt"/>
                <a:ea typeface="Arial Unicode MS" pitchFamily="-65" charset="0"/>
                <a:cs typeface="Arial Unicode MS" pitchFamily="-65" charset="0"/>
                <a:sym typeface="Arial" pitchFamily="-65" charset="0"/>
              </a:defRPr>
            </a:lvl4pPr>
            <a:lvl5pPr algn="l" rtl="0" eaLnBrk="0" fontAlgn="base" hangingPunct="0">
              <a:lnSpc>
                <a:spcPct val="110000"/>
              </a:lnSpc>
              <a:spcBef>
                <a:spcPts val="0"/>
              </a:spcBef>
              <a:spcAft>
                <a:spcPct val="0"/>
              </a:spcAft>
              <a:buClr>
                <a:schemeClr val="tx1"/>
              </a:buClr>
              <a:buSzPct val="100000"/>
              <a:buFont typeface="Arial" pitchFamily="-65" charset="0"/>
              <a:defRPr lang="en-US" sz="1350" dirty="0">
                <a:solidFill>
                  <a:schemeClr val="tx1"/>
                </a:solidFill>
                <a:latin typeface="+mn-lt"/>
                <a:ea typeface="Arial Unicode MS" pitchFamily="-65" charset="0"/>
                <a:cs typeface="Arial Unicode MS" pitchFamily="-65" charset="0"/>
                <a:sym typeface="Arial" pitchFamily="-65" charset="0"/>
              </a:defRPr>
            </a:lvl5pPr>
          </a:lstStyle>
          <a:p>
            <a:pPr lvl="0"/>
            <a:r>
              <a:rPr lang="en-US"/>
              <a:t>Edit Master text styles</a:t>
            </a:r>
          </a:p>
        </p:txBody>
      </p:sp>
      <p:sp>
        <p:nvSpPr>
          <p:cNvPr id="6" name="Text Placeholder 4"/>
          <p:cNvSpPr>
            <a:spLocks noGrp="1"/>
          </p:cNvSpPr>
          <p:nvPr>
            <p:ph type="body" sz="quarter" idx="10"/>
          </p:nvPr>
        </p:nvSpPr>
        <p:spPr>
          <a:xfrm>
            <a:off x="454025" y="651044"/>
            <a:ext cx="8235950" cy="230832"/>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1500" dirty="0">
                <a:solidFill>
                  <a:srgbClr val="595959"/>
                </a:solidFill>
                <a:latin typeface="+mn-lt"/>
                <a:ea typeface="Arial Unicode MS" pitchFamily="-65" charset="0"/>
                <a:cs typeface="Arial Unicode MS" pitchFamily="-65" charset="0"/>
                <a:sym typeface="Arial" pitchFamily="-65" charset="0"/>
              </a:defRPr>
            </a:lvl1pPr>
            <a:lvl2pPr>
              <a:defRPr sz="1575"/>
            </a:lvl2pPr>
            <a:lvl3pPr>
              <a:defRPr sz="1575"/>
            </a:lvl3pPr>
            <a:lvl4pPr>
              <a:defRPr sz="1575"/>
            </a:lvl4pPr>
            <a:lvl5pPr>
              <a:defRPr sz="1575"/>
            </a:lvl5pPr>
          </a:lstStyle>
          <a:p>
            <a:pPr marL="0" lvl="0" indent="0" algn="l" rtl="0" eaLnBrk="0" fontAlgn="base" hangingPunct="0">
              <a:spcBef>
                <a:spcPts val="1575"/>
              </a:spcBef>
              <a:spcAft>
                <a:spcPct val="0"/>
              </a:spcAft>
              <a:buClr>
                <a:schemeClr val="tx1"/>
              </a:buClr>
              <a:buSzPct val="100000"/>
              <a:buFont typeface="Arial" pitchFamily="-65" charset="0"/>
              <a:buNone/>
            </a:pPr>
            <a:r>
              <a:rPr lang="en-US"/>
              <a:t>Edit Master text styles</a:t>
            </a:r>
          </a:p>
        </p:txBody>
      </p:sp>
      <p:sp>
        <p:nvSpPr>
          <p:cNvPr id="13" name="Text Placeholder 19"/>
          <p:cNvSpPr>
            <a:spLocks noGrp="1"/>
          </p:cNvSpPr>
          <p:nvPr>
            <p:ph type="body" sz="quarter" idx="16" hasCustomPrompt="1"/>
          </p:nvPr>
        </p:nvSpPr>
        <p:spPr>
          <a:xfrm>
            <a:off x="450851" y="4535490"/>
            <a:ext cx="8239125" cy="119447"/>
          </a:xfrm>
        </p:spPr>
        <p:txBody>
          <a:bodyPr anchor="ctr"/>
          <a:lstStyle>
            <a:lvl1pPr marL="0" indent="0">
              <a:buNone/>
              <a:defRPr sz="750" baseline="0"/>
            </a:lvl1pPr>
            <a:lvl2pPr marL="162878" indent="0">
              <a:buNone/>
              <a:defRPr sz="750"/>
            </a:lvl2pPr>
            <a:lvl3pPr marL="397764" indent="0">
              <a:buNone/>
              <a:defRPr sz="750"/>
            </a:lvl3pPr>
            <a:lvl4pPr marL="672084" indent="0">
              <a:buNone/>
              <a:defRPr sz="750"/>
            </a:lvl4pPr>
            <a:lvl5pPr marL="972622" indent="0">
              <a:buNone/>
              <a:defRPr sz="750"/>
            </a:lvl5pPr>
          </a:lstStyle>
          <a:p>
            <a:r>
              <a:rPr lang="en-US" sz="750">
                <a:solidFill>
                  <a:srgbClr val="595959"/>
                </a:solidFill>
              </a:rPr>
              <a:t>Click to add footnote</a:t>
            </a:r>
          </a:p>
        </p:txBody>
      </p:sp>
      <p:sp>
        <p:nvSpPr>
          <p:cNvPr id="7" name="Text Placeholder 8">
            <a:extLst>
              <a:ext uri="{FF2B5EF4-FFF2-40B4-BE49-F238E27FC236}">
                <a16:creationId xmlns:a16="http://schemas.microsoft.com/office/drawing/2014/main" id="{35245982-CBE3-584C-B4B6-0A4A2FA1EDC7}"/>
              </a:ext>
            </a:extLst>
          </p:cNvPr>
          <p:cNvSpPr>
            <a:spLocks noGrp="1"/>
          </p:cNvSpPr>
          <p:nvPr>
            <p:ph type="body" sz="quarter" idx="17" hasCustomPrompt="1"/>
          </p:nvPr>
        </p:nvSpPr>
        <p:spPr>
          <a:xfrm>
            <a:off x="3716218" y="4737797"/>
            <a:ext cx="4883772" cy="155670"/>
          </a:xfrm>
        </p:spPr>
        <p:txBody>
          <a:bodyPr/>
          <a:lstStyle>
            <a:lvl1pPr marL="0" indent="0" algn="r">
              <a:buNone/>
              <a:defRPr sz="675" b="1"/>
            </a:lvl1pPr>
          </a:lstStyle>
          <a:p>
            <a:pPr lvl="0"/>
            <a:r>
              <a:rPr lang="en-US"/>
              <a:t>OPTIONAL FUNCTION NAME</a:t>
            </a:r>
          </a:p>
        </p:txBody>
      </p:sp>
      <p:sp>
        <p:nvSpPr>
          <p:cNvPr id="9" name="Slide Number Placeholder 5">
            <a:extLst>
              <a:ext uri="{FF2B5EF4-FFF2-40B4-BE49-F238E27FC236}">
                <a16:creationId xmlns:a16="http://schemas.microsoft.com/office/drawing/2014/main" id="{891A1DA1-CA23-FF4F-8738-4A7105EF6B56}"/>
              </a:ext>
            </a:extLst>
          </p:cNvPr>
          <p:cNvSpPr>
            <a:spLocks noGrp="1"/>
          </p:cNvSpPr>
          <p:nvPr>
            <p:ph type="sldNum" sz="quarter" idx="4"/>
          </p:nvPr>
        </p:nvSpPr>
        <p:spPr>
          <a:xfrm>
            <a:off x="8732939" y="4664788"/>
            <a:ext cx="340800" cy="250031"/>
          </a:xfrm>
          <a:prstGeom prst="rect">
            <a:avLst/>
          </a:prstGeom>
        </p:spPr>
        <p:txBody>
          <a:bodyPr vert="horz" lIns="91440" tIns="45720" rIns="91440" bIns="45720" rtlCol="0" anchor="ctr"/>
          <a:lstStyle>
            <a:lvl1pPr algn="r">
              <a:defRPr sz="600">
                <a:solidFill>
                  <a:schemeClr val="accent1"/>
                </a:solidFill>
              </a:defRPr>
            </a:lvl1pPr>
          </a:lstStyle>
          <a:p>
            <a:fld id="{AD816501-AAE5-214E-B100-00C3DC5F5E3F}" type="slidenum">
              <a:rPr lang="en-US" smtClean="0"/>
              <a:pPr/>
              <a:t>‹#›</a:t>
            </a:fld>
            <a:endParaRPr lang="en-US" dirty="0"/>
          </a:p>
        </p:txBody>
      </p:sp>
      <p:sp>
        <p:nvSpPr>
          <p:cNvPr id="8" name="Title 1">
            <a:extLst>
              <a:ext uri="{FF2B5EF4-FFF2-40B4-BE49-F238E27FC236}">
                <a16:creationId xmlns:a16="http://schemas.microsoft.com/office/drawing/2014/main" id="{DE8E7DD9-AFDF-A04F-9512-954A0C6B7C26}"/>
              </a:ext>
            </a:extLst>
          </p:cNvPr>
          <p:cNvSpPr>
            <a:spLocks noGrp="1"/>
          </p:cNvSpPr>
          <p:nvPr>
            <p:ph type="title"/>
          </p:nvPr>
        </p:nvSpPr>
        <p:spPr>
          <a:xfrm>
            <a:off x="454025" y="283843"/>
            <a:ext cx="7609320" cy="311624"/>
          </a:xfrm>
        </p:spPr>
        <p:txBody>
          <a:bodyPr/>
          <a:lstStyle>
            <a:lvl1pPr>
              <a:lnSpc>
                <a:spcPct val="90000"/>
              </a:lnSpc>
              <a:defRPr kern="1500" spc="-75"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37252284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ine title,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54025" y="1284884"/>
            <a:ext cx="8235950" cy="3164423"/>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9"/>
          <p:cNvSpPr>
            <a:spLocks noGrp="1"/>
          </p:cNvSpPr>
          <p:nvPr>
            <p:ph type="body" sz="quarter" idx="16" hasCustomPrompt="1"/>
          </p:nvPr>
        </p:nvSpPr>
        <p:spPr>
          <a:xfrm>
            <a:off x="450851" y="4535490"/>
            <a:ext cx="8239125" cy="119447"/>
          </a:xfrm>
        </p:spPr>
        <p:txBody>
          <a:bodyPr anchor="ctr"/>
          <a:lstStyle>
            <a:lvl1pPr marL="0" indent="0">
              <a:buNone/>
              <a:defRPr sz="750" baseline="0"/>
            </a:lvl1pPr>
            <a:lvl2pPr marL="162878" indent="0">
              <a:buNone/>
              <a:defRPr sz="750"/>
            </a:lvl2pPr>
            <a:lvl3pPr marL="397764" indent="0">
              <a:buNone/>
              <a:defRPr sz="750"/>
            </a:lvl3pPr>
            <a:lvl4pPr marL="672084" indent="0">
              <a:buNone/>
              <a:defRPr sz="750"/>
            </a:lvl4pPr>
            <a:lvl5pPr marL="972622" indent="0">
              <a:buNone/>
              <a:defRPr sz="750"/>
            </a:lvl5pPr>
          </a:lstStyle>
          <a:p>
            <a:r>
              <a:rPr lang="en-US" sz="750">
                <a:solidFill>
                  <a:srgbClr val="595959"/>
                </a:solidFill>
              </a:rPr>
              <a:t>Click to add footnote</a:t>
            </a:r>
          </a:p>
        </p:txBody>
      </p:sp>
      <p:sp>
        <p:nvSpPr>
          <p:cNvPr id="6" name="Text Placeholder 8">
            <a:extLst>
              <a:ext uri="{FF2B5EF4-FFF2-40B4-BE49-F238E27FC236}">
                <a16:creationId xmlns:a16="http://schemas.microsoft.com/office/drawing/2014/main" id="{24674B0C-0D4C-8345-8990-5A2348BC47A3}"/>
              </a:ext>
            </a:extLst>
          </p:cNvPr>
          <p:cNvSpPr>
            <a:spLocks noGrp="1"/>
          </p:cNvSpPr>
          <p:nvPr>
            <p:ph type="body" sz="quarter" idx="17" hasCustomPrompt="1"/>
          </p:nvPr>
        </p:nvSpPr>
        <p:spPr>
          <a:xfrm>
            <a:off x="3716218" y="4737797"/>
            <a:ext cx="4883772" cy="155670"/>
          </a:xfrm>
        </p:spPr>
        <p:txBody>
          <a:bodyPr/>
          <a:lstStyle>
            <a:lvl1pPr marL="0" indent="0" algn="r">
              <a:buNone/>
              <a:defRPr sz="675" b="1"/>
            </a:lvl1pPr>
          </a:lstStyle>
          <a:p>
            <a:pPr lvl="0"/>
            <a:r>
              <a:rPr lang="en-US"/>
              <a:t>OPTIONAL FUNCTION NAME</a:t>
            </a:r>
          </a:p>
        </p:txBody>
      </p:sp>
      <p:sp>
        <p:nvSpPr>
          <p:cNvPr id="7" name="Slide Number Placeholder 5">
            <a:extLst>
              <a:ext uri="{FF2B5EF4-FFF2-40B4-BE49-F238E27FC236}">
                <a16:creationId xmlns:a16="http://schemas.microsoft.com/office/drawing/2014/main" id="{C6C412BF-A4E2-BB43-A1F5-10B0C22A6B9B}"/>
              </a:ext>
            </a:extLst>
          </p:cNvPr>
          <p:cNvSpPr>
            <a:spLocks noGrp="1"/>
          </p:cNvSpPr>
          <p:nvPr>
            <p:ph type="sldNum" sz="quarter" idx="4"/>
          </p:nvPr>
        </p:nvSpPr>
        <p:spPr>
          <a:xfrm>
            <a:off x="8732939" y="4664788"/>
            <a:ext cx="340800" cy="250031"/>
          </a:xfrm>
          <a:prstGeom prst="rect">
            <a:avLst/>
          </a:prstGeom>
        </p:spPr>
        <p:txBody>
          <a:bodyPr vert="horz" lIns="91440" tIns="45720" rIns="91440" bIns="45720" rtlCol="0" anchor="ctr"/>
          <a:lstStyle>
            <a:lvl1pPr algn="r">
              <a:defRPr sz="600">
                <a:solidFill>
                  <a:schemeClr val="accent1"/>
                </a:solidFill>
              </a:defRPr>
            </a:lvl1pPr>
          </a:lstStyle>
          <a:p>
            <a:fld id="{AD816501-AAE5-214E-B100-00C3DC5F5E3F}" type="slidenum">
              <a:rPr lang="en-US" smtClean="0"/>
              <a:pPr/>
              <a:t>‹#›</a:t>
            </a:fld>
            <a:endParaRPr lang="en-US" dirty="0"/>
          </a:p>
        </p:txBody>
      </p:sp>
      <p:sp>
        <p:nvSpPr>
          <p:cNvPr id="8" name="Title 1">
            <a:extLst>
              <a:ext uri="{FF2B5EF4-FFF2-40B4-BE49-F238E27FC236}">
                <a16:creationId xmlns:a16="http://schemas.microsoft.com/office/drawing/2014/main" id="{D9FF2938-188B-C845-AB6B-8D828A4930C2}"/>
              </a:ext>
            </a:extLst>
          </p:cNvPr>
          <p:cNvSpPr>
            <a:spLocks noGrp="1"/>
          </p:cNvSpPr>
          <p:nvPr>
            <p:ph type="title"/>
          </p:nvPr>
        </p:nvSpPr>
        <p:spPr>
          <a:xfrm>
            <a:off x="454025" y="283843"/>
            <a:ext cx="7609320" cy="311624"/>
          </a:xfrm>
        </p:spPr>
        <p:txBody>
          <a:bodyPr/>
          <a:lstStyle>
            <a:lvl1pPr>
              <a:lnSpc>
                <a:spcPct val="90000"/>
              </a:lnSpc>
              <a:defRPr kern="1500" spc="-75"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2324729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68C2560D-EC28-3B41-86E8-18F1CE0113B4}" type="datetimeFigureOut">
              <a:rPr lang="en-US" smtClean="0"/>
              <a:t>10/18/2021</a:t>
            </a:fld>
            <a:endParaRPr lang="en-US" dirty="0"/>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10847129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ub, LEFT HALF bullets">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454025" y="1284686"/>
            <a:ext cx="4051300" cy="3164621"/>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p:cNvSpPr>
            <a:spLocks noGrp="1"/>
          </p:cNvSpPr>
          <p:nvPr>
            <p:ph type="body" sz="quarter" idx="10"/>
          </p:nvPr>
        </p:nvSpPr>
        <p:spPr>
          <a:xfrm>
            <a:off x="454025" y="651044"/>
            <a:ext cx="8235950" cy="230832"/>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1500" dirty="0">
                <a:solidFill>
                  <a:srgbClr val="595959"/>
                </a:solidFill>
                <a:latin typeface="+mn-lt"/>
                <a:ea typeface="Arial Unicode MS" pitchFamily="-65" charset="0"/>
                <a:cs typeface="Arial Unicode MS" pitchFamily="-65" charset="0"/>
                <a:sym typeface="Arial" pitchFamily="-65" charset="0"/>
              </a:defRPr>
            </a:lvl1pPr>
            <a:lvl2pPr>
              <a:defRPr sz="1575"/>
            </a:lvl2pPr>
            <a:lvl3pPr>
              <a:defRPr sz="1575"/>
            </a:lvl3pPr>
            <a:lvl4pPr>
              <a:defRPr sz="1575"/>
            </a:lvl4pPr>
            <a:lvl5pPr>
              <a:defRPr sz="1575"/>
            </a:lvl5pPr>
          </a:lstStyle>
          <a:p>
            <a:pPr marL="0" lvl="0" indent="0" algn="l" rtl="0" eaLnBrk="0" fontAlgn="base" hangingPunct="0">
              <a:spcBef>
                <a:spcPts val="1575"/>
              </a:spcBef>
              <a:spcAft>
                <a:spcPct val="0"/>
              </a:spcAft>
              <a:buClr>
                <a:schemeClr val="tx1"/>
              </a:buClr>
              <a:buSzPct val="100000"/>
              <a:buFont typeface="Arial" pitchFamily="-65" charset="0"/>
              <a:buNone/>
            </a:pPr>
            <a:r>
              <a:rPr lang="en-US"/>
              <a:t>Edit Master text styles</a:t>
            </a:r>
          </a:p>
        </p:txBody>
      </p:sp>
      <p:sp>
        <p:nvSpPr>
          <p:cNvPr id="12" name="Content Placeholder 11"/>
          <p:cNvSpPr>
            <a:spLocks noGrp="1"/>
          </p:cNvSpPr>
          <p:nvPr>
            <p:ph sz="quarter" idx="15"/>
          </p:nvPr>
        </p:nvSpPr>
        <p:spPr>
          <a:xfrm>
            <a:off x="4639235" y="1284685"/>
            <a:ext cx="4051300" cy="3164621"/>
          </a:xfrm>
        </p:spPr>
        <p:txBody>
          <a:bodyPr/>
          <a:lstStyle>
            <a:lvl1pPr marL="0" indent="0">
              <a:buNone/>
              <a:defRPr sz="1500"/>
            </a:lvl1pPr>
          </a:lstStyle>
          <a:p>
            <a:pPr lvl="0"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Edit Master text styles</a:t>
            </a:r>
          </a:p>
          <a:p>
            <a:pPr lvl="1"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Second level</a:t>
            </a:r>
          </a:p>
          <a:p>
            <a:pPr lvl="2"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Third level</a:t>
            </a:r>
          </a:p>
          <a:p>
            <a:pPr lvl="3"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Fourth level</a:t>
            </a:r>
          </a:p>
          <a:p>
            <a:pPr lvl="4"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Fifth level</a:t>
            </a:r>
            <a:endParaRPr lang="en-US"/>
          </a:p>
        </p:txBody>
      </p:sp>
      <p:sp>
        <p:nvSpPr>
          <p:cNvPr id="19" name="Text Placeholder 19"/>
          <p:cNvSpPr>
            <a:spLocks noGrp="1"/>
          </p:cNvSpPr>
          <p:nvPr>
            <p:ph type="body" sz="quarter" idx="16" hasCustomPrompt="1"/>
          </p:nvPr>
        </p:nvSpPr>
        <p:spPr>
          <a:xfrm>
            <a:off x="450851" y="4535490"/>
            <a:ext cx="8239125" cy="119447"/>
          </a:xfrm>
        </p:spPr>
        <p:txBody>
          <a:bodyPr anchor="ctr"/>
          <a:lstStyle>
            <a:lvl1pPr marL="0" indent="0">
              <a:buNone/>
              <a:defRPr sz="750" baseline="0"/>
            </a:lvl1pPr>
            <a:lvl2pPr marL="162878" indent="0">
              <a:buNone/>
              <a:defRPr sz="750"/>
            </a:lvl2pPr>
            <a:lvl3pPr marL="397764" indent="0">
              <a:buNone/>
              <a:defRPr sz="750"/>
            </a:lvl3pPr>
            <a:lvl4pPr marL="672084" indent="0">
              <a:buNone/>
              <a:defRPr sz="750"/>
            </a:lvl4pPr>
            <a:lvl5pPr marL="972622" indent="0">
              <a:buNone/>
              <a:defRPr sz="750"/>
            </a:lvl5pPr>
          </a:lstStyle>
          <a:p>
            <a:r>
              <a:rPr lang="en-US" sz="750">
                <a:solidFill>
                  <a:srgbClr val="595959"/>
                </a:solidFill>
              </a:rPr>
              <a:t>Click to add footnote</a:t>
            </a:r>
          </a:p>
        </p:txBody>
      </p:sp>
      <p:sp>
        <p:nvSpPr>
          <p:cNvPr id="9" name="Text Placeholder 8">
            <a:extLst>
              <a:ext uri="{FF2B5EF4-FFF2-40B4-BE49-F238E27FC236}">
                <a16:creationId xmlns:a16="http://schemas.microsoft.com/office/drawing/2014/main" id="{BCD604EF-5AF5-2040-A7B9-9B0D955A8219}"/>
              </a:ext>
            </a:extLst>
          </p:cNvPr>
          <p:cNvSpPr>
            <a:spLocks noGrp="1"/>
          </p:cNvSpPr>
          <p:nvPr>
            <p:ph type="body" sz="quarter" idx="17" hasCustomPrompt="1"/>
          </p:nvPr>
        </p:nvSpPr>
        <p:spPr>
          <a:xfrm>
            <a:off x="3716218" y="4737797"/>
            <a:ext cx="4883772" cy="155670"/>
          </a:xfrm>
        </p:spPr>
        <p:txBody>
          <a:bodyPr/>
          <a:lstStyle>
            <a:lvl1pPr marL="0" indent="0" algn="r">
              <a:buNone/>
              <a:defRPr sz="675" b="1"/>
            </a:lvl1pPr>
          </a:lstStyle>
          <a:p>
            <a:pPr lvl="0"/>
            <a:r>
              <a:rPr lang="en-US"/>
              <a:t>OPTIONAL FUNCTION NAME</a:t>
            </a:r>
          </a:p>
        </p:txBody>
      </p:sp>
      <p:sp>
        <p:nvSpPr>
          <p:cNvPr id="10" name="Slide Number Placeholder 5">
            <a:extLst>
              <a:ext uri="{FF2B5EF4-FFF2-40B4-BE49-F238E27FC236}">
                <a16:creationId xmlns:a16="http://schemas.microsoft.com/office/drawing/2014/main" id="{AED43FC0-D5EE-C449-B215-B5B0B90B6198}"/>
              </a:ext>
            </a:extLst>
          </p:cNvPr>
          <p:cNvSpPr>
            <a:spLocks noGrp="1"/>
          </p:cNvSpPr>
          <p:nvPr>
            <p:ph type="sldNum" sz="quarter" idx="4"/>
          </p:nvPr>
        </p:nvSpPr>
        <p:spPr>
          <a:xfrm>
            <a:off x="8732939" y="4664788"/>
            <a:ext cx="340800" cy="250031"/>
          </a:xfrm>
          <a:prstGeom prst="rect">
            <a:avLst/>
          </a:prstGeom>
        </p:spPr>
        <p:txBody>
          <a:bodyPr vert="horz" lIns="91440" tIns="45720" rIns="91440" bIns="45720" rtlCol="0" anchor="ctr"/>
          <a:lstStyle>
            <a:lvl1pPr algn="r">
              <a:defRPr sz="600">
                <a:solidFill>
                  <a:schemeClr val="accent1"/>
                </a:solidFill>
              </a:defRPr>
            </a:lvl1pPr>
          </a:lstStyle>
          <a:p>
            <a:fld id="{AD816501-AAE5-214E-B100-00C3DC5F5E3F}" type="slidenum">
              <a:rPr lang="en-US" smtClean="0"/>
              <a:pPr/>
              <a:t>‹#›</a:t>
            </a:fld>
            <a:endParaRPr lang="en-US" dirty="0"/>
          </a:p>
        </p:txBody>
      </p:sp>
      <p:sp>
        <p:nvSpPr>
          <p:cNvPr id="11" name="Title 1">
            <a:extLst>
              <a:ext uri="{FF2B5EF4-FFF2-40B4-BE49-F238E27FC236}">
                <a16:creationId xmlns:a16="http://schemas.microsoft.com/office/drawing/2014/main" id="{C20EB8EA-38F1-A543-B874-DD59E86EC34E}"/>
              </a:ext>
            </a:extLst>
          </p:cNvPr>
          <p:cNvSpPr>
            <a:spLocks noGrp="1"/>
          </p:cNvSpPr>
          <p:nvPr>
            <p:ph type="title"/>
          </p:nvPr>
        </p:nvSpPr>
        <p:spPr>
          <a:xfrm>
            <a:off x="454025" y="283843"/>
            <a:ext cx="7609320" cy="311624"/>
          </a:xfrm>
        </p:spPr>
        <p:txBody>
          <a:bodyPr/>
          <a:lstStyle>
            <a:lvl1pPr>
              <a:lnSpc>
                <a:spcPct val="90000"/>
              </a:lnSpc>
              <a:defRPr kern="1500" spc="-75"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17431098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ub, RIGHT 2/3">
    <p:spTree>
      <p:nvGrpSpPr>
        <p:cNvPr id="1" name=""/>
        <p:cNvGrpSpPr/>
        <p:nvPr/>
      </p:nvGrpSpPr>
      <p:grpSpPr>
        <a:xfrm>
          <a:off x="0" y="0"/>
          <a:ext cx="0" cy="0"/>
          <a:chOff x="0" y="0"/>
          <a:chExt cx="0" cy="0"/>
        </a:xfrm>
      </p:grpSpPr>
      <p:sp>
        <p:nvSpPr>
          <p:cNvPr id="6" name="Text Placeholder 4"/>
          <p:cNvSpPr>
            <a:spLocks noGrp="1"/>
          </p:cNvSpPr>
          <p:nvPr>
            <p:ph type="body" sz="quarter" idx="10"/>
          </p:nvPr>
        </p:nvSpPr>
        <p:spPr>
          <a:xfrm>
            <a:off x="454025" y="651044"/>
            <a:ext cx="8235950" cy="230832"/>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1500" dirty="0">
                <a:solidFill>
                  <a:srgbClr val="595959"/>
                </a:solidFill>
                <a:latin typeface="+mn-lt"/>
                <a:ea typeface="Arial Unicode MS" pitchFamily="-65" charset="0"/>
                <a:cs typeface="Arial Unicode MS" pitchFamily="-65" charset="0"/>
                <a:sym typeface="Arial" pitchFamily="-65" charset="0"/>
              </a:defRPr>
            </a:lvl1pPr>
            <a:lvl2pPr>
              <a:defRPr sz="1575"/>
            </a:lvl2pPr>
            <a:lvl3pPr>
              <a:defRPr sz="1575"/>
            </a:lvl3pPr>
            <a:lvl4pPr>
              <a:defRPr sz="1575"/>
            </a:lvl4pPr>
            <a:lvl5pPr>
              <a:defRPr sz="1575"/>
            </a:lvl5pPr>
          </a:lstStyle>
          <a:p>
            <a:pPr marL="0" lvl="0" indent="0" algn="l" rtl="0" eaLnBrk="0" fontAlgn="base" hangingPunct="0">
              <a:spcBef>
                <a:spcPts val="1575"/>
              </a:spcBef>
              <a:spcAft>
                <a:spcPct val="0"/>
              </a:spcAft>
              <a:buClr>
                <a:schemeClr val="tx1"/>
              </a:buClr>
              <a:buSzPct val="100000"/>
              <a:buFont typeface="Arial" pitchFamily="-65" charset="0"/>
              <a:buNone/>
            </a:pPr>
            <a:r>
              <a:rPr lang="en-US"/>
              <a:t>Edit Master text styles</a:t>
            </a:r>
          </a:p>
        </p:txBody>
      </p:sp>
      <p:sp>
        <p:nvSpPr>
          <p:cNvPr id="31" name="Text Placeholder 19"/>
          <p:cNvSpPr>
            <a:spLocks noGrp="1"/>
          </p:cNvSpPr>
          <p:nvPr>
            <p:ph type="body" sz="quarter" idx="20" hasCustomPrompt="1"/>
          </p:nvPr>
        </p:nvSpPr>
        <p:spPr>
          <a:xfrm>
            <a:off x="450851" y="4535490"/>
            <a:ext cx="8239125" cy="119447"/>
          </a:xfrm>
        </p:spPr>
        <p:txBody>
          <a:bodyPr anchor="ctr"/>
          <a:lstStyle>
            <a:lvl1pPr marL="0" indent="0">
              <a:buNone/>
              <a:defRPr sz="750" baseline="0"/>
            </a:lvl1pPr>
            <a:lvl2pPr marL="162878" indent="0">
              <a:buNone/>
              <a:defRPr sz="750"/>
            </a:lvl2pPr>
            <a:lvl3pPr marL="397764" indent="0">
              <a:buNone/>
              <a:defRPr sz="750"/>
            </a:lvl3pPr>
            <a:lvl4pPr marL="672084" indent="0">
              <a:buNone/>
              <a:defRPr sz="750"/>
            </a:lvl4pPr>
            <a:lvl5pPr marL="972622" indent="0">
              <a:buNone/>
              <a:defRPr sz="750"/>
            </a:lvl5pPr>
          </a:lstStyle>
          <a:p>
            <a:r>
              <a:rPr lang="en-US" sz="750">
                <a:solidFill>
                  <a:srgbClr val="595959"/>
                </a:solidFill>
              </a:rPr>
              <a:t>Click to add footnote</a:t>
            </a:r>
          </a:p>
        </p:txBody>
      </p:sp>
      <p:sp>
        <p:nvSpPr>
          <p:cNvPr id="43" name="Text Placeholder 7"/>
          <p:cNvSpPr>
            <a:spLocks noGrp="1"/>
          </p:cNvSpPr>
          <p:nvPr>
            <p:ph type="body" sz="quarter" idx="24" hasCustomPrompt="1"/>
          </p:nvPr>
        </p:nvSpPr>
        <p:spPr>
          <a:xfrm>
            <a:off x="450850" y="1284686"/>
            <a:ext cx="2635250" cy="3164621"/>
          </a:xfrm>
        </p:spPr>
        <p:txBody>
          <a:bodyPr/>
          <a:lstStyle>
            <a:lvl1pPr marL="178308">
              <a:defRPr sz="1500">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Edit Master text styles</a:t>
            </a:r>
          </a:p>
        </p:txBody>
      </p:sp>
      <p:sp>
        <p:nvSpPr>
          <p:cNvPr id="44" name="Content Placeholder 11"/>
          <p:cNvSpPr>
            <a:spLocks noGrp="1"/>
          </p:cNvSpPr>
          <p:nvPr>
            <p:ph sz="quarter" idx="23"/>
          </p:nvPr>
        </p:nvSpPr>
        <p:spPr>
          <a:xfrm>
            <a:off x="3254189" y="1284685"/>
            <a:ext cx="5435787" cy="3164621"/>
          </a:xfrm>
        </p:spPr>
        <p:txBody>
          <a:bodyPr/>
          <a:lstStyle>
            <a:lvl1pPr marL="0" indent="0">
              <a:buNone/>
              <a:defRPr sz="2100"/>
            </a:lvl1pPr>
          </a:lstStyle>
          <a:p>
            <a:pPr lvl="0"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Edit Master text styles</a:t>
            </a:r>
          </a:p>
          <a:p>
            <a:pPr lvl="1"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Second level</a:t>
            </a:r>
          </a:p>
          <a:p>
            <a:pPr lvl="2"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Third level</a:t>
            </a:r>
          </a:p>
          <a:p>
            <a:pPr lvl="3"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Fourth level</a:t>
            </a:r>
          </a:p>
          <a:p>
            <a:pPr lvl="4"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Fifth level</a:t>
            </a:r>
            <a:endParaRPr lang="en-US"/>
          </a:p>
        </p:txBody>
      </p:sp>
      <p:sp>
        <p:nvSpPr>
          <p:cNvPr id="8" name="Text Placeholder 8">
            <a:extLst>
              <a:ext uri="{FF2B5EF4-FFF2-40B4-BE49-F238E27FC236}">
                <a16:creationId xmlns:a16="http://schemas.microsoft.com/office/drawing/2014/main" id="{ECDF07E1-83EC-794D-89E4-0B4ADE5EACB3}"/>
              </a:ext>
            </a:extLst>
          </p:cNvPr>
          <p:cNvSpPr>
            <a:spLocks noGrp="1"/>
          </p:cNvSpPr>
          <p:nvPr>
            <p:ph type="body" sz="quarter" idx="17" hasCustomPrompt="1"/>
          </p:nvPr>
        </p:nvSpPr>
        <p:spPr>
          <a:xfrm>
            <a:off x="3716218" y="4737797"/>
            <a:ext cx="4883772" cy="155670"/>
          </a:xfrm>
        </p:spPr>
        <p:txBody>
          <a:bodyPr/>
          <a:lstStyle>
            <a:lvl1pPr marL="0" indent="0" algn="r">
              <a:buNone/>
              <a:defRPr sz="675" b="1"/>
            </a:lvl1pPr>
          </a:lstStyle>
          <a:p>
            <a:pPr lvl="0"/>
            <a:r>
              <a:rPr lang="en-US"/>
              <a:t>OPTIONAL FUNCTION NAME</a:t>
            </a:r>
          </a:p>
        </p:txBody>
      </p:sp>
      <p:sp>
        <p:nvSpPr>
          <p:cNvPr id="9" name="Slide Number Placeholder 5">
            <a:extLst>
              <a:ext uri="{FF2B5EF4-FFF2-40B4-BE49-F238E27FC236}">
                <a16:creationId xmlns:a16="http://schemas.microsoft.com/office/drawing/2014/main" id="{4916D764-789C-BE43-8FCA-2D065CB23FC5}"/>
              </a:ext>
            </a:extLst>
          </p:cNvPr>
          <p:cNvSpPr>
            <a:spLocks noGrp="1"/>
          </p:cNvSpPr>
          <p:nvPr>
            <p:ph type="sldNum" sz="quarter" idx="4"/>
          </p:nvPr>
        </p:nvSpPr>
        <p:spPr>
          <a:xfrm>
            <a:off x="8732939" y="4664788"/>
            <a:ext cx="340800" cy="250031"/>
          </a:xfrm>
          <a:prstGeom prst="rect">
            <a:avLst/>
          </a:prstGeom>
        </p:spPr>
        <p:txBody>
          <a:bodyPr vert="horz" lIns="91440" tIns="45720" rIns="91440" bIns="45720" rtlCol="0" anchor="ctr"/>
          <a:lstStyle>
            <a:lvl1pPr algn="r">
              <a:defRPr sz="600">
                <a:solidFill>
                  <a:schemeClr val="accent1"/>
                </a:solidFill>
              </a:defRPr>
            </a:lvl1pPr>
          </a:lstStyle>
          <a:p>
            <a:fld id="{AD816501-AAE5-214E-B100-00C3DC5F5E3F}" type="slidenum">
              <a:rPr lang="en-US" smtClean="0"/>
              <a:pPr/>
              <a:t>‹#›</a:t>
            </a:fld>
            <a:endParaRPr lang="en-US" dirty="0"/>
          </a:p>
        </p:txBody>
      </p:sp>
      <p:sp>
        <p:nvSpPr>
          <p:cNvPr id="10" name="Title 1">
            <a:extLst>
              <a:ext uri="{FF2B5EF4-FFF2-40B4-BE49-F238E27FC236}">
                <a16:creationId xmlns:a16="http://schemas.microsoft.com/office/drawing/2014/main" id="{F60D793D-4038-6548-91D5-F153DDBEA969}"/>
              </a:ext>
            </a:extLst>
          </p:cNvPr>
          <p:cNvSpPr>
            <a:spLocks noGrp="1"/>
          </p:cNvSpPr>
          <p:nvPr>
            <p:ph type="title"/>
          </p:nvPr>
        </p:nvSpPr>
        <p:spPr>
          <a:xfrm>
            <a:off x="454025" y="283843"/>
            <a:ext cx="7609320" cy="311624"/>
          </a:xfrm>
        </p:spPr>
        <p:txBody>
          <a:bodyPr/>
          <a:lstStyle>
            <a:lvl1pPr>
              <a:lnSpc>
                <a:spcPct val="90000"/>
              </a:lnSpc>
              <a:defRPr kern="1500" spc="-75"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5877729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sub, RIGHT 2/3">
    <p:spTree>
      <p:nvGrpSpPr>
        <p:cNvPr id="1" name=""/>
        <p:cNvGrpSpPr/>
        <p:nvPr/>
      </p:nvGrpSpPr>
      <p:grpSpPr>
        <a:xfrm>
          <a:off x="0" y="0"/>
          <a:ext cx="0" cy="0"/>
          <a:chOff x="0" y="0"/>
          <a:chExt cx="0" cy="0"/>
        </a:xfrm>
      </p:grpSpPr>
      <p:sp>
        <p:nvSpPr>
          <p:cNvPr id="6" name="Text Placeholder 4"/>
          <p:cNvSpPr>
            <a:spLocks noGrp="1"/>
          </p:cNvSpPr>
          <p:nvPr>
            <p:ph type="body" sz="quarter" idx="10"/>
          </p:nvPr>
        </p:nvSpPr>
        <p:spPr>
          <a:xfrm>
            <a:off x="454025" y="651044"/>
            <a:ext cx="8235950" cy="230832"/>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1500" dirty="0">
                <a:solidFill>
                  <a:srgbClr val="595959"/>
                </a:solidFill>
                <a:latin typeface="+mn-lt"/>
                <a:ea typeface="Arial Unicode MS" pitchFamily="-65" charset="0"/>
                <a:cs typeface="Arial Unicode MS" pitchFamily="-65" charset="0"/>
                <a:sym typeface="Arial" pitchFamily="-65" charset="0"/>
              </a:defRPr>
            </a:lvl1pPr>
            <a:lvl2pPr>
              <a:defRPr sz="1575"/>
            </a:lvl2pPr>
            <a:lvl3pPr>
              <a:defRPr sz="1575"/>
            </a:lvl3pPr>
            <a:lvl4pPr>
              <a:defRPr sz="1575"/>
            </a:lvl4pPr>
            <a:lvl5pPr>
              <a:defRPr sz="1575"/>
            </a:lvl5pPr>
          </a:lstStyle>
          <a:p>
            <a:pPr marL="0" lvl="0" indent="0" algn="l" rtl="0" eaLnBrk="0" fontAlgn="base" hangingPunct="0">
              <a:spcBef>
                <a:spcPts val="1575"/>
              </a:spcBef>
              <a:spcAft>
                <a:spcPct val="0"/>
              </a:spcAft>
              <a:buClr>
                <a:schemeClr val="tx1"/>
              </a:buClr>
              <a:buSzPct val="100000"/>
              <a:buFont typeface="Arial" pitchFamily="-65" charset="0"/>
              <a:buNone/>
            </a:pPr>
            <a:r>
              <a:rPr lang="en-US"/>
              <a:t>Edit Master text styles</a:t>
            </a:r>
          </a:p>
        </p:txBody>
      </p:sp>
      <p:sp>
        <p:nvSpPr>
          <p:cNvPr id="31" name="Text Placeholder 19"/>
          <p:cNvSpPr>
            <a:spLocks noGrp="1"/>
          </p:cNvSpPr>
          <p:nvPr>
            <p:ph type="body" sz="quarter" idx="20" hasCustomPrompt="1"/>
          </p:nvPr>
        </p:nvSpPr>
        <p:spPr>
          <a:xfrm>
            <a:off x="450851" y="4535490"/>
            <a:ext cx="8239125" cy="119447"/>
          </a:xfrm>
        </p:spPr>
        <p:txBody>
          <a:bodyPr anchor="ctr"/>
          <a:lstStyle>
            <a:lvl1pPr marL="0" indent="0">
              <a:buNone/>
              <a:defRPr sz="750" baseline="0"/>
            </a:lvl1pPr>
            <a:lvl2pPr marL="162878" indent="0">
              <a:buNone/>
              <a:defRPr sz="750"/>
            </a:lvl2pPr>
            <a:lvl3pPr marL="397764" indent="0">
              <a:buNone/>
              <a:defRPr sz="750"/>
            </a:lvl3pPr>
            <a:lvl4pPr marL="672084" indent="0">
              <a:buNone/>
              <a:defRPr sz="750"/>
            </a:lvl4pPr>
            <a:lvl5pPr marL="972622" indent="0">
              <a:buNone/>
              <a:defRPr sz="750"/>
            </a:lvl5pPr>
          </a:lstStyle>
          <a:p>
            <a:r>
              <a:rPr lang="en-US" sz="750">
                <a:solidFill>
                  <a:srgbClr val="595959"/>
                </a:solidFill>
              </a:rPr>
              <a:t>Click to add footnote</a:t>
            </a:r>
          </a:p>
        </p:txBody>
      </p:sp>
      <p:sp>
        <p:nvSpPr>
          <p:cNvPr id="43" name="Text Placeholder 7"/>
          <p:cNvSpPr>
            <a:spLocks noGrp="1"/>
          </p:cNvSpPr>
          <p:nvPr>
            <p:ph type="body" sz="quarter" idx="24"/>
          </p:nvPr>
        </p:nvSpPr>
        <p:spPr>
          <a:xfrm>
            <a:off x="3254188" y="1284686"/>
            <a:ext cx="5478751" cy="3164621"/>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a:extLst>
              <a:ext uri="{FF2B5EF4-FFF2-40B4-BE49-F238E27FC236}">
                <a16:creationId xmlns:a16="http://schemas.microsoft.com/office/drawing/2014/main" id="{ECDF07E1-83EC-794D-89E4-0B4ADE5EACB3}"/>
              </a:ext>
            </a:extLst>
          </p:cNvPr>
          <p:cNvSpPr>
            <a:spLocks noGrp="1"/>
          </p:cNvSpPr>
          <p:nvPr>
            <p:ph type="body" sz="quarter" idx="17" hasCustomPrompt="1"/>
          </p:nvPr>
        </p:nvSpPr>
        <p:spPr>
          <a:xfrm>
            <a:off x="3716218" y="4737797"/>
            <a:ext cx="4883772" cy="155670"/>
          </a:xfrm>
        </p:spPr>
        <p:txBody>
          <a:bodyPr/>
          <a:lstStyle>
            <a:lvl1pPr marL="0" indent="0" algn="r">
              <a:buNone/>
              <a:defRPr sz="675" b="1"/>
            </a:lvl1pPr>
          </a:lstStyle>
          <a:p>
            <a:pPr lvl="0"/>
            <a:r>
              <a:rPr lang="en-US"/>
              <a:t>OPTIONAL FUNCTION NAME</a:t>
            </a:r>
          </a:p>
        </p:txBody>
      </p:sp>
      <p:sp>
        <p:nvSpPr>
          <p:cNvPr id="9" name="Slide Number Placeholder 5">
            <a:extLst>
              <a:ext uri="{FF2B5EF4-FFF2-40B4-BE49-F238E27FC236}">
                <a16:creationId xmlns:a16="http://schemas.microsoft.com/office/drawing/2014/main" id="{4916D764-789C-BE43-8FCA-2D065CB23FC5}"/>
              </a:ext>
            </a:extLst>
          </p:cNvPr>
          <p:cNvSpPr>
            <a:spLocks noGrp="1"/>
          </p:cNvSpPr>
          <p:nvPr>
            <p:ph type="sldNum" sz="quarter" idx="4"/>
          </p:nvPr>
        </p:nvSpPr>
        <p:spPr>
          <a:xfrm>
            <a:off x="8732939" y="4664788"/>
            <a:ext cx="340800" cy="250031"/>
          </a:xfrm>
          <a:prstGeom prst="rect">
            <a:avLst/>
          </a:prstGeom>
        </p:spPr>
        <p:txBody>
          <a:bodyPr vert="horz" lIns="91440" tIns="45720" rIns="91440" bIns="45720" rtlCol="0" anchor="ctr"/>
          <a:lstStyle>
            <a:lvl1pPr algn="r">
              <a:defRPr sz="600">
                <a:solidFill>
                  <a:schemeClr val="accent1"/>
                </a:solidFill>
              </a:defRPr>
            </a:lvl1pPr>
          </a:lstStyle>
          <a:p>
            <a:fld id="{AD816501-AAE5-214E-B100-00C3DC5F5E3F}" type="slidenum">
              <a:rPr lang="en-US" smtClean="0"/>
              <a:pPr/>
              <a:t>‹#›</a:t>
            </a:fld>
            <a:endParaRPr lang="en-US" dirty="0"/>
          </a:p>
        </p:txBody>
      </p:sp>
      <p:sp>
        <p:nvSpPr>
          <p:cNvPr id="10" name="Title 1">
            <a:extLst>
              <a:ext uri="{FF2B5EF4-FFF2-40B4-BE49-F238E27FC236}">
                <a16:creationId xmlns:a16="http://schemas.microsoft.com/office/drawing/2014/main" id="{F60D793D-4038-6548-91D5-F153DDBEA969}"/>
              </a:ext>
            </a:extLst>
          </p:cNvPr>
          <p:cNvSpPr>
            <a:spLocks noGrp="1"/>
          </p:cNvSpPr>
          <p:nvPr>
            <p:ph type="title"/>
          </p:nvPr>
        </p:nvSpPr>
        <p:spPr>
          <a:xfrm>
            <a:off x="454025" y="283843"/>
            <a:ext cx="7609320" cy="311624"/>
          </a:xfrm>
        </p:spPr>
        <p:txBody>
          <a:bodyPr/>
          <a:lstStyle>
            <a:lvl1pPr>
              <a:lnSpc>
                <a:spcPct val="90000"/>
              </a:lnSpc>
              <a:defRPr kern="1500" spc="-75" baseline="0">
                <a:solidFill>
                  <a:schemeClr val="tx1"/>
                </a:solidFill>
              </a:defRPr>
            </a:lvl1pPr>
          </a:lstStyle>
          <a:p>
            <a:r>
              <a:rPr lang="en-US"/>
              <a:t>Click to edit Master title style</a:t>
            </a:r>
          </a:p>
        </p:txBody>
      </p:sp>
      <p:sp>
        <p:nvSpPr>
          <p:cNvPr id="16" name="Content Placeholder 11">
            <a:extLst>
              <a:ext uri="{FF2B5EF4-FFF2-40B4-BE49-F238E27FC236}">
                <a16:creationId xmlns:a16="http://schemas.microsoft.com/office/drawing/2014/main" id="{B9E1F466-3BCD-B543-B1FF-5FE3E7A0E74E}"/>
              </a:ext>
            </a:extLst>
          </p:cNvPr>
          <p:cNvSpPr>
            <a:spLocks noGrp="1"/>
          </p:cNvSpPr>
          <p:nvPr>
            <p:ph sz="quarter" idx="26"/>
          </p:nvPr>
        </p:nvSpPr>
        <p:spPr>
          <a:xfrm>
            <a:off x="450851" y="1284685"/>
            <a:ext cx="2635250" cy="3164621"/>
          </a:xfrm>
        </p:spPr>
        <p:txBody>
          <a:bodyPr/>
          <a:lstStyle>
            <a:lvl1pPr marL="0" indent="0">
              <a:buNone/>
              <a:defRPr sz="2100"/>
            </a:lvl1pPr>
          </a:lstStyle>
          <a:p>
            <a:pPr lvl="0" algn="ctr" defTabSz="685800">
              <a:spcBef>
                <a:spcPct val="0"/>
              </a:spcBef>
            </a:pPr>
            <a:endParaRPr lang="en-US"/>
          </a:p>
        </p:txBody>
      </p:sp>
    </p:spTree>
    <p:extLst>
      <p:ext uri="{BB962C8B-B14F-4D97-AF65-F5344CB8AC3E}">
        <p14:creationId xmlns:p14="http://schemas.microsoft.com/office/powerpoint/2010/main" val="16600441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ub, RIGHT HALF bullets">
    <p:spTree>
      <p:nvGrpSpPr>
        <p:cNvPr id="1" name=""/>
        <p:cNvGrpSpPr/>
        <p:nvPr/>
      </p:nvGrpSpPr>
      <p:grpSpPr>
        <a:xfrm>
          <a:off x="0" y="0"/>
          <a:ext cx="0" cy="0"/>
          <a:chOff x="0" y="0"/>
          <a:chExt cx="0" cy="0"/>
        </a:xfrm>
      </p:grpSpPr>
      <p:sp>
        <p:nvSpPr>
          <p:cNvPr id="6" name="Text Placeholder 4"/>
          <p:cNvSpPr>
            <a:spLocks noGrp="1"/>
          </p:cNvSpPr>
          <p:nvPr>
            <p:ph type="body" sz="quarter" idx="10"/>
          </p:nvPr>
        </p:nvSpPr>
        <p:spPr>
          <a:xfrm>
            <a:off x="454025" y="651044"/>
            <a:ext cx="8235950" cy="230832"/>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1500" dirty="0">
                <a:solidFill>
                  <a:srgbClr val="595959"/>
                </a:solidFill>
                <a:latin typeface="+mn-lt"/>
                <a:ea typeface="Arial Unicode MS" pitchFamily="-65" charset="0"/>
                <a:cs typeface="Arial Unicode MS" pitchFamily="-65" charset="0"/>
                <a:sym typeface="Arial" pitchFamily="-65" charset="0"/>
              </a:defRPr>
            </a:lvl1pPr>
            <a:lvl2pPr>
              <a:defRPr sz="1575"/>
            </a:lvl2pPr>
            <a:lvl3pPr>
              <a:defRPr sz="1575"/>
            </a:lvl3pPr>
            <a:lvl4pPr>
              <a:defRPr sz="1575"/>
            </a:lvl4pPr>
            <a:lvl5pPr>
              <a:defRPr sz="1575"/>
            </a:lvl5pPr>
          </a:lstStyle>
          <a:p>
            <a:pPr marL="0" lvl="0" indent="0" algn="l" rtl="0" eaLnBrk="0" fontAlgn="base" hangingPunct="0">
              <a:spcBef>
                <a:spcPts val="1575"/>
              </a:spcBef>
              <a:spcAft>
                <a:spcPct val="0"/>
              </a:spcAft>
              <a:buClr>
                <a:schemeClr val="tx1"/>
              </a:buClr>
              <a:buSzPct val="100000"/>
              <a:buFont typeface="Arial" pitchFamily="-65" charset="0"/>
              <a:buNone/>
            </a:pPr>
            <a:r>
              <a:rPr lang="en-US"/>
              <a:t>Edit Master text styles</a:t>
            </a:r>
          </a:p>
        </p:txBody>
      </p:sp>
      <p:sp>
        <p:nvSpPr>
          <p:cNvPr id="8" name="Text Placeholder 7"/>
          <p:cNvSpPr>
            <a:spLocks noGrp="1"/>
          </p:cNvSpPr>
          <p:nvPr>
            <p:ph type="body" sz="quarter" idx="11"/>
          </p:nvPr>
        </p:nvSpPr>
        <p:spPr>
          <a:xfrm>
            <a:off x="4638675" y="1284686"/>
            <a:ext cx="4051300" cy="3164621"/>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1"/>
          <p:cNvSpPr>
            <a:spLocks noGrp="1"/>
          </p:cNvSpPr>
          <p:nvPr>
            <p:ph sz="quarter" idx="15"/>
          </p:nvPr>
        </p:nvSpPr>
        <p:spPr>
          <a:xfrm>
            <a:off x="454025" y="1284685"/>
            <a:ext cx="4051300" cy="3164622"/>
          </a:xfrm>
        </p:spPr>
        <p:txBody>
          <a:bodyPr/>
          <a:lstStyle>
            <a:lvl1pPr marL="0" indent="0">
              <a:buNone/>
              <a:defRPr sz="1500"/>
            </a:lvl1pPr>
          </a:lstStyle>
          <a:p>
            <a:pPr lvl="0"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Edit Master text styles</a:t>
            </a:r>
          </a:p>
          <a:p>
            <a:pPr lvl="1"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Second level</a:t>
            </a:r>
          </a:p>
          <a:p>
            <a:pPr lvl="2"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Third level</a:t>
            </a:r>
          </a:p>
          <a:p>
            <a:pPr lvl="3"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Fourth level</a:t>
            </a:r>
          </a:p>
          <a:p>
            <a:pPr lvl="4"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Fifth level</a:t>
            </a:r>
            <a:endParaRPr lang="en-US"/>
          </a:p>
        </p:txBody>
      </p:sp>
      <p:sp>
        <p:nvSpPr>
          <p:cNvPr id="18" name="Text Placeholder 19"/>
          <p:cNvSpPr>
            <a:spLocks noGrp="1"/>
          </p:cNvSpPr>
          <p:nvPr>
            <p:ph type="body" sz="quarter" idx="16" hasCustomPrompt="1"/>
          </p:nvPr>
        </p:nvSpPr>
        <p:spPr>
          <a:xfrm>
            <a:off x="450851" y="4535490"/>
            <a:ext cx="8239125" cy="119447"/>
          </a:xfrm>
        </p:spPr>
        <p:txBody>
          <a:bodyPr anchor="ctr"/>
          <a:lstStyle>
            <a:lvl1pPr marL="0" indent="0">
              <a:buNone/>
              <a:defRPr sz="750" baseline="0"/>
            </a:lvl1pPr>
            <a:lvl2pPr marL="162878" indent="0">
              <a:buNone/>
              <a:defRPr sz="750"/>
            </a:lvl2pPr>
            <a:lvl3pPr marL="397764" indent="0">
              <a:buNone/>
              <a:defRPr sz="750"/>
            </a:lvl3pPr>
            <a:lvl4pPr marL="672084" indent="0">
              <a:buNone/>
              <a:defRPr sz="750"/>
            </a:lvl4pPr>
            <a:lvl5pPr marL="972622" indent="0">
              <a:buNone/>
              <a:defRPr sz="750"/>
            </a:lvl5pPr>
          </a:lstStyle>
          <a:p>
            <a:r>
              <a:rPr lang="en-US" sz="750">
                <a:solidFill>
                  <a:srgbClr val="595959"/>
                </a:solidFill>
              </a:rPr>
              <a:t>Click to add footnote</a:t>
            </a:r>
          </a:p>
        </p:txBody>
      </p:sp>
      <p:sp>
        <p:nvSpPr>
          <p:cNvPr id="9" name="Text Placeholder 8">
            <a:extLst>
              <a:ext uri="{FF2B5EF4-FFF2-40B4-BE49-F238E27FC236}">
                <a16:creationId xmlns:a16="http://schemas.microsoft.com/office/drawing/2014/main" id="{074E0692-3DA5-944C-B400-9CBC10AC5BDC}"/>
              </a:ext>
            </a:extLst>
          </p:cNvPr>
          <p:cNvSpPr>
            <a:spLocks noGrp="1"/>
          </p:cNvSpPr>
          <p:nvPr>
            <p:ph type="body" sz="quarter" idx="17" hasCustomPrompt="1"/>
          </p:nvPr>
        </p:nvSpPr>
        <p:spPr>
          <a:xfrm>
            <a:off x="3716218" y="4737797"/>
            <a:ext cx="4883772" cy="155670"/>
          </a:xfrm>
        </p:spPr>
        <p:txBody>
          <a:bodyPr/>
          <a:lstStyle>
            <a:lvl1pPr marL="0" indent="0" algn="r">
              <a:buNone/>
              <a:defRPr sz="675" b="1"/>
            </a:lvl1pPr>
          </a:lstStyle>
          <a:p>
            <a:pPr lvl="0"/>
            <a:r>
              <a:rPr lang="en-US"/>
              <a:t>OPTIONAL FUNCTION NAME</a:t>
            </a:r>
          </a:p>
        </p:txBody>
      </p:sp>
      <p:sp>
        <p:nvSpPr>
          <p:cNvPr id="10" name="Slide Number Placeholder 5">
            <a:extLst>
              <a:ext uri="{FF2B5EF4-FFF2-40B4-BE49-F238E27FC236}">
                <a16:creationId xmlns:a16="http://schemas.microsoft.com/office/drawing/2014/main" id="{3518E1F0-6364-E54A-A560-A1664E237167}"/>
              </a:ext>
            </a:extLst>
          </p:cNvPr>
          <p:cNvSpPr>
            <a:spLocks noGrp="1"/>
          </p:cNvSpPr>
          <p:nvPr>
            <p:ph type="sldNum" sz="quarter" idx="4"/>
          </p:nvPr>
        </p:nvSpPr>
        <p:spPr>
          <a:xfrm>
            <a:off x="8732939" y="4664788"/>
            <a:ext cx="340800" cy="250031"/>
          </a:xfrm>
          <a:prstGeom prst="rect">
            <a:avLst/>
          </a:prstGeom>
        </p:spPr>
        <p:txBody>
          <a:bodyPr vert="horz" lIns="91440" tIns="45720" rIns="91440" bIns="45720" rtlCol="0" anchor="ctr"/>
          <a:lstStyle>
            <a:lvl1pPr algn="r">
              <a:defRPr sz="600">
                <a:solidFill>
                  <a:schemeClr val="accent1"/>
                </a:solidFill>
              </a:defRPr>
            </a:lvl1pPr>
          </a:lstStyle>
          <a:p>
            <a:fld id="{AD816501-AAE5-214E-B100-00C3DC5F5E3F}" type="slidenum">
              <a:rPr lang="en-US" smtClean="0"/>
              <a:pPr/>
              <a:t>‹#›</a:t>
            </a:fld>
            <a:endParaRPr lang="en-US" dirty="0"/>
          </a:p>
        </p:txBody>
      </p:sp>
      <p:sp>
        <p:nvSpPr>
          <p:cNvPr id="12" name="Title 1">
            <a:extLst>
              <a:ext uri="{FF2B5EF4-FFF2-40B4-BE49-F238E27FC236}">
                <a16:creationId xmlns:a16="http://schemas.microsoft.com/office/drawing/2014/main" id="{4D811E7D-B03A-A54C-8299-2F01D74EA160}"/>
              </a:ext>
            </a:extLst>
          </p:cNvPr>
          <p:cNvSpPr>
            <a:spLocks noGrp="1"/>
          </p:cNvSpPr>
          <p:nvPr>
            <p:ph type="title"/>
          </p:nvPr>
        </p:nvSpPr>
        <p:spPr>
          <a:xfrm>
            <a:off x="454025" y="283843"/>
            <a:ext cx="7609320" cy="311624"/>
          </a:xfrm>
        </p:spPr>
        <p:txBody>
          <a:bodyPr/>
          <a:lstStyle>
            <a:lvl1pPr>
              <a:lnSpc>
                <a:spcPct val="90000"/>
              </a:lnSpc>
              <a:defRPr kern="1500" spc="-75"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31926835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ub, LEFT 2/3">
    <p:spTree>
      <p:nvGrpSpPr>
        <p:cNvPr id="1" name=""/>
        <p:cNvGrpSpPr/>
        <p:nvPr/>
      </p:nvGrpSpPr>
      <p:grpSpPr>
        <a:xfrm>
          <a:off x="0" y="0"/>
          <a:ext cx="0" cy="0"/>
          <a:chOff x="0" y="0"/>
          <a:chExt cx="0" cy="0"/>
        </a:xfrm>
      </p:grpSpPr>
      <p:sp>
        <p:nvSpPr>
          <p:cNvPr id="6" name="Text Placeholder 4"/>
          <p:cNvSpPr>
            <a:spLocks noGrp="1"/>
          </p:cNvSpPr>
          <p:nvPr>
            <p:ph type="body" sz="quarter" idx="10"/>
          </p:nvPr>
        </p:nvSpPr>
        <p:spPr>
          <a:xfrm>
            <a:off x="454025" y="651044"/>
            <a:ext cx="8235950" cy="230832"/>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1500" dirty="0">
                <a:solidFill>
                  <a:srgbClr val="595959"/>
                </a:solidFill>
                <a:latin typeface="+mn-lt"/>
                <a:ea typeface="Arial Unicode MS" pitchFamily="-65" charset="0"/>
                <a:cs typeface="Arial Unicode MS" pitchFamily="-65" charset="0"/>
                <a:sym typeface="Arial" pitchFamily="-65" charset="0"/>
              </a:defRPr>
            </a:lvl1pPr>
            <a:lvl2pPr>
              <a:defRPr sz="1575"/>
            </a:lvl2pPr>
            <a:lvl3pPr>
              <a:defRPr sz="1575"/>
            </a:lvl3pPr>
            <a:lvl4pPr>
              <a:defRPr sz="1575"/>
            </a:lvl4pPr>
            <a:lvl5pPr>
              <a:defRPr sz="1575"/>
            </a:lvl5pPr>
          </a:lstStyle>
          <a:p>
            <a:pPr marL="0" lvl="0" indent="0" algn="l" rtl="0" eaLnBrk="0" fontAlgn="base" hangingPunct="0">
              <a:spcBef>
                <a:spcPts val="1575"/>
              </a:spcBef>
              <a:spcAft>
                <a:spcPct val="0"/>
              </a:spcAft>
              <a:buClr>
                <a:schemeClr val="tx1"/>
              </a:buClr>
              <a:buSzPct val="100000"/>
              <a:buFont typeface="Arial" pitchFamily="-65" charset="0"/>
              <a:buNone/>
            </a:pPr>
            <a:r>
              <a:rPr lang="en-US"/>
              <a:t>Edit Master text styles</a:t>
            </a:r>
          </a:p>
        </p:txBody>
      </p:sp>
      <p:sp>
        <p:nvSpPr>
          <p:cNvPr id="17" name="Content Placeholder 11"/>
          <p:cNvSpPr>
            <a:spLocks noGrp="1"/>
          </p:cNvSpPr>
          <p:nvPr>
            <p:ph sz="quarter" idx="17"/>
          </p:nvPr>
        </p:nvSpPr>
        <p:spPr>
          <a:xfrm>
            <a:off x="454026" y="1284685"/>
            <a:ext cx="5440361" cy="3164622"/>
          </a:xfrm>
        </p:spPr>
        <p:txBody>
          <a:bodyPr/>
          <a:lstStyle>
            <a:lvl1pPr marL="0" indent="0">
              <a:buNone/>
              <a:defRPr sz="2100"/>
            </a:lvl1pPr>
          </a:lstStyle>
          <a:p>
            <a:pPr lvl="0"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Edit Master text styles</a:t>
            </a:r>
          </a:p>
          <a:p>
            <a:pPr lvl="1"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Second level</a:t>
            </a:r>
          </a:p>
          <a:p>
            <a:pPr lvl="2"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Third level</a:t>
            </a:r>
          </a:p>
          <a:p>
            <a:pPr lvl="3"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Fourth level</a:t>
            </a:r>
          </a:p>
          <a:p>
            <a:pPr lvl="4"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Fifth level</a:t>
            </a:r>
            <a:endParaRPr lang="en-US"/>
          </a:p>
        </p:txBody>
      </p:sp>
      <p:sp>
        <p:nvSpPr>
          <p:cNvPr id="24" name="Text Placeholder 19"/>
          <p:cNvSpPr>
            <a:spLocks noGrp="1"/>
          </p:cNvSpPr>
          <p:nvPr>
            <p:ph type="body" sz="quarter" idx="20" hasCustomPrompt="1"/>
          </p:nvPr>
        </p:nvSpPr>
        <p:spPr>
          <a:xfrm>
            <a:off x="450851" y="4535490"/>
            <a:ext cx="8239125" cy="119447"/>
          </a:xfrm>
        </p:spPr>
        <p:txBody>
          <a:bodyPr anchor="ctr"/>
          <a:lstStyle>
            <a:lvl1pPr marL="0" indent="0">
              <a:buNone/>
              <a:defRPr sz="750" baseline="0"/>
            </a:lvl1pPr>
            <a:lvl2pPr marL="162878" indent="0">
              <a:buNone/>
              <a:defRPr sz="750"/>
            </a:lvl2pPr>
            <a:lvl3pPr marL="397764" indent="0">
              <a:buNone/>
              <a:defRPr sz="750"/>
            </a:lvl3pPr>
            <a:lvl4pPr marL="672084" indent="0">
              <a:buNone/>
              <a:defRPr sz="750"/>
            </a:lvl4pPr>
            <a:lvl5pPr marL="972622" indent="0">
              <a:buNone/>
              <a:defRPr sz="750"/>
            </a:lvl5pPr>
          </a:lstStyle>
          <a:p>
            <a:r>
              <a:rPr lang="en-US" sz="750">
                <a:solidFill>
                  <a:srgbClr val="595959"/>
                </a:solidFill>
              </a:rPr>
              <a:t>Click to add footnote</a:t>
            </a:r>
          </a:p>
        </p:txBody>
      </p:sp>
      <p:sp>
        <p:nvSpPr>
          <p:cNvPr id="29" name="Text Placeholder 7"/>
          <p:cNvSpPr>
            <a:spLocks noGrp="1"/>
          </p:cNvSpPr>
          <p:nvPr>
            <p:ph type="body" sz="quarter" idx="24"/>
          </p:nvPr>
        </p:nvSpPr>
        <p:spPr>
          <a:xfrm>
            <a:off x="6057899" y="1284686"/>
            <a:ext cx="2632075" cy="3164621"/>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a:extLst>
              <a:ext uri="{FF2B5EF4-FFF2-40B4-BE49-F238E27FC236}">
                <a16:creationId xmlns:a16="http://schemas.microsoft.com/office/drawing/2014/main" id="{55E631FE-8DD7-594F-9306-787FC3A553C3}"/>
              </a:ext>
            </a:extLst>
          </p:cNvPr>
          <p:cNvSpPr>
            <a:spLocks noGrp="1"/>
          </p:cNvSpPr>
          <p:nvPr>
            <p:ph type="body" sz="quarter" idx="25" hasCustomPrompt="1"/>
          </p:nvPr>
        </p:nvSpPr>
        <p:spPr>
          <a:xfrm>
            <a:off x="3716218" y="4737797"/>
            <a:ext cx="4883772" cy="155670"/>
          </a:xfrm>
        </p:spPr>
        <p:txBody>
          <a:bodyPr/>
          <a:lstStyle>
            <a:lvl1pPr marL="0" indent="0" algn="r">
              <a:buNone/>
              <a:defRPr sz="675" b="1"/>
            </a:lvl1pPr>
          </a:lstStyle>
          <a:p>
            <a:pPr lvl="0"/>
            <a:r>
              <a:rPr lang="en-US"/>
              <a:t>OPTIONAL FUNCTION NAME</a:t>
            </a:r>
          </a:p>
        </p:txBody>
      </p:sp>
      <p:sp>
        <p:nvSpPr>
          <p:cNvPr id="9" name="Slide Number Placeholder 5">
            <a:extLst>
              <a:ext uri="{FF2B5EF4-FFF2-40B4-BE49-F238E27FC236}">
                <a16:creationId xmlns:a16="http://schemas.microsoft.com/office/drawing/2014/main" id="{23CC69B0-528E-2B4A-9202-16AD28254C02}"/>
              </a:ext>
            </a:extLst>
          </p:cNvPr>
          <p:cNvSpPr>
            <a:spLocks noGrp="1"/>
          </p:cNvSpPr>
          <p:nvPr>
            <p:ph type="sldNum" sz="quarter" idx="4"/>
          </p:nvPr>
        </p:nvSpPr>
        <p:spPr>
          <a:xfrm>
            <a:off x="8732939" y="4664788"/>
            <a:ext cx="340800" cy="250031"/>
          </a:xfrm>
          <a:prstGeom prst="rect">
            <a:avLst/>
          </a:prstGeom>
        </p:spPr>
        <p:txBody>
          <a:bodyPr vert="horz" lIns="91440" tIns="45720" rIns="91440" bIns="45720" rtlCol="0" anchor="ctr"/>
          <a:lstStyle>
            <a:lvl1pPr algn="r">
              <a:defRPr sz="600">
                <a:solidFill>
                  <a:schemeClr val="accent1"/>
                </a:solidFill>
              </a:defRPr>
            </a:lvl1pPr>
          </a:lstStyle>
          <a:p>
            <a:fld id="{AD816501-AAE5-214E-B100-00C3DC5F5E3F}" type="slidenum">
              <a:rPr lang="en-US" smtClean="0"/>
              <a:pPr/>
              <a:t>‹#›</a:t>
            </a:fld>
            <a:endParaRPr lang="en-US" dirty="0"/>
          </a:p>
        </p:txBody>
      </p:sp>
      <p:sp>
        <p:nvSpPr>
          <p:cNvPr id="10" name="Title 1">
            <a:extLst>
              <a:ext uri="{FF2B5EF4-FFF2-40B4-BE49-F238E27FC236}">
                <a16:creationId xmlns:a16="http://schemas.microsoft.com/office/drawing/2014/main" id="{6D153297-941F-C64B-8ADD-075E6CB5F7C0}"/>
              </a:ext>
            </a:extLst>
          </p:cNvPr>
          <p:cNvSpPr>
            <a:spLocks noGrp="1"/>
          </p:cNvSpPr>
          <p:nvPr>
            <p:ph type="title"/>
          </p:nvPr>
        </p:nvSpPr>
        <p:spPr>
          <a:xfrm>
            <a:off x="454025" y="283843"/>
            <a:ext cx="7609320" cy="311624"/>
          </a:xfrm>
        </p:spPr>
        <p:txBody>
          <a:bodyPr/>
          <a:lstStyle>
            <a:lvl1pPr>
              <a:lnSpc>
                <a:spcPct val="90000"/>
              </a:lnSpc>
              <a:defRPr kern="1500" spc="-75"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22781995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line title, bullets">
    <p:spTree>
      <p:nvGrpSpPr>
        <p:cNvPr id="1" name=""/>
        <p:cNvGrpSpPr/>
        <p:nvPr/>
      </p:nvGrpSpPr>
      <p:grpSpPr>
        <a:xfrm>
          <a:off x="0" y="0"/>
          <a:ext cx="0" cy="0"/>
          <a:chOff x="0" y="0"/>
          <a:chExt cx="0" cy="0"/>
        </a:xfrm>
      </p:grpSpPr>
      <p:sp>
        <p:nvSpPr>
          <p:cNvPr id="13" name="Text Placeholder 19"/>
          <p:cNvSpPr>
            <a:spLocks noGrp="1"/>
          </p:cNvSpPr>
          <p:nvPr>
            <p:ph type="body" sz="quarter" idx="16" hasCustomPrompt="1"/>
          </p:nvPr>
        </p:nvSpPr>
        <p:spPr>
          <a:xfrm>
            <a:off x="450851" y="4535490"/>
            <a:ext cx="8239125" cy="119447"/>
          </a:xfrm>
        </p:spPr>
        <p:txBody>
          <a:bodyPr anchor="ctr"/>
          <a:lstStyle>
            <a:lvl1pPr marL="0" indent="0">
              <a:buNone/>
              <a:defRPr sz="750" baseline="0"/>
            </a:lvl1pPr>
            <a:lvl2pPr marL="162878" indent="0">
              <a:buNone/>
              <a:defRPr sz="750"/>
            </a:lvl2pPr>
            <a:lvl3pPr marL="397764" indent="0">
              <a:buNone/>
              <a:defRPr sz="750"/>
            </a:lvl3pPr>
            <a:lvl4pPr marL="672084" indent="0">
              <a:buNone/>
              <a:defRPr sz="750"/>
            </a:lvl4pPr>
            <a:lvl5pPr marL="972622" indent="0">
              <a:buNone/>
              <a:defRPr sz="750"/>
            </a:lvl5pPr>
          </a:lstStyle>
          <a:p>
            <a:r>
              <a:rPr lang="en-US" sz="750">
                <a:solidFill>
                  <a:srgbClr val="595959"/>
                </a:solidFill>
              </a:rPr>
              <a:t>Click to add footnote</a:t>
            </a:r>
          </a:p>
        </p:txBody>
      </p:sp>
      <p:sp>
        <p:nvSpPr>
          <p:cNvPr id="6" name="Text Placeholder 8">
            <a:extLst>
              <a:ext uri="{FF2B5EF4-FFF2-40B4-BE49-F238E27FC236}">
                <a16:creationId xmlns:a16="http://schemas.microsoft.com/office/drawing/2014/main" id="{24674B0C-0D4C-8345-8990-5A2348BC47A3}"/>
              </a:ext>
            </a:extLst>
          </p:cNvPr>
          <p:cNvSpPr>
            <a:spLocks noGrp="1"/>
          </p:cNvSpPr>
          <p:nvPr>
            <p:ph type="body" sz="quarter" idx="17" hasCustomPrompt="1"/>
          </p:nvPr>
        </p:nvSpPr>
        <p:spPr>
          <a:xfrm>
            <a:off x="3716218" y="4737797"/>
            <a:ext cx="4883772" cy="155670"/>
          </a:xfrm>
        </p:spPr>
        <p:txBody>
          <a:bodyPr/>
          <a:lstStyle>
            <a:lvl1pPr marL="0" indent="0" algn="r">
              <a:buNone/>
              <a:defRPr sz="675" b="1"/>
            </a:lvl1pPr>
          </a:lstStyle>
          <a:p>
            <a:pPr lvl="0"/>
            <a:r>
              <a:rPr lang="en-US"/>
              <a:t>OPTIONAL FUNCTION NAME</a:t>
            </a:r>
          </a:p>
        </p:txBody>
      </p:sp>
      <p:sp>
        <p:nvSpPr>
          <p:cNvPr id="7" name="Slide Number Placeholder 5">
            <a:extLst>
              <a:ext uri="{FF2B5EF4-FFF2-40B4-BE49-F238E27FC236}">
                <a16:creationId xmlns:a16="http://schemas.microsoft.com/office/drawing/2014/main" id="{C6C412BF-A4E2-BB43-A1F5-10B0C22A6B9B}"/>
              </a:ext>
            </a:extLst>
          </p:cNvPr>
          <p:cNvSpPr>
            <a:spLocks noGrp="1"/>
          </p:cNvSpPr>
          <p:nvPr>
            <p:ph type="sldNum" sz="quarter" idx="4"/>
          </p:nvPr>
        </p:nvSpPr>
        <p:spPr>
          <a:xfrm>
            <a:off x="8732939" y="4664788"/>
            <a:ext cx="340800" cy="250031"/>
          </a:xfrm>
          <a:prstGeom prst="rect">
            <a:avLst/>
          </a:prstGeom>
        </p:spPr>
        <p:txBody>
          <a:bodyPr vert="horz" lIns="91440" tIns="45720" rIns="91440" bIns="45720" rtlCol="0" anchor="ctr"/>
          <a:lstStyle>
            <a:lvl1pPr algn="r">
              <a:defRPr sz="600">
                <a:solidFill>
                  <a:schemeClr val="accent1"/>
                </a:solidFill>
              </a:defRPr>
            </a:lvl1pPr>
          </a:lstStyle>
          <a:p>
            <a:fld id="{AD816501-AAE5-214E-B100-00C3DC5F5E3F}" type="slidenum">
              <a:rPr lang="en-US" smtClean="0"/>
              <a:pPr/>
              <a:t>‹#›</a:t>
            </a:fld>
            <a:endParaRPr lang="en-US" dirty="0"/>
          </a:p>
        </p:txBody>
      </p:sp>
      <p:sp>
        <p:nvSpPr>
          <p:cNvPr id="8" name="Title 1">
            <a:extLst>
              <a:ext uri="{FF2B5EF4-FFF2-40B4-BE49-F238E27FC236}">
                <a16:creationId xmlns:a16="http://schemas.microsoft.com/office/drawing/2014/main" id="{D9FF2938-188B-C845-AB6B-8D828A4930C2}"/>
              </a:ext>
            </a:extLst>
          </p:cNvPr>
          <p:cNvSpPr>
            <a:spLocks noGrp="1"/>
          </p:cNvSpPr>
          <p:nvPr>
            <p:ph type="title"/>
          </p:nvPr>
        </p:nvSpPr>
        <p:spPr>
          <a:xfrm>
            <a:off x="454025" y="283843"/>
            <a:ext cx="7609320" cy="311624"/>
          </a:xfrm>
        </p:spPr>
        <p:txBody>
          <a:bodyPr/>
          <a:lstStyle>
            <a:lvl1pPr>
              <a:lnSpc>
                <a:spcPct val="90000"/>
              </a:lnSpc>
              <a:defRPr kern="1500" spc="-75" baseline="0">
                <a:solidFill>
                  <a:schemeClr val="tx1"/>
                </a:solidFill>
              </a:defRPr>
            </a:lvl1pPr>
          </a:lstStyle>
          <a:p>
            <a:r>
              <a:rPr lang="en-US"/>
              <a:t>Click to edit Master title style</a:t>
            </a:r>
          </a:p>
        </p:txBody>
      </p:sp>
      <p:graphicFrame>
        <p:nvGraphicFramePr>
          <p:cNvPr id="43" name="Chart 42">
            <a:extLst>
              <a:ext uri="{FF2B5EF4-FFF2-40B4-BE49-F238E27FC236}">
                <a16:creationId xmlns:a16="http://schemas.microsoft.com/office/drawing/2014/main" id="{4662DA5C-9B68-C64D-B213-740C1E30B4B7}"/>
              </a:ext>
            </a:extLst>
          </p:cNvPr>
          <p:cNvGraphicFramePr/>
          <p:nvPr userDrawn="1">
            <p:extLst>
              <p:ext uri="{D42A27DB-BD31-4B8C-83A1-F6EECF244321}">
                <p14:modId xmlns:p14="http://schemas.microsoft.com/office/powerpoint/2010/main" val="129990752"/>
              </p:ext>
            </p:extLst>
          </p:nvPr>
        </p:nvGraphicFramePr>
        <p:xfrm>
          <a:off x="9620696" y="3006260"/>
          <a:ext cx="3938569" cy="159714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a:extLst>
              <a:ext uri="{FF2B5EF4-FFF2-40B4-BE49-F238E27FC236}">
                <a16:creationId xmlns:a16="http://schemas.microsoft.com/office/drawing/2014/main" id="{9DBE97CF-EAF4-F24C-A923-493D4FA6E220}"/>
              </a:ext>
            </a:extLst>
          </p:cNvPr>
          <p:cNvSpPr>
            <a:spLocks noGrp="1"/>
          </p:cNvSpPr>
          <p:nvPr>
            <p:ph type="body" sz="quarter" idx="20"/>
          </p:nvPr>
        </p:nvSpPr>
        <p:spPr>
          <a:xfrm>
            <a:off x="450850" y="915591"/>
            <a:ext cx="3777855" cy="422879"/>
          </a:xfrm>
        </p:spPr>
        <p:txBody>
          <a:bodyPr/>
          <a:lstStyle>
            <a:lvl1pPr marL="0" indent="0">
              <a:buNone/>
              <a:defRPr sz="1800" b="1"/>
            </a:lvl1pPr>
          </a:lstStyle>
          <a:p>
            <a:pPr lvl="0"/>
            <a:r>
              <a:rPr lang="en-US"/>
              <a:t>Click to edit</a:t>
            </a:r>
          </a:p>
        </p:txBody>
      </p:sp>
      <p:sp>
        <p:nvSpPr>
          <p:cNvPr id="55" name="Text Placeholder 2">
            <a:extLst>
              <a:ext uri="{FF2B5EF4-FFF2-40B4-BE49-F238E27FC236}">
                <a16:creationId xmlns:a16="http://schemas.microsoft.com/office/drawing/2014/main" id="{F272B8CB-6551-614A-968B-7F6B7190BA20}"/>
              </a:ext>
            </a:extLst>
          </p:cNvPr>
          <p:cNvSpPr>
            <a:spLocks noGrp="1"/>
          </p:cNvSpPr>
          <p:nvPr>
            <p:ph type="body" sz="quarter" idx="21"/>
          </p:nvPr>
        </p:nvSpPr>
        <p:spPr>
          <a:xfrm>
            <a:off x="5000466" y="915591"/>
            <a:ext cx="3624920" cy="438150"/>
          </a:xfrm>
        </p:spPr>
        <p:txBody>
          <a:bodyPr/>
          <a:lstStyle>
            <a:lvl1pPr marL="0" indent="0">
              <a:buNone/>
              <a:defRPr sz="1800" b="1"/>
            </a:lvl1pPr>
          </a:lstStyle>
          <a:p>
            <a:pPr lvl="0"/>
            <a:r>
              <a:rPr lang="en-US"/>
              <a:t>Click to edit</a:t>
            </a:r>
          </a:p>
        </p:txBody>
      </p:sp>
      <p:sp>
        <p:nvSpPr>
          <p:cNvPr id="56" name="Text Placeholder 2">
            <a:extLst>
              <a:ext uri="{FF2B5EF4-FFF2-40B4-BE49-F238E27FC236}">
                <a16:creationId xmlns:a16="http://schemas.microsoft.com/office/drawing/2014/main" id="{24111416-7EF8-5445-824E-CAD9EE3C88F0}"/>
              </a:ext>
            </a:extLst>
          </p:cNvPr>
          <p:cNvSpPr>
            <a:spLocks noGrp="1"/>
          </p:cNvSpPr>
          <p:nvPr>
            <p:ph type="body" sz="quarter" idx="22"/>
          </p:nvPr>
        </p:nvSpPr>
        <p:spPr>
          <a:xfrm>
            <a:off x="450851" y="1353741"/>
            <a:ext cx="3777861" cy="438151"/>
          </a:xfrm>
        </p:spPr>
        <p:txBody>
          <a:bodyPr/>
          <a:lstStyle>
            <a:lvl1pPr marL="0" indent="0">
              <a:buNone/>
              <a:defRPr sz="1350" b="0"/>
            </a:lvl1pPr>
          </a:lstStyle>
          <a:p>
            <a:pPr lvl="0"/>
            <a:r>
              <a:rPr lang="en-US"/>
              <a:t>Click to edit </a:t>
            </a:r>
          </a:p>
        </p:txBody>
      </p:sp>
      <p:sp>
        <p:nvSpPr>
          <p:cNvPr id="57" name="Text Placeholder 2">
            <a:extLst>
              <a:ext uri="{FF2B5EF4-FFF2-40B4-BE49-F238E27FC236}">
                <a16:creationId xmlns:a16="http://schemas.microsoft.com/office/drawing/2014/main" id="{9B0C55FF-4D94-B841-A3B2-9421787E6C1F}"/>
              </a:ext>
            </a:extLst>
          </p:cNvPr>
          <p:cNvSpPr>
            <a:spLocks noGrp="1"/>
          </p:cNvSpPr>
          <p:nvPr>
            <p:ph type="body" sz="quarter" idx="23"/>
          </p:nvPr>
        </p:nvSpPr>
        <p:spPr>
          <a:xfrm>
            <a:off x="4937704" y="1353742"/>
            <a:ext cx="3687682" cy="438150"/>
          </a:xfrm>
        </p:spPr>
        <p:txBody>
          <a:bodyPr/>
          <a:lstStyle>
            <a:lvl1pPr marL="0" indent="0">
              <a:buNone/>
              <a:defRPr sz="1350" b="0"/>
            </a:lvl1pPr>
          </a:lstStyle>
          <a:p>
            <a:pPr lvl="0"/>
            <a:r>
              <a:rPr lang="en-US"/>
              <a:t>Click to edit</a:t>
            </a:r>
          </a:p>
        </p:txBody>
      </p:sp>
      <p:sp>
        <p:nvSpPr>
          <p:cNvPr id="58" name="Text Placeholder 2">
            <a:extLst>
              <a:ext uri="{FF2B5EF4-FFF2-40B4-BE49-F238E27FC236}">
                <a16:creationId xmlns:a16="http://schemas.microsoft.com/office/drawing/2014/main" id="{38CF6672-36ED-5D46-BF90-0EA57F35141F}"/>
              </a:ext>
            </a:extLst>
          </p:cNvPr>
          <p:cNvSpPr>
            <a:spLocks noGrp="1"/>
          </p:cNvSpPr>
          <p:nvPr>
            <p:ph type="body" sz="quarter" idx="24"/>
          </p:nvPr>
        </p:nvSpPr>
        <p:spPr>
          <a:xfrm>
            <a:off x="450850" y="1906191"/>
            <a:ext cx="3405304" cy="438150"/>
          </a:xfrm>
        </p:spPr>
        <p:txBody>
          <a:bodyPr/>
          <a:lstStyle>
            <a:lvl1pPr marL="0" indent="0">
              <a:buNone/>
              <a:defRPr sz="2700" b="1">
                <a:solidFill>
                  <a:srgbClr val="C8102E"/>
                </a:solidFill>
              </a:defRPr>
            </a:lvl1pPr>
          </a:lstStyle>
          <a:p>
            <a:pPr lvl="0"/>
            <a:r>
              <a:rPr lang="en-US"/>
              <a:t>Click to edit</a:t>
            </a:r>
          </a:p>
        </p:txBody>
      </p:sp>
      <p:sp>
        <p:nvSpPr>
          <p:cNvPr id="59" name="Text Placeholder 2">
            <a:extLst>
              <a:ext uri="{FF2B5EF4-FFF2-40B4-BE49-F238E27FC236}">
                <a16:creationId xmlns:a16="http://schemas.microsoft.com/office/drawing/2014/main" id="{FA616B53-51BC-D346-845B-0D7D2A76BD1A}"/>
              </a:ext>
            </a:extLst>
          </p:cNvPr>
          <p:cNvSpPr>
            <a:spLocks noGrp="1"/>
          </p:cNvSpPr>
          <p:nvPr>
            <p:ph type="body" sz="quarter" idx="25"/>
          </p:nvPr>
        </p:nvSpPr>
        <p:spPr>
          <a:xfrm>
            <a:off x="4924715" y="1906191"/>
            <a:ext cx="3405304" cy="438150"/>
          </a:xfrm>
        </p:spPr>
        <p:txBody>
          <a:bodyPr/>
          <a:lstStyle>
            <a:lvl1pPr marL="0" indent="0">
              <a:buNone/>
              <a:defRPr sz="2700" b="1">
                <a:solidFill>
                  <a:srgbClr val="2839B9"/>
                </a:solidFill>
              </a:defRPr>
            </a:lvl1pPr>
          </a:lstStyle>
          <a:p>
            <a:pPr lvl="0"/>
            <a:r>
              <a:rPr lang="en-US"/>
              <a:t>Click to edit</a:t>
            </a:r>
          </a:p>
        </p:txBody>
      </p:sp>
      <p:sp>
        <p:nvSpPr>
          <p:cNvPr id="60" name="Text Placeholder 2">
            <a:extLst>
              <a:ext uri="{FF2B5EF4-FFF2-40B4-BE49-F238E27FC236}">
                <a16:creationId xmlns:a16="http://schemas.microsoft.com/office/drawing/2014/main" id="{23481DF9-4584-A24B-9210-64F0AA055642}"/>
              </a:ext>
            </a:extLst>
          </p:cNvPr>
          <p:cNvSpPr>
            <a:spLocks noGrp="1"/>
          </p:cNvSpPr>
          <p:nvPr>
            <p:ph type="body" sz="quarter" idx="26"/>
          </p:nvPr>
        </p:nvSpPr>
        <p:spPr>
          <a:xfrm>
            <a:off x="450851" y="2380630"/>
            <a:ext cx="3791203" cy="529615"/>
          </a:xfrm>
        </p:spPr>
        <p:txBody>
          <a:bodyPr/>
          <a:lstStyle>
            <a:lvl1pPr marL="0" indent="0">
              <a:buNone/>
              <a:defRPr sz="1350" b="0"/>
            </a:lvl1pPr>
          </a:lstStyle>
          <a:p>
            <a:pPr lvl="0"/>
            <a:r>
              <a:rPr lang="en-US"/>
              <a:t>Click to edit </a:t>
            </a:r>
          </a:p>
        </p:txBody>
      </p:sp>
      <p:sp>
        <p:nvSpPr>
          <p:cNvPr id="61" name="Text Placeholder 2">
            <a:extLst>
              <a:ext uri="{FF2B5EF4-FFF2-40B4-BE49-F238E27FC236}">
                <a16:creationId xmlns:a16="http://schemas.microsoft.com/office/drawing/2014/main" id="{697AC83A-A698-A24F-BDA6-2FD6196E405C}"/>
              </a:ext>
            </a:extLst>
          </p:cNvPr>
          <p:cNvSpPr>
            <a:spLocks noGrp="1"/>
          </p:cNvSpPr>
          <p:nvPr>
            <p:ph type="body" sz="quarter" idx="27"/>
          </p:nvPr>
        </p:nvSpPr>
        <p:spPr>
          <a:xfrm>
            <a:off x="4937704" y="2361681"/>
            <a:ext cx="3820634" cy="513137"/>
          </a:xfrm>
        </p:spPr>
        <p:txBody>
          <a:bodyPr/>
          <a:lstStyle>
            <a:lvl1pPr marL="0" indent="0">
              <a:buNone/>
              <a:defRPr sz="1350" b="0"/>
            </a:lvl1pPr>
          </a:lstStyle>
          <a:p>
            <a:pPr lvl="0"/>
            <a:r>
              <a:rPr lang="en-US"/>
              <a:t>Click to edit </a:t>
            </a:r>
          </a:p>
        </p:txBody>
      </p:sp>
      <p:sp>
        <p:nvSpPr>
          <p:cNvPr id="62" name="Text Placeholder 2">
            <a:extLst>
              <a:ext uri="{FF2B5EF4-FFF2-40B4-BE49-F238E27FC236}">
                <a16:creationId xmlns:a16="http://schemas.microsoft.com/office/drawing/2014/main" id="{EB51B9F6-F008-6644-8B23-E3B2AE96C3C0}"/>
              </a:ext>
            </a:extLst>
          </p:cNvPr>
          <p:cNvSpPr>
            <a:spLocks noGrp="1"/>
          </p:cNvSpPr>
          <p:nvPr>
            <p:ph type="body" sz="quarter" idx="28" hasCustomPrompt="1"/>
          </p:nvPr>
        </p:nvSpPr>
        <p:spPr>
          <a:xfrm>
            <a:off x="2489201" y="3046857"/>
            <a:ext cx="1702053" cy="534599"/>
          </a:xfrm>
        </p:spPr>
        <p:txBody>
          <a:bodyPr/>
          <a:lstStyle>
            <a:lvl1pPr marL="0" indent="0">
              <a:buNone/>
              <a:defRPr sz="2700" b="1">
                <a:solidFill>
                  <a:srgbClr val="C8102E"/>
                </a:solidFill>
              </a:defRPr>
            </a:lvl1pPr>
          </a:lstStyle>
          <a:p>
            <a:pPr lvl="0"/>
            <a:r>
              <a:rPr lang="en-US"/>
              <a:t>edit</a:t>
            </a:r>
          </a:p>
        </p:txBody>
      </p:sp>
      <p:sp>
        <p:nvSpPr>
          <p:cNvPr id="63" name="Text Placeholder 2">
            <a:extLst>
              <a:ext uri="{FF2B5EF4-FFF2-40B4-BE49-F238E27FC236}">
                <a16:creationId xmlns:a16="http://schemas.microsoft.com/office/drawing/2014/main" id="{3A89D8EC-083E-4743-993D-C91544728BB7}"/>
              </a:ext>
            </a:extLst>
          </p:cNvPr>
          <p:cNvSpPr>
            <a:spLocks noGrp="1"/>
          </p:cNvSpPr>
          <p:nvPr>
            <p:ph type="body" sz="quarter" idx="29" hasCustomPrompt="1"/>
          </p:nvPr>
        </p:nvSpPr>
        <p:spPr>
          <a:xfrm>
            <a:off x="7035801" y="3046857"/>
            <a:ext cx="1702053" cy="476833"/>
          </a:xfrm>
        </p:spPr>
        <p:txBody>
          <a:bodyPr/>
          <a:lstStyle>
            <a:lvl1pPr marL="0" indent="0">
              <a:buNone/>
              <a:defRPr sz="2700" b="1">
                <a:solidFill>
                  <a:srgbClr val="2839B9"/>
                </a:solidFill>
              </a:defRPr>
            </a:lvl1pPr>
          </a:lstStyle>
          <a:p>
            <a:pPr lvl="0"/>
            <a:r>
              <a:rPr lang="en-US"/>
              <a:t>edit</a:t>
            </a:r>
          </a:p>
        </p:txBody>
      </p:sp>
      <p:sp>
        <p:nvSpPr>
          <p:cNvPr id="64" name="Text Placeholder 2">
            <a:extLst>
              <a:ext uri="{FF2B5EF4-FFF2-40B4-BE49-F238E27FC236}">
                <a16:creationId xmlns:a16="http://schemas.microsoft.com/office/drawing/2014/main" id="{6728A698-0620-9440-A922-11FFC642945E}"/>
              </a:ext>
            </a:extLst>
          </p:cNvPr>
          <p:cNvSpPr>
            <a:spLocks noGrp="1"/>
          </p:cNvSpPr>
          <p:nvPr>
            <p:ph type="body" sz="quarter" idx="30"/>
          </p:nvPr>
        </p:nvSpPr>
        <p:spPr>
          <a:xfrm>
            <a:off x="2489201" y="3523690"/>
            <a:ext cx="1702053" cy="733292"/>
          </a:xfrm>
        </p:spPr>
        <p:txBody>
          <a:bodyPr/>
          <a:lstStyle>
            <a:lvl1pPr marL="0" indent="0">
              <a:buNone/>
              <a:defRPr sz="1350" b="0"/>
            </a:lvl1pPr>
          </a:lstStyle>
          <a:p>
            <a:pPr lvl="0"/>
            <a:r>
              <a:rPr lang="en-US"/>
              <a:t>Click to edit </a:t>
            </a:r>
          </a:p>
        </p:txBody>
      </p:sp>
      <p:sp>
        <p:nvSpPr>
          <p:cNvPr id="65" name="Text Placeholder 2">
            <a:extLst>
              <a:ext uri="{FF2B5EF4-FFF2-40B4-BE49-F238E27FC236}">
                <a16:creationId xmlns:a16="http://schemas.microsoft.com/office/drawing/2014/main" id="{79DDE739-25AC-2840-923E-DA369500E233}"/>
              </a:ext>
            </a:extLst>
          </p:cNvPr>
          <p:cNvSpPr>
            <a:spLocks noGrp="1"/>
          </p:cNvSpPr>
          <p:nvPr>
            <p:ph type="body" sz="quarter" idx="31"/>
          </p:nvPr>
        </p:nvSpPr>
        <p:spPr>
          <a:xfrm>
            <a:off x="6980087" y="3485590"/>
            <a:ext cx="1645300" cy="733292"/>
          </a:xfrm>
        </p:spPr>
        <p:txBody>
          <a:bodyPr/>
          <a:lstStyle>
            <a:lvl1pPr marL="0" indent="0">
              <a:buNone/>
              <a:defRPr sz="1350" b="0"/>
            </a:lvl1pPr>
          </a:lstStyle>
          <a:p>
            <a:pPr lvl="0"/>
            <a:r>
              <a:rPr lang="en-US"/>
              <a:t>Click to edit </a:t>
            </a:r>
          </a:p>
        </p:txBody>
      </p:sp>
    </p:spTree>
    <p:extLst>
      <p:ext uri="{BB962C8B-B14F-4D97-AF65-F5344CB8AC3E}">
        <p14:creationId xmlns:p14="http://schemas.microsoft.com/office/powerpoint/2010/main" val="11284619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ub, columns 1x3">
    <p:spTree>
      <p:nvGrpSpPr>
        <p:cNvPr id="1" name=""/>
        <p:cNvGrpSpPr/>
        <p:nvPr/>
      </p:nvGrpSpPr>
      <p:grpSpPr>
        <a:xfrm>
          <a:off x="0" y="0"/>
          <a:ext cx="0" cy="0"/>
          <a:chOff x="0" y="0"/>
          <a:chExt cx="0" cy="0"/>
        </a:xfrm>
      </p:grpSpPr>
      <p:sp>
        <p:nvSpPr>
          <p:cNvPr id="6" name="Text Placeholder 4"/>
          <p:cNvSpPr>
            <a:spLocks noGrp="1"/>
          </p:cNvSpPr>
          <p:nvPr>
            <p:ph type="body" sz="quarter" idx="10"/>
          </p:nvPr>
        </p:nvSpPr>
        <p:spPr>
          <a:xfrm>
            <a:off x="454025" y="651044"/>
            <a:ext cx="8235950" cy="230832"/>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1500" dirty="0">
                <a:solidFill>
                  <a:srgbClr val="595959"/>
                </a:solidFill>
                <a:latin typeface="+mn-lt"/>
                <a:ea typeface="Arial Unicode MS" pitchFamily="-65" charset="0"/>
                <a:cs typeface="Arial Unicode MS" pitchFamily="-65" charset="0"/>
                <a:sym typeface="Arial" pitchFamily="-65" charset="0"/>
              </a:defRPr>
            </a:lvl1pPr>
            <a:lvl2pPr>
              <a:defRPr sz="1575"/>
            </a:lvl2pPr>
            <a:lvl3pPr>
              <a:defRPr sz="1575"/>
            </a:lvl3pPr>
            <a:lvl4pPr>
              <a:defRPr sz="1575"/>
            </a:lvl4pPr>
            <a:lvl5pPr>
              <a:defRPr sz="1575"/>
            </a:lvl5pPr>
          </a:lstStyle>
          <a:p>
            <a:pPr marL="0" lvl="0" indent="0" algn="l" rtl="0" eaLnBrk="0" fontAlgn="base" hangingPunct="0">
              <a:spcBef>
                <a:spcPts val="1575"/>
              </a:spcBef>
              <a:spcAft>
                <a:spcPct val="0"/>
              </a:spcAft>
              <a:buClr>
                <a:schemeClr val="tx1"/>
              </a:buClr>
              <a:buSzPct val="100000"/>
              <a:buFont typeface="Arial" pitchFamily="-65" charset="0"/>
              <a:buNone/>
            </a:pPr>
            <a:r>
              <a:rPr lang="en-US"/>
              <a:t>Edit Master text styles</a:t>
            </a:r>
          </a:p>
        </p:txBody>
      </p:sp>
      <p:sp>
        <p:nvSpPr>
          <p:cNvPr id="16" name="Content Placeholder 11"/>
          <p:cNvSpPr>
            <a:spLocks noGrp="1"/>
          </p:cNvSpPr>
          <p:nvPr>
            <p:ph sz="quarter" idx="15"/>
          </p:nvPr>
        </p:nvSpPr>
        <p:spPr>
          <a:xfrm>
            <a:off x="3255964" y="1284685"/>
            <a:ext cx="2632075" cy="3164622"/>
          </a:xfrm>
          <a:noFill/>
        </p:spPr>
        <p:txBody>
          <a:bodyPr/>
          <a:lstStyle>
            <a:lvl1pPr marL="0" indent="0">
              <a:buNone/>
              <a:defRPr sz="1500"/>
            </a:lvl1pPr>
          </a:lstStyle>
          <a:p>
            <a:pPr lvl="0"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Edit Master text styles</a:t>
            </a:r>
          </a:p>
          <a:p>
            <a:pPr lvl="1"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Second level</a:t>
            </a:r>
          </a:p>
          <a:p>
            <a:pPr lvl="2"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Third level</a:t>
            </a:r>
          </a:p>
          <a:p>
            <a:pPr lvl="3"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Fourth level</a:t>
            </a:r>
          </a:p>
          <a:p>
            <a:pPr lvl="4"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Fifth level</a:t>
            </a:r>
            <a:endParaRPr lang="en-US"/>
          </a:p>
        </p:txBody>
      </p:sp>
      <p:sp>
        <p:nvSpPr>
          <p:cNvPr id="17" name="Content Placeholder 11"/>
          <p:cNvSpPr>
            <a:spLocks noGrp="1"/>
          </p:cNvSpPr>
          <p:nvPr>
            <p:ph sz="quarter" idx="16"/>
          </p:nvPr>
        </p:nvSpPr>
        <p:spPr>
          <a:xfrm>
            <a:off x="6057901" y="1284685"/>
            <a:ext cx="2632075" cy="3164622"/>
          </a:xfrm>
          <a:noFill/>
        </p:spPr>
        <p:txBody>
          <a:bodyPr anchor="t"/>
          <a:lstStyle>
            <a:lvl1pPr marL="0" indent="0">
              <a:buNone/>
              <a:defRPr sz="1500"/>
            </a:lvl1pPr>
          </a:lstStyle>
          <a:p>
            <a:pPr lvl="0"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Edit Master text styles</a:t>
            </a:r>
          </a:p>
          <a:p>
            <a:pPr lvl="1"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Second level</a:t>
            </a:r>
          </a:p>
          <a:p>
            <a:pPr lvl="2"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Third level</a:t>
            </a:r>
          </a:p>
          <a:p>
            <a:pPr lvl="3"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Fourth level</a:t>
            </a:r>
          </a:p>
          <a:p>
            <a:pPr lvl="4"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Fifth level</a:t>
            </a:r>
            <a:endParaRPr lang="en-US"/>
          </a:p>
        </p:txBody>
      </p:sp>
      <p:sp>
        <p:nvSpPr>
          <p:cNvPr id="18" name="Content Placeholder 11"/>
          <p:cNvSpPr>
            <a:spLocks noGrp="1"/>
          </p:cNvSpPr>
          <p:nvPr>
            <p:ph sz="quarter" idx="17"/>
          </p:nvPr>
        </p:nvSpPr>
        <p:spPr>
          <a:xfrm>
            <a:off x="454026" y="1284685"/>
            <a:ext cx="2632075" cy="3164622"/>
          </a:xfrm>
          <a:noFill/>
        </p:spPr>
        <p:txBody>
          <a:bodyPr/>
          <a:lstStyle>
            <a:lvl1pPr marL="0" indent="0">
              <a:buNone/>
              <a:defRPr sz="1500"/>
            </a:lvl1pPr>
          </a:lstStyle>
          <a:p>
            <a:pPr lvl="0"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Edit Master text styles</a:t>
            </a:r>
          </a:p>
          <a:p>
            <a:pPr lvl="1"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Second level</a:t>
            </a:r>
          </a:p>
          <a:p>
            <a:pPr lvl="2"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Third level</a:t>
            </a:r>
          </a:p>
          <a:p>
            <a:pPr lvl="3"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Fourth level</a:t>
            </a:r>
          </a:p>
          <a:p>
            <a:pPr lvl="4"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Fifth level</a:t>
            </a:r>
            <a:endParaRPr lang="en-US"/>
          </a:p>
        </p:txBody>
      </p:sp>
      <p:sp>
        <p:nvSpPr>
          <p:cNvPr id="27" name="Text Placeholder 19"/>
          <p:cNvSpPr>
            <a:spLocks noGrp="1"/>
          </p:cNvSpPr>
          <p:nvPr>
            <p:ph type="body" sz="quarter" idx="20" hasCustomPrompt="1"/>
          </p:nvPr>
        </p:nvSpPr>
        <p:spPr>
          <a:xfrm>
            <a:off x="450851" y="4535490"/>
            <a:ext cx="8239125" cy="119447"/>
          </a:xfrm>
        </p:spPr>
        <p:txBody>
          <a:bodyPr anchor="ctr"/>
          <a:lstStyle>
            <a:lvl1pPr marL="0" indent="0">
              <a:buNone/>
              <a:defRPr sz="750" baseline="0"/>
            </a:lvl1pPr>
            <a:lvl2pPr marL="162878" indent="0">
              <a:buNone/>
              <a:defRPr sz="750"/>
            </a:lvl2pPr>
            <a:lvl3pPr marL="397764" indent="0">
              <a:buNone/>
              <a:defRPr sz="750"/>
            </a:lvl3pPr>
            <a:lvl4pPr marL="672084" indent="0">
              <a:buNone/>
              <a:defRPr sz="750"/>
            </a:lvl4pPr>
            <a:lvl5pPr marL="972622" indent="0">
              <a:buNone/>
              <a:defRPr sz="750"/>
            </a:lvl5pPr>
          </a:lstStyle>
          <a:p>
            <a:r>
              <a:rPr lang="en-US" sz="750">
                <a:solidFill>
                  <a:srgbClr val="595959"/>
                </a:solidFill>
              </a:rPr>
              <a:t>Click to add footnote</a:t>
            </a:r>
          </a:p>
        </p:txBody>
      </p:sp>
      <p:sp>
        <p:nvSpPr>
          <p:cNvPr id="9" name="Text Placeholder 8">
            <a:extLst>
              <a:ext uri="{FF2B5EF4-FFF2-40B4-BE49-F238E27FC236}">
                <a16:creationId xmlns:a16="http://schemas.microsoft.com/office/drawing/2014/main" id="{E2383F9C-EB27-634F-B470-91BF1333744D}"/>
              </a:ext>
            </a:extLst>
          </p:cNvPr>
          <p:cNvSpPr>
            <a:spLocks noGrp="1"/>
          </p:cNvSpPr>
          <p:nvPr>
            <p:ph type="body" sz="quarter" idx="21" hasCustomPrompt="1"/>
          </p:nvPr>
        </p:nvSpPr>
        <p:spPr>
          <a:xfrm>
            <a:off x="3716218" y="4737797"/>
            <a:ext cx="4883772" cy="155670"/>
          </a:xfrm>
        </p:spPr>
        <p:txBody>
          <a:bodyPr/>
          <a:lstStyle>
            <a:lvl1pPr marL="0" indent="0" algn="r">
              <a:buNone/>
              <a:defRPr sz="675" b="1"/>
            </a:lvl1pPr>
          </a:lstStyle>
          <a:p>
            <a:pPr lvl="0"/>
            <a:r>
              <a:rPr lang="en-US"/>
              <a:t>OPTIONAL FUNCTION NAME</a:t>
            </a:r>
          </a:p>
        </p:txBody>
      </p:sp>
      <p:sp>
        <p:nvSpPr>
          <p:cNvPr id="11" name="Slide Number Placeholder 5">
            <a:extLst>
              <a:ext uri="{FF2B5EF4-FFF2-40B4-BE49-F238E27FC236}">
                <a16:creationId xmlns:a16="http://schemas.microsoft.com/office/drawing/2014/main" id="{AB381270-B977-9B42-9A9B-5C18B10412F6}"/>
              </a:ext>
            </a:extLst>
          </p:cNvPr>
          <p:cNvSpPr>
            <a:spLocks noGrp="1"/>
          </p:cNvSpPr>
          <p:nvPr>
            <p:ph type="sldNum" sz="quarter" idx="4"/>
          </p:nvPr>
        </p:nvSpPr>
        <p:spPr>
          <a:xfrm>
            <a:off x="8732939" y="4664788"/>
            <a:ext cx="340800" cy="250031"/>
          </a:xfrm>
          <a:prstGeom prst="rect">
            <a:avLst/>
          </a:prstGeom>
        </p:spPr>
        <p:txBody>
          <a:bodyPr vert="horz" lIns="91440" tIns="45720" rIns="91440" bIns="45720" rtlCol="0" anchor="ctr"/>
          <a:lstStyle>
            <a:lvl1pPr algn="r">
              <a:defRPr sz="600">
                <a:solidFill>
                  <a:schemeClr val="accent1"/>
                </a:solidFill>
              </a:defRPr>
            </a:lvl1pPr>
          </a:lstStyle>
          <a:p>
            <a:fld id="{AD816501-AAE5-214E-B100-00C3DC5F5E3F}" type="slidenum">
              <a:rPr lang="en-US" smtClean="0"/>
              <a:pPr/>
              <a:t>‹#›</a:t>
            </a:fld>
            <a:endParaRPr lang="en-US" dirty="0"/>
          </a:p>
        </p:txBody>
      </p:sp>
      <p:sp>
        <p:nvSpPr>
          <p:cNvPr id="10" name="Title 1">
            <a:extLst>
              <a:ext uri="{FF2B5EF4-FFF2-40B4-BE49-F238E27FC236}">
                <a16:creationId xmlns:a16="http://schemas.microsoft.com/office/drawing/2014/main" id="{AAE63D62-3671-0C4C-9166-98BE52BD31B0}"/>
              </a:ext>
            </a:extLst>
          </p:cNvPr>
          <p:cNvSpPr>
            <a:spLocks noGrp="1"/>
          </p:cNvSpPr>
          <p:nvPr>
            <p:ph type="title"/>
          </p:nvPr>
        </p:nvSpPr>
        <p:spPr>
          <a:xfrm>
            <a:off x="454025" y="283843"/>
            <a:ext cx="7609320" cy="311624"/>
          </a:xfrm>
        </p:spPr>
        <p:txBody>
          <a:bodyPr/>
          <a:lstStyle>
            <a:lvl1pPr>
              <a:lnSpc>
                <a:spcPct val="90000"/>
              </a:lnSpc>
              <a:defRPr kern="1500" spc="-75"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5155889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sub, columns 1x3">
    <p:spTree>
      <p:nvGrpSpPr>
        <p:cNvPr id="1" name=""/>
        <p:cNvGrpSpPr/>
        <p:nvPr/>
      </p:nvGrpSpPr>
      <p:grpSpPr>
        <a:xfrm>
          <a:off x="0" y="0"/>
          <a:ext cx="0" cy="0"/>
          <a:chOff x="0" y="0"/>
          <a:chExt cx="0" cy="0"/>
        </a:xfrm>
      </p:grpSpPr>
      <p:sp>
        <p:nvSpPr>
          <p:cNvPr id="27" name="Text Placeholder 19"/>
          <p:cNvSpPr>
            <a:spLocks noGrp="1"/>
          </p:cNvSpPr>
          <p:nvPr>
            <p:ph type="body" sz="quarter" idx="20" hasCustomPrompt="1"/>
          </p:nvPr>
        </p:nvSpPr>
        <p:spPr>
          <a:xfrm>
            <a:off x="450851" y="4535490"/>
            <a:ext cx="8239125" cy="119447"/>
          </a:xfrm>
        </p:spPr>
        <p:txBody>
          <a:bodyPr anchor="ctr"/>
          <a:lstStyle>
            <a:lvl1pPr marL="0" indent="0">
              <a:buNone/>
              <a:defRPr sz="750" baseline="0"/>
            </a:lvl1pPr>
            <a:lvl2pPr marL="162878" indent="0">
              <a:buNone/>
              <a:defRPr sz="750"/>
            </a:lvl2pPr>
            <a:lvl3pPr marL="397764" indent="0">
              <a:buNone/>
              <a:defRPr sz="750"/>
            </a:lvl3pPr>
            <a:lvl4pPr marL="672084" indent="0">
              <a:buNone/>
              <a:defRPr sz="750"/>
            </a:lvl4pPr>
            <a:lvl5pPr marL="972622" indent="0">
              <a:buNone/>
              <a:defRPr sz="750"/>
            </a:lvl5pPr>
          </a:lstStyle>
          <a:p>
            <a:r>
              <a:rPr lang="en-US" sz="750">
                <a:solidFill>
                  <a:srgbClr val="595959"/>
                </a:solidFill>
              </a:rPr>
              <a:t>Click to add footnote</a:t>
            </a:r>
          </a:p>
        </p:txBody>
      </p:sp>
      <p:sp>
        <p:nvSpPr>
          <p:cNvPr id="9" name="Text Placeholder 8">
            <a:extLst>
              <a:ext uri="{FF2B5EF4-FFF2-40B4-BE49-F238E27FC236}">
                <a16:creationId xmlns:a16="http://schemas.microsoft.com/office/drawing/2014/main" id="{E2383F9C-EB27-634F-B470-91BF1333744D}"/>
              </a:ext>
            </a:extLst>
          </p:cNvPr>
          <p:cNvSpPr>
            <a:spLocks noGrp="1"/>
          </p:cNvSpPr>
          <p:nvPr>
            <p:ph type="body" sz="quarter" idx="21" hasCustomPrompt="1"/>
          </p:nvPr>
        </p:nvSpPr>
        <p:spPr>
          <a:xfrm>
            <a:off x="3716218" y="4737797"/>
            <a:ext cx="4883772" cy="155670"/>
          </a:xfrm>
        </p:spPr>
        <p:txBody>
          <a:bodyPr/>
          <a:lstStyle>
            <a:lvl1pPr marL="0" indent="0" algn="r">
              <a:buNone/>
              <a:defRPr sz="675" b="1"/>
            </a:lvl1pPr>
          </a:lstStyle>
          <a:p>
            <a:pPr lvl="0"/>
            <a:r>
              <a:rPr lang="en-US"/>
              <a:t>OPTIONAL FUNCTION NAME</a:t>
            </a:r>
          </a:p>
        </p:txBody>
      </p:sp>
      <p:sp>
        <p:nvSpPr>
          <p:cNvPr id="11" name="Slide Number Placeholder 5">
            <a:extLst>
              <a:ext uri="{FF2B5EF4-FFF2-40B4-BE49-F238E27FC236}">
                <a16:creationId xmlns:a16="http://schemas.microsoft.com/office/drawing/2014/main" id="{AB381270-B977-9B42-9A9B-5C18B10412F6}"/>
              </a:ext>
            </a:extLst>
          </p:cNvPr>
          <p:cNvSpPr>
            <a:spLocks noGrp="1"/>
          </p:cNvSpPr>
          <p:nvPr>
            <p:ph type="sldNum" sz="quarter" idx="4"/>
          </p:nvPr>
        </p:nvSpPr>
        <p:spPr>
          <a:xfrm>
            <a:off x="8732939" y="4664788"/>
            <a:ext cx="340800" cy="250031"/>
          </a:xfrm>
          <a:prstGeom prst="rect">
            <a:avLst/>
          </a:prstGeom>
        </p:spPr>
        <p:txBody>
          <a:bodyPr vert="horz" lIns="91440" tIns="45720" rIns="91440" bIns="45720" rtlCol="0" anchor="ctr"/>
          <a:lstStyle>
            <a:lvl1pPr algn="r">
              <a:defRPr sz="600">
                <a:solidFill>
                  <a:schemeClr val="accent1"/>
                </a:solidFill>
              </a:defRPr>
            </a:lvl1pPr>
          </a:lstStyle>
          <a:p>
            <a:fld id="{AD816501-AAE5-214E-B100-00C3DC5F5E3F}" type="slidenum">
              <a:rPr lang="en-US" smtClean="0"/>
              <a:pPr/>
              <a:t>‹#›</a:t>
            </a:fld>
            <a:endParaRPr lang="en-US" dirty="0"/>
          </a:p>
        </p:txBody>
      </p:sp>
      <p:sp>
        <p:nvSpPr>
          <p:cNvPr id="10" name="Title 1">
            <a:extLst>
              <a:ext uri="{FF2B5EF4-FFF2-40B4-BE49-F238E27FC236}">
                <a16:creationId xmlns:a16="http://schemas.microsoft.com/office/drawing/2014/main" id="{AAE63D62-3671-0C4C-9166-98BE52BD31B0}"/>
              </a:ext>
            </a:extLst>
          </p:cNvPr>
          <p:cNvSpPr>
            <a:spLocks noGrp="1"/>
          </p:cNvSpPr>
          <p:nvPr>
            <p:ph type="title"/>
          </p:nvPr>
        </p:nvSpPr>
        <p:spPr>
          <a:xfrm>
            <a:off x="454025" y="283843"/>
            <a:ext cx="7609320" cy="311624"/>
          </a:xfrm>
        </p:spPr>
        <p:txBody>
          <a:bodyPr/>
          <a:lstStyle>
            <a:lvl1pPr>
              <a:lnSpc>
                <a:spcPct val="90000"/>
              </a:lnSpc>
              <a:defRPr kern="1500" spc="-75" baseline="0">
                <a:solidFill>
                  <a:schemeClr val="tx1"/>
                </a:solidFill>
              </a:defRPr>
            </a:lvl1pPr>
          </a:lstStyle>
          <a:p>
            <a:r>
              <a:rPr lang="en-US"/>
              <a:t>Click to edit Master title style</a:t>
            </a:r>
          </a:p>
        </p:txBody>
      </p:sp>
      <p:sp>
        <p:nvSpPr>
          <p:cNvPr id="12" name="Rectangle 11">
            <a:extLst>
              <a:ext uri="{FF2B5EF4-FFF2-40B4-BE49-F238E27FC236}">
                <a16:creationId xmlns:a16="http://schemas.microsoft.com/office/drawing/2014/main" id="{AC2BFE4F-52EC-EA4C-8174-6D0AB121C043}"/>
              </a:ext>
            </a:extLst>
          </p:cNvPr>
          <p:cNvSpPr/>
          <p:nvPr userDrawn="1"/>
        </p:nvSpPr>
        <p:spPr bwMode="auto">
          <a:xfrm>
            <a:off x="433245" y="812259"/>
            <a:ext cx="2623721" cy="3637049"/>
          </a:xfrm>
          <a:prstGeom prst="rect">
            <a:avLst/>
          </a:prstGeom>
          <a:solidFill>
            <a:srgbClr val="F4F4F4"/>
          </a:solidFill>
          <a:ln w="127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0" marR="0" indent="0" algn="ctr" defTabSz="6858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13" name="Rectangle 12">
            <a:extLst>
              <a:ext uri="{FF2B5EF4-FFF2-40B4-BE49-F238E27FC236}">
                <a16:creationId xmlns:a16="http://schemas.microsoft.com/office/drawing/2014/main" id="{2129C99D-1F64-7E4F-B8C3-B8B45961F027}"/>
              </a:ext>
            </a:extLst>
          </p:cNvPr>
          <p:cNvSpPr/>
          <p:nvPr userDrawn="1"/>
        </p:nvSpPr>
        <p:spPr bwMode="auto">
          <a:xfrm>
            <a:off x="3262175" y="812259"/>
            <a:ext cx="2623721" cy="3637049"/>
          </a:xfrm>
          <a:prstGeom prst="rect">
            <a:avLst/>
          </a:prstGeom>
          <a:solidFill>
            <a:srgbClr val="F4F4F4"/>
          </a:solidFill>
          <a:ln w="127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0" marR="0" indent="0" algn="ctr" defTabSz="6858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14" name="Rectangle 13">
            <a:extLst>
              <a:ext uri="{FF2B5EF4-FFF2-40B4-BE49-F238E27FC236}">
                <a16:creationId xmlns:a16="http://schemas.microsoft.com/office/drawing/2014/main" id="{88B694DC-BD9A-A442-9ACD-4F245C97A9FC}"/>
              </a:ext>
            </a:extLst>
          </p:cNvPr>
          <p:cNvSpPr/>
          <p:nvPr userDrawn="1"/>
        </p:nvSpPr>
        <p:spPr bwMode="auto">
          <a:xfrm>
            <a:off x="6076807" y="812259"/>
            <a:ext cx="2623721" cy="3637049"/>
          </a:xfrm>
          <a:prstGeom prst="rect">
            <a:avLst/>
          </a:prstGeom>
          <a:solidFill>
            <a:srgbClr val="F4F4F4"/>
          </a:solidFill>
          <a:ln w="127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0" marR="0" indent="0" algn="ctr" defTabSz="6858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3" name="Text Placeholder 2">
            <a:extLst>
              <a:ext uri="{FF2B5EF4-FFF2-40B4-BE49-F238E27FC236}">
                <a16:creationId xmlns:a16="http://schemas.microsoft.com/office/drawing/2014/main" id="{99CDC70B-08BA-B44B-8C3E-30BE82F98C48}"/>
              </a:ext>
            </a:extLst>
          </p:cNvPr>
          <p:cNvSpPr>
            <a:spLocks noGrp="1"/>
          </p:cNvSpPr>
          <p:nvPr>
            <p:ph type="body" sz="quarter" idx="22"/>
          </p:nvPr>
        </p:nvSpPr>
        <p:spPr>
          <a:xfrm>
            <a:off x="6231567" y="957263"/>
            <a:ext cx="2306638" cy="381000"/>
          </a:xfrm>
        </p:spPr>
        <p:txBody>
          <a:bodyPr/>
          <a:lstStyle>
            <a:lvl1pPr marL="0" indent="0">
              <a:buNone/>
              <a:defRPr sz="1800" b="1"/>
            </a:lvl1pPr>
          </a:lstStyle>
          <a:p>
            <a:pPr lvl="0"/>
            <a:endParaRPr lang="en-US"/>
          </a:p>
        </p:txBody>
      </p:sp>
      <p:sp>
        <p:nvSpPr>
          <p:cNvPr id="20" name="Text Placeholder 2">
            <a:extLst>
              <a:ext uri="{FF2B5EF4-FFF2-40B4-BE49-F238E27FC236}">
                <a16:creationId xmlns:a16="http://schemas.microsoft.com/office/drawing/2014/main" id="{3DE90F85-A45B-EB4F-885E-BDA161417B72}"/>
              </a:ext>
            </a:extLst>
          </p:cNvPr>
          <p:cNvSpPr>
            <a:spLocks noGrp="1"/>
          </p:cNvSpPr>
          <p:nvPr>
            <p:ph type="body" sz="quarter" idx="23"/>
          </p:nvPr>
        </p:nvSpPr>
        <p:spPr>
          <a:xfrm>
            <a:off x="3433839" y="960761"/>
            <a:ext cx="2306638" cy="381000"/>
          </a:xfrm>
        </p:spPr>
        <p:txBody>
          <a:bodyPr/>
          <a:lstStyle>
            <a:lvl1pPr marL="0" indent="0">
              <a:buNone/>
              <a:defRPr sz="1800" b="1"/>
            </a:lvl1pPr>
          </a:lstStyle>
          <a:p>
            <a:pPr lvl="0"/>
            <a:endParaRPr lang="en-US"/>
          </a:p>
        </p:txBody>
      </p:sp>
      <p:sp>
        <p:nvSpPr>
          <p:cNvPr id="21" name="Text Placeholder 2">
            <a:extLst>
              <a:ext uri="{FF2B5EF4-FFF2-40B4-BE49-F238E27FC236}">
                <a16:creationId xmlns:a16="http://schemas.microsoft.com/office/drawing/2014/main" id="{581FD44C-15D5-4E4E-9A40-D4A5205C1D14}"/>
              </a:ext>
            </a:extLst>
          </p:cNvPr>
          <p:cNvSpPr>
            <a:spLocks noGrp="1"/>
          </p:cNvSpPr>
          <p:nvPr>
            <p:ph type="body" sz="quarter" idx="24"/>
          </p:nvPr>
        </p:nvSpPr>
        <p:spPr>
          <a:xfrm>
            <a:off x="591785" y="1006589"/>
            <a:ext cx="2306638" cy="381000"/>
          </a:xfrm>
        </p:spPr>
        <p:txBody>
          <a:bodyPr/>
          <a:lstStyle>
            <a:lvl1pPr marL="0" indent="0">
              <a:buNone/>
              <a:defRPr sz="1800" b="1"/>
            </a:lvl1pPr>
          </a:lstStyle>
          <a:p>
            <a:pPr lvl="0"/>
            <a:endParaRPr lang="en-US"/>
          </a:p>
        </p:txBody>
      </p:sp>
      <p:sp>
        <p:nvSpPr>
          <p:cNvPr id="5" name="Text Placeholder 4">
            <a:extLst>
              <a:ext uri="{FF2B5EF4-FFF2-40B4-BE49-F238E27FC236}">
                <a16:creationId xmlns:a16="http://schemas.microsoft.com/office/drawing/2014/main" id="{BA1D6CA6-DC3E-9040-8CD5-3433B67B4B12}"/>
              </a:ext>
            </a:extLst>
          </p:cNvPr>
          <p:cNvSpPr>
            <a:spLocks noGrp="1"/>
          </p:cNvSpPr>
          <p:nvPr>
            <p:ph type="body" sz="quarter" idx="25"/>
          </p:nvPr>
        </p:nvSpPr>
        <p:spPr>
          <a:xfrm>
            <a:off x="591785" y="1494570"/>
            <a:ext cx="2306638" cy="2195513"/>
          </a:xfrm>
        </p:spPr>
        <p:txBody>
          <a:bodyPr/>
          <a:lstStyle>
            <a:lvl1pPr marL="0" indent="0">
              <a:buNone/>
              <a:defRPr sz="1350"/>
            </a:lvl1pPr>
            <a:lvl2pPr>
              <a:defRPr sz="1350"/>
            </a:lvl2pPr>
            <a:lvl3pPr>
              <a:defRPr sz="1350"/>
            </a:lvl3pPr>
            <a:lvl4pPr>
              <a:defRPr sz="1350"/>
            </a:lvl4pPr>
            <a:lvl5pPr>
              <a:defRPr sz="1350"/>
            </a:lvl5pPr>
          </a:lstStyle>
          <a:p>
            <a:pPr lvl="0"/>
            <a:r>
              <a:rPr lang="en-US"/>
              <a:t>Click to edit Master text styles</a:t>
            </a:r>
          </a:p>
        </p:txBody>
      </p:sp>
      <p:sp>
        <p:nvSpPr>
          <p:cNvPr id="22" name="Text Placeholder 4">
            <a:extLst>
              <a:ext uri="{FF2B5EF4-FFF2-40B4-BE49-F238E27FC236}">
                <a16:creationId xmlns:a16="http://schemas.microsoft.com/office/drawing/2014/main" id="{560DC261-35D6-E54B-AA97-58927CE6AFF5}"/>
              </a:ext>
            </a:extLst>
          </p:cNvPr>
          <p:cNvSpPr>
            <a:spLocks noGrp="1"/>
          </p:cNvSpPr>
          <p:nvPr>
            <p:ph type="body" sz="quarter" idx="26"/>
          </p:nvPr>
        </p:nvSpPr>
        <p:spPr>
          <a:xfrm>
            <a:off x="3433839" y="1494570"/>
            <a:ext cx="2306638" cy="2195513"/>
          </a:xfrm>
        </p:spPr>
        <p:txBody>
          <a:bodyPr/>
          <a:lstStyle>
            <a:lvl1pPr marL="0" indent="0">
              <a:buNone/>
              <a:defRPr sz="1350"/>
            </a:lvl1pPr>
            <a:lvl2pPr>
              <a:defRPr sz="1350"/>
            </a:lvl2pPr>
            <a:lvl3pPr>
              <a:defRPr sz="1350"/>
            </a:lvl3pPr>
            <a:lvl4pPr>
              <a:defRPr sz="1350"/>
            </a:lvl4pPr>
            <a:lvl5pPr>
              <a:defRPr sz="1350"/>
            </a:lvl5pPr>
          </a:lstStyle>
          <a:p>
            <a:pPr lvl="0"/>
            <a:r>
              <a:rPr lang="en-US"/>
              <a:t>Click to edit Master text styles</a:t>
            </a:r>
          </a:p>
        </p:txBody>
      </p:sp>
      <p:sp>
        <p:nvSpPr>
          <p:cNvPr id="23" name="Text Placeholder 4">
            <a:extLst>
              <a:ext uri="{FF2B5EF4-FFF2-40B4-BE49-F238E27FC236}">
                <a16:creationId xmlns:a16="http://schemas.microsoft.com/office/drawing/2014/main" id="{C74439E9-4AE9-914D-B1E8-BB781BAEC99F}"/>
              </a:ext>
            </a:extLst>
          </p:cNvPr>
          <p:cNvSpPr>
            <a:spLocks noGrp="1"/>
          </p:cNvSpPr>
          <p:nvPr>
            <p:ph type="body" sz="quarter" idx="27"/>
          </p:nvPr>
        </p:nvSpPr>
        <p:spPr>
          <a:xfrm>
            <a:off x="6231567" y="1494570"/>
            <a:ext cx="2306638" cy="2195513"/>
          </a:xfrm>
        </p:spPr>
        <p:txBody>
          <a:bodyPr/>
          <a:lstStyle>
            <a:lvl1pPr marL="0" indent="0">
              <a:buNone/>
              <a:defRPr sz="1350"/>
            </a:lvl1pPr>
            <a:lvl2pPr>
              <a:defRPr sz="1350"/>
            </a:lvl2pPr>
            <a:lvl3pPr>
              <a:defRPr sz="1350"/>
            </a:lvl3pPr>
            <a:lvl4pPr>
              <a:defRPr sz="1350"/>
            </a:lvl4pPr>
            <a:lvl5pPr>
              <a:defRPr sz="1350"/>
            </a:lvl5pPr>
          </a:lstStyle>
          <a:p>
            <a:pPr lvl="0"/>
            <a:r>
              <a:rPr lang="en-US"/>
              <a:t>Click to edit Master text styles</a:t>
            </a:r>
          </a:p>
        </p:txBody>
      </p:sp>
    </p:spTree>
    <p:extLst>
      <p:ext uri="{BB962C8B-B14F-4D97-AF65-F5344CB8AC3E}">
        <p14:creationId xmlns:p14="http://schemas.microsoft.com/office/powerpoint/2010/main" val="42043944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ub, columns 1x3 wht">
    <p:spTree>
      <p:nvGrpSpPr>
        <p:cNvPr id="1" name=""/>
        <p:cNvGrpSpPr/>
        <p:nvPr/>
      </p:nvGrpSpPr>
      <p:grpSpPr>
        <a:xfrm>
          <a:off x="0" y="0"/>
          <a:ext cx="0" cy="0"/>
          <a:chOff x="0" y="0"/>
          <a:chExt cx="0" cy="0"/>
        </a:xfrm>
      </p:grpSpPr>
      <p:sp>
        <p:nvSpPr>
          <p:cNvPr id="6" name="Text Placeholder 4"/>
          <p:cNvSpPr>
            <a:spLocks noGrp="1"/>
          </p:cNvSpPr>
          <p:nvPr>
            <p:ph type="body" sz="quarter" idx="10"/>
          </p:nvPr>
        </p:nvSpPr>
        <p:spPr>
          <a:xfrm>
            <a:off x="454025" y="651044"/>
            <a:ext cx="8235950" cy="230832"/>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1500" dirty="0">
                <a:solidFill>
                  <a:srgbClr val="595959"/>
                </a:solidFill>
                <a:latin typeface="+mn-lt"/>
                <a:ea typeface="Arial Unicode MS" pitchFamily="-65" charset="0"/>
                <a:cs typeface="Arial Unicode MS" pitchFamily="-65" charset="0"/>
                <a:sym typeface="Arial" pitchFamily="-65" charset="0"/>
              </a:defRPr>
            </a:lvl1pPr>
            <a:lvl2pPr>
              <a:defRPr sz="1575"/>
            </a:lvl2pPr>
            <a:lvl3pPr>
              <a:defRPr sz="1575"/>
            </a:lvl3pPr>
            <a:lvl4pPr>
              <a:defRPr sz="1575"/>
            </a:lvl4pPr>
            <a:lvl5pPr>
              <a:defRPr sz="1575"/>
            </a:lvl5pPr>
          </a:lstStyle>
          <a:p>
            <a:pPr marL="0" lvl="0" indent="0" algn="l" rtl="0" eaLnBrk="0" fontAlgn="base" hangingPunct="0">
              <a:spcBef>
                <a:spcPts val="1575"/>
              </a:spcBef>
              <a:spcAft>
                <a:spcPct val="0"/>
              </a:spcAft>
              <a:buClr>
                <a:schemeClr val="tx1"/>
              </a:buClr>
              <a:buSzPct val="100000"/>
              <a:buFont typeface="Arial" pitchFamily="-65" charset="0"/>
              <a:buNone/>
            </a:pPr>
            <a:r>
              <a:rPr lang="en-US"/>
              <a:t>Edit Master text styles</a:t>
            </a:r>
          </a:p>
        </p:txBody>
      </p:sp>
      <p:sp>
        <p:nvSpPr>
          <p:cNvPr id="16" name="Content Placeholder 11"/>
          <p:cNvSpPr>
            <a:spLocks noGrp="1"/>
          </p:cNvSpPr>
          <p:nvPr>
            <p:ph sz="quarter" idx="15"/>
          </p:nvPr>
        </p:nvSpPr>
        <p:spPr>
          <a:xfrm>
            <a:off x="3255964" y="1284685"/>
            <a:ext cx="2632075" cy="1520861"/>
          </a:xfrm>
          <a:solidFill>
            <a:srgbClr val="FFFFFF"/>
          </a:solidFill>
        </p:spPr>
        <p:txBody>
          <a:bodyPr/>
          <a:lstStyle>
            <a:lvl1pPr marL="0" indent="0">
              <a:buNone/>
              <a:defRPr sz="1500"/>
            </a:lvl1pPr>
          </a:lstStyle>
          <a:p>
            <a:pPr lvl="0" algn="ctr" defTabSz="685800">
              <a:spcBef>
                <a:spcPct val="0"/>
              </a:spcBef>
            </a:pPr>
            <a:endParaRPr lang="en-US"/>
          </a:p>
        </p:txBody>
      </p:sp>
      <p:sp>
        <p:nvSpPr>
          <p:cNvPr id="17" name="Content Placeholder 11"/>
          <p:cNvSpPr>
            <a:spLocks noGrp="1"/>
          </p:cNvSpPr>
          <p:nvPr>
            <p:ph sz="quarter" idx="16"/>
          </p:nvPr>
        </p:nvSpPr>
        <p:spPr>
          <a:xfrm>
            <a:off x="6057901" y="1284685"/>
            <a:ext cx="2632075" cy="1520861"/>
          </a:xfrm>
          <a:solidFill>
            <a:srgbClr val="FFFFFF"/>
          </a:solidFill>
        </p:spPr>
        <p:txBody>
          <a:bodyPr anchor="t"/>
          <a:lstStyle>
            <a:lvl1pPr marL="0" indent="0">
              <a:buNone/>
              <a:defRPr sz="1500"/>
            </a:lvl1pPr>
          </a:lstStyle>
          <a:p>
            <a:pPr lvl="0" algn="ctr" defTabSz="685800">
              <a:spcBef>
                <a:spcPct val="0"/>
              </a:spcBef>
            </a:pPr>
            <a:endParaRPr lang="en-US"/>
          </a:p>
        </p:txBody>
      </p:sp>
      <p:sp>
        <p:nvSpPr>
          <p:cNvPr id="18" name="Content Placeholder 11"/>
          <p:cNvSpPr>
            <a:spLocks noGrp="1"/>
          </p:cNvSpPr>
          <p:nvPr>
            <p:ph sz="quarter" idx="17"/>
          </p:nvPr>
        </p:nvSpPr>
        <p:spPr>
          <a:xfrm>
            <a:off x="454026" y="1284685"/>
            <a:ext cx="2632075" cy="1520861"/>
          </a:xfrm>
          <a:solidFill>
            <a:srgbClr val="FFFFFF"/>
          </a:solidFill>
        </p:spPr>
        <p:txBody>
          <a:bodyPr/>
          <a:lstStyle>
            <a:lvl1pPr marL="0" indent="0">
              <a:buNone/>
              <a:defRPr sz="1500"/>
            </a:lvl1pPr>
          </a:lstStyle>
          <a:p>
            <a:pPr lvl="0" algn="ctr" defTabSz="685800">
              <a:spcBef>
                <a:spcPct val="0"/>
              </a:spcBef>
            </a:pPr>
            <a:endParaRPr lang="en-US"/>
          </a:p>
        </p:txBody>
      </p:sp>
      <p:sp>
        <p:nvSpPr>
          <p:cNvPr id="27" name="Text Placeholder 19"/>
          <p:cNvSpPr>
            <a:spLocks noGrp="1"/>
          </p:cNvSpPr>
          <p:nvPr>
            <p:ph type="body" sz="quarter" idx="20" hasCustomPrompt="1"/>
          </p:nvPr>
        </p:nvSpPr>
        <p:spPr>
          <a:xfrm>
            <a:off x="450851" y="4535490"/>
            <a:ext cx="8239125" cy="119447"/>
          </a:xfrm>
        </p:spPr>
        <p:txBody>
          <a:bodyPr anchor="ctr"/>
          <a:lstStyle>
            <a:lvl1pPr marL="0" indent="0">
              <a:buNone/>
              <a:defRPr sz="750" baseline="0"/>
            </a:lvl1pPr>
            <a:lvl2pPr marL="162878" indent="0">
              <a:buNone/>
              <a:defRPr sz="750"/>
            </a:lvl2pPr>
            <a:lvl3pPr marL="397764" indent="0">
              <a:buNone/>
              <a:defRPr sz="750"/>
            </a:lvl3pPr>
            <a:lvl4pPr marL="672084" indent="0">
              <a:buNone/>
              <a:defRPr sz="750"/>
            </a:lvl4pPr>
            <a:lvl5pPr marL="972622" indent="0">
              <a:buNone/>
              <a:defRPr sz="750"/>
            </a:lvl5pPr>
          </a:lstStyle>
          <a:p>
            <a:r>
              <a:rPr lang="en-US" sz="750">
                <a:solidFill>
                  <a:srgbClr val="595959"/>
                </a:solidFill>
              </a:rPr>
              <a:t>Click to add footnote</a:t>
            </a:r>
          </a:p>
        </p:txBody>
      </p:sp>
      <p:sp>
        <p:nvSpPr>
          <p:cNvPr id="9" name="Text Placeholder 8">
            <a:extLst>
              <a:ext uri="{FF2B5EF4-FFF2-40B4-BE49-F238E27FC236}">
                <a16:creationId xmlns:a16="http://schemas.microsoft.com/office/drawing/2014/main" id="{66062D6B-A49A-4A4F-A3B3-C4ED436663B6}"/>
              </a:ext>
            </a:extLst>
          </p:cNvPr>
          <p:cNvSpPr>
            <a:spLocks noGrp="1"/>
          </p:cNvSpPr>
          <p:nvPr>
            <p:ph type="body" sz="quarter" idx="21" hasCustomPrompt="1"/>
          </p:nvPr>
        </p:nvSpPr>
        <p:spPr>
          <a:xfrm>
            <a:off x="3716218" y="4737797"/>
            <a:ext cx="4883772" cy="155670"/>
          </a:xfrm>
        </p:spPr>
        <p:txBody>
          <a:bodyPr/>
          <a:lstStyle>
            <a:lvl1pPr marL="0" indent="0" algn="r">
              <a:buNone/>
              <a:defRPr sz="675" b="1"/>
            </a:lvl1pPr>
          </a:lstStyle>
          <a:p>
            <a:pPr lvl="0"/>
            <a:r>
              <a:rPr lang="en-US"/>
              <a:t>OPTIONAL FUNCTION NAME</a:t>
            </a:r>
          </a:p>
        </p:txBody>
      </p:sp>
      <p:sp>
        <p:nvSpPr>
          <p:cNvPr id="10" name="Slide Number Placeholder 5">
            <a:extLst>
              <a:ext uri="{FF2B5EF4-FFF2-40B4-BE49-F238E27FC236}">
                <a16:creationId xmlns:a16="http://schemas.microsoft.com/office/drawing/2014/main" id="{5FFD18C1-646B-4645-B90F-E3A3AE286431}"/>
              </a:ext>
            </a:extLst>
          </p:cNvPr>
          <p:cNvSpPr>
            <a:spLocks noGrp="1"/>
          </p:cNvSpPr>
          <p:nvPr>
            <p:ph type="sldNum" sz="quarter" idx="4"/>
          </p:nvPr>
        </p:nvSpPr>
        <p:spPr>
          <a:xfrm>
            <a:off x="8732939" y="4664788"/>
            <a:ext cx="340800" cy="250031"/>
          </a:xfrm>
          <a:prstGeom prst="rect">
            <a:avLst/>
          </a:prstGeom>
        </p:spPr>
        <p:txBody>
          <a:bodyPr vert="horz" lIns="91440" tIns="45720" rIns="91440" bIns="45720" rtlCol="0" anchor="ctr"/>
          <a:lstStyle>
            <a:lvl1pPr algn="r">
              <a:defRPr sz="600">
                <a:solidFill>
                  <a:srgbClr val="C8102E"/>
                </a:solidFill>
              </a:defRPr>
            </a:lvl1pPr>
          </a:lstStyle>
          <a:p>
            <a:fld id="{AD816501-AAE5-214E-B100-00C3DC5F5E3F}" type="slidenum">
              <a:rPr lang="en-US" smtClean="0"/>
              <a:pPr/>
              <a:t>‹#›</a:t>
            </a:fld>
            <a:endParaRPr lang="en-US" dirty="0"/>
          </a:p>
        </p:txBody>
      </p:sp>
      <p:sp>
        <p:nvSpPr>
          <p:cNvPr id="11" name="Title 1">
            <a:extLst>
              <a:ext uri="{FF2B5EF4-FFF2-40B4-BE49-F238E27FC236}">
                <a16:creationId xmlns:a16="http://schemas.microsoft.com/office/drawing/2014/main" id="{1F187D23-C42F-2C45-98BC-5BDFF43D7B8F}"/>
              </a:ext>
            </a:extLst>
          </p:cNvPr>
          <p:cNvSpPr>
            <a:spLocks noGrp="1"/>
          </p:cNvSpPr>
          <p:nvPr>
            <p:ph type="title"/>
          </p:nvPr>
        </p:nvSpPr>
        <p:spPr>
          <a:xfrm>
            <a:off x="454025" y="283843"/>
            <a:ext cx="7609320" cy="311624"/>
          </a:xfrm>
        </p:spPr>
        <p:txBody>
          <a:bodyPr/>
          <a:lstStyle>
            <a:lvl1pPr>
              <a:lnSpc>
                <a:spcPct val="90000"/>
              </a:lnSpc>
              <a:defRPr kern="1500" spc="-75" baseline="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A72341D-678F-0543-BC1F-DAF878E5E6E0}"/>
              </a:ext>
            </a:extLst>
          </p:cNvPr>
          <p:cNvSpPr>
            <a:spLocks noGrp="1"/>
          </p:cNvSpPr>
          <p:nvPr>
            <p:ph type="body" sz="quarter" idx="22"/>
          </p:nvPr>
        </p:nvSpPr>
        <p:spPr>
          <a:xfrm>
            <a:off x="450850" y="2912269"/>
            <a:ext cx="2635250" cy="1478756"/>
          </a:xfrm>
        </p:spPr>
        <p:txBody>
          <a:bodyPr/>
          <a:lstStyle>
            <a:lvl1pPr marL="178308">
              <a:defRPr sz="1500"/>
            </a:lvl1pPr>
            <a:lvl2pPr>
              <a:defRPr sz="1350"/>
            </a:lvl2pPr>
            <a:lvl3pPr marL="397764" indent="0">
              <a:buNone/>
              <a:defRPr/>
            </a:lvl3pPr>
          </a:lstStyle>
          <a:p>
            <a:pPr lvl="0"/>
            <a:r>
              <a:rPr lang="en-US"/>
              <a:t>Click to edit Master text styles</a:t>
            </a:r>
          </a:p>
          <a:p>
            <a:pPr lvl="1"/>
            <a:r>
              <a:rPr lang="en-US"/>
              <a:t>Second level</a:t>
            </a:r>
          </a:p>
          <a:p>
            <a:pPr lvl="2"/>
            <a:endParaRPr lang="en-US"/>
          </a:p>
        </p:txBody>
      </p:sp>
      <p:sp>
        <p:nvSpPr>
          <p:cNvPr id="12" name="Text Placeholder 2">
            <a:extLst>
              <a:ext uri="{FF2B5EF4-FFF2-40B4-BE49-F238E27FC236}">
                <a16:creationId xmlns:a16="http://schemas.microsoft.com/office/drawing/2014/main" id="{5D9755F0-C41E-2B45-9AED-E932B414A021}"/>
              </a:ext>
            </a:extLst>
          </p:cNvPr>
          <p:cNvSpPr>
            <a:spLocks noGrp="1"/>
          </p:cNvSpPr>
          <p:nvPr>
            <p:ph type="body" sz="quarter" idx="23"/>
          </p:nvPr>
        </p:nvSpPr>
        <p:spPr>
          <a:xfrm>
            <a:off x="3265302" y="2912269"/>
            <a:ext cx="2635250" cy="1478756"/>
          </a:xfrm>
        </p:spPr>
        <p:txBody>
          <a:bodyPr/>
          <a:lstStyle>
            <a:lvl1pPr marL="178308">
              <a:defRPr sz="1500"/>
            </a:lvl1pPr>
            <a:lvl2pPr>
              <a:defRPr sz="1350"/>
            </a:lvl2pPr>
            <a:lvl3pPr marL="397764" indent="0">
              <a:buNone/>
              <a:defRPr/>
            </a:lvl3pPr>
          </a:lstStyle>
          <a:p>
            <a:pPr lvl="0"/>
            <a:r>
              <a:rPr lang="en-US"/>
              <a:t>Click to edit Master text styles</a:t>
            </a:r>
          </a:p>
          <a:p>
            <a:pPr lvl="1"/>
            <a:r>
              <a:rPr lang="en-US"/>
              <a:t>Second level</a:t>
            </a:r>
          </a:p>
          <a:p>
            <a:pPr lvl="2"/>
            <a:endParaRPr lang="en-US"/>
          </a:p>
        </p:txBody>
      </p:sp>
      <p:sp>
        <p:nvSpPr>
          <p:cNvPr id="13" name="Text Placeholder 2">
            <a:extLst>
              <a:ext uri="{FF2B5EF4-FFF2-40B4-BE49-F238E27FC236}">
                <a16:creationId xmlns:a16="http://schemas.microsoft.com/office/drawing/2014/main" id="{229C5B03-CACE-A542-91AC-BA0C8C020009}"/>
              </a:ext>
            </a:extLst>
          </p:cNvPr>
          <p:cNvSpPr>
            <a:spLocks noGrp="1"/>
          </p:cNvSpPr>
          <p:nvPr>
            <p:ph type="body" sz="quarter" idx="24"/>
          </p:nvPr>
        </p:nvSpPr>
        <p:spPr>
          <a:xfrm>
            <a:off x="6067878" y="2912269"/>
            <a:ext cx="2635250" cy="1478756"/>
          </a:xfrm>
        </p:spPr>
        <p:txBody>
          <a:bodyPr/>
          <a:lstStyle>
            <a:lvl1pPr marL="178308">
              <a:defRPr sz="1500"/>
            </a:lvl1pPr>
            <a:lvl2pPr>
              <a:defRPr sz="1350"/>
            </a:lvl2pPr>
            <a:lvl3pPr marL="397764" indent="0">
              <a:buNone/>
              <a:defRPr/>
            </a:lvl3pPr>
          </a:lstStyle>
          <a:p>
            <a:pPr lvl="0"/>
            <a:r>
              <a:rPr lang="en-US"/>
              <a:t>Click to edit Master text styles</a:t>
            </a:r>
          </a:p>
          <a:p>
            <a:pPr lvl="1"/>
            <a:r>
              <a:rPr lang="en-US"/>
              <a:t>Second level</a:t>
            </a:r>
          </a:p>
          <a:p>
            <a:pPr lvl="2"/>
            <a:endParaRPr lang="en-US"/>
          </a:p>
        </p:txBody>
      </p:sp>
    </p:spTree>
    <p:extLst>
      <p:ext uri="{BB962C8B-B14F-4D97-AF65-F5344CB8AC3E}">
        <p14:creationId xmlns:p14="http://schemas.microsoft.com/office/powerpoint/2010/main" val="38302563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sub, columns 1x3 wht">
    <p:spTree>
      <p:nvGrpSpPr>
        <p:cNvPr id="1" name=""/>
        <p:cNvGrpSpPr/>
        <p:nvPr/>
      </p:nvGrpSpPr>
      <p:grpSpPr>
        <a:xfrm>
          <a:off x="0" y="0"/>
          <a:ext cx="0" cy="0"/>
          <a:chOff x="0" y="0"/>
          <a:chExt cx="0" cy="0"/>
        </a:xfrm>
      </p:grpSpPr>
      <p:sp>
        <p:nvSpPr>
          <p:cNvPr id="6" name="Text Placeholder 4"/>
          <p:cNvSpPr>
            <a:spLocks noGrp="1"/>
          </p:cNvSpPr>
          <p:nvPr>
            <p:ph type="body" sz="quarter" idx="10"/>
          </p:nvPr>
        </p:nvSpPr>
        <p:spPr>
          <a:xfrm>
            <a:off x="454025" y="651044"/>
            <a:ext cx="8235950" cy="230832"/>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1500" dirty="0">
                <a:solidFill>
                  <a:srgbClr val="595959"/>
                </a:solidFill>
                <a:latin typeface="+mn-lt"/>
                <a:ea typeface="Arial Unicode MS" pitchFamily="-65" charset="0"/>
                <a:cs typeface="Arial Unicode MS" pitchFamily="-65" charset="0"/>
                <a:sym typeface="Arial" pitchFamily="-65" charset="0"/>
              </a:defRPr>
            </a:lvl1pPr>
            <a:lvl2pPr>
              <a:defRPr sz="1575"/>
            </a:lvl2pPr>
            <a:lvl3pPr>
              <a:defRPr sz="1575"/>
            </a:lvl3pPr>
            <a:lvl4pPr>
              <a:defRPr sz="1575"/>
            </a:lvl4pPr>
            <a:lvl5pPr>
              <a:defRPr sz="1575"/>
            </a:lvl5pPr>
          </a:lstStyle>
          <a:p>
            <a:pPr marL="0" lvl="0" indent="0" algn="l" rtl="0" eaLnBrk="0" fontAlgn="base" hangingPunct="0">
              <a:spcBef>
                <a:spcPts val="1575"/>
              </a:spcBef>
              <a:spcAft>
                <a:spcPct val="0"/>
              </a:spcAft>
              <a:buClr>
                <a:schemeClr val="tx1"/>
              </a:buClr>
              <a:buSzPct val="100000"/>
              <a:buFont typeface="Arial" pitchFamily="-65" charset="0"/>
              <a:buNone/>
            </a:pPr>
            <a:r>
              <a:rPr lang="en-US"/>
              <a:t>Edit Master text styles</a:t>
            </a:r>
          </a:p>
        </p:txBody>
      </p:sp>
      <p:sp>
        <p:nvSpPr>
          <p:cNvPr id="16" name="Content Placeholder 11"/>
          <p:cNvSpPr>
            <a:spLocks noGrp="1"/>
          </p:cNvSpPr>
          <p:nvPr>
            <p:ph sz="quarter" idx="15"/>
          </p:nvPr>
        </p:nvSpPr>
        <p:spPr>
          <a:xfrm>
            <a:off x="3255964" y="1598666"/>
            <a:ext cx="2632075" cy="2815016"/>
          </a:xfrm>
          <a:solidFill>
            <a:srgbClr val="FFFFFF"/>
          </a:solidFill>
        </p:spPr>
        <p:txBody>
          <a:bodyPr/>
          <a:lstStyle>
            <a:lvl1pPr marL="90488" indent="0">
              <a:buNone/>
              <a:defRPr sz="1200"/>
            </a:lvl1pPr>
            <a:lvl2pPr>
              <a:defRPr sz="1200"/>
            </a:lvl2pPr>
            <a:lvl3pPr>
              <a:defRPr sz="1200"/>
            </a:lvl3pPr>
            <a:lvl4pPr>
              <a:defRPr sz="1200"/>
            </a:lvl4pPr>
            <a:lvl5pPr>
              <a:defRPr sz="1200"/>
            </a:lvl5pPr>
          </a:lstStyle>
          <a:p>
            <a:pPr lvl="0"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Edit Master text styles</a:t>
            </a:r>
          </a:p>
          <a:p>
            <a:pPr lvl="1"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Second level</a:t>
            </a:r>
          </a:p>
          <a:p>
            <a:pPr lvl="2"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Third level</a:t>
            </a:r>
          </a:p>
          <a:p>
            <a:pPr lvl="3"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Fourth level</a:t>
            </a:r>
          </a:p>
          <a:p>
            <a:pPr lvl="4"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Fifth level</a:t>
            </a:r>
            <a:endParaRPr lang="en-US"/>
          </a:p>
        </p:txBody>
      </p:sp>
      <p:sp>
        <p:nvSpPr>
          <p:cNvPr id="17" name="Content Placeholder 11"/>
          <p:cNvSpPr>
            <a:spLocks noGrp="1"/>
          </p:cNvSpPr>
          <p:nvPr>
            <p:ph sz="quarter" idx="16"/>
          </p:nvPr>
        </p:nvSpPr>
        <p:spPr>
          <a:xfrm>
            <a:off x="6057901" y="1598666"/>
            <a:ext cx="2632075" cy="2815016"/>
          </a:xfrm>
          <a:solidFill>
            <a:srgbClr val="FFFFFF"/>
          </a:solidFill>
        </p:spPr>
        <p:txBody>
          <a:bodyPr anchor="t"/>
          <a:lstStyle>
            <a:lvl1pPr marL="90488" indent="0">
              <a:buNone/>
              <a:defRPr sz="1200"/>
            </a:lvl1pPr>
            <a:lvl2pPr>
              <a:defRPr sz="1200"/>
            </a:lvl2pPr>
            <a:lvl3pPr>
              <a:defRPr sz="1200"/>
            </a:lvl3pPr>
            <a:lvl4pPr>
              <a:defRPr sz="1200"/>
            </a:lvl4pPr>
            <a:lvl5pPr>
              <a:defRPr sz="1200"/>
            </a:lvl5pPr>
          </a:lstStyle>
          <a:p>
            <a:pPr lvl="0"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Edit Master text styles</a:t>
            </a:r>
          </a:p>
          <a:p>
            <a:pPr lvl="1"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Second level</a:t>
            </a:r>
          </a:p>
          <a:p>
            <a:pPr lvl="2"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Third level</a:t>
            </a:r>
          </a:p>
          <a:p>
            <a:pPr lvl="3"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Fourth level</a:t>
            </a:r>
          </a:p>
          <a:p>
            <a:pPr lvl="4"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Fifth level</a:t>
            </a:r>
            <a:endParaRPr lang="en-US"/>
          </a:p>
        </p:txBody>
      </p:sp>
      <p:sp>
        <p:nvSpPr>
          <p:cNvPr id="18" name="Content Placeholder 11"/>
          <p:cNvSpPr>
            <a:spLocks noGrp="1"/>
          </p:cNvSpPr>
          <p:nvPr>
            <p:ph sz="quarter" idx="17"/>
          </p:nvPr>
        </p:nvSpPr>
        <p:spPr>
          <a:xfrm>
            <a:off x="454026" y="1598666"/>
            <a:ext cx="2632075" cy="2815016"/>
          </a:xfrm>
          <a:solidFill>
            <a:srgbClr val="FFFFFF"/>
          </a:solidFill>
        </p:spPr>
        <p:txBody>
          <a:bodyPr/>
          <a:lstStyle>
            <a:lvl1pPr marL="90488" indent="0">
              <a:buNone/>
              <a:defRPr sz="1200"/>
            </a:lvl1pPr>
            <a:lvl2pPr>
              <a:defRPr sz="1200"/>
            </a:lvl2pPr>
            <a:lvl3pPr>
              <a:defRPr sz="1200"/>
            </a:lvl3pPr>
            <a:lvl4pPr>
              <a:defRPr sz="1200"/>
            </a:lvl4pPr>
            <a:lvl5pPr>
              <a:defRPr sz="1200"/>
            </a:lvl5pPr>
          </a:lstStyle>
          <a:p>
            <a:pPr lvl="0"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Edit Master text styles</a:t>
            </a:r>
          </a:p>
          <a:p>
            <a:pPr lvl="1"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Second level</a:t>
            </a:r>
          </a:p>
          <a:p>
            <a:pPr lvl="2"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Third level</a:t>
            </a:r>
          </a:p>
          <a:p>
            <a:pPr lvl="3"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Fourth level</a:t>
            </a:r>
          </a:p>
          <a:p>
            <a:pPr lvl="4" algn="ctr" defTabSz="685800">
              <a:spcBef>
                <a:spcPct val="0"/>
              </a:spcBef>
            </a:pPr>
            <a:r>
              <a:rPr lang="en-US" sz="1500">
                <a:solidFill>
                  <a:schemeClr val="tx2">
                    <a:lumMod val="65000"/>
                    <a:lumOff val="35000"/>
                  </a:schemeClr>
                </a:solidFill>
                <a:latin typeface="Arial" pitchFamily="-110" charset="0"/>
                <a:ea typeface="ヒラギノ角ゴ ProN W3" pitchFamily="-110" charset="-128"/>
                <a:sym typeface="Arial" pitchFamily="-110" charset="0"/>
              </a:rPr>
              <a:t>Fifth level</a:t>
            </a:r>
            <a:endParaRPr lang="en-US"/>
          </a:p>
        </p:txBody>
      </p:sp>
      <p:sp>
        <p:nvSpPr>
          <p:cNvPr id="27" name="Text Placeholder 19"/>
          <p:cNvSpPr>
            <a:spLocks noGrp="1"/>
          </p:cNvSpPr>
          <p:nvPr>
            <p:ph type="body" sz="quarter" idx="20" hasCustomPrompt="1"/>
          </p:nvPr>
        </p:nvSpPr>
        <p:spPr>
          <a:xfrm>
            <a:off x="450851" y="4535490"/>
            <a:ext cx="8239125" cy="119447"/>
          </a:xfrm>
        </p:spPr>
        <p:txBody>
          <a:bodyPr anchor="ctr"/>
          <a:lstStyle>
            <a:lvl1pPr marL="0" indent="0">
              <a:buNone/>
              <a:defRPr sz="750" baseline="0"/>
            </a:lvl1pPr>
            <a:lvl2pPr marL="162878" indent="0">
              <a:buNone/>
              <a:defRPr sz="750"/>
            </a:lvl2pPr>
            <a:lvl3pPr marL="397764" indent="0">
              <a:buNone/>
              <a:defRPr sz="750"/>
            </a:lvl3pPr>
            <a:lvl4pPr marL="672084" indent="0">
              <a:buNone/>
              <a:defRPr sz="750"/>
            </a:lvl4pPr>
            <a:lvl5pPr marL="972622" indent="0">
              <a:buNone/>
              <a:defRPr sz="750"/>
            </a:lvl5pPr>
          </a:lstStyle>
          <a:p>
            <a:r>
              <a:rPr lang="en-US" sz="750">
                <a:solidFill>
                  <a:srgbClr val="595959"/>
                </a:solidFill>
              </a:rPr>
              <a:t>Click to add footnote</a:t>
            </a:r>
          </a:p>
        </p:txBody>
      </p:sp>
      <p:sp>
        <p:nvSpPr>
          <p:cNvPr id="4" name="Text Placeholder 3"/>
          <p:cNvSpPr>
            <a:spLocks noGrp="1"/>
          </p:cNvSpPr>
          <p:nvPr>
            <p:ph type="body" sz="quarter" idx="21"/>
          </p:nvPr>
        </p:nvSpPr>
        <p:spPr>
          <a:xfrm>
            <a:off x="3261895" y="1177615"/>
            <a:ext cx="2619793" cy="310817"/>
          </a:xfrm>
          <a:solidFill>
            <a:srgbClr val="FFFFFF"/>
          </a:solidFill>
          <a:ln>
            <a:noFill/>
          </a:ln>
        </p:spPr>
        <p:txBody>
          <a:bodyPr anchor="ctr"/>
          <a:lstStyle>
            <a:lvl1pPr marL="90488" indent="0">
              <a:buNone/>
              <a:defRPr sz="1200" b="1">
                <a:solidFill>
                  <a:schemeClr val="accent2"/>
                </a:solidFill>
              </a:defRPr>
            </a:lvl1pPr>
            <a:lvl2pPr marL="162878" indent="0">
              <a:buNone/>
              <a:defRPr sz="1050"/>
            </a:lvl2pPr>
            <a:lvl3pPr marL="397764" indent="0">
              <a:buNone/>
              <a:defRPr sz="1050"/>
            </a:lvl3pPr>
            <a:lvl4pPr marL="672084" indent="0">
              <a:buNone/>
              <a:defRPr sz="1050"/>
            </a:lvl4pPr>
            <a:lvl5pPr marL="972622" indent="0">
              <a:buNone/>
              <a:defRPr sz="1050"/>
            </a:lvl5pPr>
          </a:lstStyle>
          <a:p>
            <a:pPr lvl="0"/>
            <a:r>
              <a:rPr lang="en-US"/>
              <a:t>Edit Master text styles</a:t>
            </a:r>
          </a:p>
        </p:txBody>
      </p:sp>
      <p:sp>
        <p:nvSpPr>
          <p:cNvPr id="12" name="Text Placeholder 3"/>
          <p:cNvSpPr>
            <a:spLocks noGrp="1"/>
          </p:cNvSpPr>
          <p:nvPr>
            <p:ph type="body" sz="quarter" idx="22"/>
          </p:nvPr>
        </p:nvSpPr>
        <p:spPr>
          <a:xfrm>
            <a:off x="454526" y="1177615"/>
            <a:ext cx="2633162" cy="310817"/>
          </a:xfrm>
          <a:solidFill>
            <a:srgbClr val="FFFFFF"/>
          </a:solidFill>
          <a:ln>
            <a:noFill/>
          </a:ln>
        </p:spPr>
        <p:txBody>
          <a:bodyPr anchor="ctr"/>
          <a:lstStyle>
            <a:lvl1pPr marL="90488" indent="0">
              <a:buNone/>
              <a:defRPr sz="1200" b="1">
                <a:solidFill>
                  <a:schemeClr val="accent3"/>
                </a:solidFill>
              </a:defRPr>
            </a:lvl1pPr>
            <a:lvl2pPr marL="162878" indent="0">
              <a:buNone/>
              <a:defRPr sz="1050"/>
            </a:lvl2pPr>
            <a:lvl3pPr marL="397764" indent="0">
              <a:buNone/>
              <a:defRPr sz="1050"/>
            </a:lvl3pPr>
            <a:lvl4pPr marL="672084" indent="0">
              <a:buNone/>
              <a:defRPr sz="1050"/>
            </a:lvl4pPr>
            <a:lvl5pPr marL="972622" indent="0">
              <a:buNone/>
              <a:defRPr sz="1050"/>
            </a:lvl5pPr>
          </a:lstStyle>
          <a:p>
            <a:pPr lvl="0"/>
            <a:r>
              <a:rPr lang="en-US"/>
              <a:t>Edit Master text styles</a:t>
            </a:r>
          </a:p>
        </p:txBody>
      </p:sp>
      <p:sp>
        <p:nvSpPr>
          <p:cNvPr id="13" name="Text Placeholder 3"/>
          <p:cNvSpPr>
            <a:spLocks noGrp="1"/>
          </p:cNvSpPr>
          <p:nvPr>
            <p:ph type="body" sz="quarter" idx="23"/>
          </p:nvPr>
        </p:nvSpPr>
        <p:spPr>
          <a:xfrm>
            <a:off x="6055895" y="1177488"/>
            <a:ext cx="2633162" cy="311381"/>
          </a:xfrm>
          <a:solidFill>
            <a:srgbClr val="FFFFFF"/>
          </a:solidFill>
          <a:ln>
            <a:noFill/>
          </a:ln>
        </p:spPr>
        <p:txBody>
          <a:bodyPr anchor="ctr"/>
          <a:lstStyle>
            <a:lvl1pPr marL="90488" indent="0">
              <a:buNone/>
              <a:defRPr sz="1200" b="1">
                <a:solidFill>
                  <a:schemeClr val="accent1"/>
                </a:solidFill>
              </a:defRPr>
            </a:lvl1pPr>
            <a:lvl2pPr marL="162878" indent="0">
              <a:buNone/>
              <a:defRPr sz="1050"/>
            </a:lvl2pPr>
            <a:lvl3pPr marL="397764" indent="0">
              <a:buNone/>
              <a:defRPr sz="1050"/>
            </a:lvl3pPr>
            <a:lvl4pPr marL="672084" indent="0">
              <a:buNone/>
              <a:defRPr sz="1050"/>
            </a:lvl4pPr>
            <a:lvl5pPr marL="972622" indent="0">
              <a:buNone/>
              <a:defRPr sz="1050"/>
            </a:lvl5pPr>
          </a:lstStyle>
          <a:p>
            <a:pPr lvl="0"/>
            <a:r>
              <a:rPr lang="en-US"/>
              <a:t>Edit Master text styles</a:t>
            </a:r>
          </a:p>
        </p:txBody>
      </p:sp>
      <p:sp>
        <p:nvSpPr>
          <p:cNvPr id="14" name="Text Placeholder 8">
            <a:extLst>
              <a:ext uri="{FF2B5EF4-FFF2-40B4-BE49-F238E27FC236}">
                <a16:creationId xmlns:a16="http://schemas.microsoft.com/office/drawing/2014/main" id="{C56CAC1D-7760-9B44-B77D-2F15084F7F10}"/>
              </a:ext>
            </a:extLst>
          </p:cNvPr>
          <p:cNvSpPr>
            <a:spLocks noGrp="1"/>
          </p:cNvSpPr>
          <p:nvPr>
            <p:ph type="body" sz="quarter" idx="24" hasCustomPrompt="1"/>
          </p:nvPr>
        </p:nvSpPr>
        <p:spPr>
          <a:xfrm>
            <a:off x="3716218" y="4737797"/>
            <a:ext cx="4883772" cy="155670"/>
          </a:xfrm>
        </p:spPr>
        <p:txBody>
          <a:bodyPr/>
          <a:lstStyle>
            <a:lvl1pPr marL="0" marR="0" indent="0" algn="r" defTabSz="685800" rtl="0" eaLnBrk="1" fontAlgn="base" latinLnBrk="0" hangingPunct="1">
              <a:lnSpc>
                <a:spcPct val="100000"/>
              </a:lnSpc>
              <a:spcBef>
                <a:spcPts val="1350"/>
              </a:spcBef>
              <a:spcAft>
                <a:spcPct val="0"/>
              </a:spcAft>
              <a:buClr>
                <a:srgbClr val="63666A"/>
              </a:buClr>
              <a:buSzPct val="100000"/>
              <a:buFont typeface="Arial" pitchFamily="-65" charset="0"/>
              <a:buNone/>
              <a:tabLst/>
              <a:defRPr sz="675" b="1"/>
            </a:lvl1pPr>
          </a:lstStyle>
          <a:p>
            <a:pPr lvl="0"/>
            <a:r>
              <a:rPr lang="en-US"/>
              <a:t>OPTIONAL FUNCTION NAME</a:t>
            </a:r>
          </a:p>
        </p:txBody>
      </p:sp>
      <p:sp>
        <p:nvSpPr>
          <p:cNvPr id="15" name="Slide Number Placeholder 5">
            <a:extLst>
              <a:ext uri="{FF2B5EF4-FFF2-40B4-BE49-F238E27FC236}">
                <a16:creationId xmlns:a16="http://schemas.microsoft.com/office/drawing/2014/main" id="{0B3B59E4-EDFD-0047-9B32-909105472D48}"/>
              </a:ext>
            </a:extLst>
          </p:cNvPr>
          <p:cNvSpPr>
            <a:spLocks noGrp="1"/>
          </p:cNvSpPr>
          <p:nvPr>
            <p:ph type="sldNum" sz="quarter" idx="4"/>
          </p:nvPr>
        </p:nvSpPr>
        <p:spPr>
          <a:xfrm>
            <a:off x="8732939" y="4664788"/>
            <a:ext cx="340800" cy="250031"/>
          </a:xfrm>
          <a:prstGeom prst="rect">
            <a:avLst/>
          </a:prstGeom>
        </p:spPr>
        <p:txBody>
          <a:bodyPr vert="horz" lIns="91440" tIns="45720" rIns="91440" bIns="45720" rtlCol="0" anchor="ctr"/>
          <a:lstStyle>
            <a:lvl1pPr algn="r">
              <a:defRPr sz="600">
                <a:solidFill>
                  <a:srgbClr val="C8102E"/>
                </a:solidFill>
              </a:defRPr>
            </a:lvl1pPr>
          </a:lstStyle>
          <a:p>
            <a:fld id="{AD816501-AAE5-214E-B100-00C3DC5F5E3F}" type="slidenum">
              <a:rPr lang="en-US" smtClean="0"/>
              <a:pPr/>
              <a:t>‹#›</a:t>
            </a:fld>
            <a:endParaRPr lang="en-US" dirty="0"/>
          </a:p>
        </p:txBody>
      </p:sp>
      <p:sp>
        <p:nvSpPr>
          <p:cNvPr id="19" name="Title 1">
            <a:extLst>
              <a:ext uri="{FF2B5EF4-FFF2-40B4-BE49-F238E27FC236}">
                <a16:creationId xmlns:a16="http://schemas.microsoft.com/office/drawing/2014/main" id="{238315B7-430E-EE41-8320-B6512E48989C}"/>
              </a:ext>
            </a:extLst>
          </p:cNvPr>
          <p:cNvSpPr>
            <a:spLocks noGrp="1"/>
          </p:cNvSpPr>
          <p:nvPr>
            <p:ph type="title"/>
          </p:nvPr>
        </p:nvSpPr>
        <p:spPr>
          <a:xfrm>
            <a:off x="454025" y="283843"/>
            <a:ext cx="7609320" cy="311624"/>
          </a:xfrm>
        </p:spPr>
        <p:txBody>
          <a:bodyPr/>
          <a:lstStyle>
            <a:lvl1pPr>
              <a:lnSpc>
                <a:spcPct val="90000"/>
              </a:lnSpc>
              <a:defRPr kern="1500" spc="-75"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3890374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68C2560D-EC28-3B41-86E8-18F1CE0113B4}" type="datetimeFigureOut">
              <a:rPr lang="en-US" smtClean="0"/>
              <a:t>10/18/2021</a:t>
            </a:fld>
            <a:endParaRPr lang="en-US" dirty="0"/>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12492246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full picture, caption RIGHT">
    <p:spTree>
      <p:nvGrpSpPr>
        <p:cNvPr id="1" name=""/>
        <p:cNvGrpSpPr/>
        <p:nvPr/>
      </p:nvGrpSpPr>
      <p:grpSpPr>
        <a:xfrm>
          <a:off x="0" y="0"/>
          <a:ext cx="0" cy="0"/>
          <a:chOff x="0" y="0"/>
          <a:chExt cx="0" cy="0"/>
        </a:xfrm>
      </p:grpSpPr>
      <p:sp>
        <p:nvSpPr>
          <p:cNvPr id="3" name="Picture Placeholder 2"/>
          <p:cNvSpPr>
            <a:spLocks noGrp="1"/>
          </p:cNvSpPr>
          <p:nvPr>
            <p:ph type="pic" sz="quarter" idx="13" hasCustomPrompt="1"/>
          </p:nvPr>
        </p:nvSpPr>
        <p:spPr>
          <a:xfrm>
            <a:off x="11874" y="0"/>
            <a:ext cx="9144000" cy="5143500"/>
          </a:xfrm>
        </p:spPr>
        <p:txBody>
          <a:bodyPr anchor="ctr"/>
          <a:lstStyle>
            <a:lvl1pPr marL="0" indent="0" algn="ctr">
              <a:buNone/>
              <a:defRPr/>
            </a:lvl1pPr>
          </a:lstStyle>
          <a:p>
            <a:r>
              <a:rPr lang="en-US" dirty="0"/>
              <a:t>Full Bleed Image</a:t>
            </a:r>
          </a:p>
          <a:p>
            <a:endParaRPr lang="en-US" dirty="0"/>
          </a:p>
          <a:p>
            <a:r>
              <a:rPr lang="en-US" dirty="0"/>
              <a:t>No Copy</a:t>
            </a:r>
          </a:p>
        </p:txBody>
      </p:sp>
      <p:sp>
        <p:nvSpPr>
          <p:cNvPr id="7" name="Slide Number Placeholder 5">
            <a:extLst>
              <a:ext uri="{FF2B5EF4-FFF2-40B4-BE49-F238E27FC236}">
                <a16:creationId xmlns:a16="http://schemas.microsoft.com/office/drawing/2014/main" id="{96809E04-7793-8347-9729-6C20F0367583}"/>
              </a:ext>
            </a:extLst>
          </p:cNvPr>
          <p:cNvSpPr>
            <a:spLocks noGrp="1"/>
          </p:cNvSpPr>
          <p:nvPr>
            <p:ph type="sldNum" sz="quarter" idx="4"/>
          </p:nvPr>
        </p:nvSpPr>
        <p:spPr>
          <a:xfrm>
            <a:off x="8732939" y="4664788"/>
            <a:ext cx="340800" cy="250031"/>
          </a:xfrm>
          <a:prstGeom prst="rect">
            <a:avLst/>
          </a:prstGeom>
        </p:spPr>
        <p:txBody>
          <a:bodyPr vert="horz" lIns="91440" tIns="45720" rIns="91440" bIns="45720" rtlCol="0" anchor="ctr"/>
          <a:lstStyle>
            <a:lvl1pPr algn="r">
              <a:defRPr sz="600">
                <a:solidFill>
                  <a:schemeClr val="accent1"/>
                </a:solidFill>
              </a:defRPr>
            </a:lvl1pPr>
          </a:lstStyle>
          <a:p>
            <a:fld id="{AD816501-AAE5-214E-B100-00C3DC5F5E3F}" type="slidenum">
              <a:rPr lang="en-US" smtClean="0"/>
              <a:pPr/>
              <a:t>‹#›</a:t>
            </a:fld>
            <a:endParaRPr lang="en-US" dirty="0"/>
          </a:p>
        </p:txBody>
      </p:sp>
    </p:spTree>
    <p:extLst>
      <p:ext uri="{BB962C8B-B14F-4D97-AF65-F5344CB8AC3E}">
        <p14:creationId xmlns:p14="http://schemas.microsoft.com/office/powerpoint/2010/main" val="30688984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full picture, caption LEFT">
    <p:spTree>
      <p:nvGrpSpPr>
        <p:cNvPr id="1" name=""/>
        <p:cNvGrpSpPr/>
        <p:nvPr/>
      </p:nvGrpSpPr>
      <p:grpSpPr>
        <a:xfrm>
          <a:off x="0" y="0"/>
          <a:ext cx="0" cy="0"/>
          <a:chOff x="0" y="0"/>
          <a:chExt cx="0" cy="0"/>
        </a:xfrm>
      </p:grpSpPr>
      <p:sp>
        <p:nvSpPr>
          <p:cNvPr id="7" name="Picture Placeholder 2"/>
          <p:cNvSpPr>
            <a:spLocks noGrp="1"/>
          </p:cNvSpPr>
          <p:nvPr>
            <p:ph type="pic" sz="quarter" idx="13" hasCustomPrompt="1"/>
          </p:nvPr>
        </p:nvSpPr>
        <p:spPr>
          <a:xfrm>
            <a:off x="-10" y="0"/>
            <a:ext cx="9144000" cy="5143500"/>
          </a:xfrm>
        </p:spPr>
        <p:txBody>
          <a:bodyPr anchor="ctr"/>
          <a:lstStyle>
            <a:lvl1pPr marL="0" indent="0" algn="ctr">
              <a:buNone/>
              <a:defRPr/>
            </a:lvl1pPr>
          </a:lstStyle>
          <a:p>
            <a:r>
              <a:rPr lang="en-US" dirty="0"/>
              <a:t>Full Bleed Image</a:t>
            </a:r>
          </a:p>
          <a:p>
            <a:endParaRPr lang="en-US" dirty="0"/>
          </a:p>
          <a:p>
            <a:r>
              <a:rPr lang="en-US" dirty="0"/>
              <a:t>No Copy</a:t>
            </a:r>
          </a:p>
        </p:txBody>
      </p:sp>
      <p:sp>
        <p:nvSpPr>
          <p:cNvPr id="8" name="Slide Number Placeholder 5">
            <a:extLst>
              <a:ext uri="{FF2B5EF4-FFF2-40B4-BE49-F238E27FC236}">
                <a16:creationId xmlns:a16="http://schemas.microsoft.com/office/drawing/2014/main" id="{F13C8D98-0D81-F34E-A1C2-5CE64CCF3AF6}"/>
              </a:ext>
            </a:extLst>
          </p:cNvPr>
          <p:cNvSpPr>
            <a:spLocks noGrp="1"/>
          </p:cNvSpPr>
          <p:nvPr>
            <p:ph type="sldNum" sz="quarter" idx="4"/>
          </p:nvPr>
        </p:nvSpPr>
        <p:spPr>
          <a:xfrm>
            <a:off x="8732939" y="4664788"/>
            <a:ext cx="340800" cy="250031"/>
          </a:xfrm>
          <a:prstGeom prst="rect">
            <a:avLst/>
          </a:prstGeom>
        </p:spPr>
        <p:txBody>
          <a:bodyPr vert="horz" lIns="91440" tIns="45720" rIns="91440" bIns="45720" rtlCol="0" anchor="ctr"/>
          <a:lstStyle>
            <a:lvl1pPr algn="r">
              <a:defRPr sz="600">
                <a:solidFill>
                  <a:schemeClr val="accent1"/>
                </a:solidFill>
              </a:defRPr>
            </a:lvl1pPr>
          </a:lstStyle>
          <a:p>
            <a:fld id="{AD816501-AAE5-214E-B100-00C3DC5F5E3F}" type="slidenum">
              <a:rPr lang="en-US" smtClean="0"/>
              <a:pPr/>
              <a:t>‹#›</a:t>
            </a:fld>
            <a:endParaRPr lang="en-US" dirty="0"/>
          </a:p>
        </p:txBody>
      </p:sp>
    </p:spTree>
    <p:extLst>
      <p:ext uri="{BB962C8B-B14F-4D97-AF65-F5344CB8AC3E}">
        <p14:creationId xmlns:p14="http://schemas.microsoft.com/office/powerpoint/2010/main" val="22769381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5864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red">
    <p:bg>
      <p:bgPr>
        <a:solidFill>
          <a:schemeClr val="accent1"/>
        </a:solidFill>
        <a:effectLst/>
      </p:bgPr>
    </p:bg>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454025" y="1487579"/>
            <a:ext cx="8235950" cy="1154162"/>
          </a:xfrm>
        </p:spPr>
        <p:txBody>
          <a:bodyPr anchor="ctr"/>
          <a:lstStyle>
            <a:lvl1pPr algn="l">
              <a:lnSpc>
                <a:spcPts val="4500"/>
              </a:lnSpc>
              <a:defRPr sz="3750" kern="1500" spc="-75" baseline="0">
                <a:solidFill>
                  <a:schemeClr val="bg1"/>
                </a:solidFill>
              </a:defRPr>
            </a:lvl1pPr>
          </a:lstStyle>
          <a:p>
            <a:r>
              <a:rPr lang="en-US"/>
              <a:t>“Click to edit quote </a:t>
            </a:r>
            <a:br>
              <a:rPr lang="en-US"/>
            </a:br>
            <a:r>
              <a:rPr lang="en-US"/>
              <a:t>or statement.”</a:t>
            </a:r>
          </a:p>
        </p:txBody>
      </p:sp>
      <p:sp>
        <p:nvSpPr>
          <p:cNvPr id="5" name="Text Placeholder 5"/>
          <p:cNvSpPr>
            <a:spLocks noGrp="1"/>
          </p:cNvSpPr>
          <p:nvPr>
            <p:ph type="body" sz="quarter" idx="10"/>
          </p:nvPr>
        </p:nvSpPr>
        <p:spPr>
          <a:xfrm>
            <a:off x="454025" y="3812668"/>
            <a:ext cx="8235950" cy="1110854"/>
          </a:xfrm>
        </p:spPr>
        <p:txBody>
          <a:bodyPr/>
          <a:lstStyle>
            <a:lvl1pPr marL="0" indent="0" algn="l">
              <a:lnSpc>
                <a:spcPts val="4500"/>
              </a:lnSpc>
              <a:spcBef>
                <a:spcPts val="0"/>
              </a:spcBef>
              <a:buNone/>
              <a:defRPr sz="3750" b="1" kern="1500" spc="-75" baseline="0">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endParaRPr lang="en-US"/>
          </a:p>
        </p:txBody>
      </p:sp>
    </p:spTree>
    <p:extLst>
      <p:ext uri="{BB962C8B-B14F-4D97-AF65-F5344CB8AC3E}">
        <p14:creationId xmlns:p14="http://schemas.microsoft.com/office/powerpoint/2010/main" val="19465847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blue">
    <p:bg>
      <p:bgPr>
        <a:solidFill>
          <a:schemeClr val="accent2"/>
        </a:solidFill>
        <a:effectLst/>
      </p:bgPr>
    </p:bg>
    <p:spTree>
      <p:nvGrpSpPr>
        <p:cNvPr id="1" name=""/>
        <p:cNvGrpSpPr/>
        <p:nvPr/>
      </p:nvGrpSpPr>
      <p:grpSpPr>
        <a:xfrm>
          <a:off x="0" y="0"/>
          <a:ext cx="0" cy="0"/>
          <a:chOff x="0" y="0"/>
          <a:chExt cx="0" cy="0"/>
        </a:xfrm>
      </p:grpSpPr>
      <p:sp>
        <p:nvSpPr>
          <p:cNvPr id="9" name="Title 2"/>
          <p:cNvSpPr>
            <a:spLocks noGrp="1"/>
          </p:cNvSpPr>
          <p:nvPr>
            <p:ph type="title" hasCustomPrompt="1"/>
          </p:nvPr>
        </p:nvSpPr>
        <p:spPr>
          <a:xfrm>
            <a:off x="454025" y="1487579"/>
            <a:ext cx="8235950" cy="1154162"/>
          </a:xfrm>
        </p:spPr>
        <p:txBody>
          <a:bodyPr anchor="ctr"/>
          <a:lstStyle>
            <a:lvl1pPr algn="l">
              <a:lnSpc>
                <a:spcPts val="4500"/>
              </a:lnSpc>
              <a:defRPr sz="3750" kern="1500" spc="-75" baseline="0">
                <a:solidFill>
                  <a:schemeClr val="bg1"/>
                </a:solidFill>
              </a:defRPr>
            </a:lvl1pPr>
          </a:lstStyle>
          <a:p>
            <a:r>
              <a:rPr lang="en-US"/>
              <a:t>“Click to edit quote </a:t>
            </a:r>
            <a:br>
              <a:rPr lang="en-US"/>
            </a:br>
            <a:r>
              <a:rPr lang="en-US"/>
              <a:t>or statement.”</a:t>
            </a:r>
          </a:p>
        </p:txBody>
      </p:sp>
      <p:sp>
        <p:nvSpPr>
          <p:cNvPr id="10" name="Text Placeholder 5"/>
          <p:cNvSpPr>
            <a:spLocks noGrp="1"/>
          </p:cNvSpPr>
          <p:nvPr>
            <p:ph type="body" sz="quarter" idx="10" hasCustomPrompt="1"/>
          </p:nvPr>
        </p:nvSpPr>
        <p:spPr>
          <a:xfrm>
            <a:off x="454025" y="3812668"/>
            <a:ext cx="8235950" cy="1110854"/>
          </a:xfrm>
        </p:spPr>
        <p:txBody>
          <a:bodyPr/>
          <a:lstStyle>
            <a:lvl1pPr marL="0" indent="0" algn="l">
              <a:lnSpc>
                <a:spcPts val="4500"/>
              </a:lnSpc>
              <a:spcBef>
                <a:spcPts val="0"/>
              </a:spcBef>
              <a:buNone/>
              <a:defRPr sz="3750" b="1" kern="1500" spc="-75" baseline="0">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 Attribution</a:t>
            </a:r>
          </a:p>
        </p:txBody>
      </p:sp>
    </p:spTree>
    <p:extLst>
      <p:ext uri="{BB962C8B-B14F-4D97-AF65-F5344CB8AC3E}">
        <p14:creationId xmlns:p14="http://schemas.microsoft.com/office/powerpoint/2010/main" val="5125500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magenta">
    <p:bg>
      <p:bgPr>
        <a:solidFill>
          <a:schemeClr val="accent3"/>
        </a:soli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454025" y="1477961"/>
            <a:ext cx="8235950" cy="1173398"/>
          </a:xfrm>
        </p:spPr>
        <p:txBody>
          <a:bodyPr anchor="ctr"/>
          <a:lstStyle>
            <a:lvl1pPr algn="l">
              <a:lnSpc>
                <a:spcPts val="4500"/>
              </a:lnSpc>
              <a:defRPr sz="3750" kern="1500" spc="-75" baseline="0">
                <a:solidFill>
                  <a:schemeClr val="bg1"/>
                </a:solidFill>
              </a:defRPr>
            </a:lvl1pPr>
          </a:lstStyle>
          <a:p>
            <a:r>
              <a:rPr lang="en-US"/>
              <a:t>“Click to edit quote </a:t>
            </a:r>
            <a:br>
              <a:rPr lang="en-US"/>
            </a:br>
            <a:r>
              <a:rPr lang="en-US"/>
              <a:t>or statement.”</a:t>
            </a:r>
          </a:p>
        </p:txBody>
      </p:sp>
      <p:sp>
        <p:nvSpPr>
          <p:cNvPr id="8" name="Text Placeholder 5"/>
          <p:cNvSpPr>
            <a:spLocks noGrp="1"/>
          </p:cNvSpPr>
          <p:nvPr>
            <p:ph type="body" sz="quarter" idx="10" hasCustomPrompt="1"/>
          </p:nvPr>
        </p:nvSpPr>
        <p:spPr>
          <a:xfrm>
            <a:off x="454025" y="3812668"/>
            <a:ext cx="8235950" cy="1110854"/>
          </a:xfrm>
        </p:spPr>
        <p:txBody>
          <a:bodyPr/>
          <a:lstStyle>
            <a:lvl1pPr marL="0" indent="0" algn="l">
              <a:lnSpc>
                <a:spcPts val="4500"/>
              </a:lnSpc>
              <a:spcBef>
                <a:spcPts val="0"/>
              </a:spcBef>
              <a:buNone/>
              <a:defRPr sz="3750" b="1" kern="1500" spc="-75" baseline="0">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 Attribution</a:t>
            </a:r>
          </a:p>
        </p:txBody>
      </p:sp>
    </p:spTree>
    <p:extLst>
      <p:ext uri="{BB962C8B-B14F-4D97-AF65-F5344CB8AC3E}">
        <p14:creationId xmlns:p14="http://schemas.microsoft.com/office/powerpoint/2010/main" val="19711492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J&amp;J Signature">
    <p:bg>
      <p:bgPr>
        <a:solidFill>
          <a:srgbClr val="F4F4F4">
            <a:alpha val="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18D28C-A808-9D4E-A456-13857363923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95451" y="2312425"/>
            <a:ext cx="3585756" cy="492242"/>
          </a:xfrm>
          <a:prstGeom prst="rect">
            <a:avLst/>
          </a:prstGeom>
        </p:spPr>
      </p:pic>
    </p:spTree>
    <p:extLst>
      <p:ext uri="{BB962C8B-B14F-4D97-AF65-F5344CB8AC3E}">
        <p14:creationId xmlns:p14="http://schemas.microsoft.com/office/powerpoint/2010/main" val="19829051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title, sub, bullets">
    <p:bg>
      <p:bgPr>
        <a:solidFill>
          <a:schemeClr val="bg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1"/>
          </p:nvPr>
        </p:nvSpPr>
        <p:spPr>
          <a:xfrm>
            <a:off x="454025" y="1284884"/>
            <a:ext cx="8235950" cy="3127058"/>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p:cNvSpPr>
            <a:spLocks noGrp="1"/>
          </p:cNvSpPr>
          <p:nvPr>
            <p:ph type="title"/>
          </p:nvPr>
        </p:nvSpPr>
        <p:spPr>
          <a:xfrm>
            <a:off x="454025" y="283844"/>
            <a:ext cx="8235950" cy="346249"/>
          </a:xfrm>
        </p:spPr>
        <p:txBody>
          <a:bodyPr/>
          <a:lstStyle>
            <a:lvl1pPr>
              <a:defRPr kern="1500" spc="-47" baseline="0">
                <a:solidFill>
                  <a:schemeClr val="tx1"/>
                </a:solidFill>
              </a:defRPr>
            </a:lvl1pPr>
          </a:lstStyle>
          <a:p>
            <a:r>
              <a:rPr lang="en-US" dirty="0"/>
              <a:t>Click to edit Master title style</a:t>
            </a:r>
          </a:p>
        </p:txBody>
      </p:sp>
      <p:sp>
        <p:nvSpPr>
          <p:cNvPr id="15" name="Text Placeholder 4"/>
          <p:cNvSpPr>
            <a:spLocks noGrp="1"/>
          </p:cNvSpPr>
          <p:nvPr>
            <p:ph type="body" sz="quarter" idx="10"/>
          </p:nvPr>
        </p:nvSpPr>
        <p:spPr>
          <a:xfrm>
            <a:off x="454025" y="764280"/>
            <a:ext cx="8235950" cy="216341"/>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1406" dirty="0">
                <a:solidFill>
                  <a:srgbClr val="595959"/>
                </a:solidFill>
                <a:latin typeface="+mn-lt"/>
                <a:ea typeface="Arial Unicode MS" pitchFamily="-65" charset="0"/>
                <a:cs typeface="Arial Unicode MS" pitchFamily="-65" charset="0"/>
                <a:sym typeface="Arial" pitchFamily="-65" charset="0"/>
              </a:defRPr>
            </a:lvl1pPr>
            <a:lvl2pPr>
              <a:defRPr sz="1181"/>
            </a:lvl2pPr>
            <a:lvl3pPr>
              <a:defRPr sz="1181"/>
            </a:lvl3pPr>
            <a:lvl4pPr>
              <a:defRPr sz="1181"/>
            </a:lvl4pPr>
            <a:lvl5pPr>
              <a:defRPr sz="1181"/>
            </a:lvl5pPr>
          </a:lstStyle>
          <a:p>
            <a:pPr marL="0" lvl="0" indent="0" algn="l" rtl="0" eaLnBrk="0" fontAlgn="base" hangingPunct="0">
              <a:spcBef>
                <a:spcPts val="1181"/>
              </a:spcBef>
              <a:spcAft>
                <a:spcPct val="0"/>
              </a:spcAft>
              <a:buClr>
                <a:schemeClr val="tx1"/>
              </a:buClr>
              <a:buSzPct val="100000"/>
              <a:buFont typeface="Arial" pitchFamily="-65" charset="0"/>
              <a:buNone/>
            </a:pPr>
            <a:r>
              <a:rPr lang="en-US"/>
              <a:t>Edit Master text styles</a:t>
            </a:r>
          </a:p>
        </p:txBody>
      </p:sp>
      <p:sp>
        <p:nvSpPr>
          <p:cNvPr id="18" name="Text Placeholder 19"/>
          <p:cNvSpPr>
            <a:spLocks noGrp="1"/>
          </p:cNvSpPr>
          <p:nvPr>
            <p:ph type="body" sz="quarter" idx="16" hasCustomPrompt="1"/>
          </p:nvPr>
        </p:nvSpPr>
        <p:spPr>
          <a:xfrm>
            <a:off x="450852" y="4565857"/>
            <a:ext cx="8239125" cy="119447"/>
          </a:xfrm>
        </p:spPr>
        <p:txBody>
          <a:bodyPr anchor="ctr"/>
          <a:lstStyle>
            <a:lvl1pPr marL="0" indent="0">
              <a:buNone/>
              <a:defRPr sz="563" baseline="0"/>
            </a:lvl1pPr>
            <a:lvl2pPr marL="122159" indent="0">
              <a:buNone/>
              <a:defRPr sz="563"/>
            </a:lvl2pPr>
            <a:lvl3pPr marL="298323" indent="0">
              <a:buNone/>
              <a:defRPr sz="563"/>
            </a:lvl3pPr>
            <a:lvl4pPr marL="504063" indent="0">
              <a:buNone/>
              <a:defRPr sz="563"/>
            </a:lvl4pPr>
            <a:lvl5pPr marL="729467" indent="0">
              <a:buNone/>
              <a:defRPr sz="563"/>
            </a:lvl5pPr>
          </a:lstStyle>
          <a:p>
            <a:r>
              <a:rPr lang="en-US" sz="563" dirty="0">
                <a:solidFill>
                  <a:srgbClr val="595959"/>
                </a:solidFill>
              </a:rPr>
              <a:t>Click to add footnote</a:t>
            </a:r>
          </a:p>
        </p:txBody>
      </p:sp>
      <p:sp>
        <p:nvSpPr>
          <p:cNvPr id="8" name="Slide Number Placeholder 5">
            <a:extLst>
              <a:ext uri="{FF2B5EF4-FFF2-40B4-BE49-F238E27FC236}">
                <a16:creationId xmlns:a16="http://schemas.microsoft.com/office/drawing/2014/main" id="{CD2F08FA-1E8F-464B-8CF2-AA480329BCCB}"/>
              </a:ext>
            </a:extLst>
          </p:cNvPr>
          <p:cNvSpPr>
            <a:spLocks noGrp="1"/>
          </p:cNvSpPr>
          <p:nvPr>
            <p:ph type="sldNum" sz="quarter" idx="4"/>
          </p:nvPr>
        </p:nvSpPr>
        <p:spPr>
          <a:xfrm>
            <a:off x="8730532" y="4723338"/>
            <a:ext cx="284759" cy="250031"/>
          </a:xfrm>
          <a:prstGeom prst="rect">
            <a:avLst/>
          </a:prstGeom>
        </p:spPr>
        <p:txBody>
          <a:bodyPr vert="horz" lIns="91440" tIns="45720" rIns="91440" bIns="45720" rtlCol="0" anchor="ctr"/>
          <a:lstStyle>
            <a:lvl1pPr algn="r">
              <a:defRPr sz="450">
                <a:solidFill>
                  <a:schemeClr val="accent1"/>
                </a:solidFill>
              </a:defRPr>
            </a:lvl1pPr>
          </a:lstStyle>
          <a:p>
            <a:fld id="{AD816501-AAE5-214E-B100-00C3DC5F5E3F}" type="slidenum">
              <a:rPr lang="en-US" smtClean="0"/>
              <a:pPr/>
              <a:t>‹#›</a:t>
            </a:fld>
            <a:endParaRPr lang="en-US" dirty="0"/>
          </a:p>
        </p:txBody>
      </p:sp>
    </p:spTree>
    <p:extLst>
      <p:ext uri="{BB962C8B-B14F-4D97-AF65-F5344CB8AC3E}">
        <p14:creationId xmlns:p14="http://schemas.microsoft.com/office/powerpoint/2010/main" val="191724407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68C2560D-EC28-3B41-86E8-18F1CE0113B4}" type="datetimeFigureOut">
              <a:rPr lang="en-US" smtClean="0"/>
              <a:t>10/18/2021</a:t>
            </a:fld>
            <a:endParaRPr lang="en-US"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image" Target="../media/image1.png"/><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8" Type="http://schemas.openxmlformats.org/officeDocument/2006/relationships/slideLayout" Target="../slideLayouts/slideLayout20.xml"/><Relationship Id="rId3"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9" Type="http://schemas.openxmlformats.org/officeDocument/2006/relationships/theme" Target="../theme/theme3.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40" Type="http://schemas.openxmlformats.org/officeDocument/2006/relationships/image" Target="../media/image1.png"/><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8" Type="http://schemas.openxmlformats.org/officeDocument/2006/relationships/slideLayout" Target="../slideLayouts/slideLayout57.xml"/><Relationship Id="rId3"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435129" y="4760299"/>
            <a:ext cx="604831" cy="273844"/>
          </a:xfrm>
          <a:prstGeom prst="rect">
            <a:avLst/>
          </a:prstGeom>
        </p:spPr>
        <p:txBody>
          <a:bodyPr vert="horz" lIns="91440" tIns="45720" rIns="91440" bIns="45720" rtlCol="0" anchor="ctr"/>
          <a:lstStyle>
            <a:lvl1pPr algn="r">
              <a:defRPr sz="800">
                <a:solidFill>
                  <a:schemeClr val="bg1">
                    <a:lumMod val="75000"/>
                  </a:schemeClr>
                </a:solidFill>
              </a:defRPr>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67" r:id="rId3"/>
    <p:sldLayoutId id="2147493458" r:id="rId4"/>
    <p:sldLayoutId id="2147493459" r:id="rId5"/>
    <p:sldLayoutId id="2147493460" r:id="rId6"/>
    <p:sldLayoutId id="2147493461" r:id="rId7"/>
    <p:sldLayoutId id="2147493462" r:id="rId8"/>
    <p:sldLayoutId id="2147493463" r:id="rId9"/>
    <p:sldLayoutId id="2147493464" r:id="rId10"/>
    <p:sldLayoutId id="2147493465" r:id="rId11"/>
    <p:sldLayoutId id="2147493466"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20" name="Rectangle 2"/>
          <p:cNvSpPr>
            <a:spLocks noGrp="1" noChangeArrowheads="1"/>
          </p:cNvSpPr>
          <p:nvPr>
            <p:ph type="body" idx="1"/>
          </p:nvPr>
        </p:nvSpPr>
        <p:spPr bwMode="auto">
          <a:xfrm>
            <a:off x="454027" y="1284886"/>
            <a:ext cx="8235950" cy="3284735"/>
          </a:xfrm>
          <a:prstGeom prst="rect">
            <a:avLst/>
          </a:prstGeom>
          <a:noFill/>
          <a:ln w="12700">
            <a:noFill/>
            <a:miter lim="800000"/>
            <a:headEnd/>
            <a:tailEnd/>
          </a:ln>
        </p:spPr>
        <p:txBody>
          <a:bodyPr vert="horz" wrap="square" lIns="0" tIns="0" rIns="0" bIns="0" numCol="1" anchor="t" anchorCtr="0" compatLnSpc="1">
            <a:prstTxWarp prst="textNoShape">
              <a:avLst/>
            </a:prstTxWarp>
            <a:noAutofit/>
          </a:bodyPr>
          <a:lstStyle/>
          <a:p>
            <a:pPr lvl="0"/>
            <a:r>
              <a:rPr lang="en-US">
                <a:sym typeface="Arial" pitchFamily="-65" charset="0"/>
              </a:rPr>
              <a:t>Edit Master text styles</a:t>
            </a:r>
          </a:p>
          <a:p>
            <a:pPr lvl="1"/>
            <a:r>
              <a:rPr lang="en-US">
                <a:sym typeface="Arial" pitchFamily="-65" charset="0"/>
              </a:rPr>
              <a:t>Second level</a:t>
            </a:r>
          </a:p>
          <a:p>
            <a:pPr lvl="2"/>
            <a:r>
              <a:rPr lang="en-US">
                <a:sym typeface="Arial" pitchFamily="-65" charset="0"/>
              </a:rPr>
              <a:t>Third level</a:t>
            </a:r>
          </a:p>
          <a:p>
            <a:pPr lvl="3"/>
            <a:r>
              <a:rPr lang="en-US">
                <a:sym typeface="Arial" pitchFamily="-65" charset="0"/>
              </a:rPr>
              <a:t>Fourth level</a:t>
            </a:r>
          </a:p>
          <a:p>
            <a:pPr lvl="4"/>
            <a:r>
              <a:rPr lang="en-US">
                <a:sym typeface="Arial" pitchFamily="-65" charset="0"/>
              </a:rPr>
              <a:t>Fifth level</a:t>
            </a:r>
          </a:p>
        </p:txBody>
      </p:sp>
      <p:sp>
        <p:nvSpPr>
          <p:cNvPr id="9219" name="Rectangle 1"/>
          <p:cNvSpPr>
            <a:spLocks noGrp="1" noChangeArrowheads="1"/>
          </p:cNvSpPr>
          <p:nvPr>
            <p:ph type="title"/>
          </p:nvPr>
        </p:nvSpPr>
        <p:spPr bwMode="auto">
          <a:xfrm>
            <a:off x="454025" y="283845"/>
            <a:ext cx="7609320" cy="346249"/>
          </a:xfrm>
          <a:prstGeom prst="rect">
            <a:avLst/>
          </a:prstGeom>
          <a:noFill/>
          <a:ln w="12700">
            <a:noFill/>
            <a:miter lim="800000"/>
            <a:headEnd/>
            <a:tailEnd/>
          </a:ln>
        </p:spPr>
        <p:txBody>
          <a:bodyPr vert="horz" wrap="square" lIns="0" tIns="0" rIns="0" bIns="0" numCol="1" anchor="t" anchorCtr="0" compatLnSpc="1">
            <a:prstTxWarp prst="textNoShape">
              <a:avLst/>
            </a:prstTxWarp>
            <a:spAutoFit/>
          </a:bodyPr>
          <a:lstStyle/>
          <a:p>
            <a:pPr lvl="0"/>
            <a:r>
              <a:rPr lang="en-US">
                <a:sym typeface="Arial" pitchFamily="-65" charset="0"/>
              </a:rPr>
              <a:t>Click to edit Master title style</a:t>
            </a:r>
          </a:p>
        </p:txBody>
      </p:sp>
      <p:sp>
        <p:nvSpPr>
          <p:cNvPr id="7" name="Slide Number Placeholder 5">
            <a:extLst>
              <a:ext uri="{FF2B5EF4-FFF2-40B4-BE49-F238E27FC236}">
                <a16:creationId xmlns:a16="http://schemas.microsoft.com/office/drawing/2014/main" id="{909E739D-BE3C-AA46-B87C-E06818EA436B}"/>
              </a:ext>
            </a:extLst>
          </p:cNvPr>
          <p:cNvSpPr>
            <a:spLocks noGrp="1"/>
          </p:cNvSpPr>
          <p:nvPr>
            <p:ph type="sldNum" sz="quarter" idx="4"/>
          </p:nvPr>
        </p:nvSpPr>
        <p:spPr>
          <a:xfrm>
            <a:off x="8732939" y="4664790"/>
            <a:ext cx="340800" cy="250031"/>
          </a:xfrm>
          <a:prstGeom prst="rect">
            <a:avLst/>
          </a:prstGeom>
        </p:spPr>
        <p:txBody>
          <a:bodyPr vert="horz" lIns="91440" tIns="45720" rIns="91440" bIns="45720" rtlCol="0" anchor="ctr"/>
          <a:lstStyle>
            <a:lvl1pPr algn="r">
              <a:defRPr sz="600">
                <a:solidFill>
                  <a:srgbClr val="C8102E"/>
                </a:solidFill>
              </a:defRPr>
            </a:lvl1pPr>
          </a:lstStyle>
          <a:p>
            <a:fld id="{AD816501-AAE5-214E-B100-00C3DC5F5E3F}" type="slidenum">
              <a:rPr lang="en-US" smtClean="0"/>
              <a:pPr/>
              <a:t>‹#›</a:t>
            </a:fld>
            <a:endParaRPr lang="en-US" dirty="0"/>
          </a:p>
        </p:txBody>
      </p:sp>
      <p:pic>
        <p:nvPicPr>
          <p:cNvPr id="9" name="Picture 8">
            <a:extLst>
              <a:ext uri="{FF2B5EF4-FFF2-40B4-BE49-F238E27FC236}">
                <a16:creationId xmlns:a16="http://schemas.microsoft.com/office/drawing/2014/main" id="{E37A7A02-8EF1-A442-9B19-45F45799E02D}"/>
              </a:ext>
              <a:ext uri="{C183D7F6-B498-43B3-948B-1728B52AA6E4}">
                <adec:decorative xmlns:adec="http://schemas.microsoft.com/office/drawing/2017/decorative" val="1"/>
              </a:ext>
            </a:extLst>
          </p:cNvPr>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a:xfrm>
            <a:off x="454025" y="4707130"/>
            <a:ext cx="1284834" cy="176378"/>
          </a:xfrm>
          <a:prstGeom prst="rect">
            <a:avLst/>
          </a:prstGeom>
        </p:spPr>
      </p:pic>
    </p:spTree>
    <p:extLst>
      <p:ext uri="{BB962C8B-B14F-4D97-AF65-F5344CB8AC3E}">
        <p14:creationId xmlns:p14="http://schemas.microsoft.com/office/powerpoint/2010/main" val="3566688955"/>
      </p:ext>
    </p:extLst>
  </p:cSld>
  <p:clrMap bg1="lt1" tx1="dk1" bg2="lt2" tx2="dk2" accent1="accent1" accent2="accent2" accent3="accent3" accent4="accent4" accent5="accent5" accent6="accent6" hlink="hlink" folHlink="folHlink"/>
  <p:sldLayoutIdLst>
    <p:sldLayoutId id="2147493469" r:id="rId1"/>
    <p:sldLayoutId id="2147493470" r:id="rId2"/>
    <p:sldLayoutId id="2147493471" r:id="rId3"/>
    <p:sldLayoutId id="2147493472" r:id="rId4"/>
    <p:sldLayoutId id="2147493473" r:id="rId5"/>
    <p:sldLayoutId id="2147493474" r:id="rId6"/>
    <p:sldLayoutId id="2147493475" r:id="rId7"/>
    <p:sldLayoutId id="2147493476" r:id="rId8"/>
    <p:sldLayoutId id="2147493477" r:id="rId9"/>
    <p:sldLayoutId id="2147493478" r:id="rId10"/>
    <p:sldLayoutId id="2147493479" r:id="rId11"/>
    <p:sldLayoutId id="2147493480" r:id="rId12"/>
    <p:sldLayoutId id="2147493481" r:id="rId13"/>
    <p:sldLayoutId id="2147493482" r:id="rId14"/>
    <p:sldLayoutId id="2147493483" r:id="rId15"/>
    <p:sldLayoutId id="2147493484" r:id="rId16"/>
    <p:sldLayoutId id="2147493485" r:id="rId17"/>
    <p:sldLayoutId id="2147493486" r:id="rId18"/>
    <p:sldLayoutId id="2147493487" r:id="rId19"/>
    <p:sldLayoutId id="2147493488" r:id="rId20"/>
    <p:sldLayoutId id="2147493489" r:id="rId21"/>
    <p:sldLayoutId id="2147493490" r:id="rId22"/>
    <p:sldLayoutId id="2147493491" r:id="rId23"/>
    <p:sldLayoutId id="2147493492" r:id="rId24"/>
    <p:sldLayoutId id="2147493493" r:id="rId25"/>
    <p:sldLayoutId id="2147493494" r:id="rId26"/>
    <p:sldLayoutId id="2147493495" r:id="rId27"/>
    <p:sldLayoutId id="2147493496" r:id="rId28"/>
    <p:sldLayoutId id="2147493497" r:id="rId29"/>
    <p:sldLayoutId id="2147493498" r:id="rId30"/>
    <p:sldLayoutId id="2147493499" r:id="rId31"/>
    <p:sldLayoutId id="2147493500" r:id="rId32"/>
    <p:sldLayoutId id="2147493501" r:id="rId33"/>
    <p:sldLayoutId id="2147493502" r:id="rId34"/>
    <p:sldLayoutId id="2147493503" r:id="rId35"/>
    <p:sldLayoutId id="2147493504" r:id="rId36"/>
    <p:sldLayoutId id="2147493505" r:id="rId37"/>
  </p:sldLayoutIdLst>
  <p:hf sldNum="0" hdr="0" dt="0"/>
  <p:txStyles>
    <p:titleStyle>
      <a:lvl1pPr algn="l" rtl="0" eaLnBrk="1" fontAlgn="base" hangingPunct="1">
        <a:lnSpc>
          <a:spcPct val="100000"/>
        </a:lnSpc>
        <a:spcBef>
          <a:spcPct val="0"/>
        </a:spcBef>
        <a:spcAft>
          <a:spcPct val="0"/>
        </a:spcAft>
        <a:defRPr sz="2250" b="1">
          <a:solidFill>
            <a:schemeClr val="tx1"/>
          </a:solidFill>
          <a:latin typeface="+mj-lt"/>
          <a:ea typeface="Arial Unicode MS" pitchFamily="-65" charset="0"/>
          <a:cs typeface="Arial Unicode MS" pitchFamily="-65" charset="0"/>
          <a:sym typeface="Arial" pitchFamily="-65" charset="0"/>
        </a:defRPr>
      </a:lvl1pPr>
      <a:lvl2pPr algn="l" rtl="0" eaLnBrk="1" fontAlgn="base" hangingPunct="1">
        <a:lnSpc>
          <a:spcPts val="2520"/>
        </a:lnSpc>
        <a:spcBef>
          <a:spcPct val="0"/>
        </a:spcBef>
        <a:spcAft>
          <a:spcPct val="0"/>
        </a:spcAft>
        <a:defRPr sz="2400">
          <a:solidFill>
            <a:schemeClr val="tx2"/>
          </a:solidFill>
          <a:latin typeface="Georgia" pitchFamily="-111" charset="0"/>
          <a:ea typeface="Arial Unicode MS" pitchFamily="-65" charset="0"/>
          <a:cs typeface="Arial Unicode MS" pitchFamily="-65" charset="0"/>
          <a:sym typeface="Arial" pitchFamily="-65" charset="0"/>
        </a:defRPr>
      </a:lvl2pPr>
      <a:lvl3pPr algn="l" rtl="0" eaLnBrk="1" fontAlgn="base" hangingPunct="1">
        <a:lnSpc>
          <a:spcPts val="2520"/>
        </a:lnSpc>
        <a:spcBef>
          <a:spcPct val="0"/>
        </a:spcBef>
        <a:spcAft>
          <a:spcPct val="0"/>
        </a:spcAft>
        <a:defRPr sz="2400">
          <a:solidFill>
            <a:schemeClr val="tx2"/>
          </a:solidFill>
          <a:latin typeface="Georgia" pitchFamily="-111" charset="0"/>
          <a:ea typeface="Arial Unicode MS" pitchFamily="-65" charset="0"/>
          <a:cs typeface="Arial Unicode MS" pitchFamily="-65" charset="0"/>
          <a:sym typeface="Arial" pitchFamily="-65" charset="0"/>
        </a:defRPr>
      </a:lvl3pPr>
      <a:lvl4pPr algn="l" rtl="0" eaLnBrk="1" fontAlgn="base" hangingPunct="1">
        <a:lnSpc>
          <a:spcPts val="2520"/>
        </a:lnSpc>
        <a:spcBef>
          <a:spcPct val="0"/>
        </a:spcBef>
        <a:spcAft>
          <a:spcPct val="0"/>
        </a:spcAft>
        <a:defRPr sz="2400">
          <a:solidFill>
            <a:schemeClr val="tx2"/>
          </a:solidFill>
          <a:latin typeface="Georgia" pitchFamily="-111" charset="0"/>
          <a:ea typeface="Arial Unicode MS" pitchFamily="-65" charset="0"/>
          <a:cs typeface="Arial Unicode MS" pitchFamily="-65" charset="0"/>
          <a:sym typeface="Arial" pitchFamily="-65" charset="0"/>
        </a:defRPr>
      </a:lvl4pPr>
      <a:lvl5pPr algn="l" rtl="0" eaLnBrk="1" fontAlgn="base" hangingPunct="1">
        <a:lnSpc>
          <a:spcPts val="2520"/>
        </a:lnSpc>
        <a:spcBef>
          <a:spcPct val="0"/>
        </a:spcBef>
        <a:spcAft>
          <a:spcPct val="0"/>
        </a:spcAft>
        <a:defRPr sz="2400">
          <a:solidFill>
            <a:schemeClr val="tx2"/>
          </a:solidFill>
          <a:latin typeface="Georgia" pitchFamily="-111" charset="0"/>
          <a:ea typeface="Arial Unicode MS" pitchFamily="-65" charset="0"/>
          <a:cs typeface="Arial Unicode MS" pitchFamily="-65" charset="0"/>
          <a:sym typeface="Arial" pitchFamily="-65" charset="0"/>
        </a:defRPr>
      </a:lvl5pPr>
      <a:lvl6pPr marL="216027" algn="l" rtl="0" eaLnBrk="1" fontAlgn="base" hangingPunct="1">
        <a:spcBef>
          <a:spcPct val="0"/>
        </a:spcBef>
        <a:spcAft>
          <a:spcPct val="0"/>
        </a:spcAft>
        <a:defRPr sz="1950" b="1">
          <a:solidFill>
            <a:srgbClr val="F30617"/>
          </a:solidFill>
          <a:latin typeface="Arial" pitchFamily="-110" charset="0"/>
          <a:ea typeface="ヒラギノ角ゴ ProN W6" pitchFamily="-110" charset="-128"/>
          <a:cs typeface="ヒラギノ角ゴ ProN W6" pitchFamily="-110" charset="-128"/>
          <a:sym typeface="Arial" pitchFamily="-110" charset="0"/>
        </a:defRPr>
      </a:lvl6pPr>
      <a:lvl7pPr marL="432054" algn="l" rtl="0" eaLnBrk="1" fontAlgn="base" hangingPunct="1">
        <a:spcBef>
          <a:spcPct val="0"/>
        </a:spcBef>
        <a:spcAft>
          <a:spcPct val="0"/>
        </a:spcAft>
        <a:defRPr sz="1950" b="1">
          <a:solidFill>
            <a:srgbClr val="F30617"/>
          </a:solidFill>
          <a:latin typeface="Arial" pitchFamily="-110" charset="0"/>
          <a:ea typeface="ヒラギノ角ゴ ProN W6" pitchFamily="-110" charset="-128"/>
          <a:cs typeface="ヒラギノ角ゴ ProN W6" pitchFamily="-110" charset="-128"/>
          <a:sym typeface="Arial" pitchFamily="-110" charset="0"/>
        </a:defRPr>
      </a:lvl7pPr>
      <a:lvl8pPr marL="648081" algn="l" rtl="0" eaLnBrk="1" fontAlgn="base" hangingPunct="1">
        <a:spcBef>
          <a:spcPct val="0"/>
        </a:spcBef>
        <a:spcAft>
          <a:spcPct val="0"/>
        </a:spcAft>
        <a:defRPr sz="1950" b="1">
          <a:solidFill>
            <a:srgbClr val="F30617"/>
          </a:solidFill>
          <a:latin typeface="Arial" pitchFamily="-110" charset="0"/>
          <a:ea typeface="ヒラギノ角ゴ ProN W6" pitchFamily="-110" charset="-128"/>
          <a:cs typeface="ヒラギノ角ゴ ProN W6" pitchFamily="-110" charset="-128"/>
          <a:sym typeface="Arial" pitchFamily="-110" charset="0"/>
        </a:defRPr>
      </a:lvl8pPr>
      <a:lvl9pPr marL="864108" algn="l" rtl="0" eaLnBrk="1" fontAlgn="base" hangingPunct="1">
        <a:spcBef>
          <a:spcPct val="0"/>
        </a:spcBef>
        <a:spcAft>
          <a:spcPct val="0"/>
        </a:spcAft>
        <a:defRPr sz="1950" b="1">
          <a:solidFill>
            <a:srgbClr val="F30617"/>
          </a:solidFill>
          <a:latin typeface="Arial" pitchFamily="-110" charset="0"/>
          <a:ea typeface="ヒラギノ角ゴ ProN W6" pitchFamily="-110" charset="-128"/>
          <a:cs typeface="ヒラギノ角ゴ ProN W6" pitchFamily="-110" charset="-128"/>
          <a:sym typeface="Arial" pitchFamily="-110" charset="0"/>
        </a:defRPr>
      </a:lvl9pPr>
    </p:titleStyle>
    <p:bodyStyle>
      <a:lvl1pPr marL="150876" indent="-178308" algn="l" rtl="0" eaLnBrk="1" fontAlgn="base" hangingPunct="1">
        <a:lnSpc>
          <a:spcPct val="100000"/>
        </a:lnSpc>
        <a:spcBef>
          <a:spcPts val="1350"/>
        </a:spcBef>
        <a:spcAft>
          <a:spcPct val="0"/>
        </a:spcAft>
        <a:buClr>
          <a:srgbClr val="63666A"/>
        </a:buClr>
        <a:buSzPct val="100000"/>
        <a:buFont typeface="Arial" pitchFamily="-65" charset="0"/>
        <a:buChar char="•"/>
        <a:defRPr sz="1875">
          <a:solidFill>
            <a:schemeClr val="tx2"/>
          </a:solidFill>
          <a:latin typeface="+mn-lt"/>
          <a:ea typeface="Arial Unicode MS" pitchFamily="-65" charset="0"/>
          <a:cs typeface="Arial Unicode MS" pitchFamily="-65" charset="0"/>
          <a:sym typeface="Arial" pitchFamily="-65" charset="0"/>
        </a:defRPr>
      </a:lvl1pPr>
      <a:lvl2pPr marL="342900" indent="-180023" algn="l" rtl="0" eaLnBrk="1" fontAlgn="base" hangingPunct="1">
        <a:lnSpc>
          <a:spcPct val="100000"/>
        </a:lnSpc>
        <a:spcBef>
          <a:spcPts val="0"/>
        </a:spcBef>
        <a:spcAft>
          <a:spcPct val="0"/>
        </a:spcAft>
        <a:buClr>
          <a:srgbClr val="63666A"/>
        </a:buClr>
        <a:buSzPct val="100000"/>
        <a:buFont typeface="Arial" pitchFamily="-65" charset="0"/>
        <a:buChar char="–"/>
        <a:defRPr sz="1500">
          <a:solidFill>
            <a:schemeClr val="tx2"/>
          </a:solidFill>
          <a:latin typeface="+mn-lt"/>
          <a:ea typeface="Arial Unicode MS" pitchFamily="-65" charset="0"/>
          <a:cs typeface="Arial Unicode MS" pitchFamily="-65" charset="0"/>
          <a:sym typeface="Arial" pitchFamily="-65" charset="0"/>
        </a:defRPr>
      </a:lvl2pPr>
      <a:lvl3pPr marL="548640" indent="-150876" algn="l" rtl="0" eaLnBrk="1" fontAlgn="base" hangingPunct="1">
        <a:lnSpc>
          <a:spcPct val="100000"/>
        </a:lnSpc>
        <a:spcBef>
          <a:spcPts val="0"/>
        </a:spcBef>
        <a:spcAft>
          <a:spcPct val="0"/>
        </a:spcAft>
        <a:buClr>
          <a:srgbClr val="63666A"/>
        </a:buClr>
        <a:buSzPct val="100000"/>
        <a:buFont typeface="Arial" pitchFamily="-65" charset="0"/>
        <a:buChar char="•"/>
        <a:defRPr sz="1350">
          <a:solidFill>
            <a:schemeClr val="tx2"/>
          </a:solidFill>
          <a:latin typeface="+mn-lt"/>
          <a:ea typeface="Arial Unicode MS" pitchFamily="-65" charset="0"/>
          <a:cs typeface="Arial Unicode MS" pitchFamily="-65" charset="0"/>
          <a:sym typeface="Arial" pitchFamily="-65" charset="0"/>
        </a:defRPr>
      </a:lvl3pPr>
      <a:lvl4pPr marL="822960" indent="-150876" algn="l" rtl="0" eaLnBrk="1" fontAlgn="base" hangingPunct="1">
        <a:lnSpc>
          <a:spcPct val="100000"/>
        </a:lnSpc>
        <a:spcBef>
          <a:spcPts val="0"/>
        </a:spcBef>
        <a:spcAft>
          <a:spcPct val="0"/>
        </a:spcAft>
        <a:buClr>
          <a:srgbClr val="63666A"/>
        </a:buClr>
        <a:buSzPct val="100000"/>
        <a:buFont typeface="Arial" pitchFamily="-65" charset="0"/>
        <a:buChar char="–"/>
        <a:defRPr sz="1125">
          <a:solidFill>
            <a:schemeClr val="tx2"/>
          </a:solidFill>
          <a:latin typeface="+mn-lt"/>
          <a:ea typeface="Arial Unicode MS" pitchFamily="-65" charset="0"/>
          <a:cs typeface="Arial Unicode MS" pitchFamily="-65" charset="0"/>
          <a:sym typeface="Arial" pitchFamily="-65" charset="0"/>
        </a:defRPr>
      </a:lvl4pPr>
      <a:lvl5pPr marL="1115973" indent="-143351" algn="l" rtl="0" eaLnBrk="1" fontAlgn="base" hangingPunct="1">
        <a:lnSpc>
          <a:spcPct val="100000"/>
        </a:lnSpc>
        <a:spcBef>
          <a:spcPts val="0"/>
        </a:spcBef>
        <a:spcAft>
          <a:spcPct val="0"/>
        </a:spcAft>
        <a:buClr>
          <a:srgbClr val="63666A"/>
        </a:buClr>
        <a:buSzPct val="100000"/>
        <a:buFont typeface="Arial" pitchFamily="-65" charset="0"/>
        <a:buChar char="»"/>
        <a:defRPr sz="975">
          <a:solidFill>
            <a:schemeClr val="tx2"/>
          </a:solidFill>
          <a:latin typeface="+mn-lt"/>
          <a:ea typeface="Arial Unicode MS" pitchFamily="-65" charset="0"/>
          <a:cs typeface="Arial Unicode MS" pitchFamily="-65" charset="0"/>
          <a:sym typeface="Arial" pitchFamily="-65" charset="0"/>
        </a:defRPr>
      </a:lvl5pPr>
      <a:lvl6pPr marL="1332167" indent="-144018" algn="l" rtl="0" eaLnBrk="1" fontAlgn="base" hangingPunct="1">
        <a:spcBef>
          <a:spcPts val="284"/>
        </a:spcBef>
        <a:spcAft>
          <a:spcPct val="0"/>
        </a:spcAft>
        <a:buSzPct val="100000"/>
        <a:buFont typeface="Arial" pitchFamily="-110" charset="0"/>
        <a:buChar char="»"/>
        <a:defRPr sz="1275">
          <a:solidFill>
            <a:schemeClr val="tx1"/>
          </a:solidFill>
          <a:latin typeface="+mn-lt"/>
          <a:ea typeface="+mn-ea"/>
          <a:cs typeface="+mn-cs"/>
          <a:sym typeface="Arial" pitchFamily="-110" charset="0"/>
        </a:defRPr>
      </a:lvl6pPr>
      <a:lvl7pPr marL="1548194" indent="-144018" algn="l" rtl="0" eaLnBrk="1" fontAlgn="base" hangingPunct="1">
        <a:spcBef>
          <a:spcPts val="284"/>
        </a:spcBef>
        <a:spcAft>
          <a:spcPct val="0"/>
        </a:spcAft>
        <a:buSzPct val="100000"/>
        <a:buFont typeface="Arial" pitchFamily="-110" charset="0"/>
        <a:buChar char="»"/>
        <a:defRPr sz="1275">
          <a:solidFill>
            <a:schemeClr val="tx1"/>
          </a:solidFill>
          <a:latin typeface="+mn-lt"/>
          <a:ea typeface="+mn-ea"/>
          <a:cs typeface="+mn-cs"/>
          <a:sym typeface="Arial" pitchFamily="-110" charset="0"/>
        </a:defRPr>
      </a:lvl7pPr>
      <a:lvl8pPr marL="1764221" indent="-144018" algn="l" rtl="0" eaLnBrk="1" fontAlgn="base" hangingPunct="1">
        <a:spcBef>
          <a:spcPts val="284"/>
        </a:spcBef>
        <a:spcAft>
          <a:spcPct val="0"/>
        </a:spcAft>
        <a:buSzPct val="100000"/>
        <a:buFont typeface="Arial" pitchFamily="-110" charset="0"/>
        <a:buChar char="»"/>
        <a:defRPr sz="1275">
          <a:solidFill>
            <a:schemeClr val="tx1"/>
          </a:solidFill>
          <a:latin typeface="+mn-lt"/>
          <a:ea typeface="+mn-ea"/>
          <a:cs typeface="+mn-cs"/>
          <a:sym typeface="Arial" pitchFamily="-110" charset="0"/>
        </a:defRPr>
      </a:lvl8pPr>
      <a:lvl9pPr marL="1980248" indent="-144018" algn="l" rtl="0" eaLnBrk="1" fontAlgn="base" hangingPunct="1">
        <a:spcBef>
          <a:spcPts val="284"/>
        </a:spcBef>
        <a:spcAft>
          <a:spcPct val="0"/>
        </a:spcAft>
        <a:buSzPct val="100000"/>
        <a:buFont typeface="Arial" pitchFamily="-110" charset="0"/>
        <a:buChar char="»"/>
        <a:defRPr sz="1275">
          <a:solidFill>
            <a:schemeClr val="tx1"/>
          </a:solidFill>
          <a:latin typeface="+mn-lt"/>
          <a:ea typeface="+mn-ea"/>
          <a:cs typeface="+mn-cs"/>
          <a:sym typeface="Arial" pitchFamily="-110" charset="0"/>
        </a:defRPr>
      </a:lvl9pPr>
    </p:bodyStyle>
    <p:otherStyle>
      <a:defPPr>
        <a:defRPr lang="en-US"/>
      </a:defPPr>
      <a:lvl1pPr marL="0" algn="l" defTabSz="216027" rtl="0" eaLnBrk="1" latinLnBrk="0" hangingPunct="1">
        <a:defRPr sz="825" kern="1200">
          <a:solidFill>
            <a:schemeClr val="tx1"/>
          </a:solidFill>
          <a:latin typeface="+mn-lt"/>
          <a:ea typeface="+mn-ea"/>
          <a:cs typeface="+mn-cs"/>
        </a:defRPr>
      </a:lvl1pPr>
      <a:lvl2pPr marL="216027" algn="l" defTabSz="216027" rtl="0" eaLnBrk="1" latinLnBrk="0" hangingPunct="1">
        <a:defRPr sz="825" kern="1200">
          <a:solidFill>
            <a:schemeClr val="tx1"/>
          </a:solidFill>
          <a:latin typeface="+mn-lt"/>
          <a:ea typeface="+mn-ea"/>
          <a:cs typeface="+mn-cs"/>
        </a:defRPr>
      </a:lvl2pPr>
      <a:lvl3pPr marL="432054" algn="l" defTabSz="216027" rtl="0" eaLnBrk="1" latinLnBrk="0" hangingPunct="1">
        <a:defRPr sz="825" kern="1200">
          <a:solidFill>
            <a:schemeClr val="tx1"/>
          </a:solidFill>
          <a:latin typeface="+mn-lt"/>
          <a:ea typeface="+mn-ea"/>
          <a:cs typeface="+mn-cs"/>
        </a:defRPr>
      </a:lvl3pPr>
      <a:lvl4pPr marL="648081" algn="l" defTabSz="216027" rtl="0" eaLnBrk="1" latinLnBrk="0" hangingPunct="1">
        <a:defRPr sz="825" kern="1200">
          <a:solidFill>
            <a:schemeClr val="tx1"/>
          </a:solidFill>
          <a:latin typeface="+mn-lt"/>
          <a:ea typeface="+mn-ea"/>
          <a:cs typeface="+mn-cs"/>
        </a:defRPr>
      </a:lvl4pPr>
      <a:lvl5pPr marL="864108" algn="l" defTabSz="216027" rtl="0" eaLnBrk="1" latinLnBrk="0" hangingPunct="1">
        <a:defRPr sz="825" kern="1200">
          <a:solidFill>
            <a:schemeClr val="tx1"/>
          </a:solidFill>
          <a:latin typeface="+mn-lt"/>
          <a:ea typeface="+mn-ea"/>
          <a:cs typeface="+mn-cs"/>
        </a:defRPr>
      </a:lvl5pPr>
      <a:lvl6pPr marL="1080135" algn="l" defTabSz="216027" rtl="0" eaLnBrk="1" latinLnBrk="0" hangingPunct="1">
        <a:defRPr sz="825" kern="1200">
          <a:solidFill>
            <a:schemeClr val="tx1"/>
          </a:solidFill>
          <a:latin typeface="+mn-lt"/>
          <a:ea typeface="+mn-ea"/>
          <a:cs typeface="+mn-cs"/>
        </a:defRPr>
      </a:lvl6pPr>
      <a:lvl7pPr marL="1296162" algn="l" defTabSz="216027" rtl="0" eaLnBrk="1" latinLnBrk="0" hangingPunct="1">
        <a:defRPr sz="825" kern="1200">
          <a:solidFill>
            <a:schemeClr val="tx1"/>
          </a:solidFill>
          <a:latin typeface="+mn-lt"/>
          <a:ea typeface="+mn-ea"/>
          <a:cs typeface="+mn-cs"/>
        </a:defRPr>
      </a:lvl7pPr>
      <a:lvl8pPr marL="1512189" algn="l" defTabSz="216027" rtl="0" eaLnBrk="1" latinLnBrk="0" hangingPunct="1">
        <a:defRPr sz="825" kern="1200">
          <a:solidFill>
            <a:schemeClr val="tx1"/>
          </a:solidFill>
          <a:latin typeface="+mn-lt"/>
          <a:ea typeface="+mn-ea"/>
          <a:cs typeface="+mn-cs"/>
        </a:defRPr>
      </a:lvl8pPr>
      <a:lvl9pPr marL="1728216" algn="l" defTabSz="216027" rtl="0" eaLnBrk="1" latinLnBrk="0" hangingPunct="1">
        <a:defRPr sz="82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20" name="Rectangle 2"/>
          <p:cNvSpPr>
            <a:spLocks noGrp="1" noChangeArrowheads="1"/>
          </p:cNvSpPr>
          <p:nvPr>
            <p:ph type="body" idx="1"/>
          </p:nvPr>
        </p:nvSpPr>
        <p:spPr bwMode="auto">
          <a:xfrm>
            <a:off x="454025" y="1284884"/>
            <a:ext cx="8235950" cy="3284735"/>
          </a:xfrm>
          <a:prstGeom prst="rect">
            <a:avLst/>
          </a:prstGeom>
          <a:noFill/>
          <a:ln w="12700">
            <a:noFill/>
            <a:miter lim="800000"/>
            <a:headEnd/>
            <a:tailEnd/>
          </a:ln>
        </p:spPr>
        <p:txBody>
          <a:bodyPr vert="horz" wrap="square" lIns="0" tIns="0" rIns="0" bIns="0" numCol="1" anchor="t" anchorCtr="0" compatLnSpc="1">
            <a:prstTxWarp prst="textNoShape">
              <a:avLst/>
            </a:prstTxWarp>
            <a:noAutofit/>
          </a:bodyPr>
          <a:lstStyle/>
          <a:p>
            <a:pPr lvl="0"/>
            <a:r>
              <a:rPr lang="en-US">
                <a:sym typeface="Arial" pitchFamily="-65" charset="0"/>
              </a:rPr>
              <a:t>Edit Master text styles</a:t>
            </a:r>
          </a:p>
          <a:p>
            <a:pPr lvl="1"/>
            <a:r>
              <a:rPr lang="en-US">
                <a:sym typeface="Arial" pitchFamily="-65" charset="0"/>
              </a:rPr>
              <a:t>Second level</a:t>
            </a:r>
          </a:p>
          <a:p>
            <a:pPr lvl="2"/>
            <a:r>
              <a:rPr lang="en-US">
                <a:sym typeface="Arial" pitchFamily="-65" charset="0"/>
              </a:rPr>
              <a:t>Third level</a:t>
            </a:r>
          </a:p>
          <a:p>
            <a:pPr lvl="3"/>
            <a:r>
              <a:rPr lang="en-US">
                <a:sym typeface="Arial" pitchFamily="-65" charset="0"/>
              </a:rPr>
              <a:t>Fourth level</a:t>
            </a:r>
          </a:p>
          <a:p>
            <a:pPr lvl="4"/>
            <a:r>
              <a:rPr lang="en-US">
                <a:sym typeface="Arial" pitchFamily="-65" charset="0"/>
              </a:rPr>
              <a:t>Fifth level</a:t>
            </a:r>
          </a:p>
        </p:txBody>
      </p:sp>
      <p:sp>
        <p:nvSpPr>
          <p:cNvPr id="9219" name="Rectangle 1"/>
          <p:cNvSpPr>
            <a:spLocks noGrp="1" noChangeArrowheads="1"/>
          </p:cNvSpPr>
          <p:nvPr>
            <p:ph type="title"/>
          </p:nvPr>
        </p:nvSpPr>
        <p:spPr bwMode="auto">
          <a:xfrm>
            <a:off x="454025" y="283843"/>
            <a:ext cx="7609320" cy="346249"/>
          </a:xfrm>
          <a:prstGeom prst="rect">
            <a:avLst/>
          </a:prstGeom>
          <a:noFill/>
          <a:ln w="12700">
            <a:noFill/>
            <a:miter lim="800000"/>
            <a:headEnd/>
            <a:tailEnd/>
          </a:ln>
        </p:spPr>
        <p:txBody>
          <a:bodyPr vert="horz" wrap="square" lIns="0" tIns="0" rIns="0" bIns="0" numCol="1" anchor="t" anchorCtr="0" compatLnSpc="1">
            <a:prstTxWarp prst="textNoShape">
              <a:avLst/>
            </a:prstTxWarp>
            <a:spAutoFit/>
          </a:bodyPr>
          <a:lstStyle/>
          <a:p>
            <a:pPr lvl="0"/>
            <a:r>
              <a:rPr lang="en-US">
                <a:sym typeface="Arial" pitchFamily="-65" charset="0"/>
              </a:rPr>
              <a:t>Click to edit Master title style</a:t>
            </a:r>
          </a:p>
        </p:txBody>
      </p:sp>
      <p:sp>
        <p:nvSpPr>
          <p:cNvPr id="7" name="Slide Number Placeholder 5">
            <a:extLst>
              <a:ext uri="{FF2B5EF4-FFF2-40B4-BE49-F238E27FC236}">
                <a16:creationId xmlns:a16="http://schemas.microsoft.com/office/drawing/2014/main" id="{909E739D-BE3C-AA46-B87C-E06818EA436B}"/>
              </a:ext>
            </a:extLst>
          </p:cNvPr>
          <p:cNvSpPr>
            <a:spLocks noGrp="1"/>
          </p:cNvSpPr>
          <p:nvPr>
            <p:ph type="sldNum" sz="quarter" idx="4"/>
          </p:nvPr>
        </p:nvSpPr>
        <p:spPr>
          <a:xfrm>
            <a:off x="8732939" y="4664788"/>
            <a:ext cx="340800" cy="250031"/>
          </a:xfrm>
          <a:prstGeom prst="rect">
            <a:avLst/>
          </a:prstGeom>
        </p:spPr>
        <p:txBody>
          <a:bodyPr vert="horz" lIns="91440" tIns="45720" rIns="91440" bIns="45720" rtlCol="0" anchor="ctr"/>
          <a:lstStyle>
            <a:lvl1pPr algn="r">
              <a:defRPr sz="600">
                <a:solidFill>
                  <a:srgbClr val="C8102E"/>
                </a:solidFill>
              </a:defRPr>
            </a:lvl1pPr>
          </a:lstStyle>
          <a:p>
            <a:fld id="{AD816501-AAE5-214E-B100-00C3DC5F5E3F}" type="slidenum">
              <a:rPr lang="en-US" smtClean="0"/>
              <a:pPr/>
              <a:t>‹#›</a:t>
            </a:fld>
            <a:endParaRPr lang="en-US" dirty="0"/>
          </a:p>
        </p:txBody>
      </p:sp>
      <p:pic>
        <p:nvPicPr>
          <p:cNvPr id="9" name="Picture 8">
            <a:extLst>
              <a:ext uri="{FF2B5EF4-FFF2-40B4-BE49-F238E27FC236}">
                <a16:creationId xmlns:a16="http://schemas.microsoft.com/office/drawing/2014/main" id="{E37A7A02-8EF1-A442-9B19-45F45799E02D}"/>
              </a:ext>
              <a:ext uri="{C183D7F6-B498-43B3-948B-1728B52AA6E4}">
                <adec:decorative xmlns:adec="http://schemas.microsoft.com/office/drawing/2017/decorative" val="1"/>
              </a:ext>
            </a:extLst>
          </p:cNvPr>
          <p:cNvPicPr>
            <a:picLocks noChangeAspect="1"/>
          </p:cNvPicPr>
          <p:nvPr userDrawn="1"/>
        </p:nvPicPr>
        <p:blipFill>
          <a:blip r:embed="rId40" cstate="screen">
            <a:extLst>
              <a:ext uri="{28A0092B-C50C-407E-A947-70E740481C1C}">
                <a14:useLocalDpi xmlns:a14="http://schemas.microsoft.com/office/drawing/2010/main"/>
              </a:ext>
            </a:extLst>
          </a:blip>
          <a:stretch>
            <a:fillRect/>
          </a:stretch>
        </p:blipFill>
        <p:spPr>
          <a:xfrm>
            <a:off x="454025" y="4707127"/>
            <a:ext cx="1284834" cy="176378"/>
          </a:xfrm>
          <a:prstGeom prst="rect">
            <a:avLst/>
          </a:prstGeom>
        </p:spPr>
      </p:pic>
    </p:spTree>
    <p:extLst>
      <p:ext uri="{BB962C8B-B14F-4D97-AF65-F5344CB8AC3E}">
        <p14:creationId xmlns:p14="http://schemas.microsoft.com/office/powerpoint/2010/main" val="1058971371"/>
      </p:ext>
    </p:extLst>
  </p:cSld>
  <p:clrMap bg1="lt1" tx1="dk1" bg2="lt2" tx2="dk2" accent1="accent1" accent2="accent2" accent3="accent3" accent4="accent4" accent5="accent5" accent6="accent6" hlink="hlink" folHlink="folHlink"/>
  <p:sldLayoutIdLst>
    <p:sldLayoutId id="2147493507" r:id="rId1"/>
    <p:sldLayoutId id="2147493508" r:id="rId2"/>
    <p:sldLayoutId id="2147493509" r:id="rId3"/>
    <p:sldLayoutId id="2147493510" r:id="rId4"/>
    <p:sldLayoutId id="2147493511" r:id="rId5"/>
    <p:sldLayoutId id="2147493512" r:id="rId6"/>
    <p:sldLayoutId id="2147493513" r:id="rId7"/>
    <p:sldLayoutId id="2147493514" r:id="rId8"/>
    <p:sldLayoutId id="2147493515" r:id="rId9"/>
    <p:sldLayoutId id="2147493516" r:id="rId10"/>
    <p:sldLayoutId id="2147493517" r:id="rId11"/>
    <p:sldLayoutId id="2147493518" r:id="rId12"/>
    <p:sldLayoutId id="2147493519" r:id="rId13"/>
    <p:sldLayoutId id="2147493520" r:id="rId14"/>
    <p:sldLayoutId id="2147493521" r:id="rId15"/>
    <p:sldLayoutId id="2147493522" r:id="rId16"/>
    <p:sldLayoutId id="2147493523" r:id="rId17"/>
    <p:sldLayoutId id="2147493524" r:id="rId18"/>
    <p:sldLayoutId id="2147493525" r:id="rId19"/>
    <p:sldLayoutId id="2147493526" r:id="rId20"/>
    <p:sldLayoutId id="2147493527" r:id="rId21"/>
    <p:sldLayoutId id="2147493528" r:id="rId22"/>
    <p:sldLayoutId id="2147493529" r:id="rId23"/>
    <p:sldLayoutId id="2147493530" r:id="rId24"/>
    <p:sldLayoutId id="2147493531" r:id="rId25"/>
    <p:sldLayoutId id="2147493532" r:id="rId26"/>
    <p:sldLayoutId id="2147493533" r:id="rId27"/>
    <p:sldLayoutId id="2147493534" r:id="rId28"/>
    <p:sldLayoutId id="2147493535" r:id="rId29"/>
    <p:sldLayoutId id="2147493536" r:id="rId30"/>
    <p:sldLayoutId id="2147493537" r:id="rId31"/>
    <p:sldLayoutId id="2147493538" r:id="rId32"/>
    <p:sldLayoutId id="2147493539" r:id="rId33"/>
    <p:sldLayoutId id="2147493540" r:id="rId34"/>
    <p:sldLayoutId id="2147493541" r:id="rId35"/>
    <p:sldLayoutId id="2147493542" r:id="rId36"/>
    <p:sldLayoutId id="2147493543" r:id="rId37"/>
    <p:sldLayoutId id="2147493545" r:id="rId38"/>
  </p:sldLayoutIdLst>
  <p:hf sldNum="0" hdr="0" dt="0"/>
  <p:txStyles>
    <p:titleStyle>
      <a:lvl1pPr algn="l" rtl="0" eaLnBrk="1" fontAlgn="base" hangingPunct="1">
        <a:lnSpc>
          <a:spcPct val="100000"/>
        </a:lnSpc>
        <a:spcBef>
          <a:spcPct val="0"/>
        </a:spcBef>
        <a:spcAft>
          <a:spcPct val="0"/>
        </a:spcAft>
        <a:defRPr sz="2250" b="1">
          <a:solidFill>
            <a:schemeClr val="tx1"/>
          </a:solidFill>
          <a:latin typeface="+mj-lt"/>
          <a:ea typeface="Arial Unicode MS" pitchFamily="-65" charset="0"/>
          <a:cs typeface="Arial Unicode MS" pitchFamily="-65" charset="0"/>
          <a:sym typeface="Arial" pitchFamily="-65" charset="0"/>
        </a:defRPr>
      </a:lvl1pPr>
      <a:lvl2pPr algn="l" rtl="0" eaLnBrk="1" fontAlgn="base" hangingPunct="1">
        <a:lnSpc>
          <a:spcPts val="2520"/>
        </a:lnSpc>
        <a:spcBef>
          <a:spcPct val="0"/>
        </a:spcBef>
        <a:spcAft>
          <a:spcPct val="0"/>
        </a:spcAft>
        <a:defRPr sz="2400">
          <a:solidFill>
            <a:schemeClr val="tx2"/>
          </a:solidFill>
          <a:latin typeface="Georgia" pitchFamily="-111" charset="0"/>
          <a:ea typeface="Arial Unicode MS" pitchFamily="-65" charset="0"/>
          <a:cs typeface="Arial Unicode MS" pitchFamily="-65" charset="0"/>
          <a:sym typeface="Arial" pitchFamily="-65" charset="0"/>
        </a:defRPr>
      </a:lvl2pPr>
      <a:lvl3pPr algn="l" rtl="0" eaLnBrk="1" fontAlgn="base" hangingPunct="1">
        <a:lnSpc>
          <a:spcPts val="2520"/>
        </a:lnSpc>
        <a:spcBef>
          <a:spcPct val="0"/>
        </a:spcBef>
        <a:spcAft>
          <a:spcPct val="0"/>
        </a:spcAft>
        <a:defRPr sz="2400">
          <a:solidFill>
            <a:schemeClr val="tx2"/>
          </a:solidFill>
          <a:latin typeface="Georgia" pitchFamily="-111" charset="0"/>
          <a:ea typeface="Arial Unicode MS" pitchFamily="-65" charset="0"/>
          <a:cs typeface="Arial Unicode MS" pitchFamily="-65" charset="0"/>
          <a:sym typeface="Arial" pitchFamily="-65" charset="0"/>
        </a:defRPr>
      </a:lvl3pPr>
      <a:lvl4pPr algn="l" rtl="0" eaLnBrk="1" fontAlgn="base" hangingPunct="1">
        <a:lnSpc>
          <a:spcPts val="2520"/>
        </a:lnSpc>
        <a:spcBef>
          <a:spcPct val="0"/>
        </a:spcBef>
        <a:spcAft>
          <a:spcPct val="0"/>
        </a:spcAft>
        <a:defRPr sz="2400">
          <a:solidFill>
            <a:schemeClr val="tx2"/>
          </a:solidFill>
          <a:latin typeface="Georgia" pitchFamily="-111" charset="0"/>
          <a:ea typeface="Arial Unicode MS" pitchFamily="-65" charset="0"/>
          <a:cs typeface="Arial Unicode MS" pitchFamily="-65" charset="0"/>
          <a:sym typeface="Arial" pitchFamily="-65" charset="0"/>
        </a:defRPr>
      </a:lvl4pPr>
      <a:lvl5pPr algn="l" rtl="0" eaLnBrk="1" fontAlgn="base" hangingPunct="1">
        <a:lnSpc>
          <a:spcPts val="2520"/>
        </a:lnSpc>
        <a:spcBef>
          <a:spcPct val="0"/>
        </a:spcBef>
        <a:spcAft>
          <a:spcPct val="0"/>
        </a:spcAft>
        <a:defRPr sz="2400">
          <a:solidFill>
            <a:schemeClr val="tx2"/>
          </a:solidFill>
          <a:latin typeface="Georgia" pitchFamily="-111" charset="0"/>
          <a:ea typeface="Arial Unicode MS" pitchFamily="-65" charset="0"/>
          <a:cs typeface="Arial Unicode MS" pitchFamily="-65" charset="0"/>
          <a:sym typeface="Arial" pitchFamily="-65" charset="0"/>
        </a:defRPr>
      </a:lvl5pPr>
      <a:lvl6pPr marL="216027" algn="l" rtl="0" eaLnBrk="1" fontAlgn="base" hangingPunct="1">
        <a:spcBef>
          <a:spcPct val="0"/>
        </a:spcBef>
        <a:spcAft>
          <a:spcPct val="0"/>
        </a:spcAft>
        <a:defRPr sz="1950" b="1">
          <a:solidFill>
            <a:srgbClr val="F30617"/>
          </a:solidFill>
          <a:latin typeface="Arial" pitchFamily="-110" charset="0"/>
          <a:ea typeface="ヒラギノ角ゴ ProN W6" pitchFamily="-110" charset="-128"/>
          <a:cs typeface="ヒラギノ角ゴ ProN W6" pitchFamily="-110" charset="-128"/>
          <a:sym typeface="Arial" pitchFamily="-110" charset="0"/>
        </a:defRPr>
      </a:lvl6pPr>
      <a:lvl7pPr marL="432054" algn="l" rtl="0" eaLnBrk="1" fontAlgn="base" hangingPunct="1">
        <a:spcBef>
          <a:spcPct val="0"/>
        </a:spcBef>
        <a:spcAft>
          <a:spcPct val="0"/>
        </a:spcAft>
        <a:defRPr sz="1950" b="1">
          <a:solidFill>
            <a:srgbClr val="F30617"/>
          </a:solidFill>
          <a:latin typeface="Arial" pitchFamily="-110" charset="0"/>
          <a:ea typeface="ヒラギノ角ゴ ProN W6" pitchFamily="-110" charset="-128"/>
          <a:cs typeface="ヒラギノ角ゴ ProN W6" pitchFamily="-110" charset="-128"/>
          <a:sym typeface="Arial" pitchFamily="-110" charset="0"/>
        </a:defRPr>
      </a:lvl7pPr>
      <a:lvl8pPr marL="648081" algn="l" rtl="0" eaLnBrk="1" fontAlgn="base" hangingPunct="1">
        <a:spcBef>
          <a:spcPct val="0"/>
        </a:spcBef>
        <a:spcAft>
          <a:spcPct val="0"/>
        </a:spcAft>
        <a:defRPr sz="1950" b="1">
          <a:solidFill>
            <a:srgbClr val="F30617"/>
          </a:solidFill>
          <a:latin typeface="Arial" pitchFamily="-110" charset="0"/>
          <a:ea typeface="ヒラギノ角ゴ ProN W6" pitchFamily="-110" charset="-128"/>
          <a:cs typeface="ヒラギノ角ゴ ProN W6" pitchFamily="-110" charset="-128"/>
          <a:sym typeface="Arial" pitchFamily="-110" charset="0"/>
        </a:defRPr>
      </a:lvl8pPr>
      <a:lvl9pPr marL="864108" algn="l" rtl="0" eaLnBrk="1" fontAlgn="base" hangingPunct="1">
        <a:spcBef>
          <a:spcPct val="0"/>
        </a:spcBef>
        <a:spcAft>
          <a:spcPct val="0"/>
        </a:spcAft>
        <a:defRPr sz="1950" b="1">
          <a:solidFill>
            <a:srgbClr val="F30617"/>
          </a:solidFill>
          <a:latin typeface="Arial" pitchFamily="-110" charset="0"/>
          <a:ea typeface="ヒラギノ角ゴ ProN W6" pitchFamily="-110" charset="-128"/>
          <a:cs typeface="ヒラギノ角ゴ ProN W6" pitchFamily="-110" charset="-128"/>
          <a:sym typeface="Arial" pitchFamily="-110" charset="0"/>
        </a:defRPr>
      </a:lvl9pPr>
    </p:titleStyle>
    <p:bodyStyle>
      <a:lvl1pPr marL="150876" indent="-178308" algn="l" rtl="0" eaLnBrk="1" fontAlgn="base" hangingPunct="1">
        <a:lnSpc>
          <a:spcPct val="100000"/>
        </a:lnSpc>
        <a:spcBef>
          <a:spcPts val="1350"/>
        </a:spcBef>
        <a:spcAft>
          <a:spcPct val="0"/>
        </a:spcAft>
        <a:buClr>
          <a:srgbClr val="63666A"/>
        </a:buClr>
        <a:buSzPct val="100000"/>
        <a:buFont typeface="Arial" pitchFamily="-65" charset="0"/>
        <a:buChar char="•"/>
        <a:defRPr sz="1875">
          <a:solidFill>
            <a:schemeClr val="tx2"/>
          </a:solidFill>
          <a:latin typeface="+mn-lt"/>
          <a:ea typeface="Arial Unicode MS" pitchFamily="-65" charset="0"/>
          <a:cs typeface="Arial Unicode MS" pitchFamily="-65" charset="0"/>
          <a:sym typeface="Arial" pitchFamily="-65" charset="0"/>
        </a:defRPr>
      </a:lvl1pPr>
      <a:lvl2pPr marL="342900" indent="-180023" algn="l" rtl="0" eaLnBrk="1" fontAlgn="base" hangingPunct="1">
        <a:lnSpc>
          <a:spcPct val="100000"/>
        </a:lnSpc>
        <a:spcBef>
          <a:spcPts val="0"/>
        </a:spcBef>
        <a:spcAft>
          <a:spcPct val="0"/>
        </a:spcAft>
        <a:buClr>
          <a:srgbClr val="63666A"/>
        </a:buClr>
        <a:buSzPct val="100000"/>
        <a:buFont typeface="Arial" pitchFamily="-65" charset="0"/>
        <a:buChar char="–"/>
        <a:defRPr sz="1500">
          <a:solidFill>
            <a:schemeClr val="tx2"/>
          </a:solidFill>
          <a:latin typeface="+mn-lt"/>
          <a:ea typeface="Arial Unicode MS" pitchFamily="-65" charset="0"/>
          <a:cs typeface="Arial Unicode MS" pitchFamily="-65" charset="0"/>
          <a:sym typeface="Arial" pitchFamily="-65" charset="0"/>
        </a:defRPr>
      </a:lvl2pPr>
      <a:lvl3pPr marL="548640" indent="-150876" algn="l" rtl="0" eaLnBrk="1" fontAlgn="base" hangingPunct="1">
        <a:lnSpc>
          <a:spcPct val="100000"/>
        </a:lnSpc>
        <a:spcBef>
          <a:spcPts val="0"/>
        </a:spcBef>
        <a:spcAft>
          <a:spcPct val="0"/>
        </a:spcAft>
        <a:buClr>
          <a:srgbClr val="63666A"/>
        </a:buClr>
        <a:buSzPct val="100000"/>
        <a:buFont typeface="Arial" pitchFamily="-65" charset="0"/>
        <a:buChar char="•"/>
        <a:defRPr sz="1350">
          <a:solidFill>
            <a:schemeClr val="tx2"/>
          </a:solidFill>
          <a:latin typeface="+mn-lt"/>
          <a:ea typeface="Arial Unicode MS" pitchFamily="-65" charset="0"/>
          <a:cs typeface="Arial Unicode MS" pitchFamily="-65" charset="0"/>
          <a:sym typeface="Arial" pitchFamily="-65" charset="0"/>
        </a:defRPr>
      </a:lvl3pPr>
      <a:lvl4pPr marL="822960" indent="-150876" algn="l" rtl="0" eaLnBrk="1" fontAlgn="base" hangingPunct="1">
        <a:lnSpc>
          <a:spcPct val="100000"/>
        </a:lnSpc>
        <a:spcBef>
          <a:spcPts val="0"/>
        </a:spcBef>
        <a:spcAft>
          <a:spcPct val="0"/>
        </a:spcAft>
        <a:buClr>
          <a:srgbClr val="63666A"/>
        </a:buClr>
        <a:buSzPct val="100000"/>
        <a:buFont typeface="Arial" pitchFamily="-65" charset="0"/>
        <a:buChar char="–"/>
        <a:defRPr sz="1125">
          <a:solidFill>
            <a:schemeClr val="tx2"/>
          </a:solidFill>
          <a:latin typeface="+mn-lt"/>
          <a:ea typeface="Arial Unicode MS" pitchFamily="-65" charset="0"/>
          <a:cs typeface="Arial Unicode MS" pitchFamily="-65" charset="0"/>
          <a:sym typeface="Arial" pitchFamily="-65" charset="0"/>
        </a:defRPr>
      </a:lvl4pPr>
      <a:lvl5pPr marL="1115973" indent="-143351" algn="l" rtl="0" eaLnBrk="1" fontAlgn="base" hangingPunct="1">
        <a:lnSpc>
          <a:spcPct val="100000"/>
        </a:lnSpc>
        <a:spcBef>
          <a:spcPts val="0"/>
        </a:spcBef>
        <a:spcAft>
          <a:spcPct val="0"/>
        </a:spcAft>
        <a:buClr>
          <a:srgbClr val="63666A"/>
        </a:buClr>
        <a:buSzPct val="100000"/>
        <a:buFont typeface="Arial" pitchFamily="-65" charset="0"/>
        <a:buChar char="»"/>
        <a:defRPr sz="975">
          <a:solidFill>
            <a:schemeClr val="tx2"/>
          </a:solidFill>
          <a:latin typeface="+mn-lt"/>
          <a:ea typeface="Arial Unicode MS" pitchFamily="-65" charset="0"/>
          <a:cs typeface="Arial Unicode MS" pitchFamily="-65" charset="0"/>
          <a:sym typeface="Arial" pitchFamily="-65" charset="0"/>
        </a:defRPr>
      </a:lvl5pPr>
      <a:lvl6pPr marL="1332167" indent="-144018" algn="l" rtl="0" eaLnBrk="1" fontAlgn="base" hangingPunct="1">
        <a:spcBef>
          <a:spcPts val="284"/>
        </a:spcBef>
        <a:spcAft>
          <a:spcPct val="0"/>
        </a:spcAft>
        <a:buSzPct val="100000"/>
        <a:buFont typeface="Arial" pitchFamily="-110" charset="0"/>
        <a:buChar char="»"/>
        <a:defRPr sz="1275">
          <a:solidFill>
            <a:schemeClr val="tx1"/>
          </a:solidFill>
          <a:latin typeface="+mn-lt"/>
          <a:ea typeface="+mn-ea"/>
          <a:cs typeface="+mn-cs"/>
          <a:sym typeface="Arial" pitchFamily="-110" charset="0"/>
        </a:defRPr>
      </a:lvl6pPr>
      <a:lvl7pPr marL="1548194" indent="-144018" algn="l" rtl="0" eaLnBrk="1" fontAlgn="base" hangingPunct="1">
        <a:spcBef>
          <a:spcPts val="284"/>
        </a:spcBef>
        <a:spcAft>
          <a:spcPct val="0"/>
        </a:spcAft>
        <a:buSzPct val="100000"/>
        <a:buFont typeface="Arial" pitchFamily="-110" charset="0"/>
        <a:buChar char="»"/>
        <a:defRPr sz="1275">
          <a:solidFill>
            <a:schemeClr val="tx1"/>
          </a:solidFill>
          <a:latin typeface="+mn-lt"/>
          <a:ea typeface="+mn-ea"/>
          <a:cs typeface="+mn-cs"/>
          <a:sym typeface="Arial" pitchFamily="-110" charset="0"/>
        </a:defRPr>
      </a:lvl7pPr>
      <a:lvl8pPr marL="1764221" indent="-144018" algn="l" rtl="0" eaLnBrk="1" fontAlgn="base" hangingPunct="1">
        <a:spcBef>
          <a:spcPts val="284"/>
        </a:spcBef>
        <a:spcAft>
          <a:spcPct val="0"/>
        </a:spcAft>
        <a:buSzPct val="100000"/>
        <a:buFont typeface="Arial" pitchFamily="-110" charset="0"/>
        <a:buChar char="»"/>
        <a:defRPr sz="1275">
          <a:solidFill>
            <a:schemeClr val="tx1"/>
          </a:solidFill>
          <a:latin typeface="+mn-lt"/>
          <a:ea typeface="+mn-ea"/>
          <a:cs typeface="+mn-cs"/>
          <a:sym typeface="Arial" pitchFamily="-110" charset="0"/>
        </a:defRPr>
      </a:lvl8pPr>
      <a:lvl9pPr marL="1980248" indent="-144018" algn="l" rtl="0" eaLnBrk="1" fontAlgn="base" hangingPunct="1">
        <a:spcBef>
          <a:spcPts val="284"/>
        </a:spcBef>
        <a:spcAft>
          <a:spcPct val="0"/>
        </a:spcAft>
        <a:buSzPct val="100000"/>
        <a:buFont typeface="Arial" pitchFamily="-110" charset="0"/>
        <a:buChar char="»"/>
        <a:defRPr sz="1275">
          <a:solidFill>
            <a:schemeClr val="tx1"/>
          </a:solidFill>
          <a:latin typeface="+mn-lt"/>
          <a:ea typeface="+mn-ea"/>
          <a:cs typeface="+mn-cs"/>
          <a:sym typeface="Arial" pitchFamily="-110" charset="0"/>
        </a:defRPr>
      </a:lvl9pPr>
    </p:bodyStyle>
    <p:otherStyle>
      <a:defPPr>
        <a:defRPr lang="en-US"/>
      </a:defPPr>
      <a:lvl1pPr marL="0" algn="l" defTabSz="216027" rtl="0" eaLnBrk="1" latinLnBrk="0" hangingPunct="1">
        <a:defRPr sz="825" kern="1200">
          <a:solidFill>
            <a:schemeClr val="tx1"/>
          </a:solidFill>
          <a:latin typeface="+mn-lt"/>
          <a:ea typeface="+mn-ea"/>
          <a:cs typeface="+mn-cs"/>
        </a:defRPr>
      </a:lvl1pPr>
      <a:lvl2pPr marL="216027" algn="l" defTabSz="216027" rtl="0" eaLnBrk="1" latinLnBrk="0" hangingPunct="1">
        <a:defRPr sz="825" kern="1200">
          <a:solidFill>
            <a:schemeClr val="tx1"/>
          </a:solidFill>
          <a:latin typeface="+mn-lt"/>
          <a:ea typeface="+mn-ea"/>
          <a:cs typeface="+mn-cs"/>
        </a:defRPr>
      </a:lvl2pPr>
      <a:lvl3pPr marL="432054" algn="l" defTabSz="216027" rtl="0" eaLnBrk="1" latinLnBrk="0" hangingPunct="1">
        <a:defRPr sz="825" kern="1200">
          <a:solidFill>
            <a:schemeClr val="tx1"/>
          </a:solidFill>
          <a:latin typeface="+mn-lt"/>
          <a:ea typeface="+mn-ea"/>
          <a:cs typeface="+mn-cs"/>
        </a:defRPr>
      </a:lvl3pPr>
      <a:lvl4pPr marL="648081" algn="l" defTabSz="216027" rtl="0" eaLnBrk="1" latinLnBrk="0" hangingPunct="1">
        <a:defRPr sz="825" kern="1200">
          <a:solidFill>
            <a:schemeClr val="tx1"/>
          </a:solidFill>
          <a:latin typeface="+mn-lt"/>
          <a:ea typeface="+mn-ea"/>
          <a:cs typeface="+mn-cs"/>
        </a:defRPr>
      </a:lvl4pPr>
      <a:lvl5pPr marL="864108" algn="l" defTabSz="216027" rtl="0" eaLnBrk="1" latinLnBrk="0" hangingPunct="1">
        <a:defRPr sz="825" kern="1200">
          <a:solidFill>
            <a:schemeClr val="tx1"/>
          </a:solidFill>
          <a:latin typeface="+mn-lt"/>
          <a:ea typeface="+mn-ea"/>
          <a:cs typeface="+mn-cs"/>
        </a:defRPr>
      </a:lvl5pPr>
      <a:lvl6pPr marL="1080135" algn="l" defTabSz="216027" rtl="0" eaLnBrk="1" latinLnBrk="0" hangingPunct="1">
        <a:defRPr sz="825" kern="1200">
          <a:solidFill>
            <a:schemeClr val="tx1"/>
          </a:solidFill>
          <a:latin typeface="+mn-lt"/>
          <a:ea typeface="+mn-ea"/>
          <a:cs typeface="+mn-cs"/>
        </a:defRPr>
      </a:lvl6pPr>
      <a:lvl7pPr marL="1296162" algn="l" defTabSz="216027" rtl="0" eaLnBrk="1" latinLnBrk="0" hangingPunct="1">
        <a:defRPr sz="825" kern="1200">
          <a:solidFill>
            <a:schemeClr val="tx1"/>
          </a:solidFill>
          <a:latin typeface="+mn-lt"/>
          <a:ea typeface="+mn-ea"/>
          <a:cs typeface="+mn-cs"/>
        </a:defRPr>
      </a:lvl7pPr>
      <a:lvl8pPr marL="1512189" algn="l" defTabSz="216027" rtl="0" eaLnBrk="1" latinLnBrk="0" hangingPunct="1">
        <a:defRPr sz="825" kern="1200">
          <a:solidFill>
            <a:schemeClr val="tx1"/>
          </a:solidFill>
          <a:latin typeface="+mn-lt"/>
          <a:ea typeface="+mn-ea"/>
          <a:cs typeface="+mn-cs"/>
        </a:defRPr>
      </a:lvl8pPr>
      <a:lvl9pPr marL="1728216" algn="l" defTabSz="216027" rtl="0" eaLnBrk="1" latinLnBrk="0" hangingPunct="1">
        <a:defRPr sz="8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hyperlink" Target="https://www.stem2d.or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hyperlink" Target="https://www.stem2d.org/" TargetMode="Externa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22.png"/><Relationship Id="rId4" Type="http://schemas.openxmlformats.org/officeDocument/2006/relationships/image" Target="../media/image6.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image" Target="../media/image31.png"/><Relationship Id="rId2" Type="http://schemas.openxmlformats.org/officeDocument/2006/relationships/hyperlink" Target="https://www.stem2d.org/" TargetMode="Externa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2.png"/><Relationship Id="rId4" Type="http://schemas.openxmlformats.org/officeDocument/2006/relationships/image" Target="../media/image6.pn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mailto:tgreene@fhi360.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5.png"/><Relationship Id="rId5" Type="http://schemas.openxmlformats.org/officeDocument/2006/relationships/image" Target="../media/image11.png"/><Relationship Id="rId10" Type="http://schemas.openxmlformats.org/officeDocument/2006/relationships/hyperlink" Target="https://explorestem2d.fhi360.org/" TargetMode="External"/><Relationship Id="rId4" Type="http://schemas.openxmlformats.org/officeDocument/2006/relationships/image" Target="../media/image10.png"/><Relationship Id="rId9" Type="http://schemas.openxmlformats.org/officeDocument/2006/relationships/hyperlink" Target="https://www.stem2d.org/"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stem2d.org/" TargetMode="External"/><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hyperlink" Target="https://pbskids.org/video/design-squad-nation/2365918833" TargetMode="External"/><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hyperlink" Target="https://www.stem2d.org/design-catapult" TargetMode="Externa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hyperlink" Target="https://www.youtube.com/watch?reload=9&amp;v=WpLFC_SOpXs" TargetMode="Externa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NIWL_Wordmark_FullColor_Horizontal_v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5668" y="4165789"/>
            <a:ext cx="1122336" cy="367662"/>
          </a:xfrm>
          <a:prstGeom prst="rect">
            <a:avLst/>
          </a:prstGeom>
        </p:spPr>
      </p:pic>
      <p:sp>
        <p:nvSpPr>
          <p:cNvPr id="2" name="Title 1"/>
          <p:cNvSpPr>
            <a:spLocks noGrp="1"/>
          </p:cNvSpPr>
          <p:nvPr>
            <p:ph type="ctrTitle"/>
          </p:nvPr>
        </p:nvSpPr>
        <p:spPr>
          <a:xfrm>
            <a:off x="3110287" y="1270136"/>
            <a:ext cx="5379607" cy="1092630"/>
          </a:xfrm>
        </p:spPr>
        <p:txBody>
          <a:bodyPr>
            <a:normAutofit/>
          </a:bodyPr>
          <a:lstStyle/>
          <a:p>
            <a:br>
              <a:rPr lang="en-US" dirty="0"/>
            </a:br>
            <a:r>
              <a:rPr lang="en-US" dirty="0"/>
              <a:t>COTTON BALL CATAPULT  </a:t>
            </a:r>
          </a:p>
        </p:txBody>
      </p:sp>
      <p:sp>
        <p:nvSpPr>
          <p:cNvPr id="3" name="Subtitle 2"/>
          <p:cNvSpPr>
            <a:spLocks noGrp="1"/>
          </p:cNvSpPr>
          <p:nvPr>
            <p:ph type="subTitle" idx="1"/>
          </p:nvPr>
        </p:nvSpPr>
        <p:spPr>
          <a:xfrm>
            <a:off x="3156552" y="2363815"/>
            <a:ext cx="5368581" cy="491260"/>
          </a:xfrm>
        </p:spPr>
        <p:txBody>
          <a:bodyPr>
            <a:normAutofit fontScale="85000" lnSpcReduction="10000"/>
          </a:bodyPr>
          <a:lstStyle/>
          <a:p>
            <a:r>
              <a:rPr lang="en-US" sz="1800" dirty="0">
                <a:solidFill>
                  <a:srgbClr val="000000"/>
                </a:solidFill>
                <a:effectLst/>
                <a:latin typeface="Calibri" panose="020F0502020204030204" pitchFamily="34" charset="0"/>
                <a:ea typeface="Calibri" panose="020F0502020204030204" pitchFamily="34" charset="0"/>
              </a:rPr>
              <a:t>Alliance Building &amp; Training Session (ABTS) 2021 </a:t>
            </a:r>
            <a:endParaRPr lang="en-US" dirty="0"/>
          </a:p>
        </p:txBody>
      </p:sp>
      <p:sp>
        <p:nvSpPr>
          <p:cNvPr id="5" name="Subtitle 2"/>
          <p:cNvSpPr txBox="1">
            <a:spLocks/>
          </p:cNvSpPr>
          <p:nvPr/>
        </p:nvSpPr>
        <p:spPr>
          <a:xfrm>
            <a:off x="6278616" y="3001174"/>
            <a:ext cx="1621800" cy="424761"/>
          </a:xfrm>
          <a:prstGeom prst="rect">
            <a:avLst/>
          </a:prstGeom>
        </p:spPr>
        <p:txBody>
          <a:bodyPr vert="horz" lIns="91440" tIns="45720" rIns="91440" bIns="45720" rtlCol="0" anchor="ctr" anchorCtr="0">
            <a:normAutofit/>
          </a:bodyPr>
          <a:lstStyle>
            <a:lvl1pPr marL="0" indent="0" algn="l" defTabSz="457200" rtl="0" eaLnBrk="1" latinLnBrk="0" hangingPunct="1">
              <a:spcBef>
                <a:spcPct val="20000"/>
              </a:spcBef>
              <a:buFont typeface="Arial"/>
              <a:buNone/>
              <a:defRPr sz="1600" kern="1200" cap="all" spc="150">
                <a:solidFill>
                  <a:schemeClr val="tx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000" b="1" kern="800" dirty="0">
                <a:solidFill>
                  <a:srgbClr val="13B5EA"/>
                </a:solidFill>
              </a:rPr>
              <a:t>October 26, 2021</a:t>
            </a:r>
          </a:p>
        </p:txBody>
      </p:sp>
      <p:pic>
        <p:nvPicPr>
          <p:cNvPr id="14" name="Picture 13" descr="FHI360_Logo_NewTag_Horiz_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9547" y="4165789"/>
            <a:ext cx="825586" cy="367661"/>
          </a:xfrm>
          <a:prstGeom prst="rect">
            <a:avLst/>
          </a:prstGeom>
        </p:spPr>
      </p:pic>
      <p:pic>
        <p:nvPicPr>
          <p:cNvPr id="4" name="Picture 3"/>
          <p:cNvPicPr>
            <a:picLocks noChangeAspect="1"/>
          </p:cNvPicPr>
          <p:nvPr/>
        </p:nvPicPr>
        <p:blipFill>
          <a:blip r:embed="rId4"/>
          <a:stretch>
            <a:fillRect/>
          </a:stretch>
        </p:blipFill>
        <p:spPr>
          <a:xfrm>
            <a:off x="0" y="0"/>
            <a:ext cx="3641930" cy="5143500"/>
          </a:xfrm>
          <a:prstGeom prst="rect">
            <a:avLst/>
          </a:prstGeom>
        </p:spPr>
      </p:pic>
      <p:sp>
        <p:nvSpPr>
          <p:cNvPr id="10" name="Title 1">
            <a:extLst>
              <a:ext uri="{FF2B5EF4-FFF2-40B4-BE49-F238E27FC236}">
                <a16:creationId xmlns:a16="http://schemas.microsoft.com/office/drawing/2014/main" id="{38ACCCEB-E73F-42F1-9AFA-3851BAFF33D2}"/>
              </a:ext>
            </a:extLst>
          </p:cNvPr>
          <p:cNvSpPr txBox="1">
            <a:spLocks/>
          </p:cNvSpPr>
          <p:nvPr/>
        </p:nvSpPr>
        <p:spPr>
          <a:xfrm>
            <a:off x="3176253" y="3001174"/>
            <a:ext cx="2704594" cy="631728"/>
          </a:xfrm>
          <a:prstGeom prst="rect">
            <a:avLst/>
          </a:prstGeom>
        </p:spPr>
        <p:txBody>
          <a:bodyPr vert="horz" wrap="none" lIns="91440" tIns="45720" rIns="91440" bIns="45720" rtlCol="0" anchor="t" anchorCtr="0">
            <a:noAutofit/>
          </a:bodyPr>
          <a:lstStyle>
            <a:lvl1pPr algn="l" defTabSz="457200" rtl="0" eaLnBrk="1" latinLnBrk="0" hangingPunct="1">
              <a:spcBef>
                <a:spcPct val="0"/>
              </a:spcBef>
              <a:buNone/>
              <a:defRPr sz="2800" b="1" kern="1200">
                <a:solidFill>
                  <a:srgbClr val="4A2256"/>
                </a:solidFill>
                <a:latin typeface="+mj-lt"/>
                <a:ea typeface="+mj-ea"/>
                <a:cs typeface="+mj-cs"/>
              </a:defRPr>
            </a:lvl1pPr>
          </a:lstStyle>
          <a:p>
            <a:r>
              <a:rPr lang="en-US" sz="1200" dirty="0">
                <a:solidFill>
                  <a:schemeClr val="tx1"/>
                </a:solidFill>
              </a:rPr>
              <a:t>Teshell Ponteen Greene, Ph.D.</a:t>
            </a:r>
          </a:p>
          <a:p>
            <a:r>
              <a:rPr lang="en-US" sz="1200" dirty="0">
                <a:solidFill>
                  <a:schemeClr val="tx1"/>
                </a:solidFill>
              </a:rPr>
              <a:t>STEM</a:t>
            </a:r>
            <a:r>
              <a:rPr lang="en-US" sz="1200" baseline="30000" dirty="0">
                <a:solidFill>
                  <a:schemeClr val="tx1"/>
                </a:solidFill>
              </a:rPr>
              <a:t>2</a:t>
            </a:r>
            <a:r>
              <a:rPr lang="en-US" sz="1200" dirty="0">
                <a:solidFill>
                  <a:schemeClr val="tx1"/>
                </a:solidFill>
              </a:rPr>
              <a:t>D Instructional Coach</a:t>
            </a:r>
          </a:p>
          <a:p>
            <a:r>
              <a:rPr lang="en-US" sz="1200" dirty="0">
                <a:solidFill>
                  <a:schemeClr val="tx1"/>
                </a:solidFill>
              </a:rPr>
              <a:t>FHI 360</a:t>
            </a:r>
          </a:p>
        </p:txBody>
      </p:sp>
      <p:pic>
        <p:nvPicPr>
          <p:cNvPr id="7" name="Picture 6" descr="A picture containing icon&#10;&#10;Description automatically generated">
            <a:extLst>
              <a:ext uri="{FF2B5EF4-FFF2-40B4-BE49-F238E27FC236}">
                <a16:creationId xmlns:a16="http://schemas.microsoft.com/office/drawing/2014/main" id="{01DDE699-CE6B-4E8D-9FCF-0DE275A67BA6}"/>
              </a:ext>
            </a:extLst>
          </p:cNvPr>
          <p:cNvPicPr>
            <a:picLocks noChangeAspect="1"/>
          </p:cNvPicPr>
          <p:nvPr/>
        </p:nvPicPr>
        <p:blipFill>
          <a:blip r:embed="rId5"/>
          <a:stretch>
            <a:fillRect/>
          </a:stretch>
        </p:blipFill>
        <p:spPr>
          <a:xfrm>
            <a:off x="1684898" y="4192617"/>
            <a:ext cx="1425389" cy="340834"/>
          </a:xfrm>
          <a:prstGeom prst="rect">
            <a:avLst/>
          </a:prstGeom>
        </p:spPr>
      </p:pic>
    </p:spTree>
    <p:extLst>
      <p:ext uri="{BB962C8B-B14F-4D97-AF65-F5344CB8AC3E}">
        <p14:creationId xmlns:p14="http://schemas.microsoft.com/office/powerpoint/2010/main" val="3015080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599A676-780F-4A52-A71F-0DBB5DA7AF1E}"/>
              </a:ext>
            </a:extLst>
          </p:cNvPr>
          <p:cNvSpPr/>
          <p:nvPr/>
        </p:nvSpPr>
        <p:spPr>
          <a:xfrm>
            <a:off x="5473521" y="-1101"/>
            <a:ext cx="3670479" cy="5143499"/>
          </a:xfrm>
          <a:prstGeom prst="rect">
            <a:avLst/>
          </a:prstGeom>
          <a:solidFill>
            <a:srgbClr val="4A2256">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8674B5F3-38D9-4165-88CD-4ED1A7CE5A89}"/>
              </a:ext>
            </a:extLst>
          </p:cNvPr>
          <p:cNvSpPr>
            <a:spLocks noGrp="1"/>
          </p:cNvSpPr>
          <p:nvPr>
            <p:ph type="title"/>
          </p:nvPr>
        </p:nvSpPr>
        <p:spPr>
          <a:xfrm>
            <a:off x="403658" y="443533"/>
            <a:ext cx="4838943" cy="669338"/>
          </a:xfrm>
        </p:spPr>
        <p:txBody>
          <a:bodyPr>
            <a:normAutofit fontScale="90000"/>
          </a:bodyPr>
          <a:lstStyle/>
          <a:p>
            <a:r>
              <a:rPr lang="en-US" sz="2700" dirty="0"/>
              <a:t>Discuss the Materials &amp; Instructions</a:t>
            </a:r>
            <a:br>
              <a:rPr lang="en-US" sz="2700" dirty="0"/>
            </a:br>
            <a:r>
              <a:rPr lang="en-US" sz="2200" dirty="0"/>
              <a:t>Cotton Ball Catapult </a:t>
            </a:r>
            <a:endParaRPr lang="en-US" sz="2400" b="1" dirty="0"/>
          </a:p>
        </p:txBody>
      </p:sp>
      <p:sp>
        <p:nvSpPr>
          <p:cNvPr id="13" name="Content Placeholder 2">
            <a:extLst>
              <a:ext uri="{FF2B5EF4-FFF2-40B4-BE49-F238E27FC236}">
                <a16:creationId xmlns:a16="http://schemas.microsoft.com/office/drawing/2014/main" id="{91C34AFF-F762-4CF8-91EE-5A8B9FCC2CA1}"/>
              </a:ext>
            </a:extLst>
          </p:cNvPr>
          <p:cNvSpPr>
            <a:spLocks noGrp="1"/>
          </p:cNvSpPr>
          <p:nvPr>
            <p:ph idx="1"/>
          </p:nvPr>
        </p:nvSpPr>
        <p:spPr>
          <a:xfrm>
            <a:off x="5474734" y="590842"/>
            <a:ext cx="3519637" cy="3844073"/>
          </a:xfrm>
        </p:spPr>
        <p:txBody>
          <a:bodyPr>
            <a:noAutofit/>
          </a:bodyPr>
          <a:lstStyle/>
          <a:p>
            <a:pPr marL="687388" lvl="1" indent="-514350">
              <a:buNone/>
              <a:tabLst>
                <a:tab pos="687388" algn="l"/>
              </a:tabLst>
            </a:pPr>
            <a:r>
              <a:rPr lang="en-US" b="1" dirty="0"/>
              <a:t>Step 1:</a:t>
            </a:r>
            <a:r>
              <a:rPr lang="en-US" dirty="0"/>
              <a:t> 	</a:t>
            </a:r>
            <a:r>
              <a:rPr lang="en-US" b="1" dirty="0"/>
              <a:t>Generate Ideas! </a:t>
            </a:r>
            <a:r>
              <a:rPr lang="en-US" dirty="0"/>
              <a:t>As a team of two (2), </a:t>
            </a:r>
            <a:r>
              <a:rPr lang="en-US" dirty="0">
                <a:solidFill>
                  <a:srgbClr val="C00000"/>
                </a:solidFill>
              </a:rPr>
              <a:t>sketch</a:t>
            </a:r>
            <a:r>
              <a:rPr lang="en-US" dirty="0"/>
              <a:t> possible designs for a cotton ball catapult. Keep in mind you may </a:t>
            </a:r>
            <a:r>
              <a:rPr lang="en-US" dirty="0">
                <a:solidFill>
                  <a:srgbClr val="C00000"/>
                </a:solidFill>
              </a:rPr>
              <a:t>only</a:t>
            </a:r>
            <a:r>
              <a:rPr lang="en-US" dirty="0"/>
              <a:t> use the materials provided when building your design. </a:t>
            </a:r>
          </a:p>
          <a:p>
            <a:pPr marL="687388" lvl="1" indent="-514350">
              <a:buNone/>
              <a:tabLst>
                <a:tab pos="687388" algn="l"/>
              </a:tabLst>
            </a:pPr>
            <a:endParaRPr lang="en-US" dirty="0"/>
          </a:p>
          <a:p>
            <a:pPr marL="688975" lvl="1" indent="-515938">
              <a:buNone/>
              <a:tabLst>
                <a:tab pos="688975" algn="l"/>
              </a:tabLst>
            </a:pPr>
            <a:r>
              <a:rPr lang="en-US" b="1" dirty="0"/>
              <a:t>Step 2: </a:t>
            </a:r>
            <a:r>
              <a:rPr lang="en-US" dirty="0"/>
              <a:t>	</a:t>
            </a:r>
            <a:r>
              <a:rPr lang="en-US" b="1" dirty="0"/>
              <a:t>Choose a Design. </a:t>
            </a:r>
            <a:r>
              <a:rPr lang="en-US" dirty="0"/>
              <a:t>With your teammate, </a:t>
            </a:r>
            <a:r>
              <a:rPr lang="en-US" dirty="0">
                <a:solidFill>
                  <a:srgbClr val="C00000"/>
                </a:solidFill>
              </a:rPr>
              <a:t>choose</a:t>
            </a:r>
            <a:r>
              <a:rPr lang="en-US" dirty="0"/>
              <a:t> one design to build.  </a:t>
            </a:r>
          </a:p>
          <a:p>
            <a:pPr marL="1038225" lvl="1" indent="-865585">
              <a:buNone/>
              <a:tabLst>
                <a:tab pos="687388" algn="l"/>
              </a:tabLst>
            </a:pPr>
            <a:endParaRPr lang="en-US" dirty="0"/>
          </a:p>
          <a:p>
            <a:pPr marL="688975" lvl="1" indent="-515938">
              <a:buNone/>
              <a:tabLst>
                <a:tab pos="687388" algn="l"/>
              </a:tabLst>
            </a:pPr>
            <a:r>
              <a:rPr lang="en-US" b="1" dirty="0"/>
              <a:t>Step 3:	Build the Catapult. </a:t>
            </a:r>
            <a:r>
              <a:rPr lang="en-US" dirty="0"/>
              <a:t>You have </a:t>
            </a:r>
            <a:r>
              <a:rPr lang="en-US" dirty="0">
                <a:solidFill>
                  <a:srgbClr val="C00000"/>
                </a:solidFill>
              </a:rPr>
              <a:t>15 minutes to build </a:t>
            </a:r>
            <a:r>
              <a:rPr lang="en-US" dirty="0"/>
              <a:t>your catapult as a team. Use </a:t>
            </a:r>
            <a:r>
              <a:rPr lang="en-US" u="sng" dirty="0"/>
              <a:t>only</a:t>
            </a:r>
            <a:r>
              <a:rPr lang="en-US" dirty="0"/>
              <a:t> the materials provided to build your catapult based on your design. Keep an eye on the time.</a:t>
            </a:r>
          </a:p>
          <a:p>
            <a:pPr marL="1038225" lvl="1" indent="-865585">
              <a:buNone/>
              <a:tabLst>
                <a:tab pos="687388" algn="l"/>
              </a:tabLst>
            </a:pPr>
            <a:endParaRPr lang="en-US" dirty="0"/>
          </a:p>
          <a:p>
            <a:pPr marL="688975" lvl="1" indent="-515938">
              <a:buNone/>
              <a:tabLst>
                <a:tab pos="687388" algn="l"/>
              </a:tabLst>
            </a:pPr>
            <a:r>
              <a:rPr lang="en-US" b="1" dirty="0"/>
              <a:t>Step 4:	Test. </a:t>
            </a:r>
            <a:r>
              <a:rPr lang="en-US" dirty="0">
                <a:solidFill>
                  <a:srgbClr val="C00000"/>
                </a:solidFill>
              </a:rPr>
              <a:t>Test the catapult </a:t>
            </a:r>
            <a:r>
              <a:rPr lang="en-US" dirty="0"/>
              <a:t>and make changes as needed in order to get the cotton ball to fly as far as possible. Do not launch the cotton ball at other students or teams</a:t>
            </a:r>
          </a:p>
          <a:p>
            <a:pPr marL="688975" lvl="1" indent="-515938">
              <a:buNone/>
              <a:tabLst>
                <a:tab pos="687388" algn="l"/>
              </a:tabLst>
            </a:pPr>
            <a:endParaRPr lang="en-US" dirty="0"/>
          </a:p>
          <a:p>
            <a:pPr marL="687388" lvl="1" indent="-514350">
              <a:buNone/>
              <a:tabLst>
                <a:tab pos="687388" algn="l"/>
              </a:tabLst>
            </a:pPr>
            <a:r>
              <a:rPr lang="en-US" b="1" dirty="0"/>
              <a:t>Step 5:	Determine the Winning Team. </a:t>
            </a:r>
            <a:r>
              <a:rPr lang="en-US" dirty="0"/>
              <a:t>Once all catapults are built, we will </a:t>
            </a:r>
            <a:r>
              <a:rPr lang="en-US" dirty="0">
                <a:solidFill>
                  <a:srgbClr val="C00000"/>
                </a:solidFill>
              </a:rPr>
              <a:t>test each team’s design </a:t>
            </a:r>
            <a:r>
              <a:rPr lang="en-US" dirty="0"/>
              <a:t>as a large group to see which design works the best.</a:t>
            </a:r>
          </a:p>
        </p:txBody>
      </p:sp>
      <p:sp>
        <p:nvSpPr>
          <p:cNvPr id="3" name="Rectangle 2">
            <a:extLst>
              <a:ext uri="{FF2B5EF4-FFF2-40B4-BE49-F238E27FC236}">
                <a16:creationId xmlns:a16="http://schemas.microsoft.com/office/drawing/2014/main" id="{9C6FA6B4-F49D-4B61-BF74-1C7B41024159}"/>
              </a:ext>
            </a:extLst>
          </p:cNvPr>
          <p:cNvSpPr/>
          <p:nvPr/>
        </p:nvSpPr>
        <p:spPr>
          <a:xfrm>
            <a:off x="3239941" y="1760600"/>
            <a:ext cx="2179123" cy="1785104"/>
          </a:xfrm>
          <a:prstGeom prst="rect">
            <a:avLst/>
          </a:prstGeom>
        </p:spPr>
        <p:txBody>
          <a:bodyPr wrap="square">
            <a:spAutoFit/>
          </a:bodyPr>
          <a:lstStyle/>
          <a:p>
            <a:r>
              <a:rPr lang="en-US" sz="1100" b="1" u="sng" dirty="0"/>
              <a:t>Materials</a:t>
            </a:r>
          </a:p>
          <a:p>
            <a:pPr marL="112713" indent="-112713">
              <a:buFont typeface="Arial" panose="020B0604020202020204" pitchFamily="34" charset="0"/>
              <a:buChar char="•"/>
            </a:pPr>
            <a:r>
              <a:rPr lang="en-US" sz="1100" dirty="0"/>
              <a:t>10 cotton balls</a:t>
            </a:r>
          </a:p>
          <a:p>
            <a:pPr marL="112713" indent="-112713">
              <a:buFont typeface="Arial" panose="020B0604020202020204" pitchFamily="34" charset="0"/>
              <a:buChar char="•"/>
            </a:pPr>
            <a:r>
              <a:rPr lang="en-US" sz="1100" dirty="0">
                <a:solidFill>
                  <a:srgbClr val="000000"/>
                </a:solidFill>
                <a:effectLst/>
                <a:latin typeface="Calibri" panose="020F0502020204030204" pitchFamily="34" charset="0"/>
                <a:ea typeface="Times New Roman" panose="02020603050405020304" pitchFamily="18" charset="0"/>
              </a:rPr>
              <a:t>1 ruler </a:t>
            </a:r>
            <a:endParaRPr lang="en-US" sz="1100" dirty="0">
              <a:latin typeface="Calibri" panose="020F0502020204030204" pitchFamily="34" charset="0"/>
              <a:ea typeface="Cambria" panose="02040503050406030204" pitchFamily="18" charset="0"/>
            </a:endParaRPr>
          </a:p>
          <a:p>
            <a:pPr marL="112713" indent="-112713">
              <a:buFont typeface="Arial" panose="020B0604020202020204" pitchFamily="34" charset="0"/>
              <a:buChar char="•"/>
            </a:pPr>
            <a:r>
              <a:rPr lang="en-US" sz="1100" dirty="0">
                <a:solidFill>
                  <a:srgbClr val="000000"/>
                </a:solidFill>
                <a:effectLst/>
                <a:latin typeface="Calibri" panose="020F0502020204030204" pitchFamily="34" charset="0"/>
                <a:ea typeface="Times New Roman" panose="02020603050405020304" pitchFamily="18" charset="0"/>
              </a:rPr>
              <a:t>5 popsicle sticks / wooden sticks </a:t>
            </a:r>
            <a:endParaRPr lang="en-US" sz="1100" dirty="0">
              <a:latin typeface="Calibri" panose="020F0502020204030204" pitchFamily="34" charset="0"/>
              <a:ea typeface="Cambria" panose="02040503050406030204" pitchFamily="18" charset="0"/>
            </a:endParaRPr>
          </a:p>
          <a:p>
            <a:pPr marL="112713" indent="-112713">
              <a:buFont typeface="Arial" panose="020B0604020202020204" pitchFamily="34" charset="0"/>
              <a:buChar char="•"/>
            </a:pPr>
            <a:r>
              <a:rPr lang="en-US" sz="1100" dirty="0">
                <a:solidFill>
                  <a:srgbClr val="000000"/>
                </a:solidFill>
                <a:effectLst/>
                <a:latin typeface="Calibri" panose="020F0502020204030204" pitchFamily="34" charset="0"/>
                <a:ea typeface="Times New Roman" panose="02020603050405020304" pitchFamily="18" charset="0"/>
              </a:rPr>
              <a:t>1 roll masking tape </a:t>
            </a:r>
            <a:endParaRPr lang="en-US" sz="1100" dirty="0">
              <a:latin typeface="Calibri" panose="020F0502020204030204" pitchFamily="34" charset="0"/>
              <a:ea typeface="Cambria" panose="02040503050406030204" pitchFamily="18" charset="0"/>
            </a:endParaRPr>
          </a:p>
          <a:p>
            <a:pPr marL="112713" indent="-112713">
              <a:buFont typeface="Arial" panose="020B0604020202020204" pitchFamily="34" charset="0"/>
              <a:buChar char="•"/>
            </a:pPr>
            <a:r>
              <a:rPr lang="en-US" sz="1100" dirty="0">
                <a:solidFill>
                  <a:srgbClr val="000000"/>
                </a:solidFill>
                <a:effectLst/>
                <a:latin typeface="Calibri" panose="020F0502020204030204" pitchFamily="34" charset="0"/>
                <a:ea typeface="Times New Roman" panose="02020603050405020304" pitchFamily="18" charset="0"/>
              </a:rPr>
              <a:t>10 rubber bands </a:t>
            </a:r>
            <a:endParaRPr lang="en-US" sz="1100" dirty="0">
              <a:latin typeface="Calibri" panose="020F0502020204030204" pitchFamily="34" charset="0"/>
              <a:ea typeface="Cambria" panose="02040503050406030204" pitchFamily="18" charset="0"/>
            </a:endParaRPr>
          </a:p>
          <a:p>
            <a:pPr marL="112713" indent="-112713">
              <a:buFont typeface="Arial" panose="020B0604020202020204" pitchFamily="34" charset="0"/>
              <a:buChar char="•"/>
            </a:pPr>
            <a:r>
              <a:rPr lang="en-US" sz="1100" dirty="0">
                <a:solidFill>
                  <a:srgbClr val="000000"/>
                </a:solidFill>
                <a:effectLst/>
                <a:latin typeface="Calibri" panose="020F0502020204030204" pitchFamily="34" charset="0"/>
                <a:ea typeface="Times New Roman" panose="02020603050405020304" pitchFamily="18" charset="0"/>
              </a:rPr>
              <a:t>2 plastic teaspoons </a:t>
            </a:r>
            <a:endParaRPr lang="en-US" sz="1100" dirty="0">
              <a:latin typeface="Calibri" panose="020F0502020204030204" pitchFamily="34" charset="0"/>
              <a:ea typeface="Cambria" panose="02040503050406030204" pitchFamily="18" charset="0"/>
            </a:endParaRPr>
          </a:p>
          <a:p>
            <a:pPr marL="112713" indent="-112713">
              <a:buFont typeface="Arial" panose="020B0604020202020204" pitchFamily="34" charset="0"/>
              <a:buChar char="•"/>
            </a:pPr>
            <a:r>
              <a:rPr lang="en-US" sz="1100" dirty="0">
                <a:solidFill>
                  <a:srgbClr val="000000"/>
                </a:solidFill>
                <a:effectLst/>
                <a:latin typeface="Calibri" panose="020F0502020204030204" pitchFamily="34" charset="0"/>
                <a:ea typeface="Times New Roman" panose="02020603050405020304" pitchFamily="18" charset="0"/>
              </a:rPr>
              <a:t>2 pipe cleaners </a:t>
            </a:r>
            <a:endParaRPr lang="en-US" sz="1100" dirty="0">
              <a:latin typeface="Calibri" panose="020F0502020204030204" pitchFamily="34" charset="0"/>
              <a:ea typeface="Cambria" panose="02040503050406030204" pitchFamily="18" charset="0"/>
            </a:endParaRPr>
          </a:p>
          <a:p>
            <a:pPr marL="112713" indent="-112713">
              <a:buFont typeface="Arial" panose="020B0604020202020204" pitchFamily="34" charset="0"/>
              <a:buChar char="•"/>
            </a:pPr>
            <a:r>
              <a:rPr lang="en-US" sz="1100" dirty="0">
                <a:solidFill>
                  <a:srgbClr val="000000"/>
                </a:solidFill>
                <a:effectLst/>
                <a:latin typeface="Calibri" panose="020F0502020204030204" pitchFamily="34" charset="0"/>
                <a:ea typeface="Times New Roman" panose="02020603050405020304" pitchFamily="18" charset="0"/>
              </a:rPr>
              <a:t>6’6” (2 meters) of string </a:t>
            </a:r>
            <a:endParaRPr lang="en-US" sz="1100" dirty="0">
              <a:effectLst/>
              <a:latin typeface="Calibri" panose="020F0502020204030204" pitchFamily="34" charset="0"/>
              <a:ea typeface="Cambria" panose="02040503050406030204" pitchFamily="18" charset="0"/>
            </a:endParaRPr>
          </a:p>
          <a:p>
            <a:pPr marL="112713" indent="-112713">
              <a:buFont typeface="Arial" panose="020B0604020202020204" pitchFamily="34" charset="0"/>
              <a:buChar char="•"/>
            </a:pPr>
            <a:endParaRPr lang="en-US" sz="1100" dirty="0"/>
          </a:p>
        </p:txBody>
      </p:sp>
      <p:sp>
        <p:nvSpPr>
          <p:cNvPr id="7" name="Content Placeholder 4">
            <a:extLst>
              <a:ext uri="{FF2B5EF4-FFF2-40B4-BE49-F238E27FC236}">
                <a16:creationId xmlns:a16="http://schemas.microsoft.com/office/drawing/2014/main" id="{3647F777-E74B-4253-960C-D81CB3161706}"/>
              </a:ext>
            </a:extLst>
          </p:cNvPr>
          <p:cNvSpPr txBox="1">
            <a:spLocks/>
          </p:cNvSpPr>
          <p:nvPr/>
        </p:nvSpPr>
        <p:spPr bwMode="auto">
          <a:xfrm>
            <a:off x="6008915" y="4912809"/>
            <a:ext cx="1774372" cy="153544"/>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lvl1pPr marL="239464" indent="-283003" algn="l" rtl="0" eaLnBrk="0" fontAlgn="base" hangingPunct="0">
              <a:spcBef>
                <a:spcPts val="670"/>
              </a:spcBef>
              <a:spcAft>
                <a:spcPct val="0"/>
              </a:spcAft>
              <a:buClr>
                <a:schemeClr val="tx1"/>
              </a:buClr>
              <a:buSzPct val="100000"/>
              <a:buFont typeface="Arial" pitchFamily="-110" charset="0"/>
              <a:buChar char="•"/>
              <a:defRPr sz="2500">
                <a:solidFill>
                  <a:schemeClr val="tx1"/>
                </a:solidFill>
                <a:latin typeface="+mn-lt"/>
                <a:ea typeface="+mn-ea"/>
                <a:cs typeface="+mn-cs"/>
                <a:sym typeface="Arial" pitchFamily="-110" charset="0"/>
              </a:defRPr>
            </a:lvl1pPr>
            <a:lvl2pPr marL="544237" indent="-272118" algn="l" rtl="0" eaLnBrk="0" fontAlgn="base" hangingPunct="0">
              <a:spcBef>
                <a:spcPts val="536"/>
              </a:spcBef>
              <a:spcAft>
                <a:spcPct val="0"/>
              </a:spcAft>
              <a:buClr>
                <a:schemeClr val="tx1"/>
              </a:buClr>
              <a:buSzPct val="100000"/>
              <a:buFont typeface="Arial" pitchFamily="-110" charset="0"/>
              <a:buChar char="–"/>
              <a:defRPr sz="2250">
                <a:solidFill>
                  <a:schemeClr val="tx1"/>
                </a:solidFill>
                <a:latin typeface="+mn-lt"/>
                <a:ea typeface="+mn-ea"/>
                <a:cs typeface="+mn-cs"/>
                <a:sym typeface="Arial" pitchFamily="-110" charset="0"/>
              </a:defRPr>
            </a:lvl2pPr>
            <a:lvl3pPr marL="912731" indent="-224876" algn="l" rtl="0" eaLnBrk="0" fontAlgn="base" hangingPunct="0">
              <a:spcBef>
                <a:spcPts val="447"/>
              </a:spcBef>
              <a:spcAft>
                <a:spcPct val="0"/>
              </a:spcAft>
              <a:buClr>
                <a:schemeClr val="tx1"/>
              </a:buClr>
              <a:buSzPct val="100000"/>
              <a:buFont typeface="Arial" pitchFamily="-110" charset="0"/>
              <a:buChar char="•"/>
              <a:defRPr sz="1917">
                <a:solidFill>
                  <a:schemeClr val="tx1"/>
                </a:solidFill>
                <a:latin typeface="+mn-lt"/>
                <a:ea typeface="+mn-ea"/>
                <a:cs typeface="+mn-cs"/>
                <a:sym typeface="Arial" pitchFamily="-110" charset="0"/>
              </a:defRPr>
            </a:lvl3pPr>
            <a:lvl4pPr marL="1216974" indent="-224876" algn="l" rtl="0" eaLnBrk="0" fontAlgn="base" hangingPunct="0">
              <a:spcBef>
                <a:spcPts val="447"/>
              </a:spcBef>
              <a:spcAft>
                <a:spcPct val="0"/>
              </a:spcAft>
              <a:buClr>
                <a:schemeClr val="tx1"/>
              </a:buClr>
              <a:buSzPct val="100000"/>
              <a:buFont typeface="Arial" pitchFamily="-110" charset="0"/>
              <a:buChar char="–"/>
              <a:defRPr sz="1333">
                <a:solidFill>
                  <a:schemeClr val="tx1"/>
                </a:solidFill>
                <a:latin typeface="+mn-lt"/>
                <a:ea typeface="+mn-ea"/>
                <a:cs typeface="+mn-cs"/>
                <a:sym typeface="Arial" pitchFamily="-110" charset="0"/>
              </a:defRPr>
            </a:lvl4pPr>
            <a:lvl5pPr marL="1523107" indent="-224876" algn="l" rtl="0" eaLnBrk="0" fontAlgn="base" hangingPunct="0">
              <a:spcBef>
                <a:spcPts val="447"/>
              </a:spcBef>
              <a:spcAft>
                <a:spcPct val="0"/>
              </a:spcAft>
              <a:buClr>
                <a:schemeClr val="tx1"/>
              </a:buClr>
              <a:buSzPct val="100000"/>
              <a:buFont typeface="Arial" pitchFamily="-110" charset="0"/>
              <a:buChar char="»"/>
              <a:defRPr sz="1333">
                <a:solidFill>
                  <a:schemeClr val="tx1"/>
                </a:solidFill>
                <a:latin typeface="+mn-lt"/>
                <a:ea typeface="+mn-ea"/>
                <a:cs typeface="+mn-cs"/>
                <a:sym typeface="Arial" pitchFamily="-110" charset="0"/>
              </a:defRPr>
            </a:lvl5pPr>
            <a:lvl6pPr marL="2113940" indent="-228534" algn="l" rtl="0" fontAlgn="base">
              <a:spcBef>
                <a:spcPts val="451"/>
              </a:spcBef>
              <a:spcAft>
                <a:spcPct val="0"/>
              </a:spcAft>
              <a:buSzPct val="100000"/>
              <a:buFont typeface="Arial" pitchFamily="-110" charset="0"/>
              <a:buChar char="»"/>
              <a:defRPr sz="2000">
                <a:solidFill>
                  <a:schemeClr val="tx1"/>
                </a:solidFill>
                <a:latin typeface="+mn-lt"/>
                <a:ea typeface="+mn-ea"/>
                <a:cs typeface="+mn-cs"/>
                <a:sym typeface="Arial" pitchFamily="-110" charset="0"/>
              </a:defRPr>
            </a:lvl6pPr>
            <a:lvl7pPr marL="2456739" indent="-228534" algn="l" rtl="0" fontAlgn="base">
              <a:spcBef>
                <a:spcPts val="451"/>
              </a:spcBef>
              <a:spcAft>
                <a:spcPct val="0"/>
              </a:spcAft>
              <a:buSzPct val="100000"/>
              <a:buFont typeface="Arial" pitchFamily="-110" charset="0"/>
              <a:buChar char="»"/>
              <a:defRPr sz="2000">
                <a:solidFill>
                  <a:schemeClr val="tx1"/>
                </a:solidFill>
                <a:latin typeface="+mn-lt"/>
                <a:ea typeface="+mn-ea"/>
                <a:cs typeface="+mn-cs"/>
                <a:sym typeface="Arial" pitchFamily="-110" charset="0"/>
              </a:defRPr>
            </a:lvl7pPr>
            <a:lvl8pPr marL="2799541" indent="-228534" algn="l" rtl="0" fontAlgn="base">
              <a:spcBef>
                <a:spcPts val="451"/>
              </a:spcBef>
              <a:spcAft>
                <a:spcPct val="0"/>
              </a:spcAft>
              <a:buSzPct val="100000"/>
              <a:buFont typeface="Arial" pitchFamily="-110" charset="0"/>
              <a:buChar char="»"/>
              <a:defRPr sz="2000">
                <a:solidFill>
                  <a:schemeClr val="tx1"/>
                </a:solidFill>
                <a:latin typeface="+mn-lt"/>
                <a:ea typeface="+mn-ea"/>
                <a:cs typeface="+mn-cs"/>
                <a:sym typeface="Arial" pitchFamily="-110" charset="0"/>
              </a:defRPr>
            </a:lvl8pPr>
            <a:lvl9pPr marL="3142340" indent="-228534" algn="l" rtl="0" fontAlgn="base">
              <a:spcBef>
                <a:spcPts val="451"/>
              </a:spcBef>
              <a:spcAft>
                <a:spcPct val="0"/>
              </a:spcAft>
              <a:buSzPct val="100000"/>
              <a:buFont typeface="Arial" pitchFamily="-110" charset="0"/>
              <a:buChar char="»"/>
              <a:defRPr sz="2000">
                <a:solidFill>
                  <a:schemeClr val="tx1"/>
                </a:solidFill>
                <a:latin typeface="+mn-lt"/>
                <a:ea typeface="+mn-ea"/>
                <a:cs typeface="+mn-cs"/>
                <a:sym typeface="Arial" pitchFamily="-110" charset="0"/>
              </a:defRPr>
            </a:lvl9pPr>
          </a:lstStyle>
          <a:p>
            <a:pPr marL="0" indent="0">
              <a:buNone/>
            </a:pPr>
            <a:r>
              <a:rPr lang="en-US" sz="675" b="1" kern="0" dirty="0">
                <a:solidFill>
                  <a:schemeClr val="bg1">
                    <a:lumMod val="50000"/>
                  </a:schemeClr>
                </a:solidFill>
              </a:rPr>
              <a:t>For more details,  visit </a:t>
            </a:r>
            <a:r>
              <a:rPr lang="en-US" sz="675" b="1" kern="0" dirty="0">
                <a:solidFill>
                  <a:schemeClr val="bg1">
                    <a:lumMod val="50000"/>
                  </a:schemeClr>
                </a:solidFill>
                <a:hlinkClick r:id="rId3"/>
              </a:rPr>
              <a:t>stem2d.org </a:t>
            </a:r>
            <a:endParaRPr lang="en-US" sz="675" kern="0" dirty="0">
              <a:solidFill>
                <a:schemeClr val="bg1">
                  <a:lumMod val="50000"/>
                </a:schemeClr>
              </a:solidFill>
            </a:endParaRPr>
          </a:p>
        </p:txBody>
      </p:sp>
      <p:pic>
        <p:nvPicPr>
          <p:cNvPr id="8" name="Picture 7" descr="NIWL_Wordmark_FullColor_Horizontal_v1.png">
            <a:extLst>
              <a:ext uri="{FF2B5EF4-FFF2-40B4-BE49-F238E27FC236}">
                <a16:creationId xmlns:a16="http://schemas.microsoft.com/office/drawing/2014/main" id="{89E222D5-4A36-4DE6-BC7F-F524E96B39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pic>
        <p:nvPicPr>
          <p:cNvPr id="10" name="Picture 9" descr="FHI360_Logo_NewTag_Horiz_black.png">
            <a:extLst>
              <a:ext uri="{FF2B5EF4-FFF2-40B4-BE49-F238E27FC236}">
                <a16:creationId xmlns:a16="http://schemas.microsoft.com/office/drawing/2014/main" id="{F7B26270-D2BC-44BB-B56A-E51DD4456E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4" name="Picture 3">
            <a:extLst>
              <a:ext uri="{FF2B5EF4-FFF2-40B4-BE49-F238E27FC236}">
                <a16:creationId xmlns:a16="http://schemas.microsoft.com/office/drawing/2014/main" id="{0FD0DF72-44A1-40AB-AB71-3D8E5BD473BD}"/>
              </a:ext>
            </a:extLst>
          </p:cNvPr>
          <p:cNvPicPr>
            <a:picLocks noChangeAspect="1"/>
          </p:cNvPicPr>
          <p:nvPr/>
        </p:nvPicPr>
        <p:blipFill rotWithShape="1">
          <a:blip r:embed="rId6"/>
          <a:srcRect t="2348"/>
          <a:stretch/>
        </p:blipFill>
        <p:spPr>
          <a:xfrm>
            <a:off x="810453" y="1388075"/>
            <a:ext cx="2060490" cy="2679723"/>
          </a:xfrm>
          <a:prstGeom prst="rect">
            <a:avLst/>
          </a:prstGeom>
        </p:spPr>
      </p:pic>
    </p:spTree>
    <p:extLst>
      <p:ext uri="{BB962C8B-B14F-4D97-AF65-F5344CB8AC3E}">
        <p14:creationId xmlns:p14="http://schemas.microsoft.com/office/powerpoint/2010/main" val="188811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19">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21">
            <a:extLst>
              <a:ext uri="{FF2B5EF4-FFF2-40B4-BE49-F238E27FC236}">
                <a16:creationId xmlns:a16="http://schemas.microsoft.com/office/drawing/2014/main" id="{0A1E0707-4985-454B-ACE0-4855BB558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0078" cy="51435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12">
            <a:extLst>
              <a:ext uri="{FF2B5EF4-FFF2-40B4-BE49-F238E27FC236}">
                <a16:creationId xmlns:a16="http://schemas.microsoft.com/office/drawing/2014/main" id="{3D3D5B77-3367-4FCA-B6E6-657C4FCFE08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154353" y="1411964"/>
            <a:ext cx="2121694" cy="2319571"/>
          </a:xfrm>
          <a:prstGeom prst="rect">
            <a:avLst/>
          </a:prstGeom>
        </p:spPr>
      </p:pic>
      <p:pic>
        <p:nvPicPr>
          <p:cNvPr id="12" name="Picture 11">
            <a:extLst>
              <a:ext uri="{FF2B5EF4-FFF2-40B4-BE49-F238E27FC236}">
                <a16:creationId xmlns:a16="http://schemas.microsoft.com/office/drawing/2014/main" id="{D1BA6155-FF7F-4A0E-9CC0-B6E3956EBA54}"/>
              </a:ext>
            </a:extLst>
          </p:cNvPr>
          <p:cNvPicPr/>
          <p:nvPr/>
        </p:nvPicPr>
        <p:blipFill rotWithShape="1">
          <a:blip r:embed="rId3" cstate="print">
            <a:extLst>
              <a:ext uri="{28A0092B-C50C-407E-A947-70E740481C1C}">
                <a14:useLocalDpi xmlns:a14="http://schemas.microsoft.com/office/drawing/2010/main" val="0"/>
              </a:ext>
            </a:extLst>
          </a:blip>
          <a:srcRect l="41309" t="16572" r="7761"/>
          <a:stretch/>
        </p:blipFill>
        <p:spPr bwMode="auto">
          <a:xfrm>
            <a:off x="6504908" y="1155471"/>
            <a:ext cx="2121694" cy="2832557"/>
          </a:xfrm>
          <a:prstGeom prst="rect">
            <a:avLst/>
          </a:prstGeom>
          <a:extLst>
            <a:ext uri="{53640926-AAD7-44D8-BBD7-CCE9431645EC}">
              <a14:shadowObscured xmlns:a14="http://schemas.microsoft.com/office/drawing/2010/main"/>
            </a:ext>
          </a:extLst>
        </p:spPr>
      </p:pic>
      <p:sp>
        <p:nvSpPr>
          <p:cNvPr id="80" name="Title 1">
            <a:extLst>
              <a:ext uri="{FF2B5EF4-FFF2-40B4-BE49-F238E27FC236}">
                <a16:creationId xmlns:a16="http://schemas.microsoft.com/office/drawing/2014/main" id="{B58C2B2F-6119-46BC-852B-85FC67C1D8B1}"/>
              </a:ext>
            </a:extLst>
          </p:cNvPr>
          <p:cNvSpPr txBox="1">
            <a:spLocks/>
          </p:cNvSpPr>
          <p:nvPr/>
        </p:nvSpPr>
        <p:spPr>
          <a:xfrm>
            <a:off x="293415" y="1274333"/>
            <a:ext cx="3750061" cy="216811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r>
              <a:rPr lang="en-US" sz="3200" dirty="0"/>
              <a:t>Cotton Ball Catapult </a:t>
            </a:r>
          </a:p>
          <a:p>
            <a:endParaRPr lang="en-US" sz="3200" dirty="0"/>
          </a:p>
          <a:p>
            <a:r>
              <a:rPr lang="en-US" sz="3200" dirty="0"/>
              <a:t>Demonstration</a:t>
            </a:r>
          </a:p>
        </p:txBody>
      </p:sp>
    </p:spTree>
    <p:extLst>
      <p:ext uri="{BB962C8B-B14F-4D97-AF65-F5344CB8AC3E}">
        <p14:creationId xmlns:p14="http://schemas.microsoft.com/office/powerpoint/2010/main" val="139579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674B5F3-38D9-4165-88CD-4ED1A7CE5A89}"/>
              </a:ext>
            </a:extLst>
          </p:cNvPr>
          <p:cNvSpPr>
            <a:spLocks noGrp="1"/>
          </p:cNvSpPr>
          <p:nvPr>
            <p:ph type="title"/>
          </p:nvPr>
        </p:nvSpPr>
        <p:spPr>
          <a:xfrm>
            <a:off x="580120" y="176591"/>
            <a:ext cx="7619803" cy="669338"/>
          </a:xfrm>
        </p:spPr>
        <p:txBody>
          <a:bodyPr>
            <a:normAutofit/>
          </a:bodyPr>
          <a:lstStyle/>
          <a:p>
            <a:r>
              <a:rPr lang="en-US" sz="2600" b="1" dirty="0"/>
              <a:t>Catapult in a Bag - Tip Sheet </a:t>
            </a:r>
          </a:p>
        </p:txBody>
      </p:sp>
      <p:sp>
        <p:nvSpPr>
          <p:cNvPr id="7" name="Content Placeholder 4">
            <a:extLst>
              <a:ext uri="{FF2B5EF4-FFF2-40B4-BE49-F238E27FC236}">
                <a16:creationId xmlns:a16="http://schemas.microsoft.com/office/drawing/2014/main" id="{3647F777-E74B-4253-960C-D81CB3161706}"/>
              </a:ext>
            </a:extLst>
          </p:cNvPr>
          <p:cNvSpPr txBox="1">
            <a:spLocks/>
          </p:cNvSpPr>
          <p:nvPr/>
        </p:nvSpPr>
        <p:spPr bwMode="auto">
          <a:xfrm>
            <a:off x="6008915" y="4912809"/>
            <a:ext cx="1774372" cy="153544"/>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lvl1pPr marL="239464" indent="-283003" algn="l" rtl="0" eaLnBrk="0" fontAlgn="base" hangingPunct="0">
              <a:spcBef>
                <a:spcPts val="670"/>
              </a:spcBef>
              <a:spcAft>
                <a:spcPct val="0"/>
              </a:spcAft>
              <a:buClr>
                <a:schemeClr val="tx1"/>
              </a:buClr>
              <a:buSzPct val="100000"/>
              <a:buFont typeface="Arial" pitchFamily="-110" charset="0"/>
              <a:buChar char="•"/>
              <a:defRPr sz="2500">
                <a:solidFill>
                  <a:schemeClr val="tx1"/>
                </a:solidFill>
                <a:latin typeface="+mn-lt"/>
                <a:ea typeface="+mn-ea"/>
                <a:cs typeface="+mn-cs"/>
                <a:sym typeface="Arial" pitchFamily="-110" charset="0"/>
              </a:defRPr>
            </a:lvl1pPr>
            <a:lvl2pPr marL="544237" indent="-272118" algn="l" rtl="0" eaLnBrk="0" fontAlgn="base" hangingPunct="0">
              <a:spcBef>
                <a:spcPts val="536"/>
              </a:spcBef>
              <a:spcAft>
                <a:spcPct val="0"/>
              </a:spcAft>
              <a:buClr>
                <a:schemeClr val="tx1"/>
              </a:buClr>
              <a:buSzPct val="100000"/>
              <a:buFont typeface="Arial" pitchFamily="-110" charset="0"/>
              <a:buChar char="–"/>
              <a:defRPr sz="2250">
                <a:solidFill>
                  <a:schemeClr val="tx1"/>
                </a:solidFill>
                <a:latin typeface="+mn-lt"/>
                <a:ea typeface="+mn-ea"/>
                <a:cs typeface="+mn-cs"/>
                <a:sym typeface="Arial" pitchFamily="-110" charset="0"/>
              </a:defRPr>
            </a:lvl2pPr>
            <a:lvl3pPr marL="912731" indent="-224876" algn="l" rtl="0" eaLnBrk="0" fontAlgn="base" hangingPunct="0">
              <a:spcBef>
                <a:spcPts val="447"/>
              </a:spcBef>
              <a:spcAft>
                <a:spcPct val="0"/>
              </a:spcAft>
              <a:buClr>
                <a:schemeClr val="tx1"/>
              </a:buClr>
              <a:buSzPct val="100000"/>
              <a:buFont typeface="Arial" pitchFamily="-110" charset="0"/>
              <a:buChar char="•"/>
              <a:defRPr sz="1917">
                <a:solidFill>
                  <a:schemeClr val="tx1"/>
                </a:solidFill>
                <a:latin typeface="+mn-lt"/>
                <a:ea typeface="+mn-ea"/>
                <a:cs typeface="+mn-cs"/>
                <a:sym typeface="Arial" pitchFamily="-110" charset="0"/>
              </a:defRPr>
            </a:lvl3pPr>
            <a:lvl4pPr marL="1216974" indent="-224876" algn="l" rtl="0" eaLnBrk="0" fontAlgn="base" hangingPunct="0">
              <a:spcBef>
                <a:spcPts val="447"/>
              </a:spcBef>
              <a:spcAft>
                <a:spcPct val="0"/>
              </a:spcAft>
              <a:buClr>
                <a:schemeClr val="tx1"/>
              </a:buClr>
              <a:buSzPct val="100000"/>
              <a:buFont typeface="Arial" pitchFamily="-110" charset="0"/>
              <a:buChar char="–"/>
              <a:defRPr sz="1333">
                <a:solidFill>
                  <a:schemeClr val="tx1"/>
                </a:solidFill>
                <a:latin typeface="+mn-lt"/>
                <a:ea typeface="+mn-ea"/>
                <a:cs typeface="+mn-cs"/>
                <a:sym typeface="Arial" pitchFamily="-110" charset="0"/>
              </a:defRPr>
            </a:lvl4pPr>
            <a:lvl5pPr marL="1523107" indent="-224876" algn="l" rtl="0" eaLnBrk="0" fontAlgn="base" hangingPunct="0">
              <a:spcBef>
                <a:spcPts val="447"/>
              </a:spcBef>
              <a:spcAft>
                <a:spcPct val="0"/>
              </a:spcAft>
              <a:buClr>
                <a:schemeClr val="tx1"/>
              </a:buClr>
              <a:buSzPct val="100000"/>
              <a:buFont typeface="Arial" pitchFamily="-110" charset="0"/>
              <a:buChar char="»"/>
              <a:defRPr sz="1333">
                <a:solidFill>
                  <a:schemeClr val="tx1"/>
                </a:solidFill>
                <a:latin typeface="+mn-lt"/>
                <a:ea typeface="+mn-ea"/>
                <a:cs typeface="+mn-cs"/>
                <a:sym typeface="Arial" pitchFamily="-110" charset="0"/>
              </a:defRPr>
            </a:lvl5pPr>
            <a:lvl6pPr marL="2113940" indent="-228534" algn="l" rtl="0" fontAlgn="base">
              <a:spcBef>
                <a:spcPts val="451"/>
              </a:spcBef>
              <a:spcAft>
                <a:spcPct val="0"/>
              </a:spcAft>
              <a:buSzPct val="100000"/>
              <a:buFont typeface="Arial" pitchFamily="-110" charset="0"/>
              <a:buChar char="»"/>
              <a:defRPr sz="2000">
                <a:solidFill>
                  <a:schemeClr val="tx1"/>
                </a:solidFill>
                <a:latin typeface="+mn-lt"/>
                <a:ea typeface="+mn-ea"/>
                <a:cs typeface="+mn-cs"/>
                <a:sym typeface="Arial" pitchFamily="-110" charset="0"/>
              </a:defRPr>
            </a:lvl6pPr>
            <a:lvl7pPr marL="2456739" indent="-228534" algn="l" rtl="0" fontAlgn="base">
              <a:spcBef>
                <a:spcPts val="451"/>
              </a:spcBef>
              <a:spcAft>
                <a:spcPct val="0"/>
              </a:spcAft>
              <a:buSzPct val="100000"/>
              <a:buFont typeface="Arial" pitchFamily="-110" charset="0"/>
              <a:buChar char="»"/>
              <a:defRPr sz="2000">
                <a:solidFill>
                  <a:schemeClr val="tx1"/>
                </a:solidFill>
                <a:latin typeface="+mn-lt"/>
                <a:ea typeface="+mn-ea"/>
                <a:cs typeface="+mn-cs"/>
                <a:sym typeface="Arial" pitchFamily="-110" charset="0"/>
              </a:defRPr>
            </a:lvl7pPr>
            <a:lvl8pPr marL="2799541" indent="-228534" algn="l" rtl="0" fontAlgn="base">
              <a:spcBef>
                <a:spcPts val="451"/>
              </a:spcBef>
              <a:spcAft>
                <a:spcPct val="0"/>
              </a:spcAft>
              <a:buSzPct val="100000"/>
              <a:buFont typeface="Arial" pitchFamily="-110" charset="0"/>
              <a:buChar char="»"/>
              <a:defRPr sz="2000">
                <a:solidFill>
                  <a:schemeClr val="tx1"/>
                </a:solidFill>
                <a:latin typeface="+mn-lt"/>
                <a:ea typeface="+mn-ea"/>
                <a:cs typeface="+mn-cs"/>
                <a:sym typeface="Arial" pitchFamily="-110" charset="0"/>
              </a:defRPr>
            </a:lvl8pPr>
            <a:lvl9pPr marL="3142340" indent="-228534" algn="l" rtl="0" fontAlgn="base">
              <a:spcBef>
                <a:spcPts val="451"/>
              </a:spcBef>
              <a:spcAft>
                <a:spcPct val="0"/>
              </a:spcAft>
              <a:buSzPct val="100000"/>
              <a:buFont typeface="Arial" pitchFamily="-110" charset="0"/>
              <a:buChar char="»"/>
              <a:defRPr sz="2000">
                <a:solidFill>
                  <a:schemeClr val="tx1"/>
                </a:solidFill>
                <a:latin typeface="+mn-lt"/>
                <a:ea typeface="+mn-ea"/>
                <a:cs typeface="+mn-cs"/>
                <a:sym typeface="Arial" pitchFamily="-110" charset="0"/>
              </a:defRPr>
            </a:lvl9pPr>
          </a:lstStyle>
          <a:p>
            <a:pPr marL="0" indent="0">
              <a:buNone/>
            </a:pPr>
            <a:r>
              <a:rPr lang="en-US" sz="675" b="1" kern="0" dirty="0">
                <a:solidFill>
                  <a:schemeClr val="bg1">
                    <a:lumMod val="50000"/>
                  </a:schemeClr>
                </a:solidFill>
              </a:rPr>
              <a:t>For more details,  visit </a:t>
            </a:r>
            <a:r>
              <a:rPr lang="en-US" sz="675" b="1" kern="0" dirty="0">
                <a:solidFill>
                  <a:schemeClr val="bg1">
                    <a:lumMod val="50000"/>
                  </a:schemeClr>
                </a:solidFill>
                <a:hlinkClick r:id="rId2"/>
              </a:rPr>
              <a:t>stem2d.org </a:t>
            </a:r>
            <a:endParaRPr lang="en-US" sz="675" kern="0" dirty="0">
              <a:solidFill>
                <a:schemeClr val="bg1">
                  <a:lumMod val="50000"/>
                </a:schemeClr>
              </a:solidFill>
            </a:endParaRPr>
          </a:p>
        </p:txBody>
      </p:sp>
      <p:pic>
        <p:nvPicPr>
          <p:cNvPr id="8" name="Picture 7" descr="NIWL_Wordmark_FullColor_Horizontal_v1.png">
            <a:extLst>
              <a:ext uri="{FF2B5EF4-FFF2-40B4-BE49-F238E27FC236}">
                <a16:creationId xmlns:a16="http://schemas.microsoft.com/office/drawing/2014/main" id="{89E222D5-4A36-4DE6-BC7F-F524E96B39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pic>
        <p:nvPicPr>
          <p:cNvPr id="10" name="Picture 9" descr="FHI360_Logo_NewTag_Horiz_black.png">
            <a:extLst>
              <a:ext uri="{FF2B5EF4-FFF2-40B4-BE49-F238E27FC236}">
                <a16:creationId xmlns:a16="http://schemas.microsoft.com/office/drawing/2014/main" id="{F7B26270-D2BC-44BB-B56A-E51DD4456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grpSp>
        <p:nvGrpSpPr>
          <p:cNvPr id="15" name="Group 14">
            <a:extLst>
              <a:ext uri="{FF2B5EF4-FFF2-40B4-BE49-F238E27FC236}">
                <a16:creationId xmlns:a16="http://schemas.microsoft.com/office/drawing/2014/main" id="{6FEEC6A6-E4A2-4344-841C-628D7088FCD9}"/>
              </a:ext>
            </a:extLst>
          </p:cNvPr>
          <p:cNvGrpSpPr/>
          <p:nvPr/>
        </p:nvGrpSpPr>
        <p:grpSpPr>
          <a:xfrm>
            <a:off x="7131039" y="1040361"/>
            <a:ext cx="994721" cy="3045098"/>
            <a:chOff x="2071296" y="-1369366"/>
            <a:chExt cx="1288267" cy="4742106"/>
          </a:xfrm>
        </p:grpSpPr>
        <p:pic>
          <p:nvPicPr>
            <p:cNvPr id="16" name="Picture 15">
              <a:extLst>
                <a:ext uri="{FF2B5EF4-FFF2-40B4-BE49-F238E27FC236}">
                  <a16:creationId xmlns:a16="http://schemas.microsoft.com/office/drawing/2014/main" id="{4FF7B7DC-7B95-4342-BA1F-4D06F74593C0}"/>
                </a:ext>
              </a:extLst>
            </p:cNvPr>
            <p:cNvPicPr>
              <a:picLocks noChangeAspect="1"/>
            </p:cNvPicPr>
            <p:nvPr/>
          </p:nvPicPr>
          <p:blipFill>
            <a:blip r:embed="rId5"/>
            <a:stretch>
              <a:fillRect/>
            </a:stretch>
          </p:blipFill>
          <p:spPr>
            <a:xfrm>
              <a:off x="2071296" y="-1369366"/>
              <a:ext cx="1288267" cy="998768"/>
            </a:xfrm>
            <a:prstGeom prst="rect">
              <a:avLst/>
            </a:prstGeom>
          </p:spPr>
        </p:pic>
        <p:pic>
          <p:nvPicPr>
            <p:cNvPr id="17" name="Picture 16">
              <a:extLst>
                <a:ext uri="{FF2B5EF4-FFF2-40B4-BE49-F238E27FC236}">
                  <a16:creationId xmlns:a16="http://schemas.microsoft.com/office/drawing/2014/main" id="{3A651FAB-5575-4BB6-9011-285D46F8C94A}"/>
                </a:ext>
              </a:extLst>
            </p:cNvPr>
            <p:cNvPicPr>
              <a:picLocks noChangeAspect="1"/>
            </p:cNvPicPr>
            <p:nvPr/>
          </p:nvPicPr>
          <p:blipFill>
            <a:blip r:embed="rId6"/>
            <a:stretch>
              <a:fillRect/>
            </a:stretch>
          </p:blipFill>
          <p:spPr>
            <a:xfrm>
              <a:off x="2173761" y="137006"/>
              <a:ext cx="1060549" cy="951073"/>
            </a:xfrm>
            <a:prstGeom prst="rect">
              <a:avLst/>
            </a:prstGeom>
          </p:spPr>
        </p:pic>
        <p:pic>
          <p:nvPicPr>
            <p:cNvPr id="18" name="Picture 17">
              <a:extLst>
                <a:ext uri="{FF2B5EF4-FFF2-40B4-BE49-F238E27FC236}">
                  <a16:creationId xmlns:a16="http://schemas.microsoft.com/office/drawing/2014/main" id="{19D643AB-C378-4688-9093-DEDB25F27D46}"/>
                </a:ext>
              </a:extLst>
            </p:cNvPr>
            <p:cNvPicPr>
              <a:picLocks noChangeAspect="1"/>
            </p:cNvPicPr>
            <p:nvPr/>
          </p:nvPicPr>
          <p:blipFill>
            <a:blip r:embed="rId7"/>
            <a:stretch>
              <a:fillRect/>
            </a:stretch>
          </p:blipFill>
          <p:spPr>
            <a:xfrm>
              <a:off x="2113664" y="2514083"/>
              <a:ext cx="1203529" cy="858657"/>
            </a:xfrm>
            <a:prstGeom prst="rect">
              <a:avLst/>
            </a:prstGeom>
          </p:spPr>
        </p:pic>
        <p:pic>
          <p:nvPicPr>
            <p:cNvPr id="19" name="Picture 18">
              <a:extLst>
                <a:ext uri="{FF2B5EF4-FFF2-40B4-BE49-F238E27FC236}">
                  <a16:creationId xmlns:a16="http://schemas.microsoft.com/office/drawing/2014/main" id="{51E89758-EC54-4E16-B337-CAC5AD9308B3}"/>
                </a:ext>
              </a:extLst>
            </p:cNvPr>
            <p:cNvPicPr>
              <a:picLocks noChangeAspect="1"/>
            </p:cNvPicPr>
            <p:nvPr/>
          </p:nvPicPr>
          <p:blipFill>
            <a:blip r:embed="rId8"/>
            <a:stretch>
              <a:fillRect/>
            </a:stretch>
          </p:blipFill>
          <p:spPr>
            <a:xfrm>
              <a:off x="2219258" y="1325753"/>
              <a:ext cx="969552" cy="748313"/>
            </a:xfrm>
            <a:prstGeom prst="rect">
              <a:avLst/>
            </a:prstGeom>
          </p:spPr>
        </p:pic>
      </p:grpSp>
      <p:sp>
        <p:nvSpPr>
          <p:cNvPr id="12" name="Rectangle 10">
            <a:extLst>
              <a:ext uri="{FF2B5EF4-FFF2-40B4-BE49-F238E27FC236}">
                <a16:creationId xmlns:a16="http://schemas.microsoft.com/office/drawing/2014/main" id="{CD1BAAF2-F0C7-4ACE-B574-0E6418BBB902}"/>
              </a:ext>
            </a:extLst>
          </p:cNvPr>
          <p:cNvSpPr>
            <a:spLocks noChangeArrowheads="1"/>
          </p:cNvSpPr>
          <p:nvPr/>
        </p:nvSpPr>
        <p:spPr bwMode="auto">
          <a:xfrm>
            <a:off x="725239" y="772723"/>
            <a:ext cx="5575970" cy="3724096"/>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libri" panose="020F0502020204030204" pitchFamily="34" charset="0"/>
                <a:ea typeface="Cambria" panose="02040503050406030204" pitchFamily="18" charset="0"/>
                <a:cs typeface="Calibri" panose="020F0502020204030204" pitchFamily="34" charset="0"/>
              </a:rPr>
              <a:t>In your </a:t>
            </a:r>
            <a:r>
              <a:rPr kumimoji="0" lang="en-US" altLang="en-US" sz="1100" b="1" i="1" u="sng" strike="noStrike" cap="none" normalizeH="0" baseline="0" dirty="0">
                <a:ln>
                  <a:noFill/>
                </a:ln>
                <a:solidFill>
                  <a:srgbClr val="000000"/>
                </a:solidFill>
                <a:effectLst/>
                <a:latin typeface="Calibri" panose="020F0502020204030204" pitchFamily="34" charset="0"/>
                <a:ea typeface="Cambria" panose="02040503050406030204" pitchFamily="18" charset="0"/>
                <a:cs typeface="Calibri" panose="020F0502020204030204" pitchFamily="34" charset="0"/>
              </a:rPr>
              <a:t>Catapult in a Bag</a:t>
            </a:r>
            <a:r>
              <a:rPr kumimoji="0" lang="en-US" altLang="en-US" sz="1100" b="0" i="0" u="none" strike="noStrike" cap="none" normalizeH="0" baseline="0" dirty="0">
                <a:ln>
                  <a:noFill/>
                </a:ln>
                <a:solidFill>
                  <a:srgbClr val="000000"/>
                </a:solidFill>
                <a:effectLst/>
                <a:latin typeface="Calibri" panose="020F0502020204030204" pitchFamily="34" charset="0"/>
                <a:ea typeface="Cambria" panose="02040503050406030204" pitchFamily="18" charset="0"/>
                <a:cs typeface="Calibri" panose="020F0502020204030204" pitchFamily="34" charset="0"/>
              </a:rPr>
              <a:t>, you will find the following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1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 cotton balls </a:t>
            </a:r>
            <a:endParaRPr lang="en-US" altLang="en-US" sz="800" dirty="0"/>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1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ruler </a:t>
            </a:r>
            <a:endParaRPr lang="en-US" altLang="en-US" sz="800" dirty="0"/>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1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 popsicle sticks / wooden sticks </a:t>
            </a:r>
            <a:endParaRPr lang="en-US" altLang="en-US" sz="800" dirty="0"/>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1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roll masking tape </a:t>
            </a:r>
            <a:endParaRPr lang="en-US" altLang="en-US" sz="800" dirty="0"/>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1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 rubber bands </a:t>
            </a:r>
            <a:endParaRPr lang="en-US" altLang="en-US" sz="800" dirty="0"/>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1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 plastic teaspoons </a:t>
            </a:r>
            <a:endParaRPr lang="en-US" altLang="en-US" sz="800" dirty="0"/>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1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 pipe cleaners </a:t>
            </a:r>
            <a:endParaRPr lang="en-US" altLang="en-US" sz="800" dirty="0"/>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1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 (2 meters) of string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sng" strike="noStrike" cap="none" normalizeH="0" baseline="0" dirty="0">
                <a:ln>
                  <a:noFill/>
                </a:ln>
                <a:solidFill>
                  <a:srgbClr val="000000"/>
                </a:solidFill>
                <a:effectLst/>
                <a:latin typeface="Calibri" panose="020F0502020204030204" pitchFamily="34" charset="0"/>
                <a:ea typeface="MS Mincho" panose="02020609040205080304" pitchFamily="49" charset="-128"/>
                <a:cs typeface="Calibri" panose="020F0502020204030204" pitchFamily="34" charset="0"/>
              </a:rPr>
              <a:t>Activity Challenge (Do not start until the session)</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Calibri" panose="020F0502020204030204" pitchFamily="34" charset="0"/>
              </a:rPr>
              <a:t>Design and test a catapult to get the cotton ball to fly as far as possible!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1" i="0" u="sng" strike="noStrike" cap="none" normalizeH="0" baseline="0" dirty="0">
              <a:ln>
                <a:noFill/>
              </a:ln>
              <a:solidFill>
                <a:schemeClr val="tx1"/>
              </a:solidFill>
              <a:effectLst/>
              <a:latin typeface="Calibri" panose="020F0502020204030204" pitchFamily="34" charset="0"/>
              <a:ea typeface="MS Mincho" panose="02020609040205080304" pitchFamily="49" charset="-128"/>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sng" strike="noStrike" cap="none" normalizeH="0" baseline="0" dirty="0">
                <a:ln>
                  <a:noFill/>
                </a:ln>
                <a:solidFill>
                  <a:schemeClr val="tx1"/>
                </a:solidFill>
                <a:effectLst/>
                <a:latin typeface="Calibri" panose="020F0502020204030204" pitchFamily="34" charset="0"/>
                <a:ea typeface="MS Mincho" panose="02020609040205080304" pitchFamily="49" charset="-128"/>
                <a:cs typeface="Calibri" panose="020F0502020204030204" pitchFamily="34" charset="0"/>
              </a:rPr>
              <a:t>Pre-Session Preparation </a:t>
            </a:r>
            <a:endParaRPr kumimoji="0" lang="en-US" altLang="en-US" sz="800" b="0" i="0" u="none" strike="noStrike" cap="none" normalizeH="0" baseline="0" dirty="0">
              <a:ln>
                <a:noFill/>
              </a:ln>
              <a:solidFill>
                <a:schemeClr val="tx1"/>
              </a:solidFill>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1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Review the contents of your Catapult in a Bag.</a:t>
            </a:r>
            <a:endParaRPr lang="en-US" altLang="en-US" sz="800" dirty="0"/>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1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Think about how you can use the materials to design a catapult (see sample images). </a:t>
            </a:r>
            <a:endParaRPr lang="en-US" altLang="en-US" sz="800" dirty="0"/>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1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Create a sketch of your design. You will need it for the virtual session.</a:t>
            </a:r>
            <a:endParaRPr lang="en-US" altLang="en-US" sz="800" dirty="0"/>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1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Think of items around the house you may be able to substitute for materials in your kit.</a:t>
            </a:r>
            <a:endParaRPr kumimoji="0" lang="en-US" altLang="en-US" sz="8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1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Write them down. You will share some of your ideas during the session. </a:t>
            </a:r>
            <a:endParaRPr kumimoji="0" lang="en-US" altLang="en-US" sz="800" b="0" i="0" u="none" strike="noStrike" cap="none" normalizeH="0" baseline="0" dirty="0">
              <a:ln>
                <a:noFill/>
              </a:ln>
              <a:solidFill>
                <a:schemeClr val="tx1"/>
              </a:solidFill>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1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Bring your excitement and inquisitiveness to the live demonstration.</a:t>
            </a:r>
            <a:endParaRPr kumimoji="0" lang="en-US" altLang="en-US" sz="800" b="0" i="0" u="none" strike="noStrike" cap="none" normalizeH="0" baseline="0" dirty="0">
              <a:ln>
                <a:noFill/>
              </a:ln>
              <a:solidFill>
                <a:schemeClr val="tx1"/>
              </a:solidFill>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1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Have fun during the session, ask questions, and share your insights! </a:t>
            </a:r>
            <a:endParaRPr kumimoji="0" lang="en-US" altLang="en-US" sz="800" b="0" i="0" u="none" strike="noStrike" cap="none" normalizeH="0" baseline="0" dirty="0">
              <a:ln>
                <a:noFill/>
              </a:ln>
              <a:solidFill>
                <a:schemeClr val="tx1"/>
              </a:solidFill>
              <a:effectLst/>
            </a:endParaRPr>
          </a:p>
        </p:txBody>
      </p:sp>
      <p:sp>
        <p:nvSpPr>
          <p:cNvPr id="20" name="Rectangle 11">
            <a:extLst>
              <a:ext uri="{FF2B5EF4-FFF2-40B4-BE49-F238E27FC236}">
                <a16:creationId xmlns:a16="http://schemas.microsoft.com/office/drawing/2014/main" id="{35B4E9FA-0ABB-4312-94BF-26549EFB9BF7}"/>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8" name="Picture 4">
            <a:extLst>
              <a:ext uri="{FF2B5EF4-FFF2-40B4-BE49-F238E27FC236}">
                <a16:creationId xmlns:a16="http://schemas.microsoft.com/office/drawing/2014/main" id="{63BD0723-3CF8-49C5-A33E-70E770A700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96767" y="1288994"/>
            <a:ext cx="946150" cy="1011238"/>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16">
            <a:extLst>
              <a:ext uri="{FF2B5EF4-FFF2-40B4-BE49-F238E27FC236}">
                <a16:creationId xmlns:a16="http://schemas.microsoft.com/office/drawing/2014/main" id="{D3B0068C-4CE7-444C-B315-FD017A03381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41309" t="16573" r="7761"/>
          <a:stretch>
            <a:fillRect/>
          </a:stretch>
        </p:blipFill>
        <p:spPr bwMode="auto">
          <a:xfrm>
            <a:off x="4390021" y="909836"/>
            <a:ext cx="1312863" cy="175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918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674B5F3-38D9-4165-88CD-4ED1A7CE5A89}"/>
              </a:ext>
            </a:extLst>
          </p:cNvPr>
          <p:cNvSpPr>
            <a:spLocks noGrp="1"/>
          </p:cNvSpPr>
          <p:nvPr>
            <p:ph type="title"/>
          </p:nvPr>
        </p:nvSpPr>
        <p:spPr>
          <a:xfrm>
            <a:off x="580121" y="203487"/>
            <a:ext cx="3084204" cy="669338"/>
          </a:xfrm>
        </p:spPr>
        <p:txBody>
          <a:bodyPr>
            <a:normAutofit/>
          </a:bodyPr>
          <a:lstStyle/>
          <a:p>
            <a:r>
              <a:rPr lang="en-US" sz="2400" b="1" dirty="0"/>
              <a:t>Let's Get STARTED!</a:t>
            </a:r>
          </a:p>
        </p:txBody>
      </p:sp>
      <p:sp>
        <p:nvSpPr>
          <p:cNvPr id="7" name="Content Placeholder 4">
            <a:extLst>
              <a:ext uri="{FF2B5EF4-FFF2-40B4-BE49-F238E27FC236}">
                <a16:creationId xmlns:a16="http://schemas.microsoft.com/office/drawing/2014/main" id="{3647F777-E74B-4253-960C-D81CB3161706}"/>
              </a:ext>
            </a:extLst>
          </p:cNvPr>
          <p:cNvSpPr txBox="1">
            <a:spLocks/>
          </p:cNvSpPr>
          <p:nvPr/>
        </p:nvSpPr>
        <p:spPr bwMode="auto">
          <a:xfrm>
            <a:off x="6008915" y="4912809"/>
            <a:ext cx="1774372" cy="153544"/>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lvl1pPr marL="239464" indent="-283003" algn="l" rtl="0" eaLnBrk="0" fontAlgn="base" hangingPunct="0">
              <a:spcBef>
                <a:spcPts val="670"/>
              </a:spcBef>
              <a:spcAft>
                <a:spcPct val="0"/>
              </a:spcAft>
              <a:buClr>
                <a:schemeClr val="tx1"/>
              </a:buClr>
              <a:buSzPct val="100000"/>
              <a:buFont typeface="Arial" pitchFamily="-110" charset="0"/>
              <a:buChar char="•"/>
              <a:defRPr sz="2500">
                <a:solidFill>
                  <a:schemeClr val="tx1"/>
                </a:solidFill>
                <a:latin typeface="+mn-lt"/>
                <a:ea typeface="+mn-ea"/>
                <a:cs typeface="+mn-cs"/>
                <a:sym typeface="Arial" pitchFamily="-110" charset="0"/>
              </a:defRPr>
            </a:lvl1pPr>
            <a:lvl2pPr marL="544237" indent="-272118" algn="l" rtl="0" eaLnBrk="0" fontAlgn="base" hangingPunct="0">
              <a:spcBef>
                <a:spcPts val="536"/>
              </a:spcBef>
              <a:spcAft>
                <a:spcPct val="0"/>
              </a:spcAft>
              <a:buClr>
                <a:schemeClr val="tx1"/>
              </a:buClr>
              <a:buSzPct val="100000"/>
              <a:buFont typeface="Arial" pitchFamily="-110" charset="0"/>
              <a:buChar char="–"/>
              <a:defRPr sz="2250">
                <a:solidFill>
                  <a:schemeClr val="tx1"/>
                </a:solidFill>
                <a:latin typeface="+mn-lt"/>
                <a:ea typeface="+mn-ea"/>
                <a:cs typeface="+mn-cs"/>
                <a:sym typeface="Arial" pitchFamily="-110" charset="0"/>
              </a:defRPr>
            </a:lvl2pPr>
            <a:lvl3pPr marL="912731" indent="-224876" algn="l" rtl="0" eaLnBrk="0" fontAlgn="base" hangingPunct="0">
              <a:spcBef>
                <a:spcPts val="447"/>
              </a:spcBef>
              <a:spcAft>
                <a:spcPct val="0"/>
              </a:spcAft>
              <a:buClr>
                <a:schemeClr val="tx1"/>
              </a:buClr>
              <a:buSzPct val="100000"/>
              <a:buFont typeface="Arial" pitchFamily="-110" charset="0"/>
              <a:buChar char="•"/>
              <a:defRPr sz="1917">
                <a:solidFill>
                  <a:schemeClr val="tx1"/>
                </a:solidFill>
                <a:latin typeface="+mn-lt"/>
                <a:ea typeface="+mn-ea"/>
                <a:cs typeface="+mn-cs"/>
                <a:sym typeface="Arial" pitchFamily="-110" charset="0"/>
              </a:defRPr>
            </a:lvl3pPr>
            <a:lvl4pPr marL="1216974" indent="-224876" algn="l" rtl="0" eaLnBrk="0" fontAlgn="base" hangingPunct="0">
              <a:spcBef>
                <a:spcPts val="447"/>
              </a:spcBef>
              <a:spcAft>
                <a:spcPct val="0"/>
              </a:spcAft>
              <a:buClr>
                <a:schemeClr val="tx1"/>
              </a:buClr>
              <a:buSzPct val="100000"/>
              <a:buFont typeface="Arial" pitchFamily="-110" charset="0"/>
              <a:buChar char="–"/>
              <a:defRPr sz="1333">
                <a:solidFill>
                  <a:schemeClr val="tx1"/>
                </a:solidFill>
                <a:latin typeface="+mn-lt"/>
                <a:ea typeface="+mn-ea"/>
                <a:cs typeface="+mn-cs"/>
                <a:sym typeface="Arial" pitchFamily="-110" charset="0"/>
              </a:defRPr>
            </a:lvl4pPr>
            <a:lvl5pPr marL="1523107" indent="-224876" algn="l" rtl="0" eaLnBrk="0" fontAlgn="base" hangingPunct="0">
              <a:spcBef>
                <a:spcPts val="447"/>
              </a:spcBef>
              <a:spcAft>
                <a:spcPct val="0"/>
              </a:spcAft>
              <a:buClr>
                <a:schemeClr val="tx1"/>
              </a:buClr>
              <a:buSzPct val="100000"/>
              <a:buFont typeface="Arial" pitchFamily="-110" charset="0"/>
              <a:buChar char="»"/>
              <a:defRPr sz="1333">
                <a:solidFill>
                  <a:schemeClr val="tx1"/>
                </a:solidFill>
                <a:latin typeface="+mn-lt"/>
                <a:ea typeface="+mn-ea"/>
                <a:cs typeface="+mn-cs"/>
                <a:sym typeface="Arial" pitchFamily="-110" charset="0"/>
              </a:defRPr>
            </a:lvl5pPr>
            <a:lvl6pPr marL="2113940" indent="-228534" algn="l" rtl="0" fontAlgn="base">
              <a:spcBef>
                <a:spcPts val="451"/>
              </a:spcBef>
              <a:spcAft>
                <a:spcPct val="0"/>
              </a:spcAft>
              <a:buSzPct val="100000"/>
              <a:buFont typeface="Arial" pitchFamily="-110" charset="0"/>
              <a:buChar char="»"/>
              <a:defRPr sz="2000">
                <a:solidFill>
                  <a:schemeClr val="tx1"/>
                </a:solidFill>
                <a:latin typeface="+mn-lt"/>
                <a:ea typeface="+mn-ea"/>
                <a:cs typeface="+mn-cs"/>
                <a:sym typeface="Arial" pitchFamily="-110" charset="0"/>
              </a:defRPr>
            </a:lvl6pPr>
            <a:lvl7pPr marL="2456739" indent="-228534" algn="l" rtl="0" fontAlgn="base">
              <a:spcBef>
                <a:spcPts val="451"/>
              </a:spcBef>
              <a:spcAft>
                <a:spcPct val="0"/>
              </a:spcAft>
              <a:buSzPct val="100000"/>
              <a:buFont typeface="Arial" pitchFamily="-110" charset="0"/>
              <a:buChar char="»"/>
              <a:defRPr sz="2000">
                <a:solidFill>
                  <a:schemeClr val="tx1"/>
                </a:solidFill>
                <a:latin typeface="+mn-lt"/>
                <a:ea typeface="+mn-ea"/>
                <a:cs typeface="+mn-cs"/>
                <a:sym typeface="Arial" pitchFamily="-110" charset="0"/>
              </a:defRPr>
            </a:lvl7pPr>
            <a:lvl8pPr marL="2799541" indent="-228534" algn="l" rtl="0" fontAlgn="base">
              <a:spcBef>
                <a:spcPts val="451"/>
              </a:spcBef>
              <a:spcAft>
                <a:spcPct val="0"/>
              </a:spcAft>
              <a:buSzPct val="100000"/>
              <a:buFont typeface="Arial" pitchFamily="-110" charset="0"/>
              <a:buChar char="»"/>
              <a:defRPr sz="2000">
                <a:solidFill>
                  <a:schemeClr val="tx1"/>
                </a:solidFill>
                <a:latin typeface="+mn-lt"/>
                <a:ea typeface="+mn-ea"/>
                <a:cs typeface="+mn-cs"/>
                <a:sym typeface="Arial" pitchFamily="-110" charset="0"/>
              </a:defRPr>
            </a:lvl8pPr>
            <a:lvl9pPr marL="3142340" indent="-228534" algn="l" rtl="0" fontAlgn="base">
              <a:spcBef>
                <a:spcPts val="451"/>
              </a:spcBef>
              <a:spcAft>
                <a:spcPct val="0"/>
              </a:spcAft>
              <a:buSzPct val="100000"/>
              <a:buFont typeface="Arial" pitchFamily="-110" charset="0"/>
              <a:buChar char="»"/>
              <a:defRPr sz="2000">
                <a:solidFill>
                  <a:schemeClr val="tx1"/>
                </a:solidFill>
                <a:latin typeface="+mn-lt"/>
                <a:ea typeface="+mn-ea"/>
                <a:cs typeface="+mn-cs"/>
                <a:sym typeface="Arial" pitchFamily="-110" charset="0"/>
              </a:defRPr>
            </a:lvl9pPr>
          </a:lstStyle>
          <a:p>
            <a:pPr marL="0" indent="0">
              <a:buNone/>
            </a:pPr>
            <a:r>
              <a:rPr lang="en-US" sz="675" b="1" kern="0" dirty="0">
                <a:solidFill>
                  <a:schemeClr val="bg1">
                    <a:lumMod val="50000"/>
                  </a:schemeClr>
                </a:solidFill>
              </a:rPr>
              <a:t>For more details,  visit </a:t>
            </a:r>
            <a:r>
              <a:rPr lang="en-US" sz="675" b="1" kern="0" dirty="0">
                <a:solidFill>
                  <a:schemeClr val="bg1">
                    <a:lumMod val="50000"/>
                  </a:schemeClr>
                </a:solidFill>
                <a:hlinkClick r:id="rId2"/>
              </a:rPr>
              <a:t>stem2d.org </a:t>
            </a:r>
            <a:endParaRPr lang="en-US" sz="675" kern="0" dirty="0">
              <a:solidFill>
                <a:schemeClr val="bg1">
                  <a:lumMod val="50000"/>
                </a:schemeClr>
              </a:solidFill>
            </a:endParaRPr>
          </a:p>
        </p:txBody>
      </p:sp>
      <p:pic>
        <p:nvPicPr>
          <p:cNvPr id="8" name="Picture 7" descr="NIWL_Wordmark_FullColor_Horizontal_v1.png">
            <a:extLst>
              <a:ext uri="{FF2B5EF4-FFF2-40B4-BE49-F238E27FC236}">
                <a16:creationId xmlns:a16="http://schemas.microsoft.com/office/drawing/2014/main" id="{89E222D5-4A36-4DE6-BC7F-F524E96B39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pic>
        <p:nvPicPr>
          <p:cNvPr id="10" name="Picture 9" descr="FHI360_Logo_NewTag_Horiz_black.png">
            <a:extLst>
              <a:ext uri="{FF2B5EF4-FFF2-40B4-BE49-F238E27FC236}">
                <a16:creationId xmlns:a16="http://schemas.microsoft.com/office/drawing/2014/main" id="{F7B26270-D2BC-44BB-B56A-E51DD4456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3079" name="Picture 16">
            <a:extLst>
              <a:ext uri="{FF2B5EF4-FFF2-40B4-BE49-F238E27FC236}">
                <a16:creationId xmlns:a16="http://schemas.microsoft.com/office/drawing/2014/main" id="{D3B0068C-4CE7-444C-B315-FD017A0338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1309" t="16573" r="7761"/>
          <a:stretch>
            <a:fillRect/>
          </a:stretch>
        </p:blipFill>
        <p:spPr bwMode="auto">
          <a:xfrm>
            <a:off x="7620146" y="202504"/>
            <a:ext cx="1312863" cy="1755775"/>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6FEEC6A6-E4A2-4344-841C-628D7088FCD9}"/>
              </a:ext>
            </a:extLst>
          </p:cNvPr>
          <p:cNvGrpSpPr/>
          <p:nvPr/>
        </p:nvGrpSpPr>
        <p:grpSpPr>
          <a:xfrm>
            <a:off x="6157668" y="2481461"/>
            <a:ext cx="2068134" cy="1931598"/>
            <a:chOff x="681110" y="-1128211"/>
            <a:chExt cx="2678453" cy="3008063"/>
          </a:xfrm>
        </p:grpSpPr>
        <p:pic>
          <p:nvPicPr>
            <p:cNvPr id="16" name="Picture 15">
              <a:extLst>
                <a:ext uri="{FF2B5EF4-FFF2-40B4-BE49-F238E27FC236}">
                  <a16:creationId xmlns:a16="http://schemas.microsoft.com/office/drawing/2014/main" id="{4FF7B7DC-7B95-4342-BA1F-4D06F74593C0}"/>
                </a:ext>
              </a:extLst>
            </p:cNvPr>
            <p:cNvPicPr>
              <a:picLocks noChangeAspect="1"/>
            </p:cNvPicPr>
            <p:nvPr/>
          </p:nvPicPr>
          <p:blipFill>
            <a:blip r:embed="rId6"/>
            <a:stretch>
              <a:fillRect/>
            </a:stretch>
          </p:blipFill>
          <p:spPr>
            <a:xfrm>
              <a:off x="2071296" y="-1128211"/>
              <a:ext cx="1288267" cy="998769"/>
            </a:xfrm>
            <a:prstGeom prst="rect">
              <a:avLst/>
            </a:prstGeom>
          </p:spPr>
        </p:pic>
        <p:pic>
          <p:nvPicPr>
            <p:cNvPr id="17" name="Picture 16">
              <a:extLst>
                <a:ext uri="{FF2B5EF4-FFF2-40B4-BE49-F238E27FC236}">
                  <a16:creationId xmlns:a16="http://schemas.microsoft.com/office/drawing/2014/main" id="{3A651FAB-5575-4BB6-9011-285D46F8C94A}"/>
                </a:ext>
              </a:extLst>
            </p:cNvPr>
            <p:cNvPicPr>
              <a:picLocks noChangeAspect="1"/>
            </p:cNvPicPr>
            <p:nvPr/>
          </p:nvPicPr>
          <p:blipFill>
            <a:blip r:embed="rId7"/>
            <a:stretch>
              <a:fillRect/>
            </a:stretch>
          </p:blipFill>
          <p:spPr>
            <a:xfrm>
              <a:off x="1266473" y="-69704"/>
              <a:ext cx="1060548" cy="951073"/>
            </a:xfrm>
            <a:prstGeom prst="rect">
              <a:avLst/>
            </a:prstGeom>
          </p:spPr>
        </p:pic>
        <p:pic>
          <p:nvPicPr>
            <p:cNvPr id="18" name="Picture 17">
              <a:extLst>
                <a:ext uri="{FF2B5EF4-FFF2-40B4-BE49-F238E27FC236}">
                  <a16:creationId xmlns:a16="http://schemas.microsoft.com/office/drawing/2014/main" id="{19D643AB-C378-4688-9093-DEDB25F27D46}"/>
                </a:ext>
              </a:extLst>
            </p:cNvPr>
            <p:cNvPicPr>
              <a:picLocks noChangeAspect="1"/>
            </p:cNvPicPr>
            <p:nvPr/>
          </p:nvPicPr>
          <p:blipFill>
            <a:blip r:embed="rId8"/>
            <a:stretch>
              <a:fillRect/>
            </a:stretch>
          </p:blipFill>
          <p:spPr>
            <a:xfrm>
              <a:off x="681110" y="1021196"/>
              <a:ext cx="1203530" cy="858656"/>
            </a:xfrm>
            <a:prstGeom prst="rect">
              <a:avLst/>
            </a:prstGeom>
          </p:spPr>
        </p:pic>
        <p:pic>
          <p:nvPicPr>
            <p:cNvPr id="19" name="Picture 18">
              <a:extLst>
                <a:ext uri="{FF2B5EF4-FFF2-40B4-BE49-F238E27FC236}">
                  <a16:creationId xmlns:a16="http://schemas.microsoft.com/office/drawing/2014/main" id="{51E89758-EC54-4E16-B337-CAC5AD9308B3}"/>
                </a:ext>
              </a:extLst>
            </p:cNvPr>
            <p:cNvPicPr>
              <a:picLocks noChangeAspect="1"/>
            </p:cNvPicPr>
            <p:nvPr/>
          </p:nvPicPr>
          <p:blipFill>
            <a:blip r:embed="rId9"/>
            <a:stretch>
              <a:fillRect/>
            </a:stretch>
          </p:blipFill>
          <p:spPr>
            <a:xfrm>
              <a:off x="2286110" y="590795"/>
              <a:ext cx="969553" cy="748313"/>
            </a:xfrm>
            <a:prstGeom prst="rect">
              <a:avLst/>
            </a:prstGeom>
          </p:spPr>
        </p:pic>
      </p:grpSp>
      <p:sp>
        <p:nvSpPr>
          <p:cNvPr id="20" name="Rectangle 11">
            <a:extLst>
              <a:ext uri="{FF2B5EF4-FFF2-40B4-BE49-F238E27FC236}">
                <a16:creationId xmlns:a16="http://schemas.microsoft.com/office/drawing/2014/main" id="{35B4E9FA-0ABB-4312-94BF-26549EFB9BF7}"/>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 name="TextBox 20">
            <a:extLst>
              <a:ext uri="{FF2B5EF4-FFF2-40B4-BE49-F238E27FC236}">
                <a16:creationId xmlns:a16="http://schemas.microsoft.com/office/drawing/2014/main" id="{582F7488-D33E-49A8-8CB2-F0720DC2F6C9}"/>
              </a:ext>
            </a:extLst>
          </p:cNvPr>
          <p:cNvSpPr txBox="1"/>
          <p:nvPr/>
        </p:nvSpPr>
        <p:spPr>
          <a:xfrm>
            <a:off x="563613" y="875085"/>
            <a:ext cx="6958065" cy="3350109"/>
          </a:xfrm>
          <a:prstGeom prst="rect">
            <a:avLst/>
          </a:prstGeom>
          <a:noFill/>
        </p:spPr>
        <p:txBody>
          <a:bodyPr wrap="square">
            <a:noAutofit/>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1"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Share in the chat</a:t>
            </a:r>
            <a:r>
              <a:rPr lang="en-US" altLang="en-US" sz="1400" b="1" dirty="0">
                <a:latin typeface="Calibri" panose="020F0502020204030204" pitchFamily="34" charset="0"/>
                <a:ea typeface="MS Mincho" panose="02020609040205080304" pitchFamily="49" charset="-128"/>
                <a:cs typeface="Times New Roman" panose="02020603050405020304" pitchFamily="18" charset="0"/>
              </a:rPr>
              <a:t> or use the raise your hand feature to comment on some of the i</a:t>
            </a:r>
            <a:r>
              <a:rPr kumimoji="0" lang="en-US" altLang="en-US" sz="1400" b="1"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deas/approaches you ca</a:t>
            </a:r>
            <a:r>
              <a:rPr lang="en-US" altLang="en-US" sz="1400" b="1" dirty="0">
                <a:latin typeface="Calibri" panose="020F0502020204030204" pitchFamily="34" charset="0"/>
                <a:ea typeface="MS Mincho" panose="02020609040205080304" pitchFamily="49" charset="-128"/>
                <a:cs typeface="Times New Roman" panose="02020603050405020304" pitchFamily="18" charset="0"/>
              </a:rPr>
              <a:t>me up with for how to create your catapult.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1400" dirty="0">
              <a:highlight>
                <a:srgbClr val="FFFF00"/>
              </a:highlight>
              <a:latin typeface="Calibri" panose="020F0502020204030204" pitchFamily="34" charset="0"/>
              <a:ea typeface="MS Mincho" panose="02020609040205080304" pitchFamily="49" charset="-128"/>
              <a:cs typeface="Times New Roman" panose="02020603050405020304" pitchFamily="18" charset="0"/>
            </a:endParaRPr>
          </a:p>
          <a:p>
            <a:pPr marL="171450" indent="-171450" defTabSz="914400" eaLnBrk="0" fontAlgn="base" hangingPunct="0">
              <a:spcBef>
                <a:spcPct val="0"/>
              </a:spcBef>
              <a:spcAft>
                <a:spcPct val="0"/>
              </a:spcAft>
              <a:buFont typeface="Arial" panose="020B0604020202020204" pitchFamily="34" charset="0"/>
              <a:buChar char="•"/>
            </a:pPr>
            <a:r>
              <a:rPr kumimoji="0" lang="en-US" altLang="en-US" sz="1400" b="1"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Review the sketch you created and </a:t>
            </a:r>
            <a:r>
              <a:rPr lang="en-US" altLang="en-US" sz="1400" b="1" dirty="0">
                <a:latin typeface="Calibri" panose="020F0502020204030204" pitchFamily="34" charset="0"/>
                <a:ea typeface="MS Mincho" panose="02020609040205080304" pitchFamily="49" charset="-128"/>
                <a:cs typeface="Times New Roman" panose="02020603050405020304" pitchFamily="18" charset="0"/>
              </a:rPr>
              <a:t>share one strategy you will use to</a:t>
            </a:r>
            <a:r>
              <a:rPr kumimoji="0" lang="en-US" altLang="en-US" sz="1400" b="1"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 make your catapult. </a:t>
            </a:r>
          </a:p>
          <a:p>
            <a:pPr marL="628650" lvl="1" indent="-171450" defTabSz="914400" eaLnBrk="0" fontAlgn="base" hangingPunct="0">
              <a:spcBef>
                <a:spcPct val="0"/>
              </a:spcBef>
              <a:spcAft>
                <a:spcPct val="0"/>
              </a:spcAft>
              <a:buFont typeface="Arial" panose="020B0604020202020204" pitchFamily="34" charset="0"/>
              <a:buChar char="•"/>
            </a:pPr>
            <a:r>
              <a:rPr lang="en-US" altLang="en-US" sz="1100" dirty="0">
                <a:latin typeface="Calibri" panose="020F0502020204030204" pitchFamily="34" charset="0"/>
                <a:ea typeface="MS Mincho" panose="02020609040205080304" pitchFamily="49" charset="-128"/>
                <a:cs typeface="Times New Roman" panose="02020603050405020304" pitchFamily="18" charset="0"/>
              </a:rPr>
              <a:t>Keep in mind the goal is to launch the cotton as far as you can.</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1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400" b="1" dirty="0">
                <a:latin typeface="Calibri" panose="020F0502020204030204" pitchFamily="34" charset="0"/>
                <a:ea typeface="MS Mincho" panose="02020609040205080304" pitchFamily="49" charset="-128"/>
                <a:cs typeface="Times New Roman" panose="02020603050405020304" pitchFamily="18" charset="0"/>
              </a:rPr>
              <a:t>Type in the chat, items from around the house you can easily </a:t>
            </a:r>
            <a:r>
              <a:rPr kumimoji="0" lang="en-US" altLang="en-US" sz="1400" b="1"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substitute for materials in your kit. (virtual session or extension activity)</a:t>
            </a:r>
          </a:p>
          <a:p>
            <a:pPr marR="0" lvl="0" algn="l" defTabSz="914400" rtl="0" eaLnBrk="0" fontAlgn="base" latinLnBrk="0" hangingPunct="0">
              <a:lnSpc>
                <a:spcPct val="100000"/>
              </a:lnSpc>
              <a:spcBef>
                <a:spcPct val="0"/>
              </a:spcBef>
              <a:spcAft>
                <a:spcPct val="0"/>
              </a:spcAft>
              <a:buClrTx/>
              <a:buSzTx/>
              <a:tabLst/>
            </a:pPr>
            <a:endParaRPr kumimoji="0" lang="en-US" altLang="en-US" sz="1100" b="0" i="0" u="none" strike="noStrike" cap="none" normalizeH="0" baseline="0" dirty="0">
              <a:ln>
                <a:noFill/>
              </a:ln>
              <a:solidFill>
                <a:schemeClr val="tx1"/>
              </a:solidFill>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1"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Let’s go ahead and </a:t>
            </a:r>
            <a:r>
              <a:rPr lang="en-US" altLang="en-US" sz="1400" b="1" dirty="0">
                <a:latin typeface="Calibri" panose="020F0502020204030204" pitchFamily="34" charset="0"/>
                <a:ea typeface="MS Mincho" panose="02020609040205080304" pitchFamily="49" charset="-128"/>
                <a:cs typeface="Times New Roman" panose="02020603050405020304" pitchFamily="18" charset="0"/>
              </a:rPr>
              <a:t>make our catapults!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1100" dirty="0">
              <a:latin typeface="Calibri" panose="020F0502020204030204" pitchFamily="34" charset="0"/>
              <a:ea typeface="MS Mincho" panose="02020609040205080304" pitchFamily="49" charset="-128"/>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400" b="1" dirty="0">
                <a:latin typeface="Calibri" panose="020F0502020204030204" pitchFamily="34" charset="0"/>
                <a:ea typeface="MS Mincho" panose="02020609040205080304" pitchFamily="49" charset="-128"/>
                <a:cs typeface="Times New Roman" panose="02020603050405020304" pitchFamily="18" charset="0"/>
              </a:rPr>
              <a:t>Now let’s test our catapults! (Example)</a:t>
            </a:r>
          </a:p>
          <a:p>
            <a:pPr marL="628650" lvl="1" indent="-171450" defTabSz="914400" eaLnBrk="0" fontAlgn="base" hangingPunct="0">
              <a:spcBef>
                <a:spcPct val="0"/>
              </a:spcBef>
              <a:spcAft>
                <a:spcPct val="0"/>
              </a:spcAft>
              <a:buFont typeface="Arial" panose="020B0604020202020204" pitchFamily="34" charset="0"/>
              <a:buChar char="•"/>
            </a:pPr>
            <a:r>
              <a:rPr lang="en-US" sz="1200" dirty="0">
                <a:solidFill>
                  <a:srgbClr val="000000"/>
                </a:solidFill>
                <a:effectLst/>
                <a:latin typeface="Calibri" panose="020F0502020204030204" pitchFamily="34" charset="0"/>
                <a:ea typeface="Calibri" panose="020F0502020204030204" pitchFamily="34" charset="0"/>
              </a:rPr>
              <a:t>Line up your students and give them 3 tries to launch their catapults.</a:t>
            </a:r>
          </a:p>
          <a:p>
            <a:pPr marL="628650" lvl="1" indent="-171450" defTabSz="914400" eaLnBrk="0" fontAlgn="base" hangingPunct="0">
              <a:spcBef>
                <a:spcPct val="0"/>
              </a:spcBef>
              <a:spcAft>
                <a:spcPct val="0"/>
              </a:spcAft>
              <a:buFont typeface="Arial" panose="020B0604020202020204" pitchFamily="34" charset="0"/>
              <a:buChar char="•"/>
            </a:pPr>
            <a:r>
              <a:rPr lang="en-US" sz="1200" dirty="0">
                <a:solidFill>
                  <a:srgbClr val="000000"/>
                </a:solidFill>
                <a:latin typeface="Calibri" panose="020F0502020204030204" pitchFamily="34" charset="0"/>
                <a:ea typeface="Calibri" panose="020F0502020204030204" pitchFamily="34" charset="0"/>
              </a:rPr>
              <a:t>Have them </a:t>
            </a:r>
            <a:r>
              <a:rPr lang="en-US" sz="1200" dirty="0">
                <a:solidFill>
                  <a:srgbClr val="000000"/>
                </a:solidFill>
                <a:effectLst/>
                <a:latin typeface="Calibri" panose="020F0502020204030204" pitchFamily="34" charset="0"/>
                <a:ea typeface="Calibri" panose="020F0502020204030204" pitchFamily="34" charset="0"/>
              </a:rPr>
              <a:t>record eac</a:t>
            </a:r>
            <a:r>
              <a:rPr lang="en-US" sz="1200" dirty="0">
                <a:solidFill>
                  <a:srgbClr val="000000"/>
                </a:solidFill>
                <a:latin typeface="Calibri" panose="020F0502020204030204" pitchFamily="34" charset="0"/>
                <a:ea typeface="Calibri" panose="020F0502020204030204" pitchFamily="34" charset="0"/>
              </a:rPr>
              <a:t>h launch distance using the 2-meter string and/or ruler.</a:t>
            </a:r>
          </a:p>
          <a:p>
            <a:pPr marL="628650" lvl="1" indent="-171450" defTabSz="914400" eaLnBrk="0" fontAlgn="base" hangingPunct="0">
              <a:spcBef>
                <a:spcPct val="0"/>
              </a:spcBef>
              <a:spcAft>
                <a:spcPct val="0"/>
              </a:spcAft>
              <a:buFont typeface="Arial" panose="020B0604020202020204" pitchFamily="34" charset="0"/>
              <a:buChar char="•"/>
            </a:pPr>
            <a:r>
              <a:rPr lang="en-US" sz="1200" dirty="0">
                <a:solidFill>
                  <a:srgbClr val="000000"/>
                </a:solidFill>
                <a:latin typeface="Calibri" panose="020F0502020204030204" pitchFamily="34" charset="0"/>
                <a:ea typeface="Calibri" panose="020F0502020204030204" pitchFamily="34" charset="0"/>
              </a:rPr>
              <a:t>T</a:t>
            </a:r>
            <a:r>
              <a:rPr lang="en-US" sz="1200" dirty="0">
                <a:solidFill>
                  <a:srgbClr val="000000"/>
                </a:solidFill>
                <a:effectLst/>
                <a:latin typeface="Calibri" panose="020F0502020204030204" pitchFamily="34" charset="0"/>
                <a:ea typeface="Calibri" panose="020F0502020204030204" pitchFamily="34" charset="0"/>
              </a:rPr>
              <a:t>ake the average of the three launches, determine the winning team. </a:t>
            </a:r>
          </a:p>
          <a:p>
            <a:pPr marL="628650" lvl="1" indent="-171450" defTabSz="914400" eaLnBrk="0" fontAlgn="base" hangingPunct="0">
              <a:spcBef>
                <a:spcPct val="0"/>
              </a:spcBef>
              <a:spcAft>
                <a:spcPct val="0"/>
              </a:spcAft>
              <a:buFont typeface="Arial" panose="020B0604020202020204" pitchFamily="34" charset="0"/>
              <a:buChar char="•"/>
            </a:pPr>
            <a:r>
              <a:rPr lang="en-US" altLang="en-US" sz="1200"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Each team shares their experience. </a:t>
            </a:r>
            <a:endParaRPr lang="en-US" altLang="en-US" sz="1100" dirty="0">
              <a:latin typeface="Calibri" panose="020F050202020403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27360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7105" y="1047963"/>
            <a:ext cx="7619803" cy="3238440"/>
          </a:xfrm>
        </p:spPr>
        <p:txBody>
          <a:bodyPr>
            <a:noAutofit/>
          </a:bodyPr>
          <a:lstStyle/>
          <a:p>
            <a:pPr marL="132588" indent="0">
              <a:buNone/>
            </a:pPr>
            <a:r>
              <a:rPr lang="en-US" sz="1600" b="1" dirty="0"/>
              <a:t>Think about the following questions</a:t>
            </a:r>
            <a:r>
              <a:rPr lang="mr-IN" sz="1600" b="1" dirty="0"/>
              <a:t>…</a:t>
            </a:r>
            <a:endParaRPr lang="en-US" sz="1600" b="1" i="1" dirty="0"/>
          </a:p>
          <a:p>
            <a:pPr marL="132588" indent="0">
              <a:buNone/>
            </a:pPr>
            <a:endParaRPr lang="en-US" sz="1400" b="1" dirty="0"/>
          </a:p>
          <a:p>
            <a:r>
              <a:rPr lang="en-US" sz="1400" b="1" dirty="0"/>
              <a:t>What did you learn about product design? </a:t>
            </a:r>
          </a:p>
          <a:p>
            <a:r>
              <a:rPr lang="en-US" sz="1400" b="1" dirty="0"/>
              <a:t>What would you do differently if you were to repeat this activity?</a:t>
            </a:r>
          </a:p>
          <a:p>
            <a:r>
              <a:rPr lang="en-US" sz="1400" b="1" dirty="0"/>
              <a:t>How do you think this activity relates to a career in design and engineering?</a:t>
            </a:r>
          </a:p>
          <a:p>
            <a:r>
              <a:rPr lang="en-US" sz="1400" b="1" dirty="0"/>
              <a:t>Can you see yourself as a STEM</a:t>
            </a:r>
            <a:r>
              <a:rPr lang="en-US" sz="1400" b="1" baseline="30000" dirty="0"/>
              <a:t>2</a:t>
            </a:r>
            <a:r>
              <a:rPr lang="en-US" sz="1400" b="1" dirty="0"/>
              <a:t>D professional? In what role? Why or why not?</a:t>
            </a:r>
          </a:p>
          <a:p>
            <a:r>
              <a:rPr lang="en-US" sz="1400" b="1" dirty="0"/>
              <a:t>What would you need to do to make that happen? </a:t>
            </a:r>
          </a:p>
        </p:txBody>
      </p:sp>
      <p:sp>
        <p:nvSpPr>
          <p:cNvPr id="6" name="Title 1">
            <a:extLst>
              <a:ext uri="{FF2B5EF4-FFF2-40B4-BE49-F238E27FC236}">
                <a16:creationId xmlns:a16="http://schemas.microsoft.com/office/drawing/2014/main" id="{2E5EBE90-A3DE-48F3-B73A-A5E63408D0A0}"/>
              </a:ext>
            </a:extLst>
          </p:cNvPr>
          <p:cNvSpPr txBox="1">
            <a:spLocks/>
          </p:cNvSpPr>
          <p:nvPr/>
        </p:nvSpPr>
        <p:spPr>
          <a:xfrm>
            <a:off x="322765" y="193654"/>
            <a:ext cx="8172306" cy="66933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r>
              <a:rPr lang="en-US" sz="2600" dirty="0"/>
              <a:t>Review - Student Reflection Questions</a:t>
            </a:r>
            <a:endParaRPr lang="en-US" sz="2600" u="sng" dirty="0"/>
          </a:p>
        </p:txBody>
      </p:sp>
    </p:spTree>
    <p:extLst>
      <p:ext uri="{BB962C8B-B14F-4D97-AF65-F5344CB8AC3E}">
        <p14:creationId xmlns:p14="http://schemas.microsoft.com/office/powerpoint/2010/main" val="643073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080" y="952530"/>
            <a:ext cx="7883197" cy="3484242"/>
          </a:xfrm>
        </p:spPr>
        <p:txBody>
          <a:bodyPr>
            <a:noAutofit/>
          </a:bodyPr>
          <a:lstStyle/>
          <a:p>
            <a:r>
              <a:rPr lang="en-US" sz="1600" b="1" dirty="0">
                <a:solidFill>
                  <a:srgbClr val="000000"/>
                </a:solidFill>
                <a:effectLst/>
                <a:latin typeface="Calibri" panose="020F0502020204030204" pitchFamily="34" charset="0"/>
                <a:ea typeface="Calibri" panose="020F0502020204030204" pitchFamily="34" charset="0"/>
              </a:rPr>
              <a:t>Have the students test how many cotton balls they can launch at once. </a:t>
            </a:r>
          </a:p>
          <a:p>
            <a:pPr marL="0" indent="0">
              <a:buNone/>
            </a:pPr>
            <a:endParaRPr lang="en-US" sz="500" b="1" dirty="0">
              <a:solidFill>
                <a:srgbClr val="000000"/>
              </a:solidFill>
              <a:effectLst/>
              <a:latin typeface="Calibri" panose="020F0502020204030204" pitchFamily="34" charset="0"/>
              <a:ea typeface="Calibri" panose="020F0502020204030204" pitchFamily="34" charset="0"/>
            </a:endParaRPr>
          </a:p>
          <a:p>
            <a:r>
              <a:rPr lang="en-US" sz="1600" b="1" dirty="0">
                <a:solidFill>
                  <a:srgbClr val="000000"/>
                </a:solidFill>
                <a:effectLst/>
                <a:latin typeface="Calibri" panose="020F0502020204030204" pitchFamily="34" charset="0"/>
                <a:ea typeface="Calibri" panose="020F0502020204030204" pitchFamily="34" charset="0"/>
              </a:rPr>
              <a:t>Have the student teams swap their design idea and create the catapult of that design.</a:t>
            </a:r>
          </a:p>
          <a:p>
            <a:pPr lvl="1"/>
            <a:r>
              <a:rPr lang="en-US" sz="1400" dirty="0">
                <a:solidFill>
                  <a:srgbClr val="000000"/>
                </a:solidFill>
                <a:effectLst/>
                <a:latin typeface="Calibri" panose="020F0502020204030204" pitchFamily="34" charset="0"/>
                <a:ea typeface="Calibri" panose="020F0502020204030204" pitchFamily="34" charset="0"/>
              </a:rPr>
              <a:t>Share about their experience, what was challengi</a:t>
            </a:r>
            <a:r>
              <a:rPr lang="en-US" sz="1400" dirty="0">
                <a:solidFill>
                  <a:srgbClr val="000000"/>
                </a:solidFill>
                <a:latin typeface="Calibri" panose="020F0502020204030204" pitchFamily="34" charset="0"/>
                <a:ea typeface="Calibri" panose="020F0502020204030204" pitchFamily="34" charset="0"/>
              </a:rPr>
              <a:t>ng etc. </a:t>
            </a:r>
          </a:p>
          <a:p>
            <a:pPr lvl="1"/>
            <a:endParaRPr lang="en-US" sz="500" dirty="0">
              <a:solidFill>
                <a:srgbClr val="000000"/>
              </a:solidFill>
              <a:latin typeface="Calibri" panose="020F0502020204030204" pitchFamily="34" charset="0"/>
              <a:ea typeface="Calibri" panose="020F0502020204030204" pitchFamily="34" charset="0"/>
            </a:endParaRPr>
          </a:p>
          <a:p>
            <a:r>
              <a:rPr lang="en-US" sz="1600" b="1" dirty="0">
                <a:solidFill>
                  <a:srgbClr val="000000"/>
                </a:solidFill>
                <a:latin typeface="Calibri" panose="020F0502020204030204" pitchFamily="34" charset="0"/>
                <a:ea typeface="Calibri" panose="020F0502020204030204" pitchFamily="34" charset="0"/>
              </a:rPr>
              <a:t>Add one or two additional materials for the students to use as they build their catapults.</a:t>
            </a:r>
          </a:p>
          <a:p>
            <a:pPr lvl="1"/>
            <a:r>
              <a:rPr lang="en-US" sz="1400" dirty="0">
                <a:solidFill>
                  <a:srgbClr val="000000"/>
                </a:solidFill>
                <a:latin typeface="Calibri" panose="020F0502020204030204" pitchFamily="34" charset="0"/>
                <a:ea typeface="Calibri" panose="020F0502020204030204" pitchFamily="34" charset="0"/>
              </a:rPr>
              <a:t>Cup, paper, binder clips, paper clips etc. </a:t>
            </a:r>
          </a:p>
          <a:p>
            <a:pPr lvl="1"/>
            <a:r>
              <a:rPr lang="en-US" sz="1400" u="sng" dirty="0">
                <a:solidFill>
                  <a:srgbClr val="000000"/>
                </a:solidFill>
                <a:latin typeface="Calibri" panose="020F0502020204030204" pitchFamily="34" charset="0"/>
                <a:ea typeface="Calibri" panose="020F0502020204030204" pitchFamily="34" charset="0"/>
              </a:rPr>
              <a:t>Example substituted items</a:t>
            </a:r>
            <a:r>
              <a:rPr lang="en-US" sz="1400" dirty="0">
                <a:solidFill>
                  <a:srgbClr val="000000"/>
                </a:solidFill>
                <a:latin typeface="Calibri" panose="020F0502020204030204" pitchFamily="34" charset="0"/>
                <a:ea typeface="Calibri" panose="020F0502020204030204" pitchFamily="34" charset="0"/>
              </a:rPr>
              <a:t>: dry beans, coin, drinking straws, pieces wood/tree, pencils, clothe pins</a:t>
            </a:r>
          </a:p>
          <a:p>
            <a:pPr marL="0" indent="0">
              <a:buNone/>
            </a:pPr>
            <a:endParaRPr lang="en-US" sz="600" b="1" dirty="0">
              <a:solidFill>
                <a:srgbClr val="000000"/>
              </a:solidFill>
              <a:latin typeface="Calibri" panose="020F0502020204030204" pitchFamily="34" charset="0"/>
              <a:ea typeface="Calibri" panose="020F0502020204030204" pitchFamily="34" charset="0"/>
            </a:endParaRPr>
          </a:p>
          <a:p>
            <a:r>
              <a:rPr lang="en-US" sz="1600" b="1" dirty="0">
                <a:solidFill>
                  <a:srgbClr val="000000"/>
                </a:solidFill>
                <a:effectLst/>
                <a:latin typeface="Calibri" panose="020F0502020204030204" pitchFamily="34" charset="0"/>
                <a:ea typeface="Calibri" panose="020F0502020204030204" pitchFamily="34" charset="0"/>
              </a:rPr>
              <a:t>Add another variable for the students to test their launch.</a:t>
            </a:r>
          </a:p>
          <a:p>
            <a:pPr lvl="1"/>
            <a:r>
              <a:rPr lang="en-US" sz="1400" dirty="0">
                <a:solidFill>
                  <a:srgbClr val="000000"/>
                </a:solidFill>
                <a:effectLst/>
                <a:latin typeface="Calibri" panose="020F0502020204030204" pitchFamily="34" charset="0"/>
                <a:ea typeface="Calibri" panose="020F0502020204030204" pitchFamily="34" charset="0"/>
              </a:rPr>
              <a:t>Combine the weight of the cotton ball using the masking tape or pipe cleaners. </a:t>
            </a:r>
          </a:p>
          <a:p>
            <a:pPr lvl="1"/>
            <a:r>
              <a:rPr lang="en-US" sz="1400" dirty="0">
                <a:solidFill>
                  <a:srgbClr val="000000"/>
                </a:solidFill>
                <a:latin typeface="Calibri" panose="020F0502020204030204" pitchFamily="34" charset="0"/>
                <a:ea typeface="Calibri" panose="020F0502020204030204" pitchFamily="34" charset="0"/>
              </a:rPr>
              <a:t>Add a </a:t>
            </a:r>
            <a:r>
              <a:rPr lang="en-US" sz="1400" dirty="0">
                <a:solidFill>
                  <a:srgbClr val="000000"/>
                </a:solidFill>
                <a:effectLst/>
                <a:latin typeface="Calibri" panose="020F0502020204030204" pitchFamily="34" charset="0"/>
                <a:ea typeface="Calibri" panose="020F0502020204030204" pitchFamily="34" charset="0"/>
              </a:rPr>
              <a:t>cup for them to try and catch the cotton ball. </a:t>
            </a:r>
          </a:p>
          <a:p>
            <a:pPr lvl="1"/>
            <a:endParaRPr lang="en-US" sz="500" dirty="0">
              <a:solidFill>
                <a:srgbClr val="000000"/>
              </a:solidFill>
              <a:effectLst/>
              <a:latin typeface="Calibri" panose="020F0502020204030204" pitchFamily="34" charset="0"/>
              <a:ea typeface="Calibri" panose="020F0502020204030204" pitchFamily="34" charset="0"/>
            </a:endParaRPr>
          </a:p>
          <a:p>
            <a:r>
              <a:rPr lang="en-US" sz="1600" b="1" dirty="0">
                <a:solidFill>
                  <a:srgbClr val="000000"/>
                </a:solidFill>
                <a:effectLst/>
                <a:latin typeface="Calibri" panose="020F0502020204030204" pitchFamily="34" charset="0"/>
                <a:ea typeface="Calibri" panose="020F0502020204030204" pitchFamily="34" charset="0"/>
              </a:rPr>
              <a:t>Add an associated cost </a:t>
            </a:r>
            <a:r>
              <a:rPr lang="en-US" sz="1600" b="1" dirty="0">
                <a:solidFill>
                  <a:srgbClr val="000000"/>
                </a:solidFill>
                <a:latin typeface="Calibri" panose="020F0502020204030204" pitchFamily="34" charset="0"/>
                <a:ea typeface="Calibri" panose="020F0502020204030204" pitchFamily="34" charset="0"/>
              </a:rPr>
              <a:t>to each of the materials and give students a budget to work within. </a:t>
            </a:r>
          </a:p>
          <a:p>
            <a:pPr lvl="1"/>
            <a:r>
              <a:rPr lang="en-US" sz="1400" dirty="0">
                <a:solidFill>
                  <a:srgbClr val="000000"/>
                </a:solidFill>
                <a:effectLst/>
                <a:latin typeface="Calibri" panose="020F0502020204030204" pitchFamily="34" charset="0"/>
                <a:ea typeface="Calibri" panose="020F0502020204030204" pitchFamily="34" charset="0"/>
              </a:rPr>
              <a:t>Can purchase materials but need to stay within budget. </a:t>
            </a:r>
            <a:endParaRPr lang="en-US" sz="1400" dirty="0">
              <a:effectLst/>
              <a:latin typeface="Calibri" panose="020F0502020204030204" pitchFamily="34" charset="0"/>
              <a:ea typeface="Calibri" panose="020F0502020204030204" pitchFamily="34" charset="0"/>
            </a:endParaRPr>
          </a:p>
          <a:p>
            <a:pPr lvl="1"/>
            <a:endParaRPr lang="en-US" sz="1600" b="1" dirty="0">
              <a:solidFill>
                <a:srgbClr val="000000"/>
              </a:solidFill>
              <a:effectLst/>
              <a:latin typeface="Calibri" panose="020F0502020204030204" pitchFamily="34" charset="0"/>
              <a:ea typeface="Calibri" panose="020F0502020204030204" pitchFamily="34" charset="0"/>
            </a:endParaRPr>
          </a:p>
        </p:txBody>
      </p:sp>
      <p:sp>
        <p:nvSpPr>
          <p:cNvPr id="6" name="Title 1">
            <a:extLst>
              <a:ext uri="{FF2B5EF4-FFF2-40B4-BE49-F238E27FC236}">
                <a16:creationId xmlns:a16="http://schemas.microsoft.com/office/drawing/2014/main" id="{2E5EBE90-A3DE-48F3-B73A-A5E63408D0A0}"/>
              </a:ext>
            </a:extLst>
          </p:cNvPr>
          <p:cNvSpPr txBox="1">
            <a:spLocks/>
          </p:cNvSpPr>
          <p:nvPr/>
        </p:nvSpPr>
        <p:spPr>
          <a:xfrm>
            <a:off x="322765" y="193654"/>
            <a:ext cx="8172306" cy="66933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r>
              <a:rPr lang="en-US" sz="2600" dirty="0"/>
              <a:t>Activity Extension Ideas</a:t>
            </a:r>
            <a:endParaRPr lang="en-US" sz="2600" u="sng" dirty="0"/>
          </a:p>
        </p:txBody>
      </p:sp>
      <p:pic>
        <p:nvPicPr>
          <p:cNvPr id="4" name="Picture 4">
            <a:extLst>
              <a:ext uri="{FF2B5EF4-FFF2-40B4-BE49-F238E27FC236}">
                <a16:creationId xmlns:a16="http://schemas.microsoft.com/office/drawing/2014/main" id="{3CE9C097-AC2C-469A-8532-5E8031D605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2960" y="2805934"/>
            <a:ext cx="946150" cy="1011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70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rgbClr val="F373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Content Placeholder 2"/>
          <p:cNvSpPr txBox="1">
            <a:spLocks/>
          </p:cNvSpPr>
          <p:nvPr/>
        </p:nvSpPr>
        <p:spPr>
          <a:xfrm>
            <a:off x="1284897" y="1348345"/>
            <a:ext cx="6191313" cy="272020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ts val="4200"/>
              </a:lnSpc>
              <a:spcBef>
                <a:spcPts val="0"/>
              </a:spcBef>
              <a:spcAft>
                <a:spcPts val="1800"/>
              </a:spcAft>
              <a:buNone/>
            </a:pPr>
            <a:r>
              <a:rPr lang="en-US" sz="4000" b="1" dirty="0">
                <a:solidFill>
                  <a:srgbClr val="FFFFFF"/>
                </a:solidFill>
              </a:rPr>
              <a:t>Q&amp;A / Share Thoughts</a:t>
            </a:r>
          </a:p>
        </p:txBody>
      </p:sp>
      <p:pic>
        <p:nvPicPr>
          <p:cNvPr id="8" name="Picture 7">
            <a:extLst>
              <a:ext uri="{FF2B5EF4-FFF2-40B4-BE49-F238E27FC236}">
                <a16:creationId xmlns:a16="http://schemas.microsoft.com/office/drawing/2014/main" id="{EE316C9D-B8BB-E742-93C9-1DCC95849C98}"/>
              </a:ext>
            </a:extLst>
          </p:cNvPr>
          <p:cNvPicPr>
            <a:picLocks noChangeAspect="1"/>
          </p:cNvPicPr>
          <p:nvPr/>
        </p:nvPicPr>
        <p:blipFill>
          <a:blip r:embed="rId2"/>
          <a:srcRect/>
          <a:stretch/>
        </p:blipFill>
        <p:spPr>
          <a:xfrm>
            <a:off x="423043" y="4557267"/>
            <a:ext cx="893225" cy="291433"/>
          </a:xfrm>
          <a:prstGeom prst="rect">
            <a:avLst/>
          </a:prstGeom>
        </p:spPr>
      </p:pic>
      <p:pic>
        <p:nvPicPr>
          <p:cNvPr id="9" name="Picture 8">
            <a:extLst>
              <a:ext uri="{FF2B5EF4-FFF2-40B4-BE49-F238E27FC236}">
                <a16:creationId xmlns:a16="http://schemas.microsoft.com/office/drawing/2014/main" id="{F9D5DE91-3796-294B-8631-1AB8FABB502E}"/>
              </a:ext>
            </a:extLst>
          </p:cNvPr>
          <p:cNvPicPr>
            <a:picLocks noChangeAspect="1"/>
          </p:cNvPicPr>
          <p:nvPr/>
        </p:nvPicPr>
        <p:blipFill>
          <a:blip r:embed="rId3"/>
          <a:srcRect/>
          <a:stretch/>
        </p:blipFill>
        <p:spPr>
          <a:xfrm>
            <a:off x="7858575" y="4511344"/>
            <a:ext cx="862382" cy="383280"/>
          </a:xfrm>
          <a:prstGeom prst="rect">
            <a:avLst/>
          </a:prstGeom>
        </p:spPr>
      </p:pic>
    </p:spTree>
    <p:extLst>
      <p:ext uri="{BB962C8B-B14F-4D97-AF65-F5344CB8AC3E}">
        <p14:creationId xmlns:p14="http://schemas.microsoft.com/office/powerpoint/2010/main" val="1617592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rgbClr val="F373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Content Placeholder 2"/>
          <p:cNvSpPr txBox="1">
            <a:spLocks/>
          </p:cNvSpPr>
          <p:nvPr/>
        </p:nvSpPr>
        <p:spPr>
          <a:xfrm>
            <a:off x="1920721" y="1348345"/>
            <a:ext cx="4978192" cy="272020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ts val="4200"/>
              </a:lnSpc>
              <a:spcBef>
                <a:spcPts val="0"/>
              </a:spcBef>
              <a:spcAft>
                <a:spcPts val="1800"/>
              </a:spcAft>
              <a:buNone/>
            </a:pPr>
            <a:r>
              <a:rPr lang="en-US" sz="4000" b="1" dirty="0">
                <a:solidFill>
                  <a:srgbClr val="FFFFFF"/>
                </a:solidFill>
              </a:rPr>
              <a:t>Thank You!</a:t>
            </a:r>
          </a:p>
        </p:txBody>
      </p:sp>
      <p:pic>
        <p:nvPicPr>
          <p:cNvPr id="8" name="Picture 7">
            <a:extLst>
              <a:ext uri="{FF2B5EF4-FFF2-40B4-BE49-F238E27FC236}">
                <a16:creationId xmlns:a16="http://schemas.microsoft.com/office/drawing/2014/main" id="{EE316C9D-B8BB-E742-93C9-1DCC95849C98}"/>
              </a:ext>
            </a:extLst>
          </p:cNvPr>
          <p:cNvPicPr>
            <a:picLocks noChangeAspect="1"/>
          </p:cNvPicPr>
          <p:nvPr/>
        </p:nvPicPr>
        <p:blipFill>
          <a:blip r:embed="rId2"/>
          <a:srcRect/>
          <a:stretch/>
        </p:blipFill>
        <p:spPr>
          <a:xfrm>
            <a:off x="423043" y="4557267"/>
            <a:ext cx="893225" cy="291433"/>
          </a:xfrm>
          <a:prstGeom prst="rect">
            <a:avLst/>
          </a:prstGeom>
        </p:spPr>
      </p:pic>
      <p:pic>
        <p:nvPicPr>
          <p:cNvPr id="9" name="Picture 8">
            <a:extLst>
              <a:ext uri="{FF2B5EF4-FFF2-40B4-BE49-F238E27FC236}">
                <a16:creationId xmlns:a16="http://schemas.microsoft.com/office/drawing/2014/main" id="{F9D5DE91-3796-294B-8631-1AB8FABB502E}"/>
              </a:ext>
            </a:extLst>
          </p:cNvPr>
          <p:cNvPicPr>
            <a:picLocks noChangeAspect="1"/>
          </p:cNvPicPr>
          <p:nvPr/>
        </p:nvPicPr>
        <p:blipFill>
          <a:blip r:embed="rId3"/>
          <a:srcRect/>
          <a:stretch/>
        </p:blipFill>
        <p:spPr>
          <a:xfrm>
            <a:off x="7858575" y="4511344"/>
            <a:ext cx="862382" cy="383280"/>
          </a:xfrm>
          <a:prstGeom prst="rect">
            <a:avLst/>
          </a:prstGeom>
        </p:spPr>
      </p:pic>
    </p:spTree>
    <p:extLst>
      <p:ext uri="{BB962C8B-B14F-4D97-AF65-F5344CB8AC3E}">
        <p14:creationId xmlns:p14="http://schemas.microsoft.com/office/powerpoint/2010/main" val="4151312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D5847F4-5C8A-FB41-A6DD-F7F21452FE60}"/>
              </a:ext>
            </a:extLst>
          </p:cNvPr>
          <p:cNvSpPr>
            <a:spLocks noChangeArrowheads="1"/>
          </p:cNvSpPr>
          <p:nvPr/>
        </p:nvSpPr>
        <p:spPr bwMode="auto">
          <a:xfrm>
            <a:off x="0" y="4097"/>
            <a:ext cx="260328" cy="33470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sz="1725" dirty="0">
                <a:solidFill>
                  <a:srgbClr val="FFFFFF"/>
                </a:solidFill>
                <a:latin typeface="Arial" panose="020B0604020202020204" pitchFamily="34" charset="0"/>
                <a:cs typeface="Arial" panose="020B0604020202020204" pitchFamily="34" charset="0"/>
              </a:rPr>
              <a:t>! </a:t>
            </a:r>
            <a:endParaRPr lang="en-US" altLang="en-US" sz="1350" dirty="0">
              <a:latin typeface="Arial" panose="020B0604020202020204" pitchFamily="34" charset="0"/>
            </a:endParaRPr>
          </a:p>
        </p:txBody>
      </p:sp>
      <p:pic>
        <p:nvPicPr>
          <p:cNvPr id="7" name="Picture 6">
            <a:extLst>
              <a:ext uri="{FF2B5EF4-FFF2-40B4-BE49-F238E27FC236}">
                <a16:creationId xmlns:a16="http://schemas.microsoft.com/office/drawing/2014/main" id="{FE7703E6-F08D-0345-8653-82A9A12A82FB}"/>
              </a:ext>
            </a:extLst>
          </p:cNvPr>
          <p:cNvPicPr>
            <a:picLocks noChangeAspect="1"/>
          </p:cNvPicPr>
          <p:nvPr/>
        </p:nvPicPr>
        <p:blipFill>
          <a:blip r:embed="rId3"/>
          <a:stretch>
            <a:fillRect/>
          </a:stretch>
        </p:blipFill>
        <p:spPr>
          <a:xfrm>
            <a:off x="621400" y="991530"/>
            <a:ext cx="2195555" cy="2927407"/>
          </a:xfrm>
          <a:prstGeom prst="rect">
            <a:avLst/>
          </a:prstGeom>
        </p:spPr>
      </p:pic>
      <p:sp>
        <p:nvSpPr>
          <p:cNvPr id="8" name="Content Placeholder 2">
            <a:extLst>
              <a:ext uri="{FF2B5EF4-FFF2-40B4-BE49-F238E27FC236}">
                <a16:creationId xmlns:a16="http://schemas.microsoft.com/office/drawing/2014/main" id="{A46FB806-381D-9E49-B2C5-67D1BC88BEEF}"/>
              </a:ext>
            </a:extLst>
          </p:cNvPr>
          <p:cNvSpPr>
            <a:spLocks noGrp="1"/>
          </p:cNvSpPr>
          <p:nvPr>
            <p:ph idx="1"/>
          </p:nvPr>
        </p:nvSpPr>
        <p:spPr>
          <a:xfrm>
            <a:off x="3099373" y="1389734"/>
            <a:ext cx="4365729" cy="2055221"/>
          </a:xfrm>
        </p:spPr>
        <p:txBody>
          <a:bodyPr>
            <a:noAutofit/>
          </a:bodyPr>
          <a:lstStyle/>
          <a:p>
            <a:pPr lvl="0"/>
            <a:endParaRPr lang="en-US" sz="100" dirty="0"/>
          </a:p>
          <a:p>
            <a:pPr marL="0" indent="0">
              <a:buNone/>
            </a:pPr>
            <a:r>
              <a:rPr lang="en-US" sz="1600" b="1" dirty="0"/>
              <a:t>Teshell Ponteen Greene, PhD</a:t>
            </a:r>
          </a:p>
          <a:p>
            <a:pPr marL="0" indent="0">
              <a:buNone/>
            </a:pPr>
            <a:r>
              <a:rPr lang="en-US" sz="1600" dirty="0"/>
              <a:t>STEM</a:t>
            </a:r>
            <a:r>
              <a:rPr lang="en-US" sz="1600" baseline="30000" dirty="0"/>
              <a:t>2</a:t>
            </a:r>
            <a:r>
              <a:rPr lang="en-US" sz="1600" dirty="0"/>
              <a:t>D Instructional Coach, FHI 360</a:t>
            </a:r>
          </a:p>
          <a:p>
            <a:pPr marL="0" indent="0">
              <a:buNone/>
            </a:pPr>
            <a:r>
              <a:rPr lang="en-US" sz="1600" dirty="0"/>
              <a:t>National Institute for Work and Learning </a:t>
            </a:r>
          </a:p>
          <a:p>
            <a:r>
              <a:rPr lang="en-US" sz="1600" b="1" dirty="0">
                <a:hlinkClick r:id="rId4"/>
              </a:rPr>
              <a:t>tgreene@fhi360.org</a:t>
            </a:r>
            <a:endParaRPr lang="en-US" sz="1600" b="1" dirty="0"/>
          </a:p>
          <a:p>
            <a:r>
              <a:rPr lang="en-US" sz="1600" dirty="0"/>
              <a:t>LinkedIn: Teshell Ponteen Greene</a:t>
            </a:r>
          </a:p>
        </p:txBody>
      </p:sp>
      <p:sp>
        <p:nvSpPr>
          <p:cNvPr id="11" name="Title 1">
            <a:extLst>
              <a:ext uri="{FF2B5EF4-FFF2-40B4-BE49-F238E27FC236}">
                <a16:creationId xmlns:a16="http://schemas.microsoft.com/office/drawing/2014/main" id="{41A66A63-8D92-4706-ABA7-6EF2DF4B3C7B}"/>
              </a:ext>
            </a:extLst>
          </p:cNvPr>
          <p:cNvSpPr txBox="1">
            <a:spLocks/>
          </p:cNvSpPr>
          <p:nvPr/>
        </p:nvSpPr>
        <p:spPr>
          <a:xfrm>
            <a:off x="580120" y="272247"/>
            <a:ext cx="7619803" cy="66933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endParaRPr lang="en-US" sz="2400" dirty="0"/>
          </a:p>
        </p:txBody>
      </p:sp>
      <p:pic>
        <p:nvPicPr>
          <p:cNvPr id="12" name="Picture 11" descr="NIWL_Wordmark_FullColor_Horizontal_v1.png">
            <a:extLst>
              <a:ext uri="{FF2B5EF4-FFF2-40B4-BE49-F238E27FC236}">
                <a16:creationId xmlns:a16="http://schemas.microsoft.com/office/drawing/2014/main" id="{6D297D86-013B-46F8-B207-8CC4AF325D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pic>
        <p:nvPicPr>
          <p:cNvPr id="13" name="Picture 12" descr="FHI360_Logo_NewTag_Horiz_black.png">
            <a:extLst>
              <a:ext uri="{FF2B5EF4-FFF2-40B4-BE49-F238E27FC236}">
                <a16:creationId xmlns:a16="http://schemas.microsoft.com/office/drawing/2014/main" id="{A7A33E77-60D3-4826-A8CE-C159999A23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spTree>
    <p:extLst>
      <p:ext uri="{BB962C8B-B14F-4D97-AF65-F5344CB8AC3E}">
        <p14:creationId xmlns:p14="http://schemas.microsoft.com/office/powerpoint/2010/main" val="56643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754" y="505658"/>
            <a:ext cx="7619803" cy="669338"/>
          </a:xfrm>
        </p:spPr>
        <p:txBody>
          <a:bodyPr>
            <a:normAutofit/>
          </a:bodyPr>
          <a:lstStyle/>
          <a:p>
            <a:r>
              <a:rPr lang="en-US" sz="2400" dirty="0"/>
              <a:t>STEM</a:t>
            </a:r>
            <a:r>
              <a:rPr lang="en-US" sz="2400" baseline="30000" dirty="0"/>
              <a:t>2</a:t>
            </a:r>
            <a:r>
              <a:rPr lang="en-US" sz="2400" dirty="0"/>
              <a:t>D </a:t>
            </a:r>
          </a:p>
        </p:txBody>
      </p:sp>
      <p:sp>
        <p:nvSpPr>
          <p:cNvPr id="3" name="Content Placeholder 2"/>
          <p:cNvSpPr>
            <a:spLocks noGrp="1"/>
          </p:cNvSpPr>
          <p:nvPr>
            <p:ph idx="1"/>
          </p:nvPr>
        </p:nvSpPr>
        <p:spPr>
          <a:xfrm>
            <a:off x="630912" y="1214078"/>
            <a:ext cx="4256134" cy="3119289"/>
          </a:xfrm>
        </p:spPr>
        <p:txBody>
          <a:bodyPr>
            <a:normAutofit/>
          </a:bodyPr>
          <a:lstStyle/>
          <a:p>
            <a:pPr marL="0" indent="0">
              <a:buNone/>
            </a:pPr>
            <a:r>
              <a:rPr lang="en-US" sz="1200" dirty="0">
                <a:cs typeface="Calibri" panose="020F0502020204030204" pitchFamily="34" charset="0"/>
              </a:rPr>
              <a:t>“STEM” or Science, Technology, Engineering, and Mathematics, refers to an increasingly important sector of studies and careers. In 2015, Johnson &amp; Johnson added </a:t>
            </a:r>
            <a:r>
              <a:rPr lang="en-US" sz="1200" baseline="30000" dirty="0">
                <a:cs typeface="Calibri" panose="020F0502020204030204" pitchFamily="34" charset="0"/>
              </a:rPr>
              <a:t>2</a:t>
            </a:r>
            <a:r>
              <a:rPr lang="en-US" sz="1200" dirty="0">
                <a:cs typeface="Calibri" panose="020F0502020204030204" pitchFamily="34" charset="0"/>
              </a:rPr>
              <a:t>D to its women in STEM initiative (</a:t>
            </a:r>
            <a:r>
              <a:rPr lang="en-US" sz="1200" dirty="0">
                <a:latin typeface="Calibri" panose="020F0502020204030204" pitchFamily="34" charset="0"/>
                <a:ea typeface="Arial" charset="0"/>
                <a:cs typeface="Calibri" panose="020F0502020204030204" pitchFamily="34" charset="0"/>
              </a:rPr>
              <a:t>WiSTEM</a:t>
            </a:r>
            <a:r>
              <a:rPr lang="en-US" sz="1200" baseline="30000" dirty="0">
                <a:latin typeface="Calibri" panose="020F0502020204030204" pitchFamily="34" charset="0"/>
                <a:ea typeface="Arial" charset="0"/>
                <a:cs typeface="Calibri" panose="020F0502020204030204" pitchFamily="34" charset="0"/>
              </a:rPr>
              <a:t>2</a:t>
            </a:r>
            <a:r>
              <a:rPr lang="en-US" sz="1200" dirty="0">
                <a:latin typeface="Calibri" panose="020F0502020204030204" pitchFamily="34" charset="0"/>
                <a:ea typeface="Arial" charset="0"/>
                <a:cs typeface="Calibri" panose="020F0502020204030204" pitchFamily="34" charset="0"/>
              </a:rPr>
              <a:t>D)</a:t>
            </a:r>
            <a:r>
              <a:rPr lang="en-US" sz="1200" dirty="0">
                <a:cs typeface="Calibri" panose="020F0502020204030204" pitchFamily="34" charset="0"/>
              </a:rPr>
              <a:t> to recognize and elevate the manufacturing and design disciplines, which are directly aligned with the other STEM subjects. </a:t>
            </a:r>
          </a:p>
          <a:p>
            <a:pPr marL="0" indent="0">
              <a:buNone/>
            </a:pPr>
            <a:endParaRPr lang="en-US" sz="1200" dirty="0">
              <a:latin typeface="Calibri" panose="020F0502020204030204" pitchFamily="34" charset="0"/>
              <a:ea typeface="Arial" charset="0"/>
              <a:cs typeface="Calibri" panose="020F0502020204030204" pitchFamily="34" charset="0"/>
            </a:endParaRPr>
          </a:p>
          <a:p>
            <a:pPr marL="0" indent="0">
              <a:buNone/>
            </a:pPr>
            <a:r>
              <a:rPr lang="en-US" sz="1200" dirty="0">
                <a:latin typeface="Calibri" panose="020F0502020204030204" pitchFamily="34" charset="0"/>
                <a:ea typeface="Arial" charset="0"/>
                <a:cs typeface="Calibri" panose="020F0502020204030204" pitchFamily="34" charset="0"/>
              </a:rPr>
              <a:t>WiSTEM</a:t>
            </a:r>
            <a:r>
              <a:rPr lang="en-US" sz="1200" baseline="30000" dirty="0">
                <a:latin typeface="Calibri" panose="020F0502020204030204" pitchFamily="34" charset="0"/>
                <a:ea typeface="Arial" charset="0"/>
                <a:cs typeface="Calibri" panose="020F0502020204030204" pitchFamily="34" charset="0"/>
              </a:rPr>
              <a:t>2</a:t>
            </a:r>
            <a:r>
              <a:rPr lang="en-US" sz="1200" dirty="0">
                <a:latin typeface="Calibri" panose="020F0502020204030204" pitchFamily="34" charset="0"/>
                <a:ea typeface="Arial" charset="0"/>
                <a:cs typeface="Calibri" panose="020F0502020204030204" pitchFamily="34" charset="0"/>
              </a:rPr>
              <a:t>D addresses gender disparities within STEM</a:t>
            </a:r>
            <a:r>
              <a:rPr lang="en-US" sz="1200" baseline="30000" dirty="0">
                <a:latin typeface="Calibri" panose="020F0502020204030204" pitchFamily="34" charset="0"/>
                <a:ea typeface="Arial" charset="0"/>
                <a:cs typeface="Calibri" panose="020F0502020204030204" pitchFamily="34" charset="0"/>
              </a:rPr>
              <a:t>2</a:t>
            </a:r>
            <a:r>
              <a:rPr lang="en-US" sz="1200" dirty="0">
                <a:latin typeface="Calibri" panose="020F0502020204030204" pitchFamily="34" charset="0"/>
                <a:ea typeface="Arial" charset="0"/>
                <a:cs typeface="Calibri" panose="020F0502020204030204" pitchFamily="34" charset="0"/>
              </a:rPr>
              <a:t>D fields and engages young girls and women through four pillars:</a:t>
            </a:r>
          </a:p>
          <a:p>
            <a:r>
              <a:rPr lang="en-US" sz="1200" b="1" dirty="0">
                <a:solidFill>
                  <a:srgbClr val="00B0F0"/>
                </a:solidFill>
                <a:latin typeface="Calibri" panose="020F0502020204030204" pitchFamily="34" charset="0"/>
                <a:ea typeface="Arial" charset="0"/>
                <a:cs typeface="Calibri" panose="020F0502020204030204" pitchFamily="34" charset="0"/>
              </a:rPr>
              <a:t>Youth Programs</a:t>
            </a:r>
          </a:p>
          <a:p>
            <a:r>
              <a:rPr lang="en-US" sz="1200" dirty="0">
                <a:latin typeface="Calibri" panose="020F0502020204030204" pitchFamily="34" charset="0"/>
                <a:ea typeface="Arial" charset="0"/>
                <a:cs typeface="Calibri" panose="020F0502020204030204" pitchFamily="34" charset="0"/>
              </a:rPr>
              <a:t>University Programs</a:t>
            </a:r>
          </a:p>
          <a:p>
            <a:r>
              <a:rPr lang="en-US" sz="1200" dirty="0">
                <a:latin typeface="Calibri" panose="020F0502020204030204" pitchFamily="34" charset="0"/>
                <a:ea typeface="Arial" charset="0"/>
                <a:cs typeface="Calibri" panose="020F0502020204030204" pitchFamily="34" charset="0"/>
              </a:rPr>
              <a:t>Professional Programs</a:t>
            </a:r>
          </a:p>
          <a:p>
            <a:r>
              <a:rPr lang="en-US" sz="1200" dirty="0">
                <a:latin typeface="Calibri" panose="020F0502020204030204" pitchFamily="34" charset="0"/>
                <a:ea typeface="Arial" charset="0"/>
                <a:cs typeface="Calibri" panose="020F0502020204030204" pitchFamily="34" charset="0"/>
              </a:rPr>
              <a:t>Partnership Programs</a:t>
            </a:r>
          </a:p>
          <a:p>
            <a:pPr marL="0" indent="0">
              <a:buNone/>
            </a:pPr>
            <a:endParaRPr lang="en-US" sz="1200" dirty="0">
              <a:latin typeface="Calibri" panose="020F0502020204030204" pitchFamily="34" charset="0"/>
              <a:ea typeface="Arial" charset="0"/>
              <a:cs typeface="Calibri" panose="020F0502020204030204" pitchFamily="34" charset="0"/>
            </a:endParaRPr>
          </a:p>
        </p:txBody>
      </p:sp>
      <p:sp>
        <p:nvSpPr>
          <p:cNvPr id="4" name="Title 1"/>
          <p:cNvSpPr txBox="1">
            <a:spLocks/>
          </p:cNvSpPr>
          <p:nvPr/>
        </p:nvSpPr>
        <p:spPr>
          <a:xfrm>
            <a:off x="561754" y="435107"/>
            <a:ext cx="7619803" cy="27979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r>
              <a:rPr lang="en-US" sz="1200" kern="600" cap="all" spc="200" dirty="0">
                <a:solidFill>
                  <a:srgbClr val="13B5EA"/>
                </a:solidFill>
              </a:rPr>
              <a:t>About</a:t>
            </a:r>
          </a:p>
        </p:txBody>
      </p:sp>
      <p:sp>
        <p:nvSpPr>
          <p:cNvPr id="5" name="Rectangle 4"/>
          <p:cNvSpPr/>
          <p:nvPr/>
        </p:nvSpPr>
        <p:spPr>
          <a:xfrm>
            <a:off x="5848398" y="0"/>
            <a:ext cx="3295602" cy="5143500"/>
          </a:xfrm>
          <a:prstGeom prst="rect">
            <a:avLst/>
          </a:prstGeom>
          <a:solidFill>
            <a:srgbClr val="13B5EA">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6249290" y="1157213"/>
            <a:ext cx="2493818" cy="31837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1800"/>
              </a:spcAft>
              <a:buNone/>
            </a:pPr>
            <a:r>
              <a:rPr lang="en-US" sz="1600" b="1" kern="800" cap="all" spc="100" dirty="0">
                <a:solidFill>
                  <a:srgbClr val="13B5EA"/>
                </a:solidFill>
              </a:rPr>
              <a:t>Sparking enchantment with stem</a:t>
            </a:r>
            <a:r>
              <a:rPr lang="en-US" sz="1600" b="1" kern="800" cap="all" spc="100" baseline="30000" dirty="0">
                <a:solidFill>
                  <a:srgbClr val="13B5EA"/>
                </a:solidFill>
              </a:rPr>
              <a:t>2</a:t>
            </a:r>
            <a:r>
              <a:rPr lang="en-US" sz="1600" b="1" kern="800" cap="all" spc="100" dirty="0">
                <a:solidFill>
                  <a:srgbClr val="13B5EA"/>
                </a:solidFill>
              </a:rPr>
              <a:t>d subjects for young women and girls through creative problem solving and play</a:t>
            </a:r>
          </a:p>
          <a:p>
            <a:pPr marL="0" indent="0" algn="ctr">
              <a:lnSpc>
                <a:spcPts val="1200"/>
              </a:lnSpc>
              <a:spcBef>
                <a:spcPts val="0"/>
              </a:spcBef>
              <a:spcAft>
                <a:spcPts val="1800"/>
              </a:spcAft>
              <a:buNone/>
            </a:pPr>
            <a:r>
              <a:rPr lang="en-US" sz="800" b="1" kern="800" cap="all" spc="100" dirty="0">
                <a:solidFill>
                  <a:srgbClr val="13B5EA"/>
                </a:solidFill>
              </a:rPr>
              <a:t>- Johnson &amp; Johnson youth pillar programs</a:t>
            </a:r>
          </a:p>
        </p:txBody>
      </p:sp>
    </p:spTree>
    <p:extLst>
      <p:ext uri="{BB962C8B-B14F-4D97-AF65-F5344CB8AC3E}">
        <p14:creationId xmlns:p14="http://schemas.microsoft.com/office/powerpoint/2010/main" val="2405257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7918C267-501B-4F91-944D-5B1682F2C625}"/>
              </a:ext>
            </a:extLst>
          </p:cNvPr>
          <p:cNvSpPr>
            <a:spLocks noGrp="1"/>
          </p:cNvSpPr>
          <p:nvPr>
            <p:ph type="title"/>
          </p:nvPr>
        </p:nvSpPr>
        <p:spPr>
          <a:xfrm>
            <a:off x="322766" y="193654"/>
            <a:ext cx="5169610" cy="669338"/>
          </a:xfrm>
        </p:spPr>
        <p:txBody>
          <a:bodyPr>
            <a:normAutofit/>
          </a:bodyPr>
          <a:lstStyle/>
          <a:p>
            <a:pPr algn="l"/>
            <a:r>
              <a:rPr lang="en-US" sz="2600" dirty="0"/>
              <a:t>STEM</a:t>
            </a:r>
            <a:r>
              <a:rPr lang="en-US" sz="2600" baseline="30000" dirty="0"/>
              <a:t>2</a:t>
            </a:r>
            <a:r>
              <a:rPr lang="en-US" sz="2600" dirty="0"/>
              <a:t>D Student Activities </a:t>
            </a:r>
          </a:p>
        </p:txBody>
      </p:sp>
      <p:sp>
        <p:nvSpPr>
          <p:cNvPr id="21" name="Content Placeholder 2">
            <a:extLst>
              <a:ext uri="{FF2B5EF4-FFF2-40B4-BE49-F238E27FC236}">
                <a16:creationId xmlns:a16="http://schemas.microsoft.com/office/drawing/2014/main" id="{9EDDB397-B937-4C3E-98F9-C0ACA0597209}"/>
              </a:ext>
            </a:extLst>
          </p:cNvPr>
          <p:cNvSpPr txBox="1">
            <a:spLocks/>
          </p:cNvSpPr>
          <p:nvPr/>
        </p:nvSpPr>
        <p:spPr>
          <a:xfrm>
            <a:off x="554071" y="832027"/>
            <a:ext cx="4436351" cy="3408200"/>
          </a:xfrm>
          <a:prstGeom prst="rect">
            <a:avLst/>
          </a:prstGeom>
        </p:spPr>
        <p:txBody>
          <a:bodyPr vert="horz" wrap="square" lIns="91440" tIns="45720" rIns="91440" bIns="45720" rtlCol="0">
            <a:noAutofit/>
          </a:bodyPr>
          <a:lstStyle>
            <a:lvl1pPr marL="164592" indent="-164592" algn="l" defTabSz="457200" rtl="0" eaLnBrk="1" latinLnBrk="0" hangingPunct="1">
              <a:spcBef>
                <a:spcPct val="20000"/>
              </a:spcBef>
              <a:buFont typeface="Arial"/>
              <a:buChar char="•"/>
              <a:defRPr sz="1000" kern="1200">
                <a:solidFill>
                  <a:schemeClr val="tx1"/>
                </a:solidFill>
                <a:latin typeface="+mn-lt"/>
                <a:ea typeface="+mn-ea"/>
                <a:cs typeface="+mn-cs"/>
              </a:defRPr>
            </a:lvl1pPr>
            <a:lvl2pPr marL="374904" indent="-164592" algn="l" defTabSz="457200" rtl="0" eaLnBrk="1" latinLnBrk="0" hangingPunct="1">
              <a:spcBef>
                <a:spcPct val="20000"/>
              </a:spcBef>
              <a:buFont typeface="Arial"/>
              <a:buChar char="•"/>
              <a:defRPr sz="1000" kern="1200">
                <a:solidFill>
                  <a:schemeClr val="tx1"/>
                </a:solidFill>
                <a:latin typeface="+mn-lt"/>
                <a:ea typeface="+mn-ea"/>
                <a:cs typeface="+mn-cs"/>
              </a:defRPr>
            </a:lvl2pPr>
            <a:lvl3pPr marL="594360" indent="-164592" algn="l" defTabSz="457200" rtl="0" eaLnBrk="1" latinLnBrk="0" hangingPunct="1">
              <a:spcBef>
                <a:spcPct val="20000"/>
              </a:spcBef>
              <a:buFont typeface="Arial"/>
              <a:buChar char="•"/>
              <a:defRPr sz="1000" kern="1200">
                <a:solidFill>
                  <a:schemeClr val="tx1"/>
                </a:solidFill>
                <a:latin typeface="+mn-lt"/>
                <a:ea typeface="+mn-ea"/>
                <a:cs typeface="+mn-cs"/>
              </a:defRPr>
            </a:lvl3pPr>
            <a:lvl4pPr marL="777240" indent="-164592" algn="l" defTabSz="457200" rtl="0" eaLnBrk="1" latinLnBrk="0" hangingPunct="1">
              <a:spcBef>
                <a:spcPct val="20000"/>
              </a:spcBef>
              <a:buFont typeface="Arial"/>
              <a:buChar char="–"/>
              <a:defRPr sz="1000" kern="1200">
                <a:solidFill>
                  <a:schemeClr val="tx1"/>
                </a:solidFill>
                <a:latin typeface="+mn-lt"/>
                <a:ea typeface="+mn-ea"/>
                <a:cs typeface="+mn-cs"/>
              </a:defRPr>
            </a:lvl4pPr>
            <a:lvl5pPr marL="960120" indent="-164592" algn="l" defTabSz="457200" rtl="0" eaLnBrk="1" latinLnBrk="0" hangingPunct="1">
              <a:spcBef>
                <a:spcPct val="20000"/>
              </a:spcBef>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200" dirty="0">
                <a:latin typeface="Calibri" panose="020F0502020204030204" pitchFamily="34" charset="0"/>
                <a:ea typeface="Arial" charset="0"/>
                <a:cs typeface="Calibri" panose="020F0502020204030204" pitchFamily="34" charset="0"/>
              </a:rPr>
              <a:t>A suite of activities for educators, parents, and volunteers to use as they engage youth with STEM</a:t>
            </a:r>
            <a:r>
              <a:rPr lang="en-US" sz="1200" baseline="30000" dirty="0">
                <a:latin typeface="Calibri" panose="020F0502020204030204" pitchFamily="34" charset="0"/>
                <a:ea typeface="Arial" charset="0"/>
                <a:cs typeface="Calibri" panose="020F0502020204030204" pitchFamily="34" charset="0"/>
              </a:rPr>
              <a:t>2</a:t>
            </a:r>
            <a:r>
              <a:rPr lang="en-US" sz="1200" dirty="0">
                <a:latin typeface="Calibri" panose="020F0502020204030204" pitchFamily="34" charset="0"/>
                <a:ea typeface="Arial" charset="0"/>
                <a:cs typeface="Calibri" panose="020F0502020204030204" pitchFamily="34" charset="0"/>
              </a:rPr>
              <a:t>D. They incorporate a comprehensive approach to student-centered learning.  </a:t>
            </a:r>
          </a:p>
          <a:p>
            <a:r>
              <a:rPr lang="en-US" sz="1100" dirty="0">
                <a:latin typeface="Calibri" panose="020F0502020204030204" pitchFamily="34" charset="0"/>
                <a:ea typeface="Arial" charset="0"/>
                <a:cs typeface="Calibri" panose="020F0502020204030204" pitchFamily="34" charset="0"/>
              </a:rPr>
              <a:t>Interactive, hands-on, minds on learning</a:t>
            </a:r>
          </a:p>
          <a:p>
            <a:r>
              <a:rPr lang="en-US" sz="1100" dirty="0">
                <a:latin typeface="Calibri" panose="020F0502020204030204" pitchFamily="34" charset="0"/>
                <a:ea typeface="Arial" charset="0"/>
                <a:cs typeface="Calibri" panose="020F0502020204030204" pitchFamily="34" charset="0"/>
              </a:rPr>
              <a:t>Collaboration &amp; teamwork</a:t>
            </a:r>
          </a:p>
          <a:p>
            <a:r>
              <a:rPr lang="en-US" sz="1100" dirty="0">
                <a:latin typeface="Calibri" panose="020F0502020204030204" pitchFamily="34" charset="0"/>
                <a:ea typeface="Arial" charset="0"/>
                <a:cs typeface="Calibri" panose="020F0502020204030204" pitchFamily="34" charset="0"/>
              </a:rPr>
              <a:t>Inquiry-based investigations</a:t>
            </a:r>
          </a:p>
          <a:p>
            <a:r>
              <a:rPr lang="en-US" sz="1100" dirty="0">
                <a:latin typeface="Calibri" panose="020F0502020204030204" pitchFamily="34" charset="0"/>
                <a:ea typeface="Arial" charset="0"/>
                <a:cs typeface="Calibri" panose="020F0502020204030204" pitchFamily="34" charset="0"/>
              </a:rPr>
              <a:t>Project based with real-life application</a:t>
            </a:r>
          </a:p>
          <a:p>
            <a:r>
              <a:rPr lang="en-US" sz="1100" dirty="0">
                <a:latin typeface="Calibri" panose="020F0502020204030204" pitchFamily="34" charset="0"/>
                <a:ea typeface="Arial" charset="0"/>
                <a:cs typeface="Calibri" panose="020F0502020204030204" pitchFamily="34" charset="0"/>
              </a:rPr>
              <a:t>Build confidence for student</a:t>
            </a:r>
          </a:p>
          <a:p>
            <a:r>
              <a:rPr lang="en-US" sz="1100" dirty="0">
                <a:latin typeface="Calibri" panose="020F0502020204030204" pitchFamily="34" charset="0"/>
                <a:ea typeface="Arial" charset="0"/>
                <a:cs typeface="Calibri" panose="020F0502020204030204" pitchFamily="34" charset="0"/>
              </a:rPr>
              <a:t>Exposure to diverse role models</a:t>
            </a:r>
          </a:p>
          <a:p>
            <a:endParaRPr lang="en-US" sz="1100" dirty="0">
              <a:latin typeface="Calibri" panose="020F0502020204030204" pitchFamily="34" charset="0"/>
              <a:ea typeface="Arial" charset="0"/>
              <a:cs typeface="Calibri" panose="020F0502020204030204" pitchFamily="34" charset="0"/>
            </a:endParaRPr>
          </a:p>
          <a:p>
            <a:pPr marL="0" indent="0">
              <a:buNone/>
            </a:pPr>
            <a:r>
              <a:rPr lang="en-US" sz="1200" b="1" u="sng" dirty="0">
                <a:latin typeface="Calibri" panose="020F0502020204030204" pitchFamily="34" charset="0"/>
                <a:ea typeface="Arial" charset="0"/>
                <a:cs typeface="Calibri" panose="020F0502020204030204" pitchFamily="34" charset="0"/>
              </a:rPr>
              <a:t>Activity Listing</a:t>
            </a:r>
          </a:p>
          <a:p>
            <a:r>
              <a:rPr lang="en-US" sz="1200" dirty="0">
                <a:latin typeface="Calibri" panose="020F0502020204030204" pitchFamily="34" charset="0"/>
                <a:ea typeface="Arial" charset="0"/>
                <a:cs typeface="Calibri" panose="020F0502020204030204" pitchFamily="34" charset="0"/>
              </a:rPr>
              <a:t>Ignite! (10+)</a:t>
            </a:r>
          </a:p>
          <a:p>
            <a:r>
              <a:rPr lang="en-US" sz="1200" dirty="0">
                <a:latin typeface="Calibri" panose="020F0502020204030204" pitchFamily="34" charset="0"/>
                <a:ea typeface="Arial" charset="0"/>
                <a:cs typeface="Calibri" panose="020F0502020204030204" pitchFamily="34" charset="0"/>
              </a:rPr>
              <a:t>Activities at Home (6)</a:t>
            </a:r>
          </a:p>
          <a:p>
            <a:r>
              <a:rPr lang="en-US" sz="1200" dirty="0">
                <a:latin typeface="Calibri" panose="020F0502020204030204" pitchFamily="34" charset="0"/>
                <a:ea typeface="Arial" charset="0"/>
                <a:cs typeface="Calibri" panose="020F0502020204030204" pitchFamily="34" charset="0"/>
              </a:rPr>
              <a:t>Student Classroom Activities (26+)</a:t>
            </a:r>
          </a:p>
          <a:p>
            <a:r>
              <a:rPr lang="en-US" sz="1200" dirty="0">
                <a:latin typeface="Calibri" panose="020F0502020204030204" pitchFamily="34" charset="0"/>
                <a:ea typeface="Arial" charset="0"/>
                <a:cs typeface="Calibri" panose="020F0502020204030204" pitchFamily="34" charset="0"/>
              </a:rPr>
              <a:t>STEM</a:t>
            </a:r>
            <a:r>
              <a:rPr lang="en-US" sz="1200" baseline="30000" dirty="0">
                <a:latin typeface="Calibri" panose="020F0502020204030204" pitchFamily="34" charset="0"/>
                <a:ea typeface="Arial" charset="0"/>
                <a:cs typeface="Calibri" panose="020F0502020204030204" pitchFamily="34" charset="0"/>
              </a:rPr>
              <a:t>2</a:t>
            </a:r>
            <a:r>
              <a:rPr lang="en-US" sz="1200" dirty="0">
                <a:latin typeface="Calibri" panose="020F0502020204030204" pitchFamily="34" charset="0"/>
                <a:ea typeface="Arial" charset="0"/>
                <a:cs typeface="Calibri" panose="020F0502020204030204" pitchFamily="34" charset="0"/>
              </a:rPr>
              <a:t>D Career Quiz </a:t>
            </a:r>
          </a:p>
          <a:p>
            <a:r>
              <a:rPr lang="en-US" sz="1200" dirty="0">
                <a:latin typeface="Calibri" panose="020F0502020204030204" pitchFamily="34" charset="0"/>
                <a:ea typeface="Arial" charset="0"/>
                <a:cs typeface="Calibri" panose="020F0502020204030204" pitchFamily="34" charset="0"/>
              </a:rPr>
              <a:t>STEM</a:t>
            </a:r>
            <a:r>
              <a:rPr lang="en-US" sz="1200" baseline="30000" dirty="0">
                <a:latin typeface="Calibri" panose="020F0502020204030204" pitchFamily="34" charset="0"/>
                <a:ea typeface="Arial" charset="0"/>
                <a:cs typeface="Calibri" panose="020F0502020204030204" pitchFamily="34" charset="0"/>
              </a:rPr>
              <a:t>2</a:t>
            </a:r>
            <a:r>
              <a:rPr lang="en-US" sz="1200" dirty="0">
                <a:latin typeface="Calibri" panose="020F0502020204030204" pitchFamily="34" charset="0"/>
                <a:ea typeface="Arial" charset="0"/>
                <a:cs typeface="Calibri" panose="020F0502020204030204" pitchFamily="34" charset="0"/>
              </a:rPr>
              <a:t>D Recorded Events</a:t>
            </a:r>
          </a:p>
        </p:txBody>
      </p:sp>
      <p:sp>
        <p:nvSpPr>
          <p:cNvPr id="25" name="Content Placeholder 2">
            <a:extLst>
              <a:ext uri="{FF2B5EF4-FFF2-40B4-BE49-F238E27FC236}">
                <a16:creationId xmlns:a16="http://schemas.microsoft.com/office/drawing/2014/main" id="{6AE32F47-CF0A-4FFB-BA01-3D7636222373}"/>
              </a:ext>
            </a:extLst>
          </p:cNvPr>
          <p:cNvSpPr>
            <a:spLocks noGrp="1"/>
          </p:cNvSpPr>
          <p:nvPr>
            <p:ph idx="1"/>
          </p:nvPr>
        </p:nvSpPr>
        <p:spPr>
          <a:xfrm>
            <a:off x="7002080" y="477370"/>
            <a:ext cx="1564789" cy="268125"/>
          </a:xfrm>
        </p:spPr>
        <p:txBody>
          <a:bodyPr>
            <a:normAutofit/>
          </a:bodyPr>
          <a:lstStyle/>
          <a:p>
            <a:pPr marL="0" indent="0" algn="ctr">
              <a:lnSpc>
                <a:spcPts val="1400"/>
              </a:lnSpc>
              <a:spcBef>
                <a:spcPts val="0"/>
              </a:spcBef>
              <a:spcAft>
                <a:spcPts val="1800"/>
              </a:spcAft>
              <a:buNone/>
            </a:pPr>
            <a:r>
              <a:rPr lang="en-US" sz="1100" b="1" cap="all" dirty="0">
                <a:solidFill>
                  <a:srgbClr val="4A2256"/>
                </a:solidFill>
              </a:rPr>
              <a:t>Ignite! activities</a:t>
            </a:r>
            <a:endParaRPr lang="en-US" sz="1100" dirty="0"/>
          </a:p>
        </p:txBody>
      </p:sp>
      <p:grpSp>
        <p:nvGrpSpPr>
          <p:cNvPr id="4" name="Group 3">
            <a:extLst>
              <a:ext uri="{FF2B5EF4-FFF2-40B4-BE49-F238E27FC236}">
                <a16:creationId xmlns:a16="http://schemas.microsoft.com/office/drawing/2014/main" id="{964F315E-52BF-46AA-938D-B8069FEDFA56}"/>
              </a:ext>
            </a:extLst>
          </p:cNvPr>
          <p:cNvGrpSpPr/>
          <p:nvPr/>
        </p:nvGrpSpPr>
        <p:grpSpPr>
          <a:xfrm>
            <a:off x="3623642" y="864842"/>
            <a:ext cx="3104371" cy="2498186"/>
            <a:chOff x="3679092" y="930155"/>
            <a:chExt cx="3104371" cy="2498186"/>
          </a:xfrm>
        </p:grpSpPr>
        <p:pic>
          <p:nvPicPr>
            <p:cNvPr id="32" name="Picture 31" descr="A picture containing grass, green&#10;&#10;Description automatically generated">
              <a:extLst>
                <a:ext uri="{FF2B5EF4-FFF2-40B4-BE49-F238E27FC236}">
                  <a16:creationId xmlns:a16="http://schemas.microsoft.com/office/drawing/2014/main" id="{65723CBD-653E-4183-829A-70EFE89969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8728" y="1730252"/>
              <a:ext cx="1222125" cy="1698089"/>
            </a:xfrm>
            <a:prstGeom prst="rect">
              <a:avLst/>
            </a:prstGeom>
          </p:spPr>
        </p:pic>
        <p:pic>
          <p:nvPicPr>
            <p:cNvPr id="24" name="Picture 23">
              <a:extLst>
                <a:ext uri="{FF2B5EF4-FFF2-40B4-BE49-F238E27FC236}">
                  <a16:creationId xmlns:a16="http://schemas.microsoft.com/office/drawing/2014/main" id="{699651F9-712D-4C1C-B329-281388A2EFCB}"/>
                </a:ext>
              </a:extLst>
            </p:cNvPr>
            <p:cNvPicPr>
              <a:picLocks noChangeAspect="1"/>
            </p:cNvPicPr>
            <p:nvPr/>
          </p:nvPicPr>
          <p:blipFill>
            <a:blip r:embed="rId4"/>
            <a:stretch>
              <a:fillRect/>
            </a:stretch>
          </p:blipFill>
          <p:spPr>
            <a:xfrm>
              <a:off x="5223638" y="930155"/>
              <a:ext cx="1559825" cy="2033549"/>
            </a:xfrm>
            <a:prstGeom prst="rect">
              <a:avLst/>
            </a:prstGeom>
          </p:spPr>
        </p:pic>
        <p:sp>
          <p:nvSpPr>
            <p:cNvPr id="33" name="Content Placeholder 2">
              <a:extLst>
                <a:ext uri="{FF2B5EF4-FFF2-40B4-BE49-F238E27FC236}">
                  <a16:creationId xmlns:a16="http://schemas.microsoft.com/office/drawing/2014/main" id="{4CAE19C6-88A5-482F-A66D-E7AFBA7F64D2}"/>
                </a:ext>
              </a:extLst>
            </p:cNvPr>
            <p:cNvSpPr txBox="1">
              <a:spLocks/>
            </p:cNvSpPr>
            <p:nvPr/>
          </p:nvSpPr>
          <p:spPr>
            <a:xfrm>
              <a:off x="3679092" y="1482356"/>
              <a:ext cx="1564789" cy="278909"/>
            </a:xfrm>
            <a:prstGeom prst="rect">
              <a:avLst/>
            </a:prstGeom>
          </p:spPr>
          <p:txBody>
            <a:bodyPr vert="horz" lIns="91440" tIns="45720" rIns="91440" bIns="45720" rtlCol="0">
              <a:normAutofit/>
            </a:bodyPr>
            <a:lstStyle>
              <a:lvl1pPr marL="164592" indent="-164592" algn="l" defTabSz="457200" rtl="0" eaLnBrk="1" latinLnBrk="0" hangingPunct="1">
                <a:spcBef>
                  <a:spcPct val="20000"/>
                </a:spcBef>
                <a:buFont typeface="Arial"/>
                <a:buChar char="•"/>
                <a:defRPr sz="1000" kern="1200">
                  <a:solidFill>
                    <a:schemeClr val="tx1"/>
                  </a:solidFill>
                  <a:latin typeface="+mn-lt"/>
                  <a:ea typeface="+mn-ea"/>
                  <a:cs typeface="+mn-cs"/>
                </a:defRPr>
              </a:lvl1pPr>
              <a:lvl2pPr marL="374904" indent="-164592" algn="l" defTabSz="457200" rtl="0" eaLnBrk="1" latinLnBrk="0" hangingPunct="1">
                <a:spcBef>
                  <a:spcPct val="20000"/>
                </a:spcBef>
                <a:buFont typeface="Arial"/>
                <a:buChar char="•"/>
                <a:defRPr sz="1000" kern="1200">
                  <a:solidFill>
                    <a:schemeClr val="tx1"/>
                  </a:solidFill>
                  <a:latin typeface="+mn-lt"/>
                  <a:ea typeface="+mn-ea"/>
                  <a:cs typeface="+mn-cs"/>
                </a:defRPr>
              </a:lvl2pPr>
              <a:lvl3pPr marL="594360" indent="-164592" algn="l" defTabSz="457200" rtl="0" eaLnBrk="1" latinLnBrk="0" hangingPunct="1">
                <a:spcBef>
                  <a:spcPct val="20000"/>
                </a:spcBef>
                <a:buFont typeface="Arial"/>
                <a:buChar char="•"/>
                <a:defRPr sz="1000" kern="1200">
                  <a:solidFill>
                    <a:schemeClr val="tx1"/>
                  </a:solidFill>
                  <a:latin typeface="+mn-lt"/>
                  <a:ea typeface="+mn-ea"/>
                  <a:cs typeface="+mn-cs"/>
                </a:defRPr>
              </a:lvl3pPr>
              <a:lvl4pPr marL="777240" indent="-164592" algn="l" defTabSz="457200" rtl="0" eaLnBrk="1" latinLnBrk="0" hangingPunct="1">
                <a:spcBef>
                  <a:spcPct val="20000"/>
                </a:spcBef>
                <a:buFont typeface="Arial"/>
                <a:buChar char="–"/>
                <a:defRPr sz="1000" kern="1200">
                  <a:solidFill>
                    <a:schemeClr val="tx1"/>
                  </a:solidFill>
                  <a:latin typeface="+mn-lt"/>
                  <a:ea typeface="+mn-ea"/>
                  <a:cs typeface="+mn-cs"/>
                </a:defRPr>
              </a:lvl4pPr>
              <a:lvl5pPr marL="960120" indent="-164592" algn="l" defTabSz="457200" rtl="0" eaLnBrk="1" latinLnBrk="0" hangingPunct="1">
                <a:spcBef>
                  <a:spcPct val="20000"/>
                </a:spcBef>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ts val="1400"/>
                </a:lnSpc>
                <a:spcBef>
                  <a:spcPts val="0"/>
                </a:spcBef>
                <a:spcAft>
                  <a:spcPts val="1800"/>
                </a:spcAft>
                <a:buFont typeface="Arial"/>
                <a:buNone/>
              </a:pPr>
              <a:r>
                <a:rPr lang="en-US" sz="1050" b="1" cap="all" dirty="0">
                  <a:solidFill>
                    <a:srgbClr val="4A2256"/>
                  </a:solidFill>
                </a:rPr>
                <a:t>CLASSROOM activities</a:t>
              </a:r>
              <a:endParaRPr lang="en-US" sz="1050" dirty="0"/>
            </a:p>
          </p:txBody>
        </p:sp>
      </p:grpSp>
      <p:grpSp>
        <p:nvGrpSpPr>
          <p:cNvPr id="5" name="Group 4">
            <a:extLst>
              <a:ext uri="{FF2B5EF4-FFF2-40B4-BE49-F238E27FC236}">
                <a16:creationId xmlns:a16="http://schemas.microsoft.com/office/drawing/2014/main" id="{8A3D98BF-ABAA-444E-9C6A-F22E7A55CE7E}"/>
              </a:ext>
            </a:extLst>
          </p:cNvPr>
          <p:cNvGrpSpPr/>
          <p:nvPr/>
        </p:nvGrpSpPr>
        <p:grpSpPr>
          <a:xfrm>
            <a:off x="7107609" y="714978"/>
            <a:ext cx="1474959" cy="3231528"/>
            <a:chOff x="7107609" y="1324570"/>
            <a:chExt cx="1474959" cy="3231528"/>
          </a:xfrm>
        </p:grpSpPr>
        <p:pic>
          <p:nvPicPr>
            <p:cNvPr id="27" name="Picture 26">
              <a:extLst>
                <a:ext uri="{FF2B5EF4-FFF2-40B4-BE49-F238E27FC236}">
                  <a16:creationId xmlns:a16="http://schemas.microsoft.com/office/drawing/2014/main" id="{E6D669BD-C711-4641-B016-928C518F2234}"/>
                </a:ext>
              </a:extLst>
            </p:cNvPr>
            <p:cNvPicPr>
              <a:picLocks noChangeAspect="1"/>
            </p:cNvPicPr>
            <p:nvPr/>
          </p:nvPicPr>
          <p:blipFill>
            <a:blip r:embed="rId5">
              <a:alphaModFix amt="57000"/>
              <a:extLst>
                <a:ext uri="{28A0092B-C50C-407E-A947-70E740481C1C}">
                  <a14:useLocalDpi xmlns:a14="http://schemas.microsoft.com/office/drawing/2010/main" val="0"/>
                </a:ext>
              </a:extLst>
            </a:blip>
            <a:stretch>
              <a:fillRect/>
            </a:stretch>
          </p:blipFill>
          <p:spPr>
            <a:xfrm>
              <a:off x="7107609" y="1324570"/>
              <a:ext cx="1436645" cy="1583210"/>
            </a:xfrm>
            <a:prstGeom prst="rect">
              <a:avLst/>
            </a:prstGeom>
          </p:spPr>
        </p:pic>
        <p:pic>
          <p:nvPicPr>
            <p:cNvPr id="43" name="Picture 42">
              <a:extLst>
                <a:ext uri="{FF2B5EF4-FFF2-40B4-BE49-F238E27FC236}">
                  <a16:creationId xmlns:a16="http://schemas.microsoft.com/office/drawing/2014/main" id="{C821CE50-C0CD-406E-91D8-CFCE549BA859}"/>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7145922" y="2972887"/>
              <a:ext cx="1436646" cy="1583211"/>
            </a:xfrm>
            <a:prstGeom prst="rect">
              <a:avLst/>
            </a:prstGeom>
          </p:spPr>
        </p:pic>
      </p:grpSp>
      <p:grpSp>
        <p:nvGrpSpPr>
          <p:cNvPr id="6" name="Group 5">
            <a:extLst>
              <a:ext uri="{FF2B5EF4-FFF2-40B4-BE49-F238E27FC236}">
                <a16:creationId xmlns:a16="http://schemas.microsoft.com/office/drawing/2014/main" id="{59421ADF-3BEF-4E8A-8E77-9E671E5B3D00}"/>
              </a:ext>
            </a:extLst>
          </p:cNvPr>
          <p:cNvGrpSpPr/>
          <p:nvPr/>
        </p:nvGrpSpPr>
        <p:grpSpPr>
          <a:xfrm>
            <a:off x="2974958" y="3290211"/>
            <a:ext cx="2711886" cy="1387888"/>
            <a:chOff x="1998827" y="3474486"/>
            <a:chExt cx="2711886" cy="1387888"/>
          </a:xfrm>
        </p:grpSpPr>
        <p:pic>
          <p:nvPicPr>
            <p:cNvPr id="34" name="Picture 33">
              <a:extLst>
                <a:ext uri="{FF2B5EF4-FFF2-40B4-BE49-F238E27FC236}">
                  <a16:creationId xmlns:a16="http://schemas.microsoft.com/office/drawing/2014/main" id="{884AA5C7-A124-4E15-804C-FD590825709F}"/>
                </a:ext>
              </a:extLst>
            </p:cNvPr>
            <p:cNvPicPr>
              <a:picLocks noChangeAspect="1"/>
            </p:cNvPicPr>
            <p:nvPr/>
          </p:nvPicPr>
          <p:blipFill>
            <a:blip r:embed="rId7"/>
            <a:stretch>
              <a:fillRect/>
            </a:stretch>
          </p:blipFill>
          <p:spPr>
            <a:xfrm>
              <a:off x="2555550" y="3720927"/>
              <a:ext cx="2155163" cy="1067448"/>
            </a:xfrm>
            <a:prstGeom prst="rect">
              <a:avLst/>
            </a:prstGeom>
          </p:spPr>
        </p:pic>
        <p:sp>
          <p:nvSpPr>
            <p:cNvPr id="41" name="Content Placeholder 2">
              <a:extLst>
                <a:ext uri="{FF2B5EF4-FFF2-40B4-BE49-F238E27FC236}">
                  <a16:creationId xmlns:a16="http://schemas.microsoft.com/office/drawing/2014/main" id="{078C79BB-1CD8-45B4-B9D5-AB8D97CF7EE0}"/>
                </a:ext>
              </a:extLst>
            </p:cNvPr>
            <p:cNvSpPr txBox="1">
              <a:spLocks/>
            </p:cNvSpPr>
            <p:nvPr/>
          </p:nvSpPr>
          <p:spPr>
            <a:xfrm>
              <a:off x="2253660" y="3474486"/>
              <a:ext cx="1364591" cy="372109"/>
            </a:xfrm>
            <a:prstGeom prst="rect">
              <a:avLst/>
            </a:prstGeom>
          </p:spPr>
          <p:txBody>
            <a:bodyPr vert="horz" lIns="91440" tIns="45720" rIns="91440" bIns="45720" rtlCol="0">
              <a:normAutofit/>
            </a:bodyPr>
            <a:lstStyle>
              <a:lvl1pPr marL="164592" indent="-164592" algn="l" defTabSz="457200" rtl="0" eaLnBrk="1" latinLnBrk="0" hangingPunct="1">
                <a:spcBef>
                  <a:spcPct val="20000"/>
                </a:spcBef>
                <a:buFont typeface="Arial"/>
                <a:buChar char="•"/>
                <a:defRPr sz="1000" kern="1200">
                  <a:solidFill>
                    <a:schemeClr val="tx1"/>
                  </a:solidFill>
                  <a:latin typeface="+mn-lt"/>
                  <a:ea typeface="+mn-ea"/>
                  <a:cs typeface="+mn-cs"/>
                </a:defRPr>
              </a:lvl1pPr>
              <a:lvl2pPr marL="374904" indent="-164592" algn="l" defTabSz="457200" rtl="0" eaLnBrk="1" latinLnBrk="0" hangingPunct="1">
                <a:spcBef>
                  <a:spcPct val="20000"/>
                </a:spcBef>
                <a:buFont typeface="Arial"/>
                <a:buChar char="•"/>
                <a:defRPr sz="1000" kern="1200">
                  <a:solidFill>
                    <a:schemeClr val="tx1"/>
                  </a:solidFill>
                  <a:latin typeface="+mn-lt"/>
                  <a:ea typeface="+mn-ea"/>
                  <a:cs typeface="+mn-cs"/>
                </a:defRPr>
              </a:lvl2pPr>
              <a:lvl3pPr marL="594360" indent="-164592" algn="l" defTabSz="457200" rtl="0" eaLnBrk="1" latinLnBrk="0" hangingPunct="1">
                <a:spcBef>
                  <a:spcPct val="20000"/>
                </a:spcBef>
                <a:buFont typeface="Arial"/>
                <a:buChar char="•"/>
                <a:defRPr sz="1000" kern="1200">
                  <a:solidFill>
                    <a:schemeClr val="tx1"/>
                  </a:solidFill>
                  <a:latin typeface="+mn-lt"/>
                  <a:ea typeface="+mn-ea"/>
                  <a:cs typeface="+mn-cs"/>
                </a:defRPr>
              </a:lvl3pPr>
              <a:lvl4pPr marL="777240" indent="-164592" algn="l" defTabSz="457200" rtl="0" eaLnBrk="1" latinLnBrk="0" hangingPunct="1">
                <a:spcBef>
                  <a:spcPct val="20000"/>
                </a:spcBef>
                <a:buFont typeface="Arial"/>
                <a:buChar char="–"/>
                <a:defRPr sz="1000" kern="1200">
                  <a:solidFill>
                    <a:schemeClr val="tx1"/>
                  </a:solidFill>
                  <a:latin typeface="+mn-lt"/>
                  <a:ea typeface="+mn-ea"/>
                  <a:cs typeface="+mn-cs"/>
                </a:defRPr>
              </a:lvl4pPr>
              <a:lvl5pPr marL="960120" indent="-164592" algn="l" defTabSz="457200" rtl="0" eaLnBrk="1" latinLnBrk="0" hangingPunct="1">
                <a:spcBef>
                  <a:spcPct val="20000"/>
                </a:spcBef>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ts val="1400"/>
                </a:lnSpc>
                <a:spcBef>
                  <a:spcPts val="0"/>
                </a:spcBef>
                <a:spcAft>
                  <a:spcPts val="1800"/>
                </a:spcAft>
                <a:buFont typeface="Arial"/>
                <a:buNone/>
              </a:pPr>
              <a:r>
                <a:rPr lang="en-US" sz="1100" b="1" cap="all" dirty="0">
                  <a:solidFill>
                    <a:srgbClr val="4A2256"/>
                  </a:solidFill>
                </a:rPr>
                <a:t>CAREER QUIZ</a:t>
              </a:r>
              <a:endParaRPr lang="en-US" sz="1100" dirty="0"/>
            </a:p>
          </p:txBody>
        </p:sp>
        <p:pic>
          <p:nvPicPr>
            <p:cNvPr id="44" name="Picture 4">
              <a:extLst>
                <a:ext uri="{FF2B5EF4-FFF2-40B4-BE49-F238E27FC236}">
                  <a16:creationId xmlns:a16="http://schemas.microsoft.com/office/drawing/2014/main" id="{E7AD79B5-941C-434E-B19C-A48FF413DB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82149"/>
            <a:stretch>
              <a:fillRect/>
            </a:stretch>
          </p:blipFill>
          <p:spPr bwMode="auto">
            <a:xfrm>
              <a:off x="1998827" y="3531584"/>
              <a:ext cx="463533" cy="1330790"/>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Content Placeholder 4">
            <a:extLst>
              <a:ext uri="{FF2B5EF4-FFF2-40B4-BE49-F238E27FC236}">
                <a16:creationId xmlns:a16="http://schemas.microsoft.com/office/drawing/2014/main" id="{B410807A-12EA-4C3E-88C1-8C6E9226734D}"/>
              </a:ext>
            </a:extLst>
          </p:cNvPr>
          <p:cNvSpPr txBox="1">
            <a:spLocks/>
          </p:cNvSpPr>
          <p:nvPr/>
        </p:nvSpPr>
        <p:spPr bwMode="auto">
          <a:xfrm>
            <a:off x="1898302" y="4804565"/>
            <a:ext cx="6751338" cy="233547"/>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lvl1pPr marL="239464" indent="-283003" algn="l" rtl="0" eaLnBrk="0" fontAlgn="base" hangingPunct="0">
              <a:spcBef>
                <a:spcPts val="670"/>
              </a:spcBef>
              <a:spcAft>
                <a:spcPct val="0"/>
              </a:spcAft>
              <a:buClr>
                <a:schemeClr val="tx1"/>
              </a:buClr>
              <a:buSzPct val="100000"/>
              <a:buFont typeface="Arial" pitchFamily="-110" charset="0"/>
              <a:buChar char="•"/>
              <a:defRPr sz="2500">
                <a:solidFill>
                  <a:schemeClr val="tx1"/>
                </a:solidFill>
                <a:latin typeface="+mn-lt"/>
                <a:ea typeface="+mn-ea"/>
                <a:cs typeface="+mn-cs"/>
                <a:sym typeface="Arial" pitchFamily="-110" charset="0"/>
              </a:defRPr>
            </a:lvl1pPr>
            <a:lvl2pPr marL="544237" indent="-272118" algn="l" rtl="0" eaLnBrk="0" fontAlgn="base" hangingPunct="0">
              <a:spcBef>
                <a:spcPts val="536"/>
              </a:spcBef>
              <a:spcAft>
                <a:spcPct val="0"/>
              </a:spcAft>
              <a:buClr>
                <a:schemeClr val="tx1"/>
              </a:buClr>
              <a:buSzPct val="100000"/>
              <a:buFont typeface="Arial" pitchFamily="-110" charset="0"/>
              <a:buChar char="–"/>
              <a:defRPr sz="2250">
                <a:solidFill>
                  <a:schemeClr val="tx1"/>
                </a:solidFill>
                <a:latin typeface="+mn-lt"/>
                <a:ea typeface="+mn-ea"/>
                <a:cs typeface="+mn-cs"/>
                <a:sym typeface="Arial" pitchFamily="-110" charset="0"/>
              </a:defRPr>
            </a:lvl2pPr>
            <a:lvl3pPr marL="912731" indent="-224876" algn="l" rtl="0" eaLnBrk="0" fontAlgn="base" hangingPunct="0">
              <a:spcBef>
                <a:spcPts val="447"/>
              </a:spcBef>
              <a:spcAft>
                <a:spcPct val="0"/>
              </a:spcAft>
              <a:buClr>
                <a:schemeClr val="tx1"/>
              </a:buClr>
              <a:buSzPct val="100000"/>
              <a:buFont typeface="Arial" pitchFamily="-110" charset="0"/>
              <a:buChar char="•"/>
              <a:defRPr sz="1917">
                <a:solidFill>
                  <a:schemeClr val="tx1"/>
                </a:solidFill>
                <a:latin typeface="+mn-lt"/>
                <a:ea typeface="+mn-ea"/>
                <a:cs typeface="+mn-cs"/>
                <a:sym typeface="Arial" pitchFamily="-110" charset="0"/>
              </a:defRPr>
            </a:lvl3pPr>
            <a:lvl4pPr marL="1216974" indent="-224876" algn="l" rtl="0" eaLnBrk="0" fontAlgn="base" hangingPunct="0">
              <a:spcBef>
                <a:spcPts val="447"/>
              </a:spcBef>
              <a:spcAft>
                <a:spcPct val="0"/>
              </a:spcAft>
              <a:buClr>
                <a:schemeClr val="tx1"/>
              </a:buClr>
              <a:buSzPct val="100000"/>
              <a:buFont typeface="Arial" pitchFamily="-110" charset="0"/>
              <a:buChar char="–"/>
              <a:defRPr sz="1333">
                <a:solidFill>
                  <a:schemeClr val="tx1"/>
                </a:solidFill>
                <a:latin typeface="+mn-lt"/>
                <a:ea typeface="+mn-ea"/>
                <a:cs typeface="+mn-cs"/>
                <a:sym typeface="Arial" pitchFamily="-110" charset="0"/>
              </a:defRPr>
            </a:lvl4pPr>
            <a:lvl5pPr marL="1523107" indent="-224876" algn="l" rtl="0" eaLnBrk="0" fontAlgn="base" hangingPunct="0">
              <a:spcBef>
                <a:spcPts val="447"/>
              </a:spcBef>
              <a:spcAft>
                <a:spcPct val="0"/>
              </a:spcAft>
              <a:buClr>
                <a:schemeClr val="tx1"/>
              </a:buClr>
              <a:buSzPct val="100000"/>
              <a:buFont typeface="Arial" pitchFamily="-110" charset="0"/>
              <a:buChar char="»"/>
              <a:defRPr sz="1333">
                <a:solidFill>
                  <a:schemeClr val="tx1"/>
                </a:solidFill>
                <a:latin typeface="+mn-lt"/>
                <a:ea typeface="+mn-ea"/>
                <a:cs typeface="+mn-cs"/>
                <a:sym typeface="Arial" pitchFamily="-110" charset="0"/>
              </a:defRPr>
            </a:lvl5pPr>
            <a:lvl6pPr marL="2113940" indent="-228534" algn="l" rtl="0" fontAlgn="base">
              <a:spcBef>
                <a:spcPts val="451"/>
              </a:spcBef>
              <a:spcAft>
                <a:spcPct val="0"/>
              </a:spcAft>
              <a:buSzPct val="100000"/>
              <a:buFont typeface="Arial" pitchFamily="-110" charset="0"/>
              <a:buChar char="»"/>
              <a:defRPr sz="2000">
                <a:solidFill>
                  <a:schemeClr val="tx1"/>
                </a:solidFill>
                <a:latin typeface="+mn-lt"/>
                <a:ea typeface="+mn-ea"/>
                <a:cs typeface="+mn-cs"/>
                <a:sym typeface="Arial" pitchFamily="-110" charset="0"/>
              </a:defRPr>
            </a:lvl6pPr>
            <a:lvl7pPr marL="2456739" indent="-228534" algn="l" rtl="0" fontAlgn="base">
              <a:spcBef>
                <a:spcPts val="451"/>
              </a:spcBef>
              <a:spcAft>
                <a:spcPct val="0"/>
              </a:spcAft>
              <a:buSzPct val="100000"/>
              <a:buFont typeface="Arial" pitchFamily="-110" charset="0"/>
              <a:buChar char="»"/>
              <a:defRPr sz="2000">
                <a:solidFill>
                  <a:schemeClr val="tx1"/>
                </a:solidFill>
                <a:latin typeface="+mn-lt"/>
                <a:ea typeface="+mn-ea"/>
                <a:cs typeface="+mn-cs"/>
                <a:sym typeface="Arial" pitchFamily="-110" charset="0"/>
              </a:defRPr>
            </a:lvl7pPr>
            <a:lvl8pPr marL="2799541" indent="-228534" algn="l" rtl="0" fontAlgn="base">
              <a:spcBef>
                <a:spcPts val="451"/>
              </a:spcBef>
              <a:spcAft>
                <a:spcPct val="0"/>
              </a:spcAft>
              <a:buSzPct val="100000"/>
              <a:buFont typeface="Arial" pitchFamily="-110" charset="0"/>
              <a:buChar char="»"/>
              <a:defRPr sz="2000">
                <a:solidFill>
                  <a:schemeClr val="tx1"/>
                </a:solidFill>
                <a:latin typeface="+mn-lt"/>
                <a:ea typeface="+mn-ea"/>
                <a:cs typeface="+mn-cs"/>
                <a:sym typeface="Arial" pitchFamily="-110" charset="0"/>
              </a:defRPr>
            </a:lvl8pPr>
            <a:lvl9pPr marL="3142340" indent="-228534" algn="l" rtl="0" fontAlgn="base">
              <a:spcBef>
                <a:spcPts val="451"/>
              </a:spcBef>
              <a:spcAft>
                <a:spcPct val="0"/>
              </a:spcAft>
              <a:buSzPct val="100000"/>
              <a:buFont typeface="Arial" pitchFamily="-110" charset="0"/>
              <a:buChar char="»"/>
              <a:defRPr sz="2000">
                <a:solidFill>
                  <a:schemeClr val="tx1"/>
                </a:solidFill>
                <a:latin typeface="+mn-lt"/>
                <a:ea typeface="+mn-ea"/>
                <a:cs typeface="+mn-cs"/>
                <a:sym typeface="Arial" pitchFamily="-110" charset="0"/>
              </a:defRPr>
            </a:lvl9pPr>
          </a:lstStyle>
          <a:p>
            <a:pPr marL="0" indent="0">
              <a:buNone/>
            </a:pPr>
            <a:r>
              <a:rPr lang="en-US" sz="700" kern="0" dirty="0">
                <a:solidFill>
                  <a:schemeClr val="bg1">
                    <a:lumMod val="50000"/>
                  </a:schemeClr>
                </a:solidFill>
              </a:rPr>
              <a:t>For more details,  visit </a:t>
            </a:r>
            <a:r>
              <a:rPr lang="en-US" sz="700" kern="0" dirty="0">
                <a:solidFill>
                  <a:schemeClr val="bg1">
                    <a:lumMod val="50000"/>
                  </a:schemeClr>
                </a:solidFill>
                <a:hlinkClick r:id="rId9"/>
              </a:rPr>
              <a:t>stem2d.org </a:t>
            </a:r>
            <a:r>
              <a:rPr lang="en-US" sz="700" kern="0" dirty="0">
                <a:solidFill>
                  <a:schemeClr val="bg1">
                    <a:lumMod val="50000"/>
                  </a:schemeClr>
                </a:solidFill>
              </a:rPr>
              <a:t>for the WiSTEM</a:t>
            </a:r>
            <a:r>
              <a:rPr lang="en-US" sz="700" kern="0" baseline="30000" dirty="0">
                <a:solidFill>
                  <a:schemeClr val="bg1">
                    <a:lumMod val="50000"/>
                  </a:schemeClr>
                </a:solidFill>
              </a:rPr>
              <a:t>2</a:t>
            </a:r>
            <a:r>
              <a:rPr lang="en-US" sz="700" kern="0" dirty="0">
                <a:solidFill>
                  <a:schemeClr val="bg1">
                    <a:lumMod val="50000"/>
                  </a:schemeClr>
                </a:solidFill>
              </a:rPr>
              <a:t>D resources and </a:t>
            </a:r>
            <a:r>
              <a:rPr lang="en-US" sz="700" kern="0" dirty="0">
                <a:solidFill>
                  <a:schemeClr val="bg1">
                    <a:lumMod val="50000"/>
                  </a:schemeClr>
                </a:solidFill>
                <a:hlinkClick r:id="rId10"/>
              </a:rPr>
              <a:t>ExploreSTEM2D.fhi360.org</a:t>
            </a:r>
            <a:r>
              <a:rPr lang="en-US" sz="700" kern="0" dirty="0">
                <a:solidFill>
                  <a:schemeClr val="bg1">
                    <a:lumMod val="50000"/>
                  </a:schemeClr>
                </a:solidFill>
              </a:rPr>
              <a:t> to learn more about the STEM</a:t>
            </a:r>
            <a:r>
              <a:rPr lang="en-US" sz="700" kern="0" baseline="30000" dirty="0">
                <a:solidFill>
                  <a:schemeClr val="bg1">
                    <a:lumMod val="50000"/>
                  </a:schemeClr>
                </a:solidFill>
              </a:rPr>
              <a:t>2</a:t>
            </a:r>
            <a:r>
              <a:rPr lang="en-US" sz="700" kern="0" dirty="0">
                <a:solidFill>
                  <a:schemeClr val="bg1">
                    <a:lumMod val="50000"/>
                  </a:schemeClr>
                </a:solidFill>
              </a:rPr>
              <a:t>D Quiz</a:t>
            </a:r>
          </a:p>
        </p:txBody>
      </p:sp>
      <p:pic>
        <p:nvPicPr>
          <p:cNvPr id="17" name="Picture 16" descr="NIWL_Wordmark_FullColor_Horizontal_v1.png">
            <a:extLst>
              <a:ext uri="{FF2B5EF4-FFF2-40B4-BE49-F238E27FC236}">
                <a16:creationId xmlns:a16="http://schemas.microsoft.com/office/drawing/2014/main" id="{8D312E3A-B65D-49EF-AD01-8530C98A7CC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pic>
        <p:nvPicPr>
          <p:cNvPr id="18" name="Picture 17" descr="FHI360_Logo_NewTag_Horiz_black.png">
            <a:extLst>
              <a:ext uri="{FF2B5EF4-FFF2-40B4-BE49-F238E27FC236}">
                <a16:creationId xmlns:a16="http://schemas.microsoft.com/office/drawing/2014/main" id="{DBFB397B-7673-4259-A801-67449A7F285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grpSp>
        <p:nvGrpSpPr>
          <p:cNvPr id="2" name="Group 1">
            <a:extLst>
              <a:ext uri="{FF2B5EF4-FFF2-40B4-BE49-F238E27FC236}">
                <a16:creationId xmlns:a16="http://schemas.microsoft.com/office/drawing/2014/main" id="{15E8F892-BE54-45F1-A94D-E2A48244E1D8}"/>
              </a:ext>
            </a:extLst>
          </p:cNvPr>
          <p:cNvGrpSpPr/>
          <p:nvPr/>
        </p:nvGrpSpPr>
        <p:grpSpPr>
          <a:xfrm>
            <a:off x="5691857" y="3340190"/>
            <a:ext cx="2086249" cy="1396553"/>
            <a:chOff x="5598073" y="3340190"/>
            <a:chExt cx="2086249" cy="1396553"/>
          </a:xfrm>
        </p:grpSpPr>
        <p:pic>
          <p:nvPicPr>
            <p:cNvPr id="19" name="Picture 18">
              <a:extLst>
                <a:ext uri="{FF2B5EF4-FFF2-40B4-BE49-F238E27FC236}">
                  <a16:creationId xmlns:a16="http://schemas.microsoft.com/office/drawing/2014/main" id="{E22ABB97-E0C5-425B-ADC1-F882908AA09A}"/>
                </a:ext>
              </a:extLst>
            </p:cNvPr>
            <p:cNvPicPr>
              <a:picLocks noChangeAspect="1"/>
            </p:cNvPicPr>
            <p:nvPr/>
          </p:nvPicPr>
          <p:blipFill rotWithShape="1">
            <a:blip r:embed="rId13"/>
            <a:srcRect l="4777" t="6756" r="3589" b="4414"/>
            <a:stretch/>
          </p:blipFill>
          <p:spPr>
            <a:xfrm>
              <a:off x="5669152" y="3556497"/>
              <a:ext cx="2015170" cy="1180246"/>
            </a:xfrm>
            <a:prstGeom prst="rect">
              <a:avLst/>
            </a:prstGeom>
          </p:spPr>
        </p:pic>
        <p:sp>
          <p:nvSpPr>
            <p:cNvPr id="22" name="Content Placeholder 2">
              <a:extLst>
                <a:ext uri="{FF2B5EF4-FFF2-40B4-BE49-F238E27FC236}">
                  <a16:creationId xmlns:a16="http://schemas.microsoft.com/office/drawing/2014/main" id="{79E4E7B8-BE1C-4B04-8A73-86655FEE581D}"/>
                </a:ext>
              </a:extLst>
            </p:cNvPr>
            <p:cNvSpPr txBox="1">
              <a:spLocks/>
            </p:cNvSpPr>
            <p:nvPr/>
          </p:nvSpPr>
          <p:spPr>
            <a:xfrm>
              <a:off x="5598073" y="3340190"/>
              <a:ext cx="1564789" cy="268125"/>
            </a:xfrm>
            <a:prstGeom prst="rect">
              <a:avLst/>
            </a:prstGeom>
          </p:spPr>
          <p:txBody>
            <a:bodyPr vert="horz" lIns="91440" tIns="45720" rIns="91440" bIns="45720" rtlCol="0">
              <a:normAutofit/>
            </a:bodyPr>
            <a:lstStyle>
              <a:lvl1pPr marL="164592" indent="-164592" algn="l" defTabSz="457200" rtl="0" eaLnBrk="1" latinLnBrk="0" hangingPunct="1">
                <a:spcBef>
                  <a:spcPct val="20000"/>
                </a:spcBef>
                <a:buFont typeface="Arial"/>
                <a:buChar char="•"/>
                <a:defRPr sz="1000" kern="1200">
                  <a:solidFill>
                    <a:schemeClr val="tx1"/>
                  </a:solidFill>
                  <a:latin typeface="+mn-lt"/>
                  <a:ea typeface="+mn-ea"/>
                  <a:cs typeface="+mn-cs"/>
                </a:defRPr>
              </a:lvl1pPr>
              <a:lvl2pPr marL="374904" indent="-164592" algn="l" defTabSz="457200" rtl="0" eaLnBrk="1" latinLnBrk="0" hangingPunct="1">
                <a:spcBef>
                  <a:spcPct val="20000"/>
                </a:spcBef>
                <a:buFont typeface="Arial"/>
                <a:buChar char="•"/>
                <a:defRPr sz="1000" kern="1200">
                  <a:solidFill>
                    <a:schemeClr val="tx1"/>
                  </a:solidFill>
                  <a:latin typeface="+mn-lt"/>
                  <a:ea typeface="+mn-ea"/>
                  <a:cs typeface="+mn-cs"/>
                </a:defRPr>
              </a:lvl2pPr>
              <a:lvl3pPr marL="594360" indent="-164592" algn="l" defTabSz="457200" rtl="0" eaLnBrk="1" latinLnBrk="0" hangingPunct="1">
                <a:spcBef>
                  <a:spcPct val="20000"/>
                </a:spcBef>
                <a:buFont typeface="Arial"/>
                <a:buChar char="•"/>
                <a:defRPr sz="1000" kern="1200">
                  <a:solidFill>
                    <a:schemeClr val="tx1"/>
                  </a:solidFill>
                  <a:latin typeface="+mn-lt"/>
                  <a:ea typeface="+mn-ea"/>
                  <a:cs typeface="+mn-cs"/>
                </a:defRPr>
              </a:lvl3pPr>
              <a:lvl4pPr marL="777240" indent="-164592" algn="l" defTabSz="457200" rtl="0" eaLnBrk="1" latinLnBrk="0" hangingPunct="1">
                <a:spcBef>
                  <a:spcPct val="20000"/>
                </a:spcBef>
                <a:buFont typeface="Arial"/>
                <a:buChar char="–"/>
                <a:defRPr sz="1000" kern="1200">
                  <a:solidFill>
                    <a:schemeClr val="tx1"/>
                  </a:solidFill>
                  <a:latin typeface="+mn-lt"/>
                  <a:ea typeface="+mn-ea"/>
                  <a:cs typeface="+mn-cs"/>
                </a:defRPr>
              </a:lvl4pPr>
              <a:lvl5pPr marL="960120" indent="-164592" algn="l" defTabSz="457200" rtl="0" eaLnBrk="1" latinLnBrk="0" hangingPunct="1">
                <a:spcBef>
                  <a:spcPct val="20000"/>
                </a:spcBef>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ts val="1400"/>
                </a:lnSpc>
                <a:spcBef>
                  <a:spcPts val="0"/>
                </a:spcBef>
                <a:spcAft>
                  <a:spcPts val="1800"/>
                </a:spcAft>
                <a:buFont typeface="Arial"/>
                <a:buNone/>
              </a:pPr>
              <a:r>
                <a:rPr lang="en-US" sz="1100" b="1" cap="all" dirty="0">
                  <a:solidFill>
                    <a:srgbClr val="4A2256"/>
                  </a:solidFill>
                </a:rPr>
                <a:t>Activities at Home</a:t>
              </a:r>
              <a:endParaRPr lang="en-US" sz="1100" dirty="0"/>
            </a:p>
          </p:txBody>
        </p:sp>
      </p:grpSp>
    </p:spTree>
    <p:extLst>
      <p:ext uri="{BB962C8B-B14F-4D97-AF65-F5344CB8AC3E}">
        <p14:creationId xmlns:p14="http://schemas.microsoft.com/office/powerpoint/2010/main" val="157997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xEl>
                                              <p:pRg st="13" end="1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7BFA4A5-917A-42F9-A79B-095A025F0FB9}"/>
              </a:ext>
            </a:extLst>
          </p:cNvPr>
          <p:cNvSpPr txBox="1"/>
          <p:nvPr/>
        </p:nvSpPr>
        <p:spPr>
          <a:xfrm>
            <a:off x="524436" y="715850"/>
            <a:ext cx="7915476" cy="1323439"/>
          </a:xfrm>
          <a:prstGeom prst="rect">
            <a:avLst/>
          </a:prstGeom>
          <a:noFill/>
        </p:spPr>
        <p:txBody>
          <a:bodyPr wrap="square" rtlCol="0">
            <a:spAutoFit/>
          </a:bodyPr>
          <a:lstStyle/>
          <a:p>
            <a:pPr marL="214313" indent="-214313">
              <a:buFont typeface="Arial" panose="020B0604020202020204" pitchFamily="34" charset="0"/>
              <a:buChar char="•"/>
            </a:pPr>
            <a:r>
              <a:rPr lang="en-US" sz="1400" b="1" dirty="0">
                <a:latin typeface="Calibri" panose="020F0502020204030204" pitchFamily="34" charset="0"/>
                <a:cs typeface="Calibri" panose="020F0502020204030204" pitchFamily="34" charset="0"/>
              </a:rPr>
              <a:t>A series of fun, interactive hands-on activities in the STEM</a:t>
            </a:r>
            <a:r>
              <a:rPr lang="en-US" sz="1400" b="1" baseline="30000" dirty="0">
                <a:latin typeface="Calibri" panose="020F0502020204030204" pitchFamily="34" charset="0"/>
                <a:cs typeface="Calibri" panose="020F0502020204030204" pitchFamily="34" charset="0"/>
              </a:rPr>
              <a:t>2</a:t>
            </a:r>
            <a:r>
              <a:rPr lang="en-US" sz="1400" b="1" dirty="0">
                <a:latin typeface="Calibri" panose="020F0502020204030204" pitchFamily="34" charset="0"/>
                <a:cs typeface="Calibri" panose="020F0502020204030204" pitchFamily="34" charset="0"/>
              </a:rPr>
              <a:t>D subjects for elementary and secondary school students. (26+)</a:t>
            </a:r>
            <a:endParaRPr lang="en-US" sz="1300" dirty="0">
              <a:ea typeface="Times New Roman" panose="02020603050405020304" pitchFamily="18" charset="0"/>
              <a:cs typeface="Times New Roman" panose="02020603050405020304" pitchFamily="18" charset="0"/>
            </a:endParaRPr>
          </a:p>
          <a:p>
            <a:pPr marL="557213" lvl="1" indent="-214313">
              <a:buFont typeface="Arial" panose="020B0604020202020204" pitchFamily="34" charset="0"/>
              <a:buChar char="•"/>
            </a:pPr>
            <a:r>
              <a:rPr lang="en-US" sz="1300" dirty="0">
                <a:ea typeface="Times New Roman" panose="02020603050405020304" pitchFamily="18" charset="0"/>
                <a:cs typeface="Times New Roman" panose="02020603050405020304" pitchFamily="18" charset="0"/>
              </a:rPr>
              <a:t>An activity guide, which includes educator and student materials with extended learning activities.</a:t>
            </a:r>
          </a:p>
          <a:p>
            <a:pPr marL="557213" lvl="1" indent="-214313">
              <a:buFont typeface="Arial" panose="020B0604020202020204" pitchFamily="34" charset="0"/>
              <a:buChar char="•"/>
            </a:pPr>
            <a:r>
              <a:rPr lang="en-US" sz="1300" dirty="0">
                <a:ea typeface="Times New Roman" panose="02020603050405020304" pitchFamily="18" charset="0"/>
                <a:cs typeface="Times New Roman" panose="02020603050405020304" pitchFamily="18" charset="0"/>
              </a:rPr>
              <a:t>The guide has structured time, questions and tips to engage students, skills addressed, and a list of careers related to the activity. </a:t>
            </a:r>
          </a:p>
          <a:p>
            <a:pPr marL="557213" lvl="1" indent="-214313">
              <a:buFont typeface="Arial" panose="020B0604020202020204" pitchFamily="34" charset="0"/>
              <a:buChar char="•"/>
            </a:pPr>
            <a:r>
              <a:rPr lang="en-US" sz="1300" dirty="0">
                <a:ea typeface="Times New Roman" panose="02020603050405020304" pitchFamily="18" charset="0"/>
                <a:cs typeface="Times New Roman" panose="02020603050405020304" pitchFamily="18" charset="0"/>
              </a:rPr>
              <a:t>An associated PowerPoint with the background content for the activity. </a:t>
            </a:r>
          </a:p>
        </p:txBody>
      </p:sp>
      <p:sp>
        <p:nvSpPr>
          <p:cNvPr id="15" name="Title 1">
            <a:extLst>
              <a:ext uri="{FF2B5EF4-FFF2-40B4-BE49-F238E27FC236}">
                <a16:creationId xmlns:a16="http://schemas.microsoft.com/office/drawing/2014/main" id="{A64C6344-4D1E-4D15-A70B-7EFE4DD9C772}"/>
              </a:ext>
            </a:extLst>
          </p:cNvPr>
          <p:cNvSpPr>
            <a:spLocks noGrp="1"/>
          </p:cNvSpPr>
          <p:nvPr>
            <p:ph type="title"/>
          </p:nvPr>
        </p:nvSpPr>
        <p:spPr>
          <a:xfrm>
            <a:off x="322766" y="193654"/>
            <a:ext cx="5169610" cy="669338"/>
          </a:xfrm>
        </p:spPr>
        <p:txBody>
          <a:bodyPr>
            <a:normAutofit/>
          </a:bodyPr>
          <a:lstStyle/>
          <a:p>
            <a:pPr algn="l"/>
            <a:r>
              <a:rPr lang="en-US" sz="2600" dirty="0"/>
              <a:t>Classroom Activities </a:t>
            </a:r>
          </a:p>
        </p:txBody>
      </p:sp>
      <p:sp>
        <p:nvSpPr>
          <p:cNvPr id="16" name="Content Placeholder 4">
            <a:extLst>
              <a:ext uri="{FF2B5EF4-FFF2-40B4-BE49-F238E27FC236}">
                <a16:creationId xmlns:a16="http://schemas.microsoft.com/office/drawing/2014/main" id="{0BC38FDA-B9EA-4B91-A735-C54E0E8EA6C4}"/>
              </a:ext>
            </a:extLst>
          </p:cNvPr>
          <p:cNvSpPr txBox="1">
            <a:spLocks/>
          </p:cNvSpPr>
          <p:nvPr/>
        </p:nvSpPr>
        <p:spPr bwMode="auto">
          <a:xfrm>
            <a:off x="6008915" y="4912809"/>
            <a:ext cx="1774372" cy="153544"/>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lvl1pPr marL="239464" indent="-283003" algn="l" rtl="0" eaLnBrk="0" fontAlgn="base" hangingPunct="0">
              <a:spcBef>
                <a:spcPts val="670"/>
              </a:spcBef>
              <a:spcAft>
                <a:spcPct val="0"/>
              </a:spcAft>
              <a:buClr>
                <a:schemeClr val="tx1"/>
              </a:buClr>
              <a:buSzPct val="100000"/>
              <a:buFont typeface="Arial" pitchFamily="-110" charset="0"/>
              <a:buChar char="•"/>
              <a:defRPr sz="2500">
                <a:solidFill>
                  <a:schemeClr val="tx1"/>
                </a:solidFill>
                <a:latin typeface="+mn-lt"/>
                <a:ea typeface="+mn-ea"/>
                <a:cs typeface="+mn-cs"/>
                <a:sym typeface="Arial" pitchFamily="-110" charset="0"/>
              </a:defRPr>
            </a:lvl1pPr>
            <a:lvl2pPr marL="544237" indent="-272118" algn="l" rtl="0" eaLnBrk="0" fontAlgn="base" hangingPunct="0">
              <a:spcBef>
                <a:spcPts val="536"/>
              </a:spcBef>
              <a:spcAft>
                <a:spcPct val="0"/>
              </a:spcAft>
              <a:buClr>
                <a:schemeClr val="tx1"/>
              </a:buClr>
              <a:buSzPct val="100000"/>
              <a:buFont typeface="Arial" pitchFamily="-110" charset="0"/>
              <a:buChar char="–"/>
              <a:defRPr sz="2250">
                <a:solidFill>
                  <a:schemeClr val="tx1"/>
                </a:solidFill>
                <a:latin typeface="+mn-lt"/>
                <a:ea typeface="+mn-ea"/>
                <a:cs typeface="+mn-cs"/>
                <a:sym typeface="Arial" pitchFamily="-110" charset="0"/>
              </a:defRPr>
            </a:lvl2pPr>
            <a:lvl3pPr marL="912731" indent="-224876" algn="l" rtl="0" eaLnBrk="0" fontAlgn="base" hangingPunct="0">
              <a:spcBef>
                <a:spcPts val="447"/>
              </a:spcBef>
              <a:spcAft>
                <a:spcPct val="0"/>
              </a:spcAft>
              <a:buClr>
                <a:schemeClr val="tx1"/>
              </a:buClr>
              <a:buSzPct val="100000"/>
              <a:buFont typeface="Arial" pitchFamily="-110" charset="0"/>
              <a:buChar char="•"/>
              <a:defRPr sz="1917">
                <a:solidFill>
                  <a:schemeClr val="tx1"/>
                </a:solidFill>
                <a:latin typeface="+mn-lt"/>
                <a:ea typeface="+mn-ea"/>
                <a:cs typeface="+mn-cs"/>
                <a:sym typeface="Arial" pitchFamily="-110" charset="0"/>
              </a:defRPr>
            </a:lvl3pPr>
            <a:lvl4pPr marL="1216974" indent="-224876" algn="l" rtl="0" eaLnBrk="0" fontAlgn="base" hangingPunct="0">
              <a:spcBef>
                <a:spcPts val="447"/>
              </a:spcBef>
              <a:spcAft>
                <a:spcPct val="0"/>
              </a:spcAft>
              <a:buClr>
                <a:schemeClr val="tx1"/>
              </a:buClr>
              <a:buSzPct val="100000"/>
              <a:buFont typeface="Arial" pitchFamily="-110" charset="0"/>
              <a:buChar char="–"/>
              <a:defRPr sz="1333">
                <a:solidFill>
                  <a:schemeClr val="tx1"/>
                </a:solidFill>
                <a:latin typeface="+mn-lt"/>
                <a:ea typeface="+mn-ea"/>
                <a:cs typeface="+mn-cs"/>
                <a:sym typeface="Arial" pitchFamily="-110" charset="0"/>
              </a:defRPr>
            </a:lvl4pPr>
            <a:lvl5pPr marL="1523107" indent="-224876" algn="l" rtl="0" eaLnBrk="0" fontAlgn="base" hangingPunct="0">
              <a:spcBef>
                <a:spcPts val="447"/>
              </a:spcBef>
              <a:spcAft>
                <a:spcPct val="0"/>
              </a:spcAft>
              <a:buClr>
                <a:schemeClr val="tx1"/>
              </a:buClr>
              <a:buSzPct val="100000"/>
              <a:buFont typeface="Arial" pitchFamily="-110" charset="0"/>
              <a:buChar char="»"/>
              <a:defRPr sz="1333">
                <a:solidFill>
                  <a:schemeClr val="tx1"/>
                </a:solidFill>
                <a:latin typeface="+mn-lt"/>
                <a:ea typeface="+mn-ea"/>
                <a:cs typeface="+mn-cs"/>
                <a:sym typeface="Arial" pitchFamily="-110" charset="0"/>
              </a:defRPr>
            </a:lvl5pPr>
            <a:lvl6pPr marL="2113940" indent="-228534" algn="l" rtl="0" fontAlgn="base">
              <a:spcBef>
                <a:spcPts val="451"/>
              </a:spcBef>
              <a:spcAft>
                <a:spcPct val="0"/>
              </a:spcAft>
              <a:buSzPct val="100000"/>
              <a:buFont typeface="Arial" pitchFamily="-110" charset="0"/>
              <a:buChar char="»"/>
              <a:defRPr sz="2000">
                <a:solidFill>
                  <a:schemeClr val="tx1"/>
                </a:solidFill>
                <a:latin typeface="+mn-lt"/>
                <a:ea typeface="+mn-ea"/>
                <a:cs typeface="+mn-cs"/>
                <a:sym typeface="Arial" pitchFamily="-110" charset="0"/>
              </a:defRPr>
            </a:lvl6pPr>
            <a:lvl7pPr marL="2456739" indent="-228534" algn="l" rtl="0" fontAlgn="base">
              <a:spcBef>
                <a:spcPts val="451"/>
              </a:spcBef>
              <a:spcAft>
                <a:spcPct val="0"/>
              </a:spcAft>
              <a:buSzPct val="100000"/>
              <a:buFont typeface="Arial" pitchFamily="-110" charset="0"/>
              <a:buChar char="»"/>
              <a:defRPr sz="2000">
                <a:solidFill>
                  <a:schemeClr val="tx1"/>
                </a:solidFill>
                <a:latin typeface="+mn-lt"/>
                <a:ea typeface="+mn-ea"/>
                <a:cs typeface="+mn-cs"/>
                <a:sym typeface="Arial" pitchFamily="-110" charset="0"/>
              </a:defRPr>
            </a:lvl7pPr>
            <a:lvl8pPr marL="2799541" indent="-228534" algn="l" rtl="0" fontAlgn="base">
              <a:spcBef>
                <a:spcPts val="451"/>
              </a:spcBef>
              <a:spcAft>
                <a:spcPct val="0"/>
              </a:spcAft>
              <a:buSzPct val="100000"/>
              <a:buFont typeface="Arial" pitchFamily="-110" charset="0"/>
              <a:buChar char="»"/>
              <a:defRPr sz="2000">
                <a:solidFill>
                  <a:schemeClr val="tx1"/>
                </a:solidFill>
                <a:latin typeface="+mn-lt"/>
                <a:ea typeface="+mn-ea"/>
                <a:cs typeface="+mn-cs"/>
                <a:sym typeface="Arial" pitchFamily="-110" charset="0"/>
              </a:defRPr>
            </a:lvl8pPr>
            <a:lvl9pPr marL="3142340" indent="-228534" algn="l" rtl="0" fontAlgn="base">
              <a:spcBef>
                <a:spcPts val="451"/>
              </a:spcBef>
              <a:spcAft>
                <a:spcPct val="0"/>
              </a:spcAft>
              <a:buSzPct val="100000"/>
              <a:buFont typeface="Arial" pitchFamily="-110" charset="0"/>
              <a:buChar char="»"/>
              <a:defRPr sz="2000">
                <a:solidFill>
                  <a:schemeClr val="tx1"/>
                </a:solidFill>
                <a:latin typeface="+mn-lt"/>
                <a:ea typeface="+mn-ea"/>
                <a:cs typeface="+mn-cs"/>
                <a:sym typeface="Arial" pitchFamily="-110" charset="0"/>
              </a:defRPr>
            </a:lvl9pPr>
          </a:lstStyle>
          <a:p>
            <a:pPr marL="0" indent="0">
              <a:buNone/>
            </a:pPr>
            <a:r>
              <a:rPr lang="en-US" sz="675" b="1" kern="0" dirty="0">
                <a:solidFill>
                  <a:schemeClr val="bg1">
                    <a:lumMod val="50000"/>
                  </a:schemeClr>
                </a:solidFill>
              </a:rPr>
              <a:t>For more details,  visit </a:t>
            </a:r>
            <a:r>
              <a:rPr lang="en-US" sz="675" b="1" kern="0" dirty="0">
                <a:solidFill>
                  <a:schemeClr val="bg1">
                    <a:lumMod val="50000"/>
                  </a:schemeClr>
                </a:solidFill>
                <a:hlinkClick r:id="rId3"/>
              </a:rPr>
              <a:t>stem2d.org </a:t>
            </a:r>
            <a:endParaRPr lang="en-US" sz="675" kern="0" dirty="0">
              <a:solidFill>
                <a:schemeClr val="bg1">
                  <a:lumMod val="50000"/>
                </a:schemeClr>
              </a:solidFill>
            </a:endParaRPr>
          </a:p>
        </p:txBody>
      </p:sp>
      <p:sp>
        <p:nvSpPr>
          <p:cNvPr id="17" name="Content Placeholder 5">
            <a:extLst>
              <a:ext uri="{FF2B5EF4-FFF2-40B4-BE49-F238E27FC236}">
                <a16:creationId xmlns:a16="http://schemas.microsoft.com/office/drawing/2014/main" id="{1677DD0C-E8FF-4A6B-ADBE-71D55E8A63D2}"/>
              </a:ext>
            </a:extLst>
          </p:cNvPr>
          <p:cNvSpPr txBox="1">
            <a:spLocks/>
          </p:cNvSpPr>
          <p:nvPr/>
        </p:nvSpPr>
        <p:spPr>
          <a:xfrm>
            <a:off x="1622402" y="4878156"/>
            <a:ext cx="2787779" cy="19590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75" u="sng" dirty="0">
                <a:solidFill>
                  <a:schemeClr val="tx1">
                    <a:lumMod val="50000"/>
                    <a:lumOff val="50000"/>
                  </a:schemeClr>
                </a:solidFill>
                <a:latin typeface="Calibri "/>
              </a:rPr>
              <a:t>Photo Source</a:t>
            </a:r>
            <a:r>
              <a:rPr lang="en-US" sz="675" dirty="0">
                <a:solidFill>
                  <a:schemeClr val="tx1">
                    <a:lumMod val="50000"/>
                    <a:lumOff val="50000"/>
                  </a:schemeClr>
                </a:solidFill>
                <a:latin typeface="Calibri "/>
              </a:rPr>
              <a:t>: STEM</a:t>
            </a:r>
            <a:r>
              <a:rPr lang="en-US" sz="675" baseline="30000" dirty="0">
                <a:solidFill>
                  <a:schemeClr val="tx1">
                    <a:lumMod val="50000"/>
                    <a:lumOff val="50000"/>
                  </a:schemeClr>
                </a:solidFill>
                <a:latin typeface="Calibri "/>
              </a:rPr>
              <a:t>2</a:t>
            </a:r>
            <a:r>
              <a:rPr lang="en-US" sz="675" dirty="0">
                <a:solidFill>
                  <a:schemeClr val="tx1">
                    <a:lumMod val="50000"/>
                    <a:lumOff val="50000"/>
                  </a:schemeClr>
                </a:solidFill>
                <a:latin typeface="Calibri "/>
              </a:rPr>
              <a:t>D Student Activity, Cotton Ball Catapult</a:t>
            </a:r>
          </a:p>
        </p:txBody>
      </p:sp>
      <p:pic>
        <p:nvPicPr>
          <p:cNvPr id="18" name="Picture 17">
            <a:extLst>
              <a:ext uri="{FF2B5EF4-FFF2-40B4-BE49-F238E27FC236}">
                <a16:creationId xmlns:a16="http://schemas.microsoft.com/office/drawing/2014/main" id="{7633FDE1-5194-4720-A961-3042F563951F}"/>
              </a:ext>
            </a:extLst>
          </p:cNvPr>
          <p:cNvPicPr>
            <a:picLocks noChangeAspect="1"/>
          </p:cNvPicPr>
          <p:nvPr/>
        </p:nvPicPr>
        <p:blipFill>
          <a:blip r:embed="rId4"/>
          <a:stretch>
            <a:fillRect/>
          </a:stretch>
        </p:blipFill>
        <p:spPr>
          <a:xfrm>
            <a:off x="834588" y="2214637"/>
            <a:ext cx="1862804" cy="2423160"/>
          </a:xfrm>
          <a:prstGeom prst="rect">
            <a:avLst/>
          </a:prstGeom>
        </p:spPr>
      </p:pic>
      <p:grpSp>
        <p:nvGrpSpPr>
          <p:cNvPr id="19" name="Group 18">
            <a:extLst>
              <a:ext uri="{FF2B5EF4-FFF2-40B4-BE49-F238E27FC236}">
                <a16:creationId xmlns:a16="http://schemas.microsoft.com/office/drawing/2014/main" id="{D6B6FDC0-D3AC-47E6-BFFD-466A3F9DAE91}"/>
              </a:ext>
            </a:extLst>
          </p:cNvPr>
          <p:cNvGrpSpPr/>
          <p:nvPr/>
        </p:nvGrpSpPr>
        <p:grpSpPr>
          <a:xfrm>
            <a:off x="3048682" y="1804301"/>
            <a:ext cx="5210366" cy="3105974"/>
            <a:chOff x="3048682" y="1868219"/>
            <a:chExt cx="5210366" cy="3105974"/>
          </a:xfrm>
        </p:grpSpPr>
        <p:pic>
          <p:nvPicPr>
            <p:cNvPr id="20" name="Picture 19">
              <a:extLst>
                <a:ext uri="{FF2B5EF4-FFF2-40B4-BE49-F238E27FC236}">
                  <a16:creationId xmlns:a16="http://schemas.microsoft.com/office/drawing/2014/main" id="{726F2215-6DB2-4895-B72B-E72A732CD235}"/>
                </a:ext>
              </a:extLst>
            </p:cNvPr>
            <p:cNvPicPr>
              <a:picLocks noChangeAspect="1"/>
            </p:cNvPicPr>
            <p:nvPr/>
          </p:nvPicPr>
          <p:blipFill rotWithShape="1">
            <a:blip r:embed="rId5"/>
            <a:srcRect t="21125"/>
            <a:stretch/>
          </p:blipFill>
          <p:spPr>
            <a:xfrm>
              <a:off x="3048682" y="2321117"/>
              <a:ext cx="2570101" cy="2480855"/>
            </a:xfrm>
            <a:prstGeom prst="rect">
              <a:avLst/>
            </a:prstGeom>
            <a:ln>
              <a:solidFill>
                <a:schemeClr val="tx1"/>
              </a:solidFill>
            </a:ln>
          </p:spPr>
        </p:pic>
        <p:pic>
          <p:nvPicPr>
            <p:cNvPr id="21" name="Picture 20">
              <a:extLst>
                <a:ext uri="{FF2B5EF4-FFF2-40B4-BE49-F238E27FC236}">
                  <a16:creationId xmlns:a16="http://schemas.microsoft.com/office/drawing/2014/main" id="{7C5B9071-E186-4389-AF3F-E0838A2844A8}"/>
                </a:ext>
              </a:extLst>
            </p:cNvPr>
            <p:cNvPicPr>
              <a:picLocks noChangeAspect="1"/>
            </p:cNvPicPr>
            <p:nvPr/>
          </p:nvPicPr>
          <p:blipFill>
            <a:blip r:embed="rId6"/>
            <a:stretch>
              <a:fillRect/>
            </a:stretch>
          </p:blipFill>
          <p:spPr>
            <a:xfrm>
              <a:off x="6028445" y="2448612"/>
              <a:ext cx="917844" cy="1887791"/>
            </a:xfrm>
            <a:prstGeom prst="rect">
              <a:avLst/>
            </a:prstGeom>
            <a:ln w="9525">
              <a:solidFill>
                <a:schemeClr val="tx1"/>
              </a:solidFill>
            </a:ln>
          </p:spPr>
        </p:pic>
        <p:pic>
          <p:nvPicPr>
            <p:cNvPr id="22" name="Picture 21">
              <a:extLst>
                <a:ext uri="{FF2B5EF4-FFF2-40B4-BE49-F238E27FC236}">
                  <a16:creationId xmlns:a16="http://schemas.microsoft.com/office/drawing/2014/main" id="{27EDF156-0372-4451-8C8F-67F977D4C789}"/>
                </a:ext>
              </a:extLst>
            </p:cNvPr>
            <p:cNvPicPr>
              <a:picLocks noChangeAspect="1"/>
            </p:cNvPicPr>
            <p:nvPr/>
          </p:nvPicPr>
          <p:blipFill>
            <a:blip r:embed="rId7"/>
            <a:stretch>
              <a:fillRect/>
            </a:stretch>
          </p:blipFill>
          <p:spPr>
            <a:xfrm>
              <a:off x="7298914" y="1868219"/>
              <a:ext cx="960134" cy="3105974"/>
            </a:xfrm>
            <a:prstGeom prst="rect">
              <a:avLst/>
            </a:prstGeom>
            <a:ln>
              <a:solidFill>
                <a:schemeClr val="tx1"/>
              </a:solidFill>
            </a:ln>
          </p:spPr>
        </p:pic>
      </p:grpSp>
    </p:spTree>
    <p:extLst>
      <p:ext uri="{BB962C8B-B14F-4D97-AF65-F5344CB8AC3E}">
        <p14:creationId xmlns:p14="http://schemas.microsoft.com/office/powerpoint/2010/main" val="304436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4ACEE43-BEEB-41F2-B3D0-B95F0D81AD61}"/>
              </a:ext>
            </a:extLst>
          </p:cNvPr>
          <p:cNvGraphicFramePr>
            <a:graphicFrameLocks noGrp="1"/>
          </p:cNvGraphicFramePr>
          <p:nvPr/>
        </p:nvGraphicFramePr>
        <p:xfrm>
          <a:off x="384202" y="577278"/>
          <a:ext cx="8214232" cy="4354552"/>
        </p:xfrm>
        <a:graphic>
          <a:graphicData uri="http://schemas.openxmlformats.org/drawingml/2006/table">
            <a:tbl>
              <a:tblPr firstRow="1" firstCol="1" bandRow="1"/>
              <a:tblGrid>
                <a:gridCol w="1275549">
                  <a:extLst>
                    <a:ext uri="{9D8B030D-6E8A-4147-A177-3AD203B41FA5}">
                      <a16:colId xmlns:a16="http://schemas.microsoft.com/office/drawing/2014/main" val="1716987964"/>
                    </a:ext>
                  </a:extLst>
                </a:gridCol>
                <a:gridCol w="5784478">
                  <a:extLst>
                    <a:ext uri="{9D8B030D-6E8A-4147-A177-3AD203B41FA5}">
                      <a16:colId xmlns:a16="http://schemas.microsoft.com/office/drawing/2014/main" val="3198229096"/>
                    </a:ext>
                  </a:extLst>
                </a:gridCol>
                <a:gridCol w="362268">
                  <a:extLst>
                    <a:ext uri="{9D8B030D-6E8A-4147-A177-3AD203B41FA5}">
                      <a16:colId xmlns:a16="http://schemas.microsoft.com/office/drawing/2014/main" val="3311645225"/>
                    </a:ext>
                  </a:extLst>
                </a:gridCol>
                <a:gridCol w="370694">
                  <a:extLst>
                    <a:ext uri="{9D8B030D-6E8A-4147-A177-3AD203B41FA5}">
                      <a16:colId xmlns:a16="http://schemas.microsoft.com/office/drawing/2014/main" val="196739143"/>
                    </a:ext>
                  </a:extLst>
                </a:gridCol>
                <a:gridCol w="421243">
                  <a:extLst>
                    <a:ext uri="{9D8B030D-6E8A-4147-A177-3AD203B41FA5}">
                      <a16:colId xmlns:a16="http://schemas.microsoft.com/office/drawing/2014/main" val="1605649548"/>
                    </a:ext>
                  </a:extLst>
                </a:gridCol>
              </a:tblGrid>
              <a:tr h="118232">
                <a:tc>
                  <a:txBody>
                    <a:bodyPr/>
                    <a:lstStyle/>
                    <a:p>
                      <a:pPr marL="0" marR="0" algn="l">
                        <a:lnSpc>
                          <a:spcPct val="107000"/>
                        </a:lnSpc>
                        <a:spcBef>
                          <a:spcPts val="0"/>
                        </a:spcBef>
                        <a:spcAft>
                          <a:spcPts val="0"/>
                        </a:spcAft>
                      </a:pPr>
                      <a:r>
                        <a:rPr lang="en-US" sz="800" b="1" i="1" dirty="0">
                          <a:solidFill>
                            <a:srgbClr val="C45911"/>
                          </a:solidFill>
                          <a:effectLst/>
                          <a:latin typeface="Calibri" panose="020F0502020204030204" pitchFamily="34" charset="0"/>
                          <a:ea typeface="Times New Roman" panose="02020603050405020304" pitchFamily="18" charset="0"/>
                          <a:cs typeface="Calibri" panose="020F0502020204030204" pitchFamily="34" charset="0"/>
                        </a:rPr>
                        <a:t>Activity Name</a:t>
                      </a:r>
                      <a:endParaRPr lang="en-US" sz="800" dirty="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w="12700" cap="flat" cmpd="sng" algn="ctr">
                      <a:solidFill>
                        <a:srgbClr val="ED7D31"/>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800" b="1" i="1" dirty="0">
                          <a:solidFill>
                            <a:srgbClr val="C45911"/>
                          </a:solidFill>
                          <a:effectLst/>
                          <a:latin typeface="Calibri" panose="020F0502020204030204" pitchFamily="34" charset="0"/>
                          <a:ea typeface="Times New Roman" panose="02020603050405020304" pitchFamily="18" charset="0"/>
                          <a:cs typeface="Calibri" panose="020F0502020204030204" pitchFamily="34" charset="0"/>
                        </a:rPr>
                        <a:t>Description</a:t>
                      </a:r>
                      <a:endParaRPr lang="en-US" sz="800" dirty="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w="12700" cap="flat" cmpd="sng" algn="ctr">
                      <a:solidFill>
                        <a:srgbClr val="ED7D31"/>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600" b="1" i="1" dirty="0">
                          <a:solidFill>
                            <a:srgbClr val="C45911"/>
                          </a:solidFill>
                          <a:effectLst/>
                          <a:latin typeface="Calibri" panose="020F0502020204030204" pitchFamily="34" charset="0"/>
                          <a:ea typeface="Times New Roman" panose="02020603050405020304" pitchFamily="18" charset="0"/>
                          <a:cs typeface="Calibri" panose="020F0502020204030204" pitchFamily="34" charset="0"/>
                        </a:rPr>
                        <a:t>Target Age</a:t>
                      </a:r>
                      <a:endParaRPr lang="en-US" sz="600" dirty="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w="12700" cap="flat" cmpd="sng" algn="ctr">
                      <a:solidFill>
                        <a:srgbClr val="ED7D31"/>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600" b="1" i="1">
                          <a:solidFill>
                            <a:srgbClr val="C45911"/>
                          </a:solidFill>
                          <a:effectLst/>
                          <a:latin typeface="Calibri" panose="020F0502020204030204" pitchFamily="34" charset="0"/>
                          <a:ea typeface="Times New Roman" panose="02020603050405020304" pitchFamily="18" charset="0"/>
                          <a:cs typeface="Calibri" panose="020F0502020204030204" pitchFamily="34" charset="0"/>
                        </a:rPr>
                        <a:t>STEM</a:t>
                      </a:r>
                      <a:r>
                        <a:rPr lang="en-US" sz="600" b="1" i="1" baseline="30000">
                          <a:solidFill>
                            <a:srgbClr val="C45911"/>
                          </a:solidFill>
                          <a:effectLst/>
                          <a:latin typeface="Calibri" panose="020F0502020204030204" pitchFamily="34" charset="0"/>
                          <a:ea typeface="Times New Roman" panose="02020603050405020304" pitchFamily="18" charset="0"/>
                          <a:cs typeface="Calibri" panose="020F0502020204030204" pitchFamily="34" charset="0"/>
                        </a:rPr>
                        <a:t>2</a:t>
                      </a:r>
                      <a:r>
                        <a:rPr lang="en-US" sz="600" b="1" i="1">
                          <a:solidFill>
                            <a:srgbClr val="C45911"/>
                          </a:solidFill>
                          <a:effectLst/>
                          <a:latin typeface="Calibri" panose="020F0502020204030204" pitchFamily="34" charset="0"/>
                          <a:ea typeface="Times New Roman" panose="02020603050405020304" pitchFamily="18" charset="0"/>
                          <a:cs typeface="Calibri" panose="020F0502020204030204" pitchFamily="34" charset="0"/>
                        </a:rPr>
                        <a:t>D Focus</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w="12700" cap="flat" cmpd="sng" algn="ctr">
                      <a:solidFill>
                        <a:srgbClr val="ED7D31"/>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600" b="1" i="1">
                          <a:solidFill>
                            <a:srgbClr val="C45911"/>
                          </a:solidFill>
                          <a:effectLst/>
                          <a:latin typeface="Calibri" panose="020F0502020204030204" pitchFamily="34" charset="0"/>
                          <a:ea typeface="Times New Roman" panose="02020603050405020304" pitchFamily="18" charset="0"/>
                          <a:cs typeface="Calibri" panose="020F0502020204030204" pitchFamily="34" charset="0"/>
                        </a:rPr>
                        <a:t>Length (mins)</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w="12700" cap="flat" cmpd="sng" algn="ctr">
                      <a:solidFill>
                        <a:srgbClr val="ED7D31"/>
                      </a:solidFill>
                      <a:prstDash val="solid"/>
                      <a:round/>
                      <a:headEnd type="none" w="med" len="med"/>
                      <a:tailEnd type="none" w="med" len="med"/>
                    </a:lnB>
                    <a:solidFill>
                      <a:srgbClr val="FFFFFF"/>
                    </a:solidFill>
                  </a:tcPr>
                </a:tc>
                <a:extLst>
                  <a:ext uri="{0D108BD9-81ED-4DB2-BD59-A6C34878D82A}">
                    <a16:rowId xmlns:a16="http://schemas.microsoft.com/office/drawing/2014/main" val="64816859"/>
                  </a:ext>
                </a:extLst>
              </a:tr>
              <a:tr h="128038">
                <a:tc>
                  <a:txBody>
                    <a:bodyPr/>
                    <a:lstStyle/>
                    <a:p>
                      <a:pPr marL="0" marR="0" algn="l">
                        <a:lnSpc>
                          <a:spcPct val="107000"/>
                        </a:lnSpc>
                        <a:spcBef>
                          <a:spcPts val="0"/>
                        </a:spcBef>
                        <a:spcAft>
                          <a:spcPts val="0"/>
                        </a:spcAft>
                      </a:pPr>
                      <a:r>
                        <a:rPr lang="en-US" sz="600" b="1" i="1" dirty="0">
                          <a:solidFill>
                            <a:srgbClr val="00B0F0"/>
                          </a:solidFill>
                          <a:effectLst/>
                          <a:latin typeface="Calibri Light" panose="020F0302020204030204" pitchFamily="34" charset="0"/>
                          <a:ea typeface="Times New Roman" panose="02020603050405020304" pitchFamily="18" charset="0"/>
                          <a:cs typeface="Calibri" panose="020F0502020204030204" pitchFamily="34" charset="0"/>
                        </a:rPr>
                        <a:t>A Day in the Life of a Person with Diabetes</a:t>
                      </a:r>
                      <a:endParaRPr lang="en-US" sz="600" b="1" dirty="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a:noFill/>
                    </a:lnB>
                    <a:solidFill>
                      <a:srgbClr val="FFFFFF"/>
                    </a:solidFill>
                  </a:tcPr>
                </a:tc>
                <a:tc>
                  <a:txBody>
                    <a:bodyPr/>
                    <a:lstStyle/>
                    <a:p>
                      <a:pPr marL="0" marR="0">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Measure the “blood-glucose levels” of a person with diabetes and explore how diet, exercise, medication, and new technologies may affect those levels.</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w="12700" cap="flat" cmpd="sng" algn="ctr">
                      <a:solidFill>
                        <a:srgbClr val="ED7D31"/>
                      </a:solidFill>
                      <a:prstDash val="solid"/>
                      <a:round/>
                      <a:headEnd type="none" w="med" len="med"/>
                      <a:tailEnd type="none" w="med" len="med"/>
                    </a:lnL>
                    <a:lnR>
                      <a:noFill/>
                    </a:lnR>
                    <a:lnT w="12700" cap="flat" cmpd="sng" algn="ctr">
                      <a:solidFill>
                        <a:srgbClr val="ED7D31"/>
                      </a:solidFill>
                      <a:prstDash val="solid"/>
                      <a:round/>
                      <a:headEnd type="none" w="med" len="med"/>
                      <a:tailEnd type="none" w="med" len="med"/>
                    </a:lnT>
                    <a:lnB>
                      <a:noFill/>
                    </a:lnB>
                    <a:solidFill>
                      <a:srgbClr val="FBE4D5"/>
                    </a:solidFill>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12-16</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w="12700" cap="flat" cmpd="sng" algn="ctr">
                      <a:solidFill>
                        <a:srgbClr val="ED7D31"/>
                      </a:solidFill>
                      <a:prstDash val="solid"/>
                      <a:round/>
                      <a:headEnd type="none" w="med" len="med"/>
                      <a:tailEnd type="none" w="med" len="med"/>
                    </a:lnT>
                    <a:lnB>
                      <a:noFill/>
                    </a:lnB>
                    <a:solidFill>
                      <a:srgbClr val="FBE4D5"/>
                    </a:solidFill>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 M</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w="12700" cap="flat" cmpd="sng" algn="ctr">
                      <a:solidFill>
                        <a:srgbClr val="ED7D31"/>
                      </a:solidFill>
                      <a:prstDash val="solid"/>
                      <a:round/>
                      <a:headEnd type="none" w="med" len="med"/>
                      <a:tailEnd type="none" w="med" len="med"/>
                    </a:lnT>
                    <a:lnB>
                      <a:noFill/>
                    </a:lnB>
                    <a:solidFill>
                      <a:srgbClr val="FBE4D5"/>
                    </a:solidFill>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210</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w="12700" cap="flat" cmpd="sng" algn="ctr">
                      <a:solidFill>
                        <a:srgbClr val="ED7D31"/>
                      </a:solidFill>
                      <a:prstDash val="solid"/>
                      <a:round/>
                      <a:headEnd type="none" w="med" len="med"/>
                      <a:tailEnd type="none" w="med" len="med"/>
                    </a:lnT>
                    <a:lnB>
                      <a:noFill/>
                    </a:lnB>
                    <a:solidFill>
                      <a:srgbClr val="FBE4D5"/>
                    </a:solidFill>
                  </a:tcPr>
                </a:tc>
                <a:extLst>
                  <a:ext uri="{0D108BD9-81ED-4DB2-BD59-A6C34878D82A}">
                    <a16:rowId xmlns:a16="http://schemas.microsoft.com/office/drawing/2014/main" val="3268549661"/>
                  </a:ext>
                </a:extLst>
              </a:tr>
              <a:tr h="66883">
                <a:tc>
                  <a:txBody>
                    <a:bodyPr/>
                    <a:lstStyle/>
                    <a:p>
                      <a:pPr marL="0" marR="0" algn="l">
                        <a:lnSpc>
                          <a:spcPct val="107000"/>
                        </a:lnSpc>
                        <a:spcBef>
                          <a:spcPts val="0"/>
                        </a:spcBef>
                        <a:spcAft>
                          <a:spcPts val="0"/>
                        </a:spcAft>
                      </a:pPr>
                      <a:r>
                        <a:rPr lang="en-US" sz="600" b="1" i="1" dirty="0">
                          <a:solidFill>
                            <a:srgbClr val="000000"/>
                          </a:solidFill>
                          <a:effectLst/>
                          <a:latin typeface="Calibri Light" panose="020F0302020204030204" pitchFamily="34" charset="0"/>
                          <a:ea typeface="Times New Roman" panose="02020603050405020304" pitchFamily="18" charset="0"/>
                          <a:cs typeface="Calibri" panose="020F0502020204030204" pitchFamily="34" charset="0"/>
                        </a:rPr>
                        <a:t>Backpack Challenge</a:t>
                      </a:r>
                      <a:endParaRPr lang="en-US" sz="600" b="1" dirty="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w="12700" cap="flat" cmpd="sng" algn="ctr">
                      <a:solidFill>
                        <a:srgbClr val="ED7D31"/>
                      </a:solidFill>
                      <a:prstDash val="solid"/>
                      <a:round/>
                      <a:headEnd type="none" w="med" len="med"/>
                      <a:tailEnd type="none" w="med" len="med"/>
                    </a:lnR>
                    <a:lnT>
                      <a:noFill/>
                    </a:lnT>
                    <a:lnB>
                      <a:noFill/>
                    </a:lnB>
                    <a:solidFill>
                      <a:srgbClr val="FFFFFF"/>
                    </a:solidFill>
                  </a:tcPr>
                </a:tc>
                <a:tc>
                  <a:txBody>
                    <a:bodyPr/>
                    <a:lstStyle/>
                    <a:p>
                      <a:pPr marL="0" marR="0">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Students will design a new backpack that they can use.</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w="12700" cap="flat" cmpd="sng" algn="ctr">
                      <a:solidFill>
                        <a:srgbClr val="ED7D31"/>
                      </a:solidFill>
                      <a:prstDash val="solid"/>
                      <a:round/>
                      <a:headEnd type="none" w="med" len="med"/>
                      <a:tailEnd type="none" w="med" len="med"/>
                    </a:lnL>
                    <a:lnR>
                      <a:noFill/>
                    </a:lnR>
                    <a:lnT>
                      <a:noFill/>
                    </a:lnT>
                    <a:lnB>
                      <a:noFill/>
                    </a:lnB>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12-16</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90</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tcPr>
                </a:tc>
                <a:extLst>
                  <a:ext uri="{0D108BD9-81ED-4DB2-BD59-A6C34878D82A}">
                    <a16:rowId xmlns:a16="http://schemas.microsoft.com/office/drawing/2014/main" val="2469442859"/>
                  </a:ext>
                </a:extLst>
              </a:tr>
              <a:tr h="128038">
                <a:tc>
                  <a:txBody>
                    <a:bodyPr/>
                    <a:lstStyle/>
                    <a:p>
                      <a:pPr marL="0" marR="0" algn="l">
                        <a:lnSpc>
                          <a:spcPct val="107000"/>
                        </a:lnSpc>
                        <a:spcBef>
                          <a:spcPts val="0"/>
                        </a:spcBef>
                        <a:spcAft>
                          <a:spcPts val="0"/>
                        </a:spcAft>
                      </a:pPr>
                      <a:r>
                        <a:rPr lang="en-US" sz="600" b="1" i="1" dirty="0">
                          <a:solidFill>
                            <a:srgbClr val="000000"/>
                          </a:solidFill>
                          <a:effectLst/>
                          <a:latin typeface="Calibri Light" panose="020F0302020204030204" pitchFamily="34" charset="0"/>
                          <a:ea typeface="Times New Roman" panose="02020603050405020304" pitchFamily="18" charset="0"/>
                          <a:cs typeface="Calibri" panose="020F0502020204030204" pitchFamily="34" charset="0"/>
                        </a:rPr>
                        <a:t>Biomimicry in Design and Engineering</a:t>
                      </a:r>
                      <a:endParaRPr lang="en-US" sz="600" b="1" dirty="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w="12700" cap="flat" cmpd="sng" algn="ctr">
                      <a:solidFill>
                        <a:srgbClr val="ED7D31"/>
                      </a:solidFill>
                      <a:prstDash val="solid"/>
                      <a:round/>
                      <a:headEnd type="none" w="med" len="med"/>
                      <a:tailEnd type="none" w="med" len="med"/>
                    </a:lnR>
                    <a:lnT>
                      <a:noFill/>
                    </a:lnT>
                    <a:lnB>
                      <a:noFill/>
                    </a:lnB>
                    <a:solidFill>
                      <a:srgbClr val="FFFFFF"/>
                    </a:solidFill>
                  </a:tcPr>
                </a:tc>
                <a:tc>
                  <a:txBody>
                    <a:bodyPr/>
                    <a:lstStyle/>
                    <a:p>
                      <a:pPr marL="0" marR="0">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Students learn how nature and the living world provide inspiration for addressing the world’s challenges. They will design a structure or product inspired by nature.</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w="12700" cap="flat" cmpd="sng" algn="ctr">
                      <a:solidFill>
                        <a:srgbClr val="ED7D31"/>
                      </a:solidFill>
                      <a:prstDash val="solid"/>
                      <a:round/>
                      <a:headEnd type="none" w="med" len="med"/>
                      <a:tailEnd type="none" w="med" len="med"/>
                    </a:lnL>
                    <a:lnR>
                      <a:noFill/>
                    </a:lnR>
                    <a:lnT>
                      <a:noFill/>
                    </a:lnT>
                    <a:lnB>
                      <a:noFill/>
                    </a:lnB>
                    <a:solidFill>
                      <a:srgbClr val="FBE4D5"/>
                    </a:solidFill>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14-18</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solidFill>
                      <a:srgbClr val="FBE4D5"/>
                    </a:solidFill>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 E</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solidFill>
                      <a:srgbClr val="FBE4D5"/>
                    </a:solidFill>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solidFill>
                      <a:srgbClr val="FBE4D5"/>
                    </a:solidFill>
                  </a:tcPr>
                </a:tc>
                <a:extLst>
                  <a:ext uri="{0D108BD9-81ED-4DB2-BD59-A6C34878D82A}">
                    <a16:rowId xmlns:a16="http://schemas.microsoft.com/office/drawing/2014/main" val="2158664622"/>
                  </a:ext>
                </a:extLst>
              </a:tr>
              <a:tr h="128038">
                <a:tc>
                  <a:txBody>
                    <a:bodyPr/>
                    <a:lstStyle/>
                    <a:p>
                      <a:pPr marL="0" marR="0" algn="l">
                        <a:lnSpc>
                          <a:spcPct val="107000"/>
                        </a:lnSpc>
                        <a:spcBef>
                          <a:spcPts val="0"/>
                        </a:spcBef>
                        <a:spcAft>
                          <a:spcPts val="0"/>
                        </a:spcAft>
                      </a:pPr>
                      <a:r>
                        <a:rPr lang="en-US" sz="600" b="1" i="1" dirty="0">
                          <a:solidFill>
                            <a:srgbClr val="00B0F0"/>
                          </a:solidFill>
                          <a:effectLst/>
                          <a:latin typeface="Calibri Light" panose="020F0302020204030204" pitchFamily="34" charset="0"/>
                          <a:ea typeface="Times New Roman" panose="02020603050405020304" pitchFamily="18" charset="0"/>
                          <a:cs typeface="Calibri" panose="020F0502020204030204" pitchFamily="34" charset="0"/>
                        </a:rPr>
                        <a:t>Build a Scientific Research Vessel</a:t>
                      </a:r>
                      <a:endParaRPr lang="en-US" sz="600" b="1" dirty="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w="12700" cap="flat" cmpd="sng" algn="ctr">
                      <a:solidFill>
                        <a:srgbClr val="ED7D31"/>
                      </a:solidFill>
                      <a:prstDash val="solid"/>
                      <a:round/>
                      <a:headEnd type="none" w="med" len="med"/>
                      <a:tailEnd type="none" w="med" len="med"/>
                    </a:lnR>
                    <a:lnT>
                      <a:noFill/>
                    </a:lnT>
                    <a:lnB>
                      <a:noFill/>
                    </a:lnB>
                    <a:solidFill>
                      <a:srgbClr val="FFFFFF"/>
                    </a:solidFill>
                  </a:tcPr>
                </a:tc>
                <a:tc>
                  <a:txBody>
                    <a:bodyPr/>
                    <a:lstStyle/>
                    <a:p>
                      <a:pPr marL="0" marR="0">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Design and build a seaworthy vessel that floats in water and can hold a specific amount of weight.</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w="12700" cap="flat" cmpd="sng" algn="ctr">
                      <a:solidFill>
                        <a:srgbClr val="ED7D31"/>
                      </a:solidFill>
                      <a:prstDash val="solid"/>
                      <a:round/>
                      <a:headEnd type="none" w="med" len="med"/>
                      <a:tailEnd type="none" w="med" len="med"/>
                    </a:lnL>
                    <a:lnR>
                      <a:noFill/>
                    </a:lnR>
                    <a:lnT>
                      <a:noFill/>
                    </a:lnT>
                    <a:lnB>
                      <a:noFill/>
                    </a:lnB>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14-18</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 D</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tcPr>
                </a:tc>
                <a:extLst>
                  <a:ext uri="{0D108BD9-81ED-4DB2-BD59-A6C34878D82A}">
                    <a16:rowId xmlns:a16="http://schemas.microsoft.com/office/drawing/2014/main" val="1203974108"/>
                  </a:ext>
                </a:extLst>
              </a:tr>
              <a:tr h="128038">
                <a:tc>
                  <a:txBody>
                    <a:bodyPr/>
                    <a:lstStyle/>
                    <a:p>
                      <a:pPr marL="0" marR="0" algn="l">
                        <a:lnSpc>
                          <a:spcPct val="107000"/>
                        </a:lnSpc>
                        <a:spcBef>
                          <a:spcPts val="0"/>
                        </a:spcBef>
                        <a:spcAft>
                          <a:spcPts val="0"/>
                        </a:spcAft>
                      </a:pPr>
                      <a:r>
                        <a:rPr lang="en-US" sz="600" b="1" i="1" dirty="0">
                          <a:solidFill>
                            <a:srgbClr val="000000"/>
                          </a:solidFill>
                          <a:effectLst/>
                          <a:latin typeface="Calibri Light" panose="020F0302020204030204" pitchFamily="34" charset="0"/>
                          <a:ea typeface="Times New Roman" panose="02020603050405020304" pitchFamily="18" charset="0"/>
                          <a:cs typeface="Calibri" panose="020F0502020204030204" pitchFamily="34" charset="0"/>
                        </a:rPr>
                        <a:t>Building a Medical Device</a:t>
                      </a:r>
                      <a:endParaRPr lang="en-US" sz="600" b="1" dirty="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w="12700" cap="flat" cmpd="sng" algn="ctr">
                      <a:solidFill>
                        <a:srgbClr val="ED7D31"/>
                      </a:solidFill>
                      <a:prstDash val="solid"/>
                      <a:round/>
                      <a:headEnd type="none" w="med" len="med"/>
                      <a:tailEnd type="none" w="med" len="med"/>
                    </a:lnR>
                    <a:lnT>
                      <a:noFill/>
                    </a:lnT>
                    <a:lnB>
                      <a:noFill/>
                    </a:lnB>
                    <a:solidFill>
                      <a:srgbClr val="FFFFFF"/>
                    </a:solidFill>
                  </a:tcPr>
                </a:tc>
                <a:tc>
                  <a:txBody>
                    <a:bodyPr/>
                    <a:lstStyle/>
                    <a:p>
                      <a:pPr marL="0" marR="0">
                        <a:lnSpc>
                          <a:spcPct val="107000"/>
                        </a:lnSpc>
                        <a:spcBef>
                          <a:spcPts val="0"/>
                        </a:spcBef>
                        <a:spcAft>
                          <a:spcPts val="0"/>
                        </a:spcAft>
                      </a:pPr>
                      <a:r>
                        <a:rPr lang="en-US" sz="60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Students design, build, and test a medical device that meets a customer’s needs.</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w="12700" cap="flat" cmpd="sng" algn="ctr">
                      <a:solidFill>
                        <a:srgbClr val="ED7D31"/>
                      </a:solidFill>
                      <a:prstDash val="solid"/>
                      <a:round/>
                      <a:headEnd type="none" w="med" len="med"/>
                      <a:tailEnd type="none" w="med" len="med"/>
                    </a:lnL>
                    <a:lnR>
                      <a:noFill/>
                    </a:lnR>
                    <a:lnT>
                      <a:noFill/>
                    </a:lnT>
                    <a:lnB>
                      <a:noFill/>
                    </a:lnB>
                    <a:solidFill>
                      <a:srgbClr val="FBE4D5"/>
                    </a:solidFill>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12-18</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solidFill>
                      <a:srgbClr val="FBE4D5"/>
                    </a:solidFill>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 D</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solidFill>
                      <a:srgbClr val="FBE4D5"/>
                    </a:solidFill>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150</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solidFill>
                      <a:srgbClr val="FBE4D5"/>
                    </a:solidFill>
                  </a:tcPr>
                </a:tc>
                <a:extLst>
                  <a:ext uri="{0D108BD9-81ED-4DB2-BD59-A6C34878D82A}">
                    <a16:rowId xmlns:a16="http://schemas.microsoft.com/office/drawing/2014/main" val="1090673260"/>
                  </a:ext>
                </a:extLst>
              </a:tr>
              <a:tr h="128038">
                <a:tc>
                  <a:txBody>
                    <a:bodyPr/>
                    <a:lstStyle/>
                    <a:p>
                      <a:pPr marL="0" marR="0" algn="l">
                        <a:lnSpc>
                          <a:spcPct val="107000"/>
                        </a:lnSpc>
                        <a:spcBef>
                          <a:spcPts val="0"/>
                        </a:spcBef>
                        <a:spcAft>
                          <a:spcPts val="0"/>
                        </a:spcAft>
                      </a:pPr>
                      <a:r>
                        <a:rPr lang="en-US" sz="600" b="1" i="1" dirty="0">
                          <a:solidFill>
                            <a:srgbClr val="00B0F0"/>
                          </a:solidFill>
                          <a:effectLst/>
                          <a:latin typeface="Calibri Light" panose="020F0302020204030204" pitchFamily="34" charset="0"/>
                          <a:ea typeface="Times New Roman" panose="02020603050405020304" pitchFamily="18" charset="0"/>
                          <a:cs typeface="Calibri" panose="020F0502020204030204" pitchFamily="34" charset="0"/>
                        </a:rPr>
                        <a:t>Building a Prosthetic Arm</a:t>
                      </a:r>
                      <a:endParaRPr lang="en-US" sz="600" b="1" dirty="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w="12700" cap="flat" cmpd="sng" algn="ctr">
                      <a:solidFill>
                        <a:srgbClr val="ED7D31"/>
                      </a:solidFill>
                      <a:prstDash val="solid"/>
                      <a:round/>
                      <a:headEnd type="none" w="med" len="med"/>
                      <a:tailEnd type="none" w="med" len="med"/>
                    </a:lnR>
                    <a:lnT>
                      <a:noFill/>
                    </a:lnT>
                    <a:lnB>
                      <a:noFill/>
                    </a:lnB>
                    <a:solidFill>
                      <a:srgbClr val="FFFFFF"/>
                    </a:solidFill>
                  </a:tcPr>
                </a:tc>
                <a:tc>
                  <a:txBody>
                    <a:bodyPr/>
                    <a:lstStyle/>
                    <a:p>
                      <a:pPr marL="0" marR="0">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Design, build, and test a prosthetic arm that meets a customer’s needs.</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w="12700" cap="flat" cmpd="sng" algn="ctr">
                      <a:solidFill>
                        <a:srgbClr val="ED7D31"/>
                      </a:solidFill>
                      <a:prstDash val="solid"/>
                      <a:round/>
                      <a:headEnd type="none" w="med" len="med"/>
                      <a:tailEnd type="none" w="med" len="med"/>
                    </a:lnL>
                    <a:lnR>
                      <a:noFill/>
                    </a:lnR>
                    <a:lnT>
                      <a:noFill/>
                    </a:lnT>
                    <a:lnB>
                      <a:noFill/>
                    </a:lnB>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9-13</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 D</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180</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tcPr>
                </a:tc>
                <a:extLst>
                  <a:ext uri="{0D108BD9-81ED-4DB2-BD59-A6C34878D82A}">
                    <a16:rowId xmlns:a16="http://schemas.microsoft.com/office/drawing/2014/main" val="640108526"/>
                  </a:ext>
                </a:extLst>
              </a:tr>
              <a:tr h="128038">
                <a:tc>
                  <a:txBody>
                    <a:bodyPr/>
                    <a:lstStyle/>
                    <a:p>
                      <a:pPr marL="0" marR="0" algn="l">
                        <a:lnSpc>
                          <a:spcPct val="107000"/>
                        </a:lnSpc>
                        <a:spcBef>
                          <a:spcPts val="0"/>
                        </a:spcBef>
                        <a:spcAft>
                          <a:spcPts val="0"/>
                        </a:spcAft>
                      </a:pPr>
                      <a:r>
                        <a:rPr lang="en-US" sz="600" b="1" i="1" dirty="0">
                          <a:solidFill>
                            <a:srgbClr val="000000"/>
                          </a:solidFill>
                          <a:effectLst/>
                          <a:latin typeface="Calibri Light" panose="020F0302020204030204" pitchFamily="34" charset="0"/>
                          <a:ea typeface="Times New Roman" panose="02020603050405020304" pitchFamily="18" charset="0"/>
                          <a:cs typeface="Calibri" panose="020F0502020204030204" pitchFamily="34" charset="0"/>
                        </a:rPr>
                        <a:t>Building with Wonderful Junk</a:t>
                      </a:r>
                      <a:endParaRPr lang="en-US" sz="600" b="1" dirty="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w="12700" cap="flat" cmpd="sng" algn="ctr">
                      <a:solidFill>
                        <a:srgbClr val="ED7D31"/>
                      </a:solidFill>
                      <a:prstDash val="solid"/>
                      <a:round/>
                      <a:headEnd type="none" w="med" len="med"/>
                      <a:tailEnd type="none" w="med" len="med"/>
                    </a:lnR>
                    <a:lnT>
                      <a:noFill/>
                    </a:lnT>
                    <a:lnB>
                      <a:noFill/>
                    </a:lnB>
                    <a:solidFill>
                      <a:srgbClr val="FFFFFF"/>
                    </a:solidFill>
                  </a:tcPr>
                </a:tc>
                <a:tc>
                  <a:txBody>
                    <a:bodyPr/>
                    <a:lstStyle/>
                    <a:p>
                      <a:pPr marL="0" marR="0">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this construction activity, young people have fun as they work in teams to plan and build large structures using recyclable materials brought from home.</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w="12700" cap="flat" cmpd="sng" algn="ctr">
                      <a:solidFill>
                        <a:srgbClr val="ED7D31"/>
                      </a:solidFill>
                      <a:prstDash val="solid"/>
                      <a:round/>
                      <a:headEnd type="none" w="med" len="med"/>
                      <a:tailEnd type="none" w="med" len="med"/>
                    </a:lnL>
                    <a:lnR>
                      <a:noFill/>
                    </a:lnR>
                    <a:lnT>
                      <a:noFill/>
                    </a:lnT>
                    <a:lnB>
                      <a:noFill/>
                    </a:lnB>
                    <a:solidFill>
                      <a:srgbClr val="FBE4D5"/>
                    </a:solidFill>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11-14</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solidFill>
                      <a:srgbClr val="FBE4D5"/>
                    </a:solidFill>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 E, S, M</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solidFill>
                      <a:srgbClr val="FBE4D5"/>
                    </a:solidFill>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solidFill>
                      <a:srgbClr val="FBE4D5"/>
                    </a:solidFill>
                  </a:tcPr>
                </a:tc>
                <a:extLst>
                  <a:ext uri="{0D108BD9-81ED-4DB2-BD59-A6C34878D82A}">
                    <a16:rowId xmlns:a16="http://schemas.microsoft.com/office/drawing/2014/main" val="3363782497"/>
                  </a:ext>
                </a:extLst>
              </a:tr>
              <a:tr h="227521">
                <a:tc>
                  <a:txBody>
                    <a:bodyPr/>
                    <a:lstStyle/>
                    <a:p>
                      <a:pPr marL="0" marR="0" algn="l">
                        <a:lnSpc>
                          <a:spcPct val="107000"/>
                        </a:lnSpc>
                        <a:spcBef>
                          <a:spcPts val="0"/>
                        </a:spcBef>
                        <a:spcAft>
                          <a:spcPts val="0"/>
                        </a:spcAft>
                      </a:pPr>
                      <a:r>
                        <a:rPr lang="en-US" sz="600" b="1" i="1" dirty="0">
                          <a:solidFill>
                            <a:srgbClr val="00B0F0"/>
                          </a:solidFill>
                          <a:effectLst/>
                          <a:latin typeface="Calibri Light" panose="020F0302020204030204" pitchFamily="34" charset="0"/>
                          <a:ea typeface="Times New Roman" panose="02020603050405020304" pitchFamily="18" charset="0"/>
                          <a:cs typeface="Calibri" panose="020F0502020204030204" pitchFamily="34" charset="0"/>
                        </a:rPr>
                        <a:t>Change It, Create It, Solve It, Engineer It</a:t>
                      </a:r>
                      <a:endParaRPr lang="en-US" sz="600" b="1" dirty="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w="12700" cap="flat" cmpd="sng" algn="ctr">
                      <a:solidFill>
                        <a:srgbClr val="ED7D31"/>
                      </a:solidFill>
                      <a:prstDash val="solid"/>
                      <a:round/>
                      <a:headEnd type="none" w="med" len="med"/>
                      <a:tailEnd type="none" w="med" len="med"/>
                    </a:lnR>
                    <a:lnT>
                      <a:noFill/>
                    </a:lnT>
                    <a:lnB>
                      <a:noFill/>
                    </a:lnB>
                    <a:solidFill>
                      <a:srgbClr val="FFFFFF"/>
                    </a:solidFill>
                  </a:tcPr>
                </a:tc>
                <a:tc>
                  <a:txBody>
                    <a:bodyPr/>
                    <a:lstStyle/>
                    <a:p>
                      <a:pPr marL="0" marR="0">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Students practice engineering design. They begin to recognize that technologies and new innovations result when engineers apply science and math principles to design and develop products, structures, machines, tools, or systems that improve everyday life.</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w="12700" cap="flat" cmpd="sng" algn="ctr">
                      <a:solidFill>
                        <a:srgbClr val="ED7D31"/>
                      </a:solidFill>
                      <a:prstDash val="solid"/>
                      <a:round/>
                      <a:headEnd type="none" w="med" len="med"/>
                      <a:tailEnd type="none" w="med" len="med"/>
                    </a:lnL>
                    <a:lnR>
                      <a:noFill/>
                    </a:lnR>
                    <a:lnT>
                      <a:noFill/>
                    </a:lnT>
                    <a:lnB>
                      <a:noFill/>
                    </a:lnB>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11-14</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 T, D</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45-60</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tcPr>
                </a:tc>
                <a:extLst>
                  <a:ext uri="{0D108BD9-81ED-4DB2-BD59-A6C34878D82A}">
                    <a16:rowId xmlns:a16="http://schemas.microsoft.com/office/drawing/2014/main" val="2273916000"/>
                  </a:ext>
                </a:extLst>
              </a:tr>
              <a:tr h="111611">
                <a:tc>
                  <a:txBody>
                    <a:bodyPr/>
                    <a:lstStyle/>
                    <a:p>
                      <a:pPr marL="0" marR="0" algn="l">
                        <a:lnSpc>
                          <a:spcPct val="107000"/>
                        </a:lnSpc>
                        <a:spcBef>
                          <a:spcPts val="0"/>
                        </a:spcBef>
                        <a:spcAft>
                          <a:spcPts val="0"/>
                        </a:spcAft>
                      </a:pPr>
                      <a:r>
                        <a:rPr lang="en-US" sz="600" b="1" i="1" dirty="0">
                          <a:solidFill>
                            <a:srgbClr val="00B0F0"/>
                          </a:solidFill>
                          <a:effectLst/>
                          <a:latin typeface="Calibri Light" panose="020F0302020204030204" pitchFamily="34" charset="0"/>
                          <a:ea typeface="Times New Roman" panose="02020603050405020304" pitchFamily="18" charset="0"/>
                          <a:cs typeface="Calibri" panose="020F0502020204030204" pitchFamily="34" charset="0"/>
                        </a:rPr>
                        <a:t>Cleanser Challenge</a:t>
                      </a:r>
                      <a:endParaRPr lang="en-US" sz="600" b="1" dirty="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w="12700" cap="flat" cmpd="sng" algn="ctr">
                      <a:solidFill>
                        <a:srgbClr val="ED7D31"/>
                      </a:solidFill>
                      <a:prstDash val="solid"/>
                      <a:round/>
                      <a:headEnd type="none" w="med" len="med"/>
                      <a:tailEnd type="none" w="med" len="med"/>
                    </a:lnR>
                    <a:lnT>
                      <a:noFill/>
                    </a:lnT>
                    <a:lnB>
                      <a:noFill/>
                    </a:lnB>
                    <a:solidFill>
                      <a:srgbClr val="FFFFFF"/>
                    </a:solidFill>
                  </a:tcPr>
                </a:tc>
                <a:tc>
                  <a:txBody>
                    <a:bodyPr/>
                    <a:lstStyle/>
                    <a:p>
                      <a:pPr marL="0" marR="0">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Students explore science by creating their own facial products that meet specific consumer needs.</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w="12700" cap="flat" cmpd="sng" algn="ctr">
                      <a:solidFill>
                        <a:srgbClr val="ED7D31"/>
                      </a:solidFill>
                      <a:prstDash val="solid"/>
                      <a:round/>
                      <a:headEnd type="none" w="med" len="med"/>
                      <a:tailEnd type="none" w="med" len="med"/>
                    </a:lnL>
                    <a:lnR>
                      <a:noFill/>
                    </a:lnR>
                    <a:lnT>
                      <a:noFill/>
                    </a:lnT>
                    <a:lnB>
                      <a:noFill/>
                    </a:lnB>
                    <a:solidFill>
                      <a:srgbClr val="FBE4D5"/>
                    </a:solidFill>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11-14</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solidFill>
                      <a:srgbClr val="FBE4D5"/>
                    </a:solidFill>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 D</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solidFill>
                      <a:srgbClr val="FBE4D5"/>
                    </a:solidFill>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90</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solidFill>
                      <a:srgbClr val="FBE4D5"/>
                    </a:solidFill>
                  </a:tcPr>
                </a:tc>
                <a:extLst>
                  <a:ext uri="{0D108BD9-81ED-4DB2-BD59-A6C34878D82A}">
                    <a16:rowId xmlns:a16="http://schemas.microsoft.com/office/drawing/2014/main" val="3974388308"/>
                  </a:ext>
                </a:extLst>
              </a:tr>
              <a:tr h="119841">
                <a:tc>
                  <a:txBody>
                    <a:bodyPr/>
                    <a:lstStyle/>
                    <a:p>
                      <a:pPr marL="0" marR="0" algn="l">
                        <a:lnSpc>
                          <a:spcPct val="107000"/>
                        </a:lnSpc>
                        <a:spcBef>
                          <a:spcPts val="0"/>
                        </a:spcBef>
                        <a:spcAft>
                          <a:spcPts val="0"/>
                        </a:spcAft>
                      </a:pPr>
                      <a:r>
                        <a:rPr lang="en-US" sz="600" b="1" i="1" dirty="0">
                          <a:solidFill>
                            <a:srgbClr val="000000"/>
                          </a:solidFill>
                          <a:effectLst/>
                          <a:latin typeface="Calibri Light" panose="020F0302020204030204" pitchFamily="34" charset="0"/>
                          <a:ea typeface="Times New Roman" panose="02020603050405020304" pitchFamily="18" charset="0"/>
                          <a:cs typeface="Calibri" panose="020F0502020204030204" pitchFamily="34" charset="0"/>
                        </a:rPr>
                        <a:t>Cotton Ball Catapult</a:t>
                      </a:r>
                      <a:endParaRPr lang="en-US" sz="600" b="1" dirty="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w="12700" cap="flat" cmpd="sng" algn="ctr">
                      <a:solidFill>
                        <a:srgbClr val="ED7D31"/>
                      </a:solidFill>
                      <a:prstDash val="solid"/>
                      <a:round/>
                      <a:headEnd type="none" w="med" len="med"/>
                      <a:tailEnd type="none" w="med" len="med"/>
                    </a:lnR>
                    <a:lnT>
                      <a:noFill/>
                    </a:lnT>
                    <a:lnB>
                      <a:noFill/>
                    </a:lnB>
                    <a:solidFill>
                      <a:srgbClr val="FFFFFF"/>
                    </a:solidFill>
                  </a:tcPr>
                </a:tc>
                <a:tc>
                  <a:txBody>
                    <a:bodyPr/>
                    <a:lstStyle/>
                    <a:p>
                      <a:pPr marL="0" marR="0">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this team-based, hands-on activity, students learn about the product development process by designing and testing a cotton ball catapult.</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w="12700" cap="flat" cmpd="sng" algn="ctr">
                      <a:solidFill>
                        <a:srgbClr val="ED7D31"/>
                      </a:solidFill>
                      <a:prstDash val="solid"/>
                      <a:round/>
                      <a:headEnd type="none" w="med" len="med"/>
                      <a:tailEnd type="none" w="med" len="med"/>
                    </a:lnL>
                    <a:lnR>
                      <a:noFill/>
                    </a:lnR>
                    <a:lnT>
                      <a:noFill/>
                    </a:lnT>
                    <a:lnB>
                      <a:noFill/>
                    </a:lnB>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14-18</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 E</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tcPr>
                </a:tc>
                <a:extLst>
                  <a:ext uri="{0D108BD9-81ED-4DB2-BD59-A6C34878D82A}">
                    <a16:rowId xmlns:a16="http://schemas.microsoft.com/office/drawing/2014/main" val="4154995966"/>
                  </a:ext>
                </a:extLst>
              </a:tr>
              <a:tr h="172798">
                <a:tc>
                  <a:txBody>
                    <a:bodyPr/>
                    <a:lstStyle/>
                    <a:p>
                      <a:pPr marL="0" marR="0" algn="l">
                        <a:lnSpc>
                          <a:spcPct val="107000"/>
                        </a:lnSpc>
                        <a:spcBef>
                          <a:spcPts val="0"/>
                        </a:spcBef>
                        <a:spcAft>
                          <a:spcPts val="0"/>
                        </a:spcAft>
                      </a:pPr>
                      <a:r>
                        <a:rPr lang="en-US" sz="600" b="1" i="1" dirty="0">
                          <a:solidFill>
                            <a:srgbClr val="00B0F0"/>
                          </a:solidFill>
                          <a:effectLst/>
                          <a:latin typeface="Calibri Light" panose="020F0302020204030204" pitchFamily="34" charset="0"/>
                          <a:ea typeface="Times New Roman" panose="02020603050405020304" pitchFamily="18" charset="0"/>
                          <a:cs typeface="Calibri" panose="020F0502020204030204" pitchFamily="34" charset="0"/>
                        </a:rPr>
                        <a:t>Create It, Try It, Manufacture It</a:t>
                      </a:r>
                      <a:endParaRPr lang="en-US" sz="600" b="1" dirty="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w="12700" cap="flat" cmpd="sng" algn="ctr">
                      <a:solidFill>
                        <a:srgbClr val="ED7D31"/>
                      </a:solidFill>
                      <a:prstDash val="solid"/>
                      <a:round/>
                      <a:headEnd type="none" w="med" len="med"/>
                      <a:tailEnd type="none" w="med" len="med"/>
                    </a:lnR>
                    <a:lnT>
                      <a:noFill/>
                    </a:lnT>
                    <a:lnB>
                      <a:noFill/>
                    </a:lnB>
                    <a:solidFill>
                      <a:srgbClr val="FFFFFF"/>
                    </a:solidFill>
                  </a:tcPr>
                </a:tc>
                <a:tc>
                  <a:txBody>
                    <a:bodyPr/>
                    <a:lstStyle/>
                    <a:p>
                      <a:pPr marL="0" marR="0">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Students identify the importance of personal experiences to making career choices and recognize opportunities in manufacturing for people with STEM</a:t>
                      </a:r>
                      <a:r>
                        <a:rPr lang="en-US" sz="600" baseline="30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 skills and training.</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w="12700" cap="flat" cmpd="sng" algn="ctr">
                      <a:solidFill>
                        <a:srgbClr val="ED7D31"/>
                      </a:solidFill>
                      <a:prstDash val="solid"/>
                      <a:round/>
                      <a:headEnd type="none" w="med" len="med"/>
                      <a:tailEnd type="none" w="med" len="med"/>
                    </a:lnL>
                    <a:lnR>
                      <a:noFill/>
                    </a:lnR>
                    <a:lnT>
                      <a:noFill/>
                    </a:lnT>
                    <a:lnB>
                      <a:noFill/>
                    </a:lnB>
                    <a:solidFill>
                      <a:srgbClr val="FBE4D5"/>
                    </a:solidFill>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11-14</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solidFill>
                      <a:srgbClr val="FBE4D5"/>
                    </a:solidFill>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solidFill>
                      <a:srgbClr val="FBE4D5"/>
                    </a:solidFill>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45-60</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solidFill>
                      <a:srgbClr val="FBE4D5"/>
                    </a:solidFill>
                  </a:tcPr>
                </a:tc>
                <a:extLst>
                  <a:ext uri="{0D108BD9-81ED-4DB2-BD59-A6C34878D82A}">
                    <a16:rowId xmlns:a16="http://schemas.microsoft.com/office/drawing/2014/main" val="1295837607"/>
                  </a:ext>
                </a:extLst>
              </a:tr>
              <a:tr h="168677">
                <a:tc>
                  <a:txBody>
                    <a:bodyPr/>
                    <a:lstStyle/>
                    <a:p>
                      <a:pPr marL="0" marR="0" algn="l">
                        <a:lnSpc>
                          <a:spcPct val="107000"/>
                        </a:lnSpc>
                        <a:spcBef>
                          <a:spcPts val="0"/>
                        </a:spcBef>
                        <a:spcAft>
                          <a:spcPts val="0"/>
                        </a:spcAft>
                      </a:pPr>
                      <a:r>
                        <a:rPr lang="en-US" sz="600" b="1" i="1" dirty="0">
                          <a:solidFill>
                            <a:srgbClr val="000000"/>
                          </a:solidFill>
                          <a:effectLst/>
                          <a:latin typeface="Calibri Light" panose="020F0302020204030204" pitchFamily="34" charset="0"/>
                          <a:ea typeface="Times New Roman" panose="02020603050405020304" pitchFamily="18" charset="0"/>
                          <a:cs typeface="Calibri" panose="020F0502020204030204" pitchFamily="34" charset="0"/>
                        </a:rPr>
                        <a:t>Egg Drop Challenge</a:t>
                      </a:r>
                      <a:endParaRPr lang="en-US" sz="600" b="1" dirty="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w="12700" cap="flat" cmpd="sng" algn="ctr">
                      <a:solidFill>
                        <a:srgbClr val="ED7D31"/>
                      </a:solidFill>
                      <a:prstDash val="solid"/>
                      <a:round/>
                      <a:headEnd type="none" w="med" len="med"/>
                      <a:tailEnd type="none" w="med" len="med"/>
                    </a:lnR>
                    <a:lnT>
                      <a:noFill/>
                    </a:lnT>
                    <a:lnB>
                      <a:noFill/>
                    </a:lnB>
                    <a:solidFill>
                      <a:srgbClr val="FFFFFF"/>
                    </a:solidFill>
                  </a:tcPr>
                </a:tc>
                <a:tc>
                  <a:txBody>
                    <a:bodyPr/>
                    <a:lstStyle/>
                    <a:p>
                      <a:pPr marL="0" marR="0">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Students explore design and manufacturing concepts by designing, building, testing, improving, and executing a device to protect an egg from breaking when dropped from a minimum height.</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w="12700" cap="flat" cmpd="sng" algn="ctr">
                      <a:solidFill>
                        <a:srgbClr val="ED7D31"/>
                      </a:solidFill>
                      <a:prstDash val="solid"/>
                      <a:round/>
                      <a:headEnd type="none" w="med" len="med"/>
                      <a:tailEnd type="none" w="med" len="med"/>
                    </a:lnL>
                    <a:lnR>
                      <a:noFill/>
                    </a:lnR>
                    <a:lnT>
                      <a:noFill/>
                    </a:lnT>
                    <a:lnB>
                      <a:noFill/>
                    </a:lnB>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12-16</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 M</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90</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tcPr>
                </a:tc>
                <a:extLst>
                  <a:ext uri="{0D108BD9-81ED-4DB2-BD59-A6C34878D82A}">
                    <a16:rowId xmlns:a16="http://schemas.microsoft.com/office/drawing/2014/main" val="3105064278"/>
                  </a:ext>
                </a:extLst>
              </a:tr>
              <a:tr h="128038">
                <a:tc>
                  <a:txBody>
                    <a:bodyPr/>
                    <a:lstStyle/>
                    <a:p>
                      <a:pPr marL="0" marR="0" algn="l">
                        <a:lnSpc>
                          <a:spcPct val="107000"/>
                        </a:lnSpc>
                        <a:spcBef>
                          <a:spcPts val="0"/>
                        </a:spcBef>
                        <a:spcAft>
                          <a:spcPts val="0"/>
                        </a:spcAft>
                      </a:pPr>
                      <a:r>
                        <a:rPr lang="en-US" sz="600" b="1" i="1" dirty="0">
                          <a:solidFill>
                            <a:srgbClr val="000000"/>
                          </a:solidFill>
                          <a:effectLst/>
                          <a:latin typeface="Calibri Light" panose="020F0302020204030204" pitchFamily="34" charset="0"/>
                          <a:ea typeface="Times New Roman" panose="02020603050405020304" pitchFamily="18" charset="0"/>
                          <a:cs typeface="Calibri" panose="020F0502020204030204" pitchFamily="34" charset="0"/>
                        </a:rPr>
                        <a:t>Exploring Research &amp; Development</a:t>
                      </a:r>
                      <a:endParaRPr lang="en-US" sz="600" b="1" dirty="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w="12700" cap="flat" cmpd="sng" algn="ctr">
                      <a:solidFill>
                        <a:srgbClr val="ED7D31"/>
                      </a:solidFill>
                      <a:prstDash val="solid"/>
                      <a:round/>
                      <a:headEnd type="none" w="med" len="med"/>
                      <a:tailEnd type="none" w="med" len="med"/>
                    </a:lnR>
                    <a:lnT>
                      <a:noFill/>
                    </a:lnT>
                    <a:lnB>
                      <a:noFill/>
                    </a:lnB>
                    <a:solidFill>
                      <a:srgbClr val="FFFFFF"/>
                    </a:solidFill>
                  </a:tcPr>
                </a:tc>
                <a:tc>
                  <a:txBody>
                    <a:bodyPr/>
                    <a:lstStyle/>
                    <a:p>
                      <a:pPr marL="0" marR="0">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Students will take on the role of a biomedical scientist and conduct laboratory research to examine the impact of different drug formulations</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w="12700" cap="flat" cmpd="sng" algn="ctr">
                      <a:solidFill>
                        <a:srgbClr val="ED7D31"/>
                      </a:solidFill>
                      <a:prstDash val="solid"/>
                      <a:round/>
                      <a:headEnd type="none" w="med" len="med"/>
                      <a:tailEnd type="none" w="med" len="med"/>
                    </a:lnL>
                    <a:lnR>
                      <a:noFill/>
                    </a:lnR>
                    <a:lnT>
                      <a:noFill/>
                    </a:lnT>
                    <a:lnB>
                      <a:noFill/>
                    </a:lnB>
                    <a:solidFill>
                      <a:srgbClr val="FBE4D5"/>
                    </a:solidFill>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11-14</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solidFill>
                      <a:srgbClr val="FBE4D5"/>
                    </a:solidFill>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 M</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solidFill>
                      <a:srgbClr val="FBE4D5"/>
                    </a:solidFill>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solidFill>
                      <a:srgbClr val="FBE4D5"/>
                    </a:solidFill>
                  </a:tcPr>
                </a:tc>
                <a:extLst>
                  <a:ext uri="{0D108BD9-81ED-4DB2-BD59-A6C34878D82A}">
                    <a16:rowId xmlns:a16="http://schemas.microsoft.com/office/drawing/2014/main" val="3550653522"/>
                  </a:ext>
                </a:extLst>
              </a:tr>
              <a:tr h="258981">
                <a:tc>
                  <a:txBody>
                    <a:bodyPr/>
                    <a:lstStyle/>
                    <a:p>
                      <a:pPr marL="0" marR="0" algn="l">
                        <a:lnSpc>
                          <a:spcPct val="107000"/>
                        </a:lnSpc>
                        <a:spcBef>
                          <a:spcPts val="0"/>
                        </a:spcBef>
                        <a:spcAft>
                          <a:spcPts val="0"/>
                        </a:spcAft>
                      </a:pPr>
                      <a:r>
                        <a:rPr lang="en-US" sz="600" b="1" i="1" dirty="0">
                          <a:solidFill>
                            <a:srgbClr val="00B0F0"/>
                          </a:solidFill>
                          <a:effectLst/>
                          <a:latin typeface="Calibri Light" panose="020F0302020204030204" pitchFamily="34" charset="0"/>
                          <a:ea typeface="Times New Roman" panose="02020603050405020304" pitchFamily="18" charset="0"/>
                          <a:cs typeface="Calibri" panose="020F0502020204030204" pitchFamily="34" charset="0"/>
                        </a:rPr>
                        <a:t>From Innovation to the Patient: The Pharmaceutical R&amp;D Process</a:t>
                      </a:r>
                      <a:endParaRPr lang="en-US" sz="600" b="1" dirty="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w="12700" cap="flat" cmpd="sng" algn="ctr">
                      <a:solidFill>
                        <a:srgbClr val="ED7D31"/>
                      </a:solidFill>
                      <a:prstDash val="solid"/>
                      <a:round/>
                      <a:headEnd type="none" w="med" len="med"/>
                      <a:tailEnd type="none" w="med" len="med"/>
                    </a:lnR>
                    <a:lnT>
                      <a:noFill/>
                    </a:lnT>
                    <a:lnB>
                      <a:noFill/>
                    </a:lnB>
                    <a:solidFill>
                      <a:srgbClr val="FFFFFF"/>
                    </a:solidFill>
                  </a:tcPr>
                </a:tc>
                <a:tc>
                  <a:txBody>
                    <a:bodyPr/>
                    <a:lstStyle/>
                    <a:p>
                      <a:pPr marL="0" marR="0">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This activity introduces students to pharmaceutical research and development—the process of developing new medicines that improve and save patients’ lives.</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w="12700" cap="flat" cmpd="sng" algn="ctr">
                      <a:solidFill>
                        <a:srgbClr val="ED7D31"/>
                      </a:solidFill>
                      <a:prstDash val="solid"/>
                      <a:round/>
                      <a:headEnd type="none" w="med" len="med"/>
                      <a:tailEnd type="none" w="med" len="med"/>
                    </a:lnL>
                    <a:lnR>
                      <a:noFill/>
                    </a:lnR>
                    <a:lnT>
                      <a:noFill/>
                    </a:lnT>
                    <a:lnB>
                      <a:noFill/>
                    </a:lnB>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11-14</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tcPr>
                </a:tc>
                <a:extLst>
                  <a:ext uri="{0D108BD9-81ED-4DB2-BD59-A6C34878D82A}">
                    <a16:rowId xmlns:a16="http://schemas.microsoft.com/office/drawing/2014/main" val="2668912851"/>
                  </a:ext>
                </a:extLst>
              </a:tr>
              <a:tr h="111611">
                <a:tc>
                  <a:txBody>
                    <a:bodyPr/>
                    <a:lstStyle/>
                    <a:p>
                      <a:pPr marL="0" marR="0" algn="l">
                        <a:lnSpc>
                          <a:spcPct val="107000"/>
                        </a:lnSpc>
                        <a:spcBef>
                          <a:spcPts val="0"/>
                        </a:spcBef>
                        <a:spcAft>
                          <a:spcPts val="0"/>
                        </a:spcAft>
                      </a:pPr>
                      <a:r>
                        <a:rPr lang="en-US" sz="600" b="1" i="1" dirty="0">
                          <a:solidFill>
                            <a:srgbClr val="00B0F0"/>
                          </a:solidFill>
                          <a:effectLst/>
                          <a:latin typeface="Calibri Light" panose="020F0302020204030204" pitchFamily="34" charset="0"/>
                          <a:ea typeface="Times New Roman" panose="02020603050405020304" pitchFamily="18" charset="0"/>
                          <a:cs typeface="Calibri" panose="020F0502020204030204" pitchFamily="34" charset="0"/>
                        </a:rPr>
                        <a:t>Great Bones</a:t>
                      </a:r>
                      <a:endParaRPr lang="en-US" sz="600" b="1" dirty="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w="12700" cap="flat" cmpd="sng" algn="ctr">
                      <a:solidFill>
                        <a:srgbClr val="ED7D31"/>
                      </a:solidFill>
                      <a:prstDash val="solid"/>
                      <a:round/>
                      <a:headEnd type="none" w="med" len="med"/>
                      <a:tailEnd type="none" w="med" len="med"/>
                    </a:lnR>
                    <a:lnT>
                      <a:noFill/>
                    </a:lnT>
                    <a:lnB>
                      <a:noFill/>
                    </a:lnB>
                    <a:solidFill>
                      <a:srgbClr val="FFFFFF"/>
                    </a:solidFill>
                  </a:tcPr>
                </a:tc>
                <a:tc>
                  <a:txBody>
                    <a:bodyPr/>
                    <a:lstStyle/>
                    <a:p>
                      <a:pPr marL="0" marR="0">
                        <a:lnSpc>
                          <a:spcPct val="107000"/>
                        </a:lnSpc>
                        <a:spcBef>
                          <a:spcPts val="0"/>
                        </a:spcBef>
                        <a:spcAft>
                          <a:spcPts val="0"/>
                        </a:spcAft>
                      </a:pPr>
                      <a:r>
                        <a:rPr lang="en-US" sz="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Students learn about research and development (R&amp;D) and how engineers use this process to design different technologies and medical devices to help doctors successfully treat patients.</a:t>
                      </a:r>
                      <a:endParaRPr lang="en-US" sz="600" dirty="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w="12700" cap="flat" cmpd="sng" algn="ctr">
                      <a:solidFill>
                        <a:srgbClr val="ED7D31"/>
                      </a:solidFill>
                      <a:prstDash val="solid"/>
                      <a:round/>
                      <a:headEnd type="none" w="med" len="med"/>
                      <a:tailEnd type="none" w="med" len="med"/>
                    </a:lnL>
                    <a:lnR>
                      <a:noFill/>
                    </a:lnR>
                    <a:lnT>
                      <a:noFill/>
                    </a:lnT>
                    <a:lnB>
                      <a:noFill/>
                    </a:lnB>
                    <a:solidFill>
                      <a:srgbClr val="FBE4D5"/>
                    </a:solidFill>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12-16</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solidFill>
                      <a:srgbClr val="FBE4D5"/>
                    </a:solidFill>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 E</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solidFill>
                      <a:srgbClr val="FBE4D5"/>
                    </a:solidFill>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solidFill>
                      <a:srgbClr val="FBE4D5"/>
                    </a:solidFill>
                  </a:tcPr>
                </a:tc>
                <a:extLst>
                  <a:ext uri="{0D108BD9-81ED-4DB2-BD59-A6C34878D82A}">
                    <a16:rowId xmlns:a16="http://schemas.microsoft.com/office/drawing/2014/main" val="1343312083"/>
                  </a:ext>
                </a:extLst>
              </a:tr>
              <a:tr h="324453">
                <a:tc>
                  <a:txBody>
                    <a:bodyPr/>
                    <a:lstStyle/>
                    <a:p>
                      <a:pPr marL="0" marR="0" algn="l">
                        <a:lnSpc>
                          <a:spcPct val="107000"/>
                        </a:lnSpc>
                        <a:spcBef>
                          <a:spcPts val="0"/>
                        </a:spcBef>
                        <a:spcAft>
                          <a:spcPts val="0"/>
                        </a:spcAft>
                      </a:pPr>
                      <a:r>
                        <a:rPr lang="en-US" sz="600" b="1" i="1" dirty="0">
                          <a:solidFill>
                            <a:srgbClr val="000000"/>
                          </a:solidFill>
                          <a:effectLst/>
                          <a:latin typeface="Calibri Light" panose="020F0302020204030204" pitchFamily="34" charset="0"/>
                          <a:ea typeface="Times New Roman" panose="02020603050405020304" pitchFamily="18" charset="0"/>
                          <a:cs typeface="Calibri" panose="020F0502020204030204" pitchFamily="34" charset="0"/>
                        </a:rPr>
                        <a:t>Ouch! Need a Band-Aid: Designing, Constructing, and Packaging as BAND-AID</a:t>
                      </a:r>
                      <a:endParaRPr lang="en-US" sz="600" b="1" dirty="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w="12700" cap="flat" cmpd="sng" algn="ctr">
                      <a:solidFill>
                        <a:srgbClr val="ED7D31"/>
                      </a:solidFill>
                      <a:prstDash val="solid"/>
                      <a:round/>
                      <a:headEnd type="none" w="med" len="med"/>
                      <a:tailEnd type="none" w="med" len="med"/>
                    </a:lnR>
                    <a:lnT>
                      <a:noFill/>
                    </a:lnT>
                    <a:lnB>
                      <a:noFill/>
                    </a:lnB>
                    <a:solidFill>
                      <a:srgbClr val="FFFFFF"/>
                    </a:solidFill>
                  </a:tcPr>
                </a:tc>
                <a:tc>
                  <a:txBody>
                    <a:bodyPr/>
                    <a:lstStyle/>
                    <a:p>
                      <a:pPr marL="0" marR="0">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this engineering design activity, young students have fun working in teams to construct and package an adhesive bandage for a specific injury using everyday materials provided for them.</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w="12700" cap="flat" cmpd="sng" algn="ctr">
                      <a:solidFill>
                        <a:srgbClr val="ED7D31"/>
                      </a:solidFill>
                      <a:prstDash val="solid"/>
                      <a:round/>
                      <a:headEnd type="none" w="med" len="med"/>
                      <a:tailEnd type="none" w="med" len="med"/>
                    </a:lnL>
                    <a:lnR>
                      <a:noFill/>
                    </a:lnR>
                    <a:lnT>
                      <a:noFill/>
                    </a:lnT>
                    <a:lnB>
                      <a:noFill/>
                    </a:lnB>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7-10</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 E, S, M, M</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90</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tcPr>
                </a:tc>
                <a:extLst>
                  <a:ext uri="{0D108BD9-81ED-4DB2-BD59-A6C34878D82A}">
                    <a16:rowId xmlns:a16="http://schemas.microsoft.com/office/drawing/2014/main" val="974333527"/>
                  </a:ext>
                </a:extLst>
              </a:tr>
              <a:tr h="119841">
                <a:tc>
                  <a:txBody>
                    <a:bodyPr/>
                    <a:lstStyle/>
                    <a:p>
                      <a:pPr marL="0" marR="0" algn="l">
                        <a:lnSpc>
                          <a:spcPct val="107000"/>
                        </a:lnSpc>
                        <a:spcBef>
                          <a:spcPts val="0"/>
                        </a:spcBef>
                        <a:spcAft>
                          <a:spcPts val="0"/>
                        </a:spcAft>
                      </a:pPr>
                      <a:r>
                        <a:rPr lang="en-US" sz="600" b="1" i="1" dirty="0">
                          <a:solidFill>
                            <a:srgbClr val="000000"/>
                          </a:solidFill>
                          <a:effectLst/>
                          <a:latin typeface="Calibri Light" panose="020F0302020204030204" pitchFamily="34" charset="0"/>
                          <a:ea typeface="Times New Roman" panose="02020603050405020304" pitchFamily="18" charset="0"/>
                          <a:cs typeface="Calibri" panose="020F0502020204030204" pitchFamily="34" charset="0"/>
                        </a:rPr>
                        <a:t>Pollution Solution</a:t>
                      </a:r>
                      <a:endParaRPr lang="en-US" sz="600" b="1" dirty="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w="12700" cap="flat" cmpd="sng" algn="ctr">
                      <a:solidFill>
                        <a:srgbClr val="ED7D31"/>
                      </a:solidFill>
                      <a:prstDash val="solid"/>
                      <a:round/>
                      <a:headEnd type="none" w="med" len="med"/>
                      <a:tailEnd type="none" w="med" len="med"/>
                    </a:lnR>
                    <a:lnT>
                      <a:noFill/>
                    </a:lnT>
                    <a:lnB>
                      <a:noFill/>
                    </a:lnB>
                    <a:solidFill>
                      <a:srgbClr val="FFFFFF"/>
                    </a:solidFill>
                  </a:tcPr>
                </a:tc>
                <a:tc>
                  <a:txBody>
                    <a:bodyPr/>
                    <a:lstStyle/>
                    <a:p>
                      <a:pPr marL="0" marR="0">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Learn how pollution affects the environment and brainstorm solutions to pollution in the world.</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w="12700" cap="flat" cmpd="sng" algn="ctr">
                      <a:solidFill>
                        <a:srgbClr val="ED7D31"/>
                      </a:solidFill>
                      <a:prstDash val="solid"/>
                      <a:round/>
                      <a:headEnd type="none" w="med" len="med"/>
                      <a:tailEnd type="none" w="med" len="med"/>
                    </a:lnL>
                    <a:lnR>
                      <a:noFill/>
                    </a:lnR>
                    <a:lnT>
                      <a:noFill/>
                    </a:lnT>
                    <a:lnB>
                      <a:noFill/>
                    </a:lnB>
                    <a:solidFill>
                      <a:srgbClr val="FBE4D5"/>
                    </a:solidFill>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12-14</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solidFill>
                      <a:srgbClr val="FBE4D5"/>
                    </a:solidFill>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solidFill>
                      <a:srgbClr val="FBE4D5"/>
                    </a:solidFill>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solidFill>
                      <a:srgbClr val="FBE4D5"/>
                    </a:solidFill>
                  </a:tcPr>
                </a:tc>
                <a:extLst>
                  <a:ext uri="{0D108BD9-81ED-4DB2-BD59-A6C34878D82A}">
                    <a16:rowId xmlns:a16="http://schemas.microsoft.com/office/drawing/2014/main" val="2702299492"/>
                  </a:ext>
                </a:extLst>
              </a:tr>
              <a:tr h="128038">
                <a:tc>
                  <a:txBody>
                    <a:bodyPr/>
                    <a:lstStyle/>
                    <a:p>
                      <a:pPr marL="0" marR="0" algn="l">
                        <a:lnSpc>
                          <a:spcPct val="107000"/>
                        </a:lnSpc>
                        <a:spcBef>
                          <a:spcPts val="0"/>
                        </a:spcBef>
                        <a:spcAft>
                          <a:spcPts val="0"/>
                        </a:spcAft>
                      </a:pPr>
                      <a:r>
                        <a:rPr lang="en-US" sz="600" b="1" i="1" dirty="0">
                          <a:solidFill>
                            <a:srgbClr val="00B0F0"/>
                          </a:solidFill>
                          <a:effectLst/>
                          <a:latin typeface="Calibri Light" panose="020F0302020204030204" pitchFamily="34" charset="0"/>
                          <a:ea typeface="Times New Roman" panose="02020603050405020304" pitchFamily="18" charset="0"/>
                          <a:cs typeface="Calibri" panose="020F0502020204030204" pitchFamily="34" charset="0"/>
                        </a:rPr>
                        <a:t>Putting Wind Energy to Work</a:t>
                      </a:r>
                      <a:endParaRPr lang="en-US" sz="600" b="1" dirty="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w="12700" cap="flat" cmpd="sng" algn="ctr">
                      <a:solidFill>
                        <a:srgbClr val="ED7D31"/>
                      </a:solidFill>
                      <a:prstDash val="solid"/>
                      <a:round/>
                      <a:headEnd type="none" w="med" len="med"/>
                      <a:tailEnd type="none" w="med" len="med"/>
                    </a:lnR>
                    <a:lnT>
                      <a:noFill/>
                    </a:lnT>
                    <a:lnB>
                      <a:noFill/>
                    </a:lnB>
                    <a:solidFill>
                      <a:srgbClr val="FFFFFF"/>
                    </a:solidFill>
                  </a:tcPr>
                </a:tc>
                <a:tc>
                  <a:txBody>
                    <a:bodyPr/>
                    <a:lstStyle/>
                    <a:p>
                      <a:pPr marL="0" marR="0">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Students learn how wind is used to generate energy and will learn about the design process by designing a wind turbine.</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w="12700" cap="flat" cmpd="sng" algn="ctr">
                      <a:solidFill>
                        <a:srgbClr val="ED7D31"/>
                      </a:solidFill>
                      <a:prstDash val="solid"/>
                      <a:round/>
                      <a:headEnd type="none" w="med" len="med"/>
                      <a:tailEnd type="none" w="med" len="med"/>
                    </a:lnL>
                    <a:lnR>
                      <a:noFill/>
                    </a:lnR>
                    <a:lnT>
                      <a:noFill/>
                    </a:lnT>
                    <a:lnB>
                      <a:noFill/>
                    </a:lnB>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10-15</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140</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tcPr>
                </a:tc>
                <a:extLst>
                  <a:ext uri="{0D108BD9-81ED-4DB2-BD59-A6C34878D82A}">
                    <a16:rowId xmlns:a16="http://schemas.microsoft.com/office/drawing/2014/main" val="352327561"/>
                  </a:ext>
                </a:extLst>
              </a:tr>
              <a:tr h="123371">
                <a:tc>
                  <a:txBody>
                    <a:bodyPr/>
                    <a:lstStyle/>
                    <a:p>
                      <a:pPr marL="0" marR="0" algn="l">
                        <a:lnSpc>
                          <a:spcPct val="107000"/>
                        </a:lnSpc>
                        <a:spcBef>
                          <a:spcPts val="0"/>
                        </a:spcBef>
                        <a:spcAft>
                          <a:spcPts val="0"/>
                        </a:spcAft>
                      </a:pPr>
                      <a:r>
                        <a:rPr lang="en-US" sz="600" b="1" i="1" dirty="0">
                          <a:solidFill>
                            <a:srgbClr val="000000"/>
                          </a:solidFill>
                          <a:effectLst/>
                          <a:latin typeface="Calibri Light" panose="020F0302020204030204" pitchFamily="34" charset="0"/>
                          <a:ea typeface="Times New Roman" panose="02020603050405020304" pitchFamily="18" charset="0"/>
                          <a:cs typeface="Calibri" panose="020F0502020204030204" pitchFamily="34" charset="0"/>
                        </a:rPr>
                        <a:t>Soapy Mathematics</a:t>
                      </a:r>
                      <a:endParaRPr lang="en-US" sz="600" b="1" dirty="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w="12700" cap="flat" cmpd="sng" algn="ctr">
                      <a:solidFill>
                        <a:srgbClr val="ED7D31"/>
                      </a:solidFill>
                      <a:prstDash val="solid"/>
                      <a:round/>
                      <a:headEnd type="none" w="med" len="med"/>
                      <a:tailEnd type="none" w="med" len="med"/>
                    </a:lnR>
                    <a:lnT>
                      <a:noFill/>
                    </a:lnT>
                    <a:lnB>
                      <a:noFill/>
                    </a:lnB>
                    <a:solidFill>
                      <a:srgbClr val="FFFFFF"/>
                    </a:solidFill>
                  </a:tcPr>
                </a:tc>
                <a:tc>
                  <a:txBody>
                    <a:bodyPr/>
                    <a:lstStyle/>
                    <a:p>
                      <a:pPr marL="0" marR="0">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Students will apply basic mathematics principles and skills to analyze the performance and determine corrective actions, if needed, of a production line.</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w="12700" cap="flat" cmpd="sng" algn="ctr">
                      <a:solidFill>
                        <a:srgbClr val="ED7D31"/>
                      </a:solidFill>
                      <a:prstDash val="solid"/>
                      <a:round/>
                      <a:headEnd type="none" w="med" len="med"/>
                      <a:tailEnd type="none" w="med" len="med"/>
                    </a:lnL>
                    <a:lnR>
                      <a:noFill/>
                    </a:lnR>
                    <a:lnT>
                      <a:noFill/>
                    </a:lnT>
                    <a:lnB>
                      <a:noFill/>
                    </a:lnB>
                    <a:solidFill>
                      <a:srgbClr val="FBE4D5"/>
                    </a:solidFill>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14-18</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solidFill>
                      <a:srgbClr val="FBE4D5"/>
                    </a:solidFill>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 E, M</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solidFill>
                      <a:srgbClr val="FBE4D5"/>
                    </a:solidFill>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60-90</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solidFill>
                      <a:srgbClr val="FBE4D5"/>
                    </a:solidFill>
                  </a:tcPr>
                </a:tc>
                <a:extLst>
                  <a:ext uri="{0D108BD9-81ED-4DB2-BD59-A6C34878D82A}">
                    <a16:rowId xmlns:a16="http://schemas.microsoft.com/office/drawing/2014/main" val="63347508"/>
                  </a:ext>
                </a:extLst>
              </a:tr>
              <a:tr h="118075">
                <a:tc>
                  <a:txBody>
                    <a:bodyPr/>
                    <a:lstStyle/>
                    <a:p>
                      <a:pPr marL="0" marR="0" algn="l">
                        <a:lnSpc>
                          <a:spcPct val="107000"/>
                        </a:lnSpc>
                        <a:spcBef>
                          <a:spcPts val="0"/>
                        </a:spcBef>
                        <a:spcAft>
                          <a:spcPts val="0"/>
                        </a:spcAft>
                      </a:pPr>
                      <a:r>
                        <a:rPr lang="en-US" sz="600" b="1" i="1" dirty="0">
                          <a:solidFill>
                            <a:srgbClr val="00B0F0"/>
                          </a:solidFill>
                          <a:effectLst/>
                          <a:latin typeface="Calibri Light" panose="020F0302020204030204" pitchFamily="34" charset="0"/>
                          <a:ea typeface="Times New Roman" panose="02020603050405020304" pitchFamily="18" charset="0"/>
                          <a:cs typeface="Calibri" panose="020F0502020204030204" pitchFamily="34" charset="0"/>
                        </a:rPr>
                        <a:t>Strawberry Squish</a:t>
                      </a:r>
                      <a:endParaRPr lang="en-US" sz="600" b="1" dirty="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w="12700" cap="flat" cmpd="sng" algn="ctr">
                      <a:solidFill>
                        <a:srgbClr val="ED7D31"/>
                      </a:solidFill>
                      <a:prstDash val="solid"/>
                      <a:round/>
                      <a:headEnd type="none" w="med" len="med"/>
                      <a:tailEnd type="none" w="med" len="med"/>
                    </a:lnR>
                    <a:lnT>
                      <a:noFill/>
                    </a:lnT>
                    <a:lnB>
                      <a:noFill/>
                    </a:lnB>
                    <a:solidFill>
                      <a:srgbClr val="FFFFFF"/>
                    </a:solidFill>
                  </a:tcPr>
                </a:tc>
                <a:tc>
                  <a:txBody>
                    <a:bodyPr/>
                    <a:lstStyle/>
                    <a:p>
                      <a:pPr marL="0" marR="0">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Extract DNA from smashed strawberries and learn how DNA and genes play an important role in human development.</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w="12700" cap="flat" cmpd="sng" algn="ctr">
                      <a:solidFill>
                        <a:srgbClr val="ED7D31"/>
                      </a:solidFill>
                      <a:prstDash val="solid"/>
                      <a:round/>
                      <a:headEnd type="none" w="med" len="med"/>
                      <a:tailEnd type="none" w="med" len="med"/>
                    </a:lnL>
                    <a:lnR>
                      <a:noFill/>
                    </a:lnR>
                    <a:lnT>
                      <a:noFill/>
                    </a:lnT>
                    <a:lnB>
                      <a:noFill/>
                    </a:lnB>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14-18</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tcPr>
                </a:tc>
                <a:extLst>
                  <a:ext uri="{0D108BD9-81ED-4DB2-BD59-A6C34878D82A}">
                    <a16:rowId xmlns:a16="http://schemas.microsoft.com/office/drawing/2014/main" val="3808190456"/>
                  </a:ext>
                </a:extLst>
              </a:tr>
              <a:tr h="128038">
                <a:tc>
                  <a:txBody>
                    <a:bodyPr/>
                    <a:lstStyle/>
                    <a:p>
                      <a:pPr marL="0" marR="0" algn="l">
                        <a:lnSpc>
                          <a:spcPct val="107000"/>
                        </a:lnSpc>
                        <a:spcBef>
                          <a:spcPts val="0"/>
                        </a:spcBef>
                        <a:spcAft>
                          <a:spcPts val="0"/>
                        </a:spcAft>
                      </a:pPr>
                      <a:r>
                        <a:rPr lang="en-US" sz="600" b="1" i="1" dirty="0">
                          <a:solidFill>
                            <a:srgbClr val="00B0F0"/>
                          </a:solidFill>
                          <a:effectLst/>
                          <a:latin typeface="Calibri Light" panose="020F0302020204030204" pitchFamily="34" charset="0"/>
                          <a:ea typeface="Times New Roman" panose="02020603050405020304" pitchFamily="18" charset="0"/>
                          <a:cs typeface="Calibri" panose="020F0502020204030204" pitchFamily="34" charset="0"/>
                        </a:rPr>
                        <a:t>Technology Everywhere</a:t>
                      </a:r>
                      <a:endParaRPr lang="en-US" sz="600" b="1" dirty="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w="12700" cap="flat" cmpd="sng" algn="ctr">
                      <a:solidFill>
                        <a:srgbClr val="ED7D31"/>
                      </a:solidFill>
                      <a:prstDash val="solid"/>
                      <a:round/>
                      <a:headEnd type="none" w="med" len="med"/>
                      <a:tailEnd type="none" w="med" len="med"/>
                    </a:lnR>
                    <a:lnT>
                      <a:noFill/>
                    </a:lnT>
                    <a:lnB>
                      <a:noFill/>
                    </a:lnB>
                    <a:solidFill>
                      <a:srgbClr val="FFFFFF"/>
                    </a:solidFill>
                  </a:tcPr>
                </a:tc>
                <a:tc>
                  <a:txBody>
                    <a:bodyPr/>
                    <a:lstStyle/>
                    <a:p>
                      <a:pPr marL="0" marR="0">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Use circuits to make an alarm. Students will learn about switches and use this new information and the engineering design process to complete a challenge.</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w="12700" cap="flat" cmpd="sng" algn="ctr">
                      <a:solidFill>
                        <a:srgbClr val="ED7D31"/>
                      </a:solidFill>
                      <a:prstDash val="solid"/>
                      <a:round/>
                      <a:headEnd type="none" w="med" len="med"/>
                      <a:tailEnd type="none" w="med" len="med"/>
                    </a:lnL>
                    <a:lnR>
                      <a:noFill/>
                    </a:lnR>
                    <a:lnT>
                      <a:noFill/>
                    </a:lnT>
                    <a:lnB>
                      <a:noFill/>
                    </a:lnB>
                    <a:solidFill>
                      <a:srgbClr val="FBE4D5"/>
                    </a:solidFill>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11-14</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solidFill>
                      <a:srgbClr val="FBE4D5"/>
                    </a:solidFill>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 E</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solidFill>
                      <a:srgbClr val="FBE4D5"/>
                    </a:solidFill>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45-60</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solidFill>
                      <a:srgbClr val="FBE4D5"/>
                    </a:solidFill>
                  </a:tcPr>
                </a:tc>
                <a:extLst>
                  <a:ext uri="{0D108BD9-81ED-4DB2-BD59-A6C34878D82A}">
                    <a16:rowId xmlns:a16="http://schemas.microsoft.com/office/drawing/2014/main" val="2730560304"/>
                  </a:ext>
                </a:extLst>
              </a:tr>
              <a:tr h="119841">
                <a:tc>
                  <a:txBody>
                    <a:bodyPr/>
                    <a:lstStyle/>
                    <a:p>
                      <a:pPr marL="0" marR="0" algn="l">
                        <a:lnSpc>
                          <a:spcPct val="107000"/>
                        </a:lnSpc>
                        <a:spcBef>
                          <a:spcPts val="0"/>
                        </a:spcBef>
                        <a:spcAft>
                          <a:spcPts val="0"/>
                        </a:spcAft>
                      </a:pPr>
                      <a:r>
                        <a:rPr lang="en-US" sz="600" b="1" i="1" dirty="0">
                          <a:solidFill>
                            <a:srgbClr val="00B0F0"/>
                          </a:solidFill>
                          <a:effectLst/>
                          <a:latin typeface="Calibri Light" panose="020F0302020204030204" pitchFamily="34" charset="0"/>
                          <a:ea typeface="Times New Roman" panose="02020603050405020304" pitchFamily="18" charset="0"/>
                          <a:cs typeface="Calibri" panose="020F0502020204030204" pitchFamily="34" charset="0"/>
                        </a:rPr>
                        <a:t>The Design Challenge</a:t>
                      </a:r>
                      <a:endParaRPr lang="en-US" sz="600" b="1" dirty="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w="12700" cap="flat" cmpd="sng" algn="ctr">
                      <a:solidFill>
                        <a:srgbClr val="ED7D31"/>
                      </a:solidFill>
                      <a:prstDash val="solid"/>
                      <a:round/>
                      <a:headEnd type="none" w="med" len="med"/>
                      <a:tailEnd type="none" w="med" len="med"/>
                    </a:lnR>
                    <a:lnT>
                      <a:noFill/>
                    </a:lnT>
                    <a:lnB>
                      <a:noFill/>
                    </a:lnB>
                    <a:solidFill>
                      <a:srgbClr val="FFFFFF"/>
                    </a:solidFill>
                  </a:tcPr>
                </a:tc>
                <a:tc>
                  <a:txBody>
                    <a:bodyPr/>
                    <a:lstStyle/>
                    <a:p>
                      <a:pPr marL="0" marR="0">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Students learn about human-centered design principles and complete a design challenge around oral hygiene.</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w="12700" cap="flat" cmpd="sng" algn="ctr">
                      <a:solidFill>
                        <a:srgbClr val="ED7D31"/>
                      </a:solidFill>
                      <a:prstDash val="solid"/>
                      <a:round/>
                      <a:headEnd type="none" w="med" len="med"/>
                      <a:tailEnd type="none" w="med" len="med"/>
                    </a:lnL>
                    <a:lnR>
                      <a:noFill/>
                    </a:lnR>
                    <a:lnT>
                      <a:noFill/>
                    </a:lnT>
                    <a:lnB>
                      <a:noFill/>
                    </a:lnB>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11-14</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 E, T</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270</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tcPr>
                </a:tc>
                <a:extLst>
                  <a:ext uri="{0D108BD9-81ED-4DB2-BD59-A6C34878D82A}">
                    <a16:rowId xmlns:a16="http://schemas.microsoft.com/office/drawing/2014/main" val="1398117799"/>
                  </a:ext>
                </a:extLst>
              </a:tr>
              <a:tr h="176329">
                <a:tc>
                  <a:txBody>
                    <a:bodyPr/>
                    <a:lstStyle/>
                    <a:p>
                      <a:pPr marL="0" marR="0" algn="l">
                        <a:lnSpc>
                          <a:spcPct val="107000"/>
                        </a:lnSpc>
                        <a:spcBef>
                          <a:spcPts val="0"/>
                        </a:spcBef>
                        <a:spcAft>
                          <a:spcPts val="0"/>
                        </a:spcAft>
                      </a:pPr>
                      <a:r>
                        <a:rPr lang="en-US" sz="600" b="1" i="1" dirty="0">
                          <a:solidFill>
                            <a:srgbClr val="00B0F0"/>
                          </a:solidFill>
                          <a:effectLst/>
                          <a:latin typeface="Calibri Light" panose="020F0302020204030204" pitchFamily="34" charset="0"/>
                          <a:ea typeface="Times New Roman" panose="02020603050405020304" pitchFamily="18" charset="0"/>
                          <a:cs typeface="Calibri" panose="020F0502020204030204" pitchFamily="34" charset="0"/>
                        </a:rPr>
                        <a:t>The Supply Chain and Lean Manufacturing</a:t>
                      </a:r>
                      <a:endParaRPr lang="en-US" sz="600" b="1" dirty="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w="12700" cap="flat" cmpd="sng" algn="ctr">
                      <a:solidFill>
                        <a:srgbClr val="ED7D31"/>
                      </a:solidFill>
                      <a:prstDash val="solid"/>
                      <a:round/>
                      <a:headEnd type="none" w="med" len="med"/>
                      <a:tailEnd type="none" w="med" len="med"/>
                    </a:lnR>
                    <a:lnT>
                      <a:noFill/>
                    </a:lnT>
                    <a:lnB>
                      <a:noFill/>
                    </a:lnB>
                    <a:solidFill>
                      <a:srgbClr val="FFFFFF"/>
                    </a:solidFill>
                  </a:tcPr>
                </a:tc>
                <a:tc>
                  <a:txBody>
                    <a:bodyPr/>
                    <a:lstStyle/>
                    <a:p>
                      <a:pPr marL="0" marR="0">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Students learn about the manufacturing process, use their critical thinking and problem-solving skills to evaluate a supply chain, and apply “lean principles” to make it work more efficiently.</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w="12700" cap="flat" cmpd="sng" algn="ctr">
                      <a:solidFill>
                        <a:srgbClr val="ED7D31"/>
                      </a:solidFill>
                      <a:prstDash val="solid"/>
                      <a:round/>
                      <a:headEnd type="none" w="med" len="med"/>
                      <a:tailEnd type="none" w="med" len="med"/>
                    </a:lnL>
                    <a:lnR>
                      <a:noFill/>
                    </a:lnR>
                    <a:lnT>
                      <a:noFill/>
                    </a:lnT>
                    <a:lnB>
                      <a:noFill/>
                    </a:lnB>
                    <a:solidFill>
                      <a:srgbClr val="FBE4D5"/>
                    </a:solidFill>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11-14</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solidFill>
                      <a:srgbClr val="FBE4D5"/>
                    </a:solidFill>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solidFill>
                      <a:srgbClr val="FBE4D5"/>
                    </a:solidFill>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75</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solidFill>
                      <a:srgbClr val="FBE4D5"/>
                    </a:solidFill>
                  </a:tcPr>
                </a:tc>
                <a:extLst>
                  <a:ext uri="{0D108BD9-81ED-4DB2-BD59-A6C34878D82A}">
                    <a16:rowId xmlns:a16="http://schemas.microsoft.com/office/drawing/2014/main" val="2561681640"/>
                  </a:ext>
                </a:extLst>
              </a:tr>
              <a:tr h="258981">
                <a:tc>
                  <a:txBody>
                    <a:bodyPr/>
                    <a:lstStyle/>
                    <a:p>
                      <a:pPr marL="0" marR="0" algn="l">
                        <a:lnSpc>
                          <a:spcPct val="107000"/>
                        </a:lnSpc>
                        <a:spcBef>
                          <a:spcPts val="0"/>
                        </a:spcBef>
                        <a:spcAft>
                          <a:spcPts val="0"/>
                        </a:spcAft>
                      </a:pPr>
                      <a:r>
                        <a:rPr lang="en-US" sz="600" b="1" i="1" dirty="0">
                          <a:solidFill>
                            <a:srgbClr val="000000"/>
                          </a:solidFill>
                          <a:effectLst/>
                          <a:latin typeface="Calibri Light" panose="020F0302020204030204" pitchFamily="34" charset="0"/>
                          <a:ea typeface="Times New Roman" panose="02020603050405020304" pitchFamily="18" charset="0"/>
                          <a:cs typeface="Calibri" panose="020F0502020204030204" pitchFamily="34" charset="0"/>
                        </a:rPr>
                        <a:t>What's the Code? Coding Robot Movements using Sound</a:t>
                      </a:r>
                      <a:endParaRPr lang="en-US" sz="600" b="1" dirty="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w="12700" cap="flat" cmpd="sng" algn="ctr">
                      <a:solidFill>
                        <a:srgbClr val="ED7D31"/>
                      </a:solidFill>
                      <a:prstDash val="solid"/>
                      <a:round/>
                      <a:headEnd type="none" w="med" len="med"/>
                      <a:tailEnd type="none" w="med" len="med"/>
                    </a:lnR>
                    <a:lnT>
                      <a:noFill/>
                    </a:lnT>
                    <a:lnB>
                      <a:noFill/>
                    </a:lnB>
                    <a:solidFill>
                      <a:srgbClr val="FFFFFF"/>
                    </a:solidFill>
                  </a:tcPr>
                </a:tc>
                <a:tc>
                  <a:txBody>
                    <a:bodyPr/>
                    <a:lstStyle/>
                    <a:p>
                      <a:pPr marL="0" marR="0">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this coding design activity, young students have fun working in teams to design and execute a code for specific robot movements using everyday materials provided for them.</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w="12700" cap="flat" cmpd="sng" algn="ctr">
                      <a:solidFill>
                        <a:srgbClr val="ED7D31"/>
                      </a:solidFill>
                      <a:prstDash val="solid"/>
                      <a:round/>
                      <a:headEnd type="none" w="med" len="med"/>
                      <a:tailEnd type="none" w="med" len="med"/>
                    </a:lnL>
                    <a:lnR>
                      <a:noFill/>
                    </a:lnR>
                    <a:lnT>
                      <a:noFill/>
                    </a:lnT>
                    <a:lnB>
                      <a:noFill/>
                    </a:lnB>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7-10</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 E, S, M</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tcPr>
                </a:tc>
                <a:extLst>
                  <a:ext uri="{0D108BD9-81ED-4DB2-BD59-A6C34878D82A}">
                    <a16:rowId xmlns:a16="http://schemas.microsoft.com/office/drawing/2014/main" val="2503595739"/>
                  </a:ext>
                </a:extLst>
              </a:tr>
              <a:tr h="324453">
                <a:tc>
                  <a:txBody>
                    <a:bodyPr/>
                    <a:lstStyle/>
                    <a:p>
                      <a:pPr marL="0" marR="0" algn="l">
                        <a:lnSpc>
                          <a:spcPct val="107000"/>
                        </a:lnSpc>
                        <a:spcBef>
                          <a:spcPts val="0"/>
                        </a:spcBef>
                        <a:spcAft>
                          <a:spcPts val="0"/>
                        </a:spcAft>
                      </a:pPr>
                      <a:r>
                        <a:rPr lang="en-US" sz="600" b="1" i="1" dirty="0">
                          <a:solidFill>
                            <a:srgbClr val="000000"/>
                          </a:solidFill>
                          <a:effectLst/>
                          <a:latin typeface="Calibri Light" panose="020F0302020204030204" pitchFamily="34" charset="0"/>
                          <a:ea typeface="Times New Roman" panose="02020603050405020304" pitchFamily="18" charset="0"/>
                          <a:cs typeface="Calibri" panose="020F0502020204030204" pitchFamily="34" charset="0"/>
                        </a:rPr>
                        <a:t>Where Does the Water Go? Calculating a Neighborhood Water Footprint</a:t>
                      </a:r>
                      <a:endParaRPr lang="en-US" sz="600" b="1" dirty="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w="12700" cap="flat" cmpd="sng" algn="ctr">
                      <a:solidFill>
                        <a:srgbClr val="ED7D31"/>
                      </a:solidFill>
                      <a:prstDash val="solid"/>
                      <a:round/>
                      <a:headEnd type="none" w="med" len="med"/>
                      <a:tailEnd type="none" w="med" len="med"/>
                    </a:lnR>
                    <a:lnT>
                      <a:noFill/>
                    </a:lnT>
                    <a:lnB>
                      <a:noFill/>
                    </a:lnB>
                    <a:solidFill>
                      <a:srgbClr val="FFFFFF"/>
                    </a:solidFill>
                  </a:tcPr>
                </a:tc>
                <a:tc>
                  <a:txBody>
                    <a:bodyPr/>
                    <a:lstStyle/>
                    <a:p>
                      <a:pPr marL="0" marR="0">
                        <a:lnSpc>
                          <a:spcPct val="107000"/>
                        </a:lnSpc>
                        <a:spcBef>
                          <a:spcPts val="0"/>
                        </a:spcBef>
                        <a:spcAft>
                          <a:spcPts val="0"/>
                        </a:spcAft>
                      </a:pPr>
                      <a:r>
                        <a:rPr lang="en-US" sz="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Students calculate the water usage of households in an imaginary neighborhood. They determine if there is enough water to meet demand or if restrictions need to be put in place. Students design and build a pumping station to move water from the reservoir to their house.</a:t>
                      </a:r>
                      <a:endParaRPr lang="en-US" sz="600" dirty="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w="12700" cap="flat" cmpd="sng" algn="ctr">
                      <a:solidFill>
                        <a:srgbClr val="ED7D31"/>
                      </a:solidFill>
                      <a:prstDash val="solid"/>
                      <a:round/>
                      <a:headEnd type="none" w="med" len="med"/>
                      <a:tailEnd type="none" w="med" len="med"/>
                    </a:lnL>
                    <a:lnR>
                      <a:noFill/>
                    </a:lnR>
                    <a:lnT>
                      <a:noFill/>
                    </a:lnT>
                    <a:lnB>
                      <a:noFill/>
                    </a:lnB>
                    <a:solidFill>
                      <a:srgbClr val="FBE4D5"/>
                    </a:solidFill>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10-14</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solidFill>
                      <a:srgbClr val="FBE4D5"/>
                    </a:solidFill>
                  </a:tcPr>
                </a:tc>
                <a:tc>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 E, S, M</a:t>
                      </a:r>
                      <a:endParaRPr lang="en-US" sz="6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solidFill>
                      <a:srgbClr val="FBE4D5"/>
                    </a:solidFill>
                  </a:tcPr>
                </a:tc>
                <a:tc>
                  <a:txBody>
                    <a:bodyPr/>
                    <a:lstStyle/>
                    <a:p>
                      <a:pPr marL="0" marR="0" algn="ctr">
                        <a:lnSpc>
                          <a:spcPct val="107000"/>
                        </a:lnSpc>
                        <a:spcBef>
                          <a:spcPts val="0"/>
                        </a:spcBef>
                        <a:spcAft>
                          <a:spcPts val="0"/>
                        </a:spcAft>
                      </a:pPr>
                      <a:r>
                        <a:rPr lang="en-US" sz="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a:t>
                      </a:r>
                      <a:endParaRPr lang="en-US" sz="600" dirty="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50" marR="18150" marT="0" marB="0">
                    <a:lnL>
                      <a:noFill/>
                    </a:lnL>
                    <a:lnR>
                      <a:noFill/>
                    </a:lnR>
                    <a:lnT>
                      <a:noFill/>
                    </a:lnT>
                    <a:lnB>
                      <a:noFill/>
                    </a:lnB>
                    <a:solidFill>
                      <a:srgbClr val="FBE4D5"/>
                    </a:solidFill>
                  </a:tcPr>
                </a:tc>
                <a:extLst>
                  <a:ext uri="{0D108BD9-81ED-4DB2-BD59-A6C34878D82A}">
                    <a16:rowId xmlns:a16="http://schemas.microsoft.com/office/drawing/2014/main" val="4137311039"/>
                  </a:ext>
                </a:extLst>
              </a:tr>
            </a:tbl>
          </a:graphicData>
        </a:graphic>
      </p:graphicFrame>
      <p:sp>
        <p:nvSpPr>
          <p:cNvPr id="6" name="Title 1">
            <a:extLst>
              <a:ext uri="{FF2B5EF4-FFF2-40B4-BE49-F238E27FC236}">
                <a16:creationId xmlns:a16="http://schemas.microsoft.com/office/drawing/2014/main" id="{02726B78-1C7A-422F-8B7F-52B179151925}"/>
              </a:ext>
            </a:extLst>
          </p:cNvPr>
          <p:cNvSpPr>
            <a:spLocks noGrp="1"/>
          </p:cNvSpPr>
          <p:nvPr>
            <p:ph type="title"/>
          </p:nvPr>
        </p:nvSpPr>
        <p:spPr>
          <a:xfrm>
            <a:off x="542112" y="2092"/>
            <a:ext cx="4675707" cy="669338"/>
          </a:xfrm>
        </p:spPr>
        <p:txBody>
          <a:bodyPr>
            <a:normAutofit/>
          </a:bodyPr>
          <a:lstStyle/>
          <a:p>
            <a:r>
              <a:rPr lang="en-US" sz="2400" dirty="0"/>
              <a:t>Activities Inventory</a:t>
            </a:r>
          </a:p>
        </p:txBody>
      </p:sp>
    </p:spTree>
    <p:extLst>
      <p:ext uri="{BB962C8B-B14F-4D97-AF65-F5344CB8AC3E}">
        <p14:creationId xmlns:p14="http://schemas.microsoft.com/office/powerpoint/2010/main" val="39523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rgbClr val="F373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Content Placeholder 2"/>
          <p:cNvSpPr txBox="1">
            <a:spLocks/>
          </p:cNvSpPr>
          <p:nvPr/>
        </p:nvSpPr>
        <p:spPr>
          <a:xfrm>
            <a:off x="1490690" y="1274775"/>
            <a:ext cx="6191313" cy="272020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ts val="4200"/>
              </a:lnSpc>
              <a:spcBef>
                <a:spcPts val="0"/>
              </a:spcBef>
              <a:spcAft>
                <a:spcPts val="1800"/>
              </a:spcAft>
              <a:buNone/>
            </a:pPr>
            <a:r>
              <a:rPr lang="en-US" sz="4000" b="1" dirty="0">
                <a:solidFill>
                  <a:srgbClr val="FFFFFF"/>
                </a:solidFill>
              </a:rPr>
              <a:t>Cotton Ball Catapult</a:t>
            </a:r>
          </a:p>
        </p:txBody>
      </p:sp>
      <p:pic>
        <p:nvPicPr>
          <p:cNvPr id="8" name="Picture 7">
            <a:extLst>
              <a:ext uri="{FF2B5EF4-FFF2-40B4-BE49-F238E27FC236}">
                <a16:creationId xmlns:a16="http://schemas.microsoft.com/office/drawing/2014/main" id="{EE316C9D-B8BB-E742-93C9-1DCC95849C98}"/>
              </a:ext>
            </a:extLst>
          </p:cNvPr>
          <p:cNvPicPr>
            <a:picLocks noChangeAspect="1"/>
          </p:cNvPicPr>
          <p:nvPr/>
        </p:nvPicPr>
        <p:blipFill>
          <a:blip r:embed="rId2"/>
          <a:srcRect/>
          <a:stretch/>
        </p:blipFill>
        <p:spPr>
          <a:xfrm>
            <a:off x="423043" y="4557267"/>
            <a:ext cx="893225" cy="291433"/>
          </a:xfrm>
          <a:prstGeom prst="rect">
            <a:avLst/>
          </a:prstGeom>
        </p:spPr>
      </p:pic>
      <p:pic>
        <p:nvPicPr>
          <p:cNvPr id="9" name="Picture 8">
            <a:extLst>
              <a:ext uri="{FF2B5EF4-FFF2-40B4-BE49-F238E27FC236}">
                <a16:creationId xmlns:a16="http://schemas.microsoft.com/office/drawing/2014/main" id="{F9D5DE91-3796-294B-8631-1AB8FABB502E}"/>
              </a:ext>
            </a:extLst>
          </p:cNvPr>
          <p:cNvPicPr>
            <a:picLocks noChangeAspect="1"/>
          </p:cNvPicPr>
          <p:nvPr/>
        </p:nvPicPr>
        <p:blipFill>
          <a:blip r:embed="rId3"/>
          <a:srcRect/>
          <a:stretch/>
        </p:blipFill>
        <p:spPr>
          <a:xfrm>
            <a:off x="7858575" y="4511344"/>
            <a:ext cx="862382" cy="383280"/>
          </a:xfrm>
          <a:prstGeom prst="rect">
            <a:avLst/>
          </a:prstGeom>
        </p:spPr>
      </p:pic>
    </p:spTree>
    <p:extLst>
      <p:ext uri="{BB962C8B-B14F-4D97-AF65-F5344CB8AC3E}">
        <p14:creationId xmlns:p14="http://schemas.microsoft.com/office/powerpoint/2010/main" val="225318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056" y="193654"/>
            <a:ext cx="7619803" cy="669338"/>
          </a:xfrm>
        </p:spPr>
        <p:txBody>
          <a:bodyPr>
            <a:normAutofit/>
          </a:bodyPr>
          <a:lstStyle/>
          <a:p>
            <a:pPr algn="l"/>
            <a:r>
              <a:rPr lang="en-US" sz="2600" dirty="0"/>
              <a:t>Cotton Ball Catapult</a:t>
            </a:r>
          </a:p>
        </p:txBody>
      </p:sp>
      <p:sp>
        <p:nvSpPr>
          <p:cNvPr id="9" name="TextBox 8">
            <a:extLst>
              <a:ext uri="{FF2B5EF4-FFF2-40B4-BE49-F238E27FC236}">
                <a16:creationId xmlns:a16="http://schemas.microsoft.com/office/drawing/2014/main" id="{2ACC0122-AF68-4A24-81C6-24E0282C4548}"/>
              </a:ext>
            </a:extLst>
          </p:cNvPr>
          <p:cNvSpPr txBox="1"/>
          <p:nvPr/>
        </p:nvSpPr>
        <p:spPr>
          <a:xfrm>
            <a:off x="460621" y="787160"/>
            <a:ext cx="8260336" cy="1384995"/>
          </a:xfrm>
          <a:prstGeom prst="rect">
            <a:avLst/>
          </a:prstGeom>
          <a:noFill/>
        </p:spPr>
        <p:txBody>
          <a:bodyPr wrap="square" rtlCol="0">
            <a:spAutoFit/>
          </a:bodyPr>
          <a:lstStyle/>
          <a:p>
            <a:pPr marL="285750" indent="-285750">
              <a:buFont typeface="Arial" panose="020B0604020202020204" pitchFamily="34" charset="0"/>
              <a:buChar char="•"/>
            </a:pPr>
            <a:r>
              <a:rPr lang="en-US" sz="1500" b="1" dirty="0">
                <a:effectLst/>
                <a:latin typeface="Calibri" panose="020F0502020204030204" pitchFamily="34" charset="0"/>
                <a:ea typeface="MS Mincho" panose="02020609040205080304" pitchFamily="49" charset="-128"/>
              </a:rPr>
              <a:t>60-minute classroom and team-based, hands-on activity.</a:t>
            </a:r>
            <a:endParaRPr lang="en-US" sz="1500" b="1" dirty="0">
              <a:latin typeface="Calibri" panose="020F0502020204030204" pitchFamily="34" charset="0"/>
              <a:ea typeface="MS Mincho" panose="02020609040205080304" pitchFamily="49" charset="-128"/>
            </a:endParaRPr>
          </a:p>
          <a:p>
            <a:pPr marL="285750" indent="-285750">
              <a:buFont typeface="Arial" panose="020B0604020202020204" pitchFamily="34" charset="0"/>
              <a:buChar char="•"/>
            </a:pPr>
            <a:r>
              <a:rPr lang="en-US" sz="1500" b="1" dirty="0">
                <a:effectLst/>
                <a:latin typeface="Calibri" panose="020F0502020204030204" pitchFamily="34" charset="0"/>
                <a:ea typeface="MS Mincho" panose="02020609040205080304" pitchFamily="49" charset="-128"/>
              </a:rPr>
              <a:t>Students learn about the product development process by designing and testing a cotton ball catapult. </a:t>
            </a:r>
            <a:endParaRPr lang="en-US" sz="1500" dirty="0"/>
          </a:p>
          <a:p>
            <a:pPr marL="742950" lvl="1" indent="-285750">
              <a:buFont typeface="Arial" panose="020B0604020202020204" pitchFamily="34" charset="0"/>
              <a:buChar char="•"/>
            </a:pPr>
            <a:r>
              <a:rPr lang="en-US" sz="1300" dirty="0"/>
              <a:t>Design, Engineering, Physics</a:t>
            </a:r>
          </a:p>
          <a:p>
            <a:pPr marL="742950" lvl="1" indent="-285750">
              <a:buFont typeface="Arial" panose="020B0604020202020204" pitchFamily="34" charset="0"/>
              <a:buChar char="•"/>
            </a:pPr>
            <a:r>
              <a:rPr lang="en-US" sz="1300" dirty="0"/>
              <a:t>Intro to STEM</a:t>
            </a:r>
            <a:r>
              <a:rPr lang="en-US" sz="1300" baseline="30000" dirty="0"/>
              <a:t>2</a:t>
            </a:r>
            <a:r>
              <a:rPr lang="en-US" sz="1300" dirty="0"/>
              <a:t>D or a particular area of STEM</a:t>
            </a:r>
            <a:r>
              <a:rPr lang="en-US" sz="1300" baseline="30000" dirty="0"/>
              <a:t>2</a:t>
            </a:r>
            <a:r>
              <a:rPr lang="en-US" sz="1300" dirty="0"/>
              <a:t>D, half day or one day session activity or multiple day activity. </a:t>
            </a:r>
          </a:p>
          <a:p>
            <a:pPr marL="742950" lvl="1" indent="-285750">
              <a:buFont typeface="Arial" panose="020B0604020202020204" pitchFamily="34" charset="0"/>
              <a:buChar char="•"/>
            </a:pPr>
            <a:r>
              <a:rPr lang="en-US" sz="1300" dirty="0"/>
              <a:t>Student and Facilitator Guide, example video demonstrations </a:t>
            </a:r>
          </a:p>
        </p:txBody>
      </p:sp>
      <p:sp>
        <p:nvSpPr>
          <p:cNvPr id="10" name="Content Placeholder 4">
            <a:extLst>
              <a:ext uri="{FF2B5EF4-FFF2-40B4-BE49-F238E27FC236}">
                <a16:creationId xmlns:a16="http://schemas.microsoft.com/office/drawing/2014/main" id="{CEFFD381-C25C-41AD-9F2A-E0DBDE2B0FE4}"/>
              </a:ext>
            </a:extLst>
          </p:cNvPr>
          <p:cNvSpPr txBox="1">
            <a:spLocks/>
          </p:cNvSpPr>
          <p:nvPr/>
        </p:nvSpPr>
        <p:spPr bwMode="auto">
          <a:xfrm>
            <a:off x="2209076" y="4804565"/>
            <a:ext cx="4137355" cy="233547"/>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lvl1pPr marL="239464" indent="-283003" algn="l" rtl="0" eaLnBrk="0" fontAlgn="base" hangingPunct="0">
              <a:spcBef>
                <a:spcPts val="670"/>
              </a:spcBef>
              <a:spcAft>
                <a:spcPct val="0"/>
              </a:spcAft>
              <a:buClr>
                <a:schemeClr val="tx1"/>
              </a:buClr>
              <a:buSzPct val="100000"/>
              <a:buFont typeface="Arial" pitchFamily="-110" charset="0"/>
              <a:buChar char="•"/>
              <a:defRPr sz="2500">
                <a:solidFill>
                  <a:schemeClr val="tx1"/>
                </a:solidFill>
                <a:latin typeface="+mn-lt"/>
                <a:ea typeface="+mn-ea"/>
                <a:cs typeface="+mn-cs"/>
                <a:sym typeface="Arial" pitchFamily="-110" charset="0"/>
              </a:defRPr>
            </a:lvl1pPr>
            <a:lvl2pPr marL="544237" indent="-272118" algn="l" rtl="0" eaLnBrk="0" fontAlgn="base" hangingPunct="0">
              <a:spcBef>
                <a:spcPts val="536"/>
              </a:spcBef>
              <a:spcAft>
                <a:spcPct val="0"/>
              </a:spcAft>
              <a:buClr>
                <a:schemeClr val="tx1"/>
              </a:buClr>
              <a:buSzPct val="100000"/>
              <a:buFont typeface="Arial" pitchFamily="-110" charset="0"/>
              <a:buChar char="–"/>
              <a:defRPr sz="2250">
                <a:solidFill>
                  <a:schemeClr val="tx1"/>
                </a:solidFill>
                <a:latin typeface="+mn-lt"/>
                <a:ea typeface="+mn-ea"/>
                <a:cs typeface="+mn-cs"/>
                <a:sym typeface="Arial" pitchFamily="-110" charset="0"/>
              </a:defRPr>
            </a:lvl2pPr>
            <a:lvl3pPr marL="912731" indent="-224876" algn="l" rtl="0" eaLnBrk="0" fontAlgn="base" hangingPunct="0">
              <a:spcBef>
                <a:spcPts val="447"/>
              </a:spcBef>
              <a:spcAft>
                <a:spcPct val="0"/>
              </a:spcAft>
              <a:buClr>
                <a:schemeClr val="tx1"/>
              </a:buClr>
              <a:buSzPct val="100000"/>
              <a:buFont typeface="Arial" pitchFamily="-110" charset="0"/>
              <a:buChar char="•"/>
              <a:defRPr sz="1917">
                <a:solidFill>
                  <a:schemeClr val="tx1"/>
                </a:solidFill>
                <a:latin typeface="+mn-lt"/>
                <a:ea typeface="+mn-ea"/>
                <a:cs typeface="+mn-cs"/>
                <a:sym typeface="Arial" pitchFamily="-110" charset="0"/>
              </a:defRPr>
            </a:lvl3pPr>
            <a:lvl4pPr marL="1216974" indent="-224876" algn="l" rtl="0" eaLnBrk="0" fontAlgn="base" hangingPunct="0">
              <a:spcBef>
                <a:spcPts val="447"/>
              </a:spcBef>
              <a:spcAft>
                <a:spcPct val="0"/>
              </a:spcAft>
              <a:buClr>
                <a:schemeClr val="tx1"/>
              </a:buClr>
              <a:buSzPct val="100000"/>
              <a:buFont typeface="Arial" pitchFamily="-110" charset="0"/>
              <a:buChar char="–"/>
              <a:defRPr sz="1333">
                <a:solidFill>
                  <a:schemeClr val="tx1"/>
                </a:solidFill>
                <a:latin typeface="+mn-lt"/>
                <a:ea typeface="+mn-ea"/>
                <a:cs typeface="+mn-cs"/>
                <a:sym typeface="Arial" pitchFamily="-110" charset="0"/>
              </a:defRPr>
            </a:lvl4pPr>
            <a:lvl5pPr marL="1523107" indent="-224876" algn="l" rtl="0" eaLnBrk="0" fontAlgn="base" hangingPunct="0">
              <a:spcBef>
                <a:spcPts val="447"/>
              </a:spcBef>
              <a:spcAft>
                <a:spcPct val="0"/>
              </a:spcAft>
              <a:buClr>
                <a:schemeClr val="tx1"/>
              </a:buClr>
              <a:buSzPct val="100000"/>
              <a:buFont typeface="Arial" pitchFamily="-110" charset="0"/>
              <a:buChar char="»"/>
              <a:defRPr sz="1333">
                <a:solidFill>
                  <a:schemeClr val="tx1"/>
                </a:solidFill>
                <a:latin typeface="+mn-lt"/>
                <a:ea typeface="+mn-ea"/>
                <a:cs typeface="+mn-cs"/>
                <a:sym typeface="Arial" pitchFamily="-110" charset="0"/>
              </a:defRPr>
            </a:lvl5pPr>
            <a:lvl6pPr marL="2113940" indent="-228534" algn="l" rtl="0" fontAlgn="base">
              <a:spcBef>
                <a:spcPts val="451"/>
              </a:spcBef>
              <a:spcAft>
                <a:spcPct val="0"/>
              </a:spcAft>
              <a:buSzPct val="100000"/>
              <a:buFont typeface="Arial" pitchFamily="-110" charset="0"/>
              <a:buChar char="»"/>
              <a:defRPr sz="2000">
                <a:solidFill>
                  <a:schemeClr val="tx1"/>
                </a:solidFill>
                <a:latin typeface="+mn-lt"/>
                <a:ea typeface="+mn-ea"/>
                <a:cs typeface="+mn-cs"/>
                <a:sym typeface="Arial" pitchFamily="-110" charset="0"/>
              </a:defRPr>
            </a:lvl6pPr>
            <a:lvl7pPr marL="2456739" indent="-228534" algn="l" rtl="0" fontAlgn="base">
              <a:spcBef>
                <a:spcPts val="451"/>
              </a:spcBef>
              <a:spcAft>
                <a:spcPct val="0"/>
              </a:spcAft>
              <a:buSzPct val="100000"/>
              <a:buFont typeface="Arial" pitchFamily="-110" charset="0"/>
              <a:buChar char="»"/>
              <a:defRPr sz="2000">
                <a:solidFill>
                  <a:schemeClr val="tx1"/>
                </a:solidFill>
                <a:latin typeface="+mn-lt"/>
                <a:ea typeface="+mn-ea"/>
                <a:cs typeface="+mn-cs"/>
                <a:sym typeface="Arial" pitchFamily="-110" charset="0"/>
              </a:defRPr>
            </a:lvl7pPr>
            <a:lvl8pPr marL="2799541" indent="-228534" algn="l" rtl="0" fontAlgn="base">
              <a:spcBef>
                <a:spcPts val="451"/>
              </a:spcBef>
              <a:spcAft>
                <a:spcPct val="0"/>
              </a:spcAft>
              <a:buSzPct val="100000"/>
              <a:buFont typeface="Arial" pitchFamily="-110" charset="0"/>
              <a:buChar char="»"/>
              <a:defRPr sz="2000">
                <a:solidFill>
                  <a:schemeClr val="tx1"/>
                </a:solidFill>
                <a:latin typeface="+mn-lt"/>
                <a:ea typeface="+mn-ea"/>
                <a:cs typeface="+mn-cs"/>
                <a:sym typeface="Arial" pitchFamily="-110" charset="0"/>
              </a:defRPr>
            </a:lvl8pPr>
            <a:lvl9pPr marL="3142340" indent="-228534" algn="l" rtl="0" fontAlgn="base">
              <a:spcBef>
                <a:spcPts val="451"/>
              </a:spcBef>
              <a:spcAft>
                <a:spcPct val="0"/>
              </a:spcAft>
              <a:buSzPct val="100000"/>
              <a:buFont typeface="Arial" pitchFamily="-110" charset="0"/>
              <a:buChar char="»"/>
              <a:defRPr sz="2000">
                <a:solidFill>
                  <a:schemeClr val="tx1"/>
                </a:solidFill>
                <a:latin typeface="+mn-lt"/>
                <a:ea typeface="+mn-ea"/>
                <a:cs typeface="+mn-cs"/>
                <a:sym typeface="Arial" pitchFamily="-110" charset="0"/>
              </a:defRPr>
            </a:lvl9pPr>
          </a:lstStyle>
          <a:p>
            <a:pPr marL="0" indent="0">
              <a:buNone/>
            </a:pPr>
            <a:r>
              <a:rPr lang="en-US" sz="700" kern="0" dirty="0">
                <a:solidFill>
                  <a:schemeClr val="bg1">
                    <a:lumMod val="50000"/>
                  </a:schemeClr>
                </a:solidFill>
              </a:rPr>
              <a:t>For more details,  visit </a:t>
            </a:r>
            <a:r>
              <a:rPr lang="en-US" sz="700" kern="0" dirty="0">
                <a:solidFill>
                  <a:schemeClr val="bg1">
                    <a:lumMod val="50000"/>
                  </a:schemeClr>
                </a:solidFill>
                <a:hlinkClick r:id="rId2"/>
              </a:rPr>
              <a:t>https://www.stem2d.org/design-catapult</a:t>
            </a:r>
            <a:r>
              <a:rPr lang="en-US" sz="700" kern="0" dirty="0">
                <a:solidFill>
                  <a:schemeClr val="bg1">
                    <a:lumMod val="50000"/>
                  </a:schemeClr>
                </a:solidFill>
              </a:rPr>
              <a:t> to learn more about Cotton Ball Catapult</a:t>
            </a:r>
          </a:p>
        </p:txBody>
      </p:sp>
      <p:pic>
        <p:nvPicPr>
          <p:cNvPr id="14" name="Picture 13" descr="NIWL_Wordmark_FullColor_Horizontal_v1.png">
            <a:extLst>
              <a:ext uri="{FF2B5EF4-FFF2-40B4-BE49-F238E27FC236}">
                <a16:creationId xmlns:a16="http://schemas.microsoft.com/office/drawing/2014/main" id="{AC47E3E2-10BB-4500-B890-E01BF9FA66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pic>
        <p:nvPicPr>
          <p:cNvPr id="15" name="Picture 14" descr="FHI360_Logo_NewTag_Horiz_black.png">
            <a:extLst>
              <a:ext uri="{FF2B5EF4-FFF2-40B4-BE49-F238E27FC236}">
                <a16:creationId xmlns:a16="http://schemas.microsoft.com/office/drawing/2014/main" id="{AE54B770-060F-4626-BF0C-7704EDE87E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12" name="Picture 11">
            <a:extLst>
              <a:ext uri="{FF2B5EF4-FFF2-40B4-BE49-F238E27FC236}">
                <a16:creationId xmlns:a16="http://schemas.microsoft.com/office/drawing/2014/main" id="{D1BA6155-FF7F-4A0E-9CC0-B6E3956EBA54}"/>
              </a:ext>
            </a:extLst>
          </p:cNvPr>
          <p:cNvPicPr/>
          <p:nvPr/>
        </p:nvPicPr>
        <p:blipFill rotWithShape="1">
          <a:blip r:embed="rId5" cstate="print">
            <a:extLst>
              <a:ext uri="{28A0092B-C50C-407E-A947-70E740481C1C}">
                <a14:useLocalDpi xmlns:a14="http://schemas.microsoft.com/office/drawing/2010/main" val="0"/>
              </a:ext>
            </a:extLst>
          </a:blip>
          <a:srcRect l="41309" t="16572" r="7761"/>
          <a:stretch/>
        </p:blipFill>
        <p:spPr bwMode="auto">
          <a:xfrm>
            <a:off x="460621" y="2348138"/>
            <a:ext cx="1313180" cy="1755775"/>
          </a:xfrm>
          <a:prstGeom prst="rect">
            <a:avLst/>
          </a:prstGeom>
          <a:ln>
            <a:noFill/>
          </a:ln>
          <a:extLst>
            <a:ext uri="{53640926-AAD7-44D8-BBD7-CCE9431645EC}">
              <a14:shadowObscured xmlns:a14="http://schemas.microsoft.com/office/drawing/2010/main"/>
            </a:ext>
          </a:extLst>
        </p:spPr>
      </p:pic>
      <p:grpSp>
        <p:nvGrpSpPr>
          <p:cNvPr id="22" name="Group 21">
            <a:extLst>
              <a:ext uri="{FF2B5EF4-FFF2-40B4-BE49-F238E27FC236}">
                <a16:creationId xmlns:a16="http://schemas.microsoft.com/office/drawing/2014/main" id="{86503528-D6AA-4497-B4E6-628AC562D4A5}"/>
              </a:ext>
            </a:extLst>
          </p:cNvPr>
          <p:cNvGrpSpPr/>
          <p:nvPr/>
        </p:nvGrpSpPr>
        <p:grpSpPr>
          <a:xfrm>
            <a:off x="2179401" y="2275080"/>
            <a:ext cx="2854282" cy="2237636"/>
            <a:chOff x="2013554" y="2120006"/>
            <a:chExt cx="2854282" cy="2237636"/>
          </a:xfrm>
        </p:grpSpPr>
        <p:pic>
          <p:nvPicPr>
            <p:cNvPr id="6" name="Picture 5">
              <a:extLst>
                <a:ext uri="{FF2B5EF4-FFF2-40B4-BE49-F238E27FC236}">
                  <a16:creationId xmlns:a16="http://schemas.microsoft.com/office/drawing/2014/main" id="{9368BB65-23AE-4859-864A-37616F442046}"/>
                </a:ext>
              </a:extLst>
            </p:cNvPr>
            <p:cNvPicPr>
              <a:picLocks noChangeAspect="1"/>
            </p:cNvPicPr>
            <p:nvPr/>
          </p:nvPicPr>
          <p:blipFill rotWithShape="1">
            <a:blip r:embed="rId6"/>
            <a:srcRect r="6541" b="6974"/>
            <a:stretch/>
          </p:blipFill>
          <p:spPr>
            <a:xfrm>
              <a:off x="2609417" y="2342616"/>
              <a:ext cx="1559171" cy="839880"/>
            </a:xfrm>
            <a:prstGeom prst="rect">
              <a:avLst/>
            </a:prstGeom>
          </p:spPr>
        </p:pic>
        <p:pic>
          <p:nvPicPr>
            <p:cNvPr id="8" name="Picture 7">
              <a:extLst>
                <a:ext uri="{FF2B5EF4-FFF2-40B4-BE49-F238E27FC236}">
                  <a16:creationId xmlns:a16="http://schemas.microsoft.com/office/drawing/2014/main" id="{045B99F6-A8BC-4DCD-815F-DD52303E1212}"/>
                </a:ext>
              </a:extLst>
            </p:cNvPr>
            <p:cNvPicPr>
              <a:picLocks noChangeAspect="1"/>
            </p:cNvPicPr>
            <p:nvPr/>
          </p:nvPicPr>
          <p:blipFill>
            <a:blip r:embed="rId7"/>
            <a:stretch>
              <a:fillRect/>
            </a:stretch>
          </p:blipFill>
          <p:spPr>
            <a:xfrm>
              <a:off x="2299413" y="3197709"/>
              <a:ext cx="2247416" cy="1159933"/>
            </a:xfrm>
            <a:prstGeom prst="rect">
              <a:avLst/>
            </a:prstGeom>
          </p:spPr>
        </p:pic>
        <p:sp>
          <p:nvSpPr>
            <p:cNvPr id="17" name="TextBox 16">
              <a:extLst>
                <a:ext uri="{FF2B5EF4-FFF2-40B4-BE49-F238E27FC236}">
                  <a16:creationId xmlns:a16="http://schemas.microsoft.com/office/drawing/2014/main" id="{BAE75CF0-503B-4294-829E-278B477FC3F7}"/>
                </a:ext>
              </a:extLst>
            </p:cNvPr>
            <p:cNvSpPr txBox="1"/>
            <p:nvPr/>
          </p:nvSpPr>
          <p:spPr>
            <a:xfrm>
              <a:off x="2013554" y="2120006"/>
              <a:ext cx="2854282" cy="276999"/>
            </a:xfrm>
            <a:prstGeom prst="rect">
              <a:avLst/>
            </a:prstGeom>
            <a:noFill/>
          </p:spPr>
          <p:txBody>
            <a:bodyPr wrap="square">
              <a:spAutoFit/>
            </a:bodyPr>
            <a:lstStyle/>
            <a:p>
              <a:pPr marL="0" marR="0">
                <a:spcBef>
                  <a:spcPts val="720"/>
                </a:spcBef>
                <a:spcAft>
                  <a:spcPts val="720"/>
                </a:spcAft>
              </a:pPr>
              <a:r>
                <a:rPr lang="en-US" sz="1200" u="sng" dirty="0">
                  <a:solidFill>
                    <a:srgbClr val="0000FF"/>
                  </a:solidFill>
                  <a:effectLst/>
                  <a:latin typeface="Calibri" panose="020F0502020204030204" pitchFamily="34" charset="0"/>
                  <a:ea typeface="MS Gothic" panose="020B0609070205080204" pitchFamily="49" charset="-128"/>
                  <a:hlinkClick r:id="rId8"/>
                </a:rPr>
                <a:t>Build a Catapult | Background Information</a:t>
              </a:r>
              <a:endParaRPr lang="en-US" sz="2000" dirty="0">
                <a:effectLst/>
                <a:latin typeface="Times New Roman" panose="02020603050405020304" pitchFamily="18" charset="0"/>
                <a:ea typeface="Times New Roman" panose="02020603050405020304" pitchFamily="18" charset="0"/>
              </a:endParaRPr>
            </a:p>
          </p:txBody>
        </p:sp>
      </p:grpSp>
      <p:grpSp>
        <p:nvGrpSpPr>
          <p:cNvPr id="23" name="Group 22">
            <a:extLst>
              <a:ext uri="{FF2B5EF4-FFF2-40B4-BE49-F238E27FC236}">
                <a16:creationId xmlns:a16="http://schemas.microsoft.com/office/drawing/2014/main" id="{265D27A3-6E70-4078-924A-FD4CAE3A0EB1}"/>
              </a:ext>
            </a:extLst>
          </p:cNvPr>
          <p:cNvGrpSpPr/>
          <p:nvPr/>
        </p:nvGrpSpPr>
        <p:grpSpPr>
          <a:xfrm>
            <a:off x="5178796" y="2272463"/>
            <a:ext cx="3778899" cy="1994070"/>
            <a:chOff x="5178796" y="1986188"/>
            <a:chExt cx="3778899" cy="1994070"/>
          </a:xfrm>
        </p:grpSpPr>
        <p:sp>
          <p:nvSpPr>
            <p:cNvPr id="11" name="TextBox 10">
              <a:extLst>
                <a:ext uri="{FF2B5EF4-FFF2-40B4-BE49-F238E27FC236}">
                  <a16:creationId xmlns:a16="http://schemas.microsoft.com/office/drawing/2014/main" id="{C1832388-07CB-43B2-9AAF-D7C40DB5AB38}"/>
                </a:ext>
              </a:extLst>
            </p:cNvPr>
            <p:cNvSpPr txBox="1"/>
            <p:nvPr/>
          </p:nvSpPr>
          <p:spPr>
            <a:xfrm>
              <a:off x="5178796" y="1986188"/>
              <a:ext cx="3778899" cy="276999"/>
            </a:xfrm>
            <a:prstGeom prst="rect">
              <a:avLst/>
            </a:prstGeom>
            <a:noFill/>
          </p:spPr>
          <p:txBody>
            <a:bodyPr wrap="square">
              <a:spAutoFit/>
            </a:bodyPr>
            <a:lstStyle/>
            <a:p>
              <a:pPr marL="0" marR="0">
                <a:spcBef>
                  <a:spcPts val="720"/>
                </a:spcBef>
                <a:spcAft>
                  <a:spcPts val="720"/>
                </a:spcAft>
              </a:pPr>
              <a:r>
                <a:rPr lang="en-US" sz="1200" dirty="0">
                  <a:effectLst/>
                  <a:latin typeface="Calibri" panose="020F0502020204030204" pitchFamily="34" charset="0"/>
                  <a:ea typeface="Times New Roman" panose="02020603050405020304" pitchFamily="18" charset="0"/>
                </a:rPr>
                <a:t> </a:t>
              </a:r>
              <a:r>
                <a:rPr lang="en-US" sz="1200" u="sng" dirty="0">
                  <a:solidFill>
                    <a:srgbClr val="0000FF"/>
                  </a:solidFill>
                  <a:effectLst/>
                  <a:latin typeface="Calibri" panose="020F0502020204030204" pitchFamily="34" charset="0"/>
                  <a:ea typeface="MS Gothic" panose="020B0609070205080204" pitchFamily="49" charset="-128"/>
                  <a:cs typeface="Calibri" panose="020F0502020204030204" pitchFamily="34" charset="0"/>
                  <a:hlinkClick r:id="rId9"/>
                </a:rPr>
                <a:t>Creating Catapults Using Popsicle Sticks - Demonstration</a:t>
              </a:r>
              <a:endParaRPr lang="en-US" sz="1200" dirty="0"/>
            </a:p>
          </p:txBody>
        </p:sp>
        <p:pic>
          <p:nvPicPr>
            <p:cNvPr id="21" name="Picture 20">
              <a:extLst>
                <a:ext uri="{FF2B5EF4-FFF2-40B4-BE49-F238E27FC236}">
                  <a16:creationId xmlns:a16="http://schemas.microsoft.com/office/drawing/2014/main" id="{93F1DFB8-4DEA-42CF-B582-D2BE8410F4A1}"/>
                </a:ext>
              </a:extLst>
            </p:cNvPr>
            <p:cNvPicPr>
              <a:picLocks noChangeAspect="1"/>
            </p:cNvPicPr>
            <p:nvPr/>
          </p:nvPicPr>
          <p:blipFill>
            <a:blip r:embed="rId10"/>
            <a:stretch>
              <a:fillRect/>
            </a:stretch>
          </p:blipFill>
          <p:spPr>
            <a:xfrm>
              <a:off x="5586219" y="2303695"/>
              <a:ext cx="2964051" cy="1676563"/>
            </a:xfrm>
            <a:prstGeom prst="rect">
              <a:avLst/>
            </a:prstGeom>
          </p:spPr>
        </p:pic>
      </p:grpSp>
    </p:spTree>
    <p:extLst>
      <p:ext uri="{BB962C8B-B14F-4D97-AF65-F5344CB8AC3E}">
        <p14:creationId xmlns:p14="http://schemas.microsoft.com/office/powerpoint/2010/main" val="97508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201" y="284708"/>
            <a:ext cx="7619803" cy="669338"/>
          </a:xfrm>
        </p:spPr>
        <p:txBody>
          <a:bodyPr>
            <a:normAutofit fontScale="90000"/>
          </a:bodyPr>
          <a:lstStyle/>
          <a:p>
            <a:r>
              <a:rPr lang="en-US" sz="2600" dirty="0"/>
              <a:t>Review the Activity Background – </a:t>
            </a:r>
            <a:r>
              <a:rPr lang="en-US" sz="2600" u="sng" dirty="0"/>
              <a:t>Product Development</a:t>
            </a:r>
          </a:p>
        </p:txBody>
      </p:sp>
      <p:sp>
        <p:nvSpPr>
          <p:cNvPr id="28" name="TextBox 27">
            <a:extLst>
              <a:ext uri="{FF2B5EF4-FFF2-40B4-BE49-F238E27FC236}">
                <a16:creationId xmlns:a16="http://schemas.microsoft.com/office/drawing/2014/main" id="{B4326EE4-70B8-4E92-85D0-1CF04F5D10D5}"/>
              </a:ext>
            </a:extLst>
          </p:cNvPr>
          <p:cNvSpPr txBox="1"/>
          <p:nvPr/>
        </p:nvSpPr>
        <p:spPr>
          <a:xfrm>
            <a:off x="492894" y="1020742"/>
            <a:ext cx="8165769" cy="3377848"/>
          </a:xfrm>
          <a:prstGeom prst="rect">
            <a:avLst/>
          </a:prstGeom>
          <a:noFill/>
        </p:spPr>
        <p:txBody>
          <a:bodyPr wrap="square">
            <a:spAutoFit/>
          </a:bodyPr>
          <a:lstStyle/>
          <a:p>
            <a:pPr marL="285750" lvl="0" indent="-285750">
              <a:spcBef>
                <a:spcPts val="0"/>
              </a:spcBef>
              <a:buFont typeface="Arial" panose="020B0604020202020204" pitchFamily="34" charset="0"/>
              <a:buChar char="•"/>
              <a:defRPr/>
            </a:pPr>
            <a:r>
              <a:rPr lang="en-US" sz="1500" b="1" dirty="0"/>
              <a:t>The overall process of </a:t>
            </a:r>
            <a:r>
              <a:rPr lang="en-US" sz="1500" b="1" dirty="0">
                <a:solidFill>
                  <a:srgbClr val="C00000"/>
                </a:solidFill>
              </a:rPr>
              <a:t>strategy, organization</a:t>
            </a:r>
            <a:r>
              <a:rPr lang="en-US" sz="1500" b="1" dirty="0"/>
              <a:t>, </a:t>
            </a:r>
            <a:r>
              <a:rPr lang="en-US" sz="1500" b="1" dirty="0">
                <a:solidFill>
                  <a:srgbClr val="C00000"/>
                </a:solidFill>
              </a:rPr>
              <a:t>concept generation, </a:t>
            </a:r>
            <a:r>
              <a:rPr lang="en-US" sz="1500" b="1" dirty="0"/>
              <a:t>product and marketing plan creation and evaluation, and commercialization of a new product. </a:t>
            </a:r>
          </a:p>
          <a:p>
            <a:pPr marL="285750" lvl="0" indent="-285750">
              <a:spcBef>
                <a:spcPts val="0"/>
              </a:spcBef>
              <a:buFont typeface="Arial" panose="020B0604020202020204" pitchFamily="34" charset="0"/>
              <a:buChar char="•"/>
              <a:defRPr/>
            </a:pPr>
            <a:endParaRPr lang="en-US" dirty="0"/>
          </a:p>
          <a:p>
            <a:pPr marL="285750" lvl="0" indent="-285750">
              <a:spcBef>
                <a:spcPts val="0"/>
              </a:spcBef>
              <a:buFont typeface="Arial" panose="020B0604020202020204" pitchFamily="34" charset="0"/>
              <a:buChar char="•"/>
              <a:defRPr/>
            </a:pPr>
            <a:r>
              <a:rPr lang="en-US" sz="1500" b="1" dirty="0"/>
              <a:t>The five (5) stages of Product Development</a:t>
            </a:r>
          </a:p>
          <a:p>
            <a:pPr marL="285750" lvl="0" indent="-285750">
              <a:spcBef>
                <a:spcPts val="0"/>
              </a:spcBef>
              <a:buFont typeface="Arial" panose="020B0604020202020204" pitchFamily="34" charset="0"/>
              <a:buChar char="•"/>
              <a:defRPr/>
            </a:pPr>
            <a:endParaRPr lang="en-US" sz="1600" b="1" dirty="0"/>
          </a:p>
          <a:p>
            <a:pPr marL="285750" lvl="0" indent="-285750">
              <a:spcBef>
                <a:spcPts val="0"/>
              </a:spcBef>
              <a:buFont typeface="Arial" panose="020B0604020202020204" pitchFamily="34" charset="0"/>
              <a:buChar char="•"/>
              <a:defRPr/>
            </a:pPr>
            <a:endParaRPr lang="en-US" sz="1600" b="1" dirty="0"/>
          </a:p>
          <a:p>
            <a:pPr lvl="0">
              <a:spcBef>
                <a:spcPts val="0"/>
              </a:spcBef>
              <a:defRPr/>
            </a:pPr>
            <a:endParaRPr lang="en-US" sz="1600" b="1" dirty="0"/>
          </a:p>
          <a:p>
            <a:pPr lvl="0">
              <a:spcBef>
                <a:spcPts val="0"/>
              </a:spcBef>
              <a:defRPr/>
            </a:pPr>
            <a:endParaRPr lang="en-US" sz="1000" b="1" dirty="0"/>
          </a:p>
          <a:p>
            <a:pPr marL="742950" lvl="1" indent="-285750">
              <a:spcBef>
                <a:spcPts val="300"/>
              </a:spcBef>
              <a:spcAft>
                <a:spcPts val="300"/>
              </a:spcAft>
              <a:buFont typeface="Arial" panose="020B0604020202020204" pitchFamily="34" charset="0"/>
              <a:buChar char="•"/>
              <a:defRPr/>
            </a:pPr>
            <a:r>
              <a:rPr lang="en-US" sz="1200" i="1" u="sng" dirty="0"/>
              <a:t>Generating Ideas </a:t>
            </a:r>
            <a:r>
              <a:rPr lang="en-US" sz="1200" dirty="0"/>
              <a:t>– brainstorm and concept generation</a:t>
            </a:r>
          </a:p>
          <a:p>
            <a:pPr marL="742950" lvl="1" indent="-285750">
              <a:spcBef>
                <a:spcPts val="300"/>
              </a:spcBef>
              <a:spcAft>
                <a:spcPts val="300"/>
              </a:spcAft>
              <a:buFont typeface="Arial" panose="020B0604020202020204" pitchFamily="34" charset="0"/>
              <a:buChar char="•"/>
              <a:defRPr/>
            </a:pPr>
            <a:r>
              <a:rPr lang="en-US" sz="1200" i="1" u="sng" dirty="0"/>
              <a:t>Evaluating and Screening Ideas </a:t>
            </a:r>
            <a:r>
              <a:rPr lang="en-US" sz="1200" dirty="0"/>
              <a:t>– assess idea for invention and innovation </a:t>
            </a:r>
          </a:p>
          <a:p>
            <a:pPr marL="742950" lvl="1" indent="-285750">
              <a:spcBef>
                <a:spcPts val="300"/>
              </a:spcBef>
              <a:spcAft>
                <a:spcPts val="300"/>
              </a:spcAft>
              <a:buFont typeface="Arial" panose="020B0604020202020204" pitchFamily="34" charset="0"/>
              <a:buChar char="•"/>
              <a:defRPr/>
            </a:pPr>
            <a:r>
              <a:rPr lang="en-US" sz="1200" i="1" u="sng" dirty="0"/>
              <a:t>Protecting Ideas </a:t>
            </a:r>
            <a:r>
              <a:rPr lang="en-US" sz="1200" dirty="0"/>
              <a:t>– patents and trade secrecy (e.g., Coca-Cola formula)</a:t>
            </a:r>
          </a:p>
          <a:p>
            <a:pPr marL="742950" lvl="1" indent="-285750">
              <a:spcBef>
                <a:spcPts val="300"/>
              </a:spcBef>
              <a:spcAft>
                <a:spcPts val="300"/>
              </a:spcAft>
              <a:buFont typeface="Arial" panose="020B0604020202020204" pitchFamily="34" charset="0"/>
              <a:buChar char="•"/>
              <a:defRPr/>
            </a:pPr>
            <a:r>
              <a:rPr lang="en-US" sz="1200" i="1" u="sng" dirty="0"/>
              <a:t>Research and Development (R&amp;D) </a:t>
            </a:r>
            <a:r>
              <a:rPr lang="en-US" sz="1200" dirty="0"/>
              <a:t>– obtain new knowledge that can help create goods and services. </a:t>
            </a:r>
          </a:p>
          <a:p>
            <a:pPr marL="742950" lvl="1" indent="-285750">
              <a:spcBef>
                <a:spcPts val="300"/>
              </a:spcBef>
              <a:spcAft>
                <a:spcPts val="300"/>
              </a:spcAft>
              <a:buFont typeface="Arial" panose="020B0604020202020204" pitchFamily="34" charset="0"/>
              <a:buChar char="•"/>
              <a:defRPr/>
            </a:pPr>
            <a:r>
              <a:rPr lang="en-US" sz="1200" i="1" u="sng" dirty="0"/>
              <a:t>Marketing, Promotion, and Distribution </a:t>
            </a:r>
            <a:r>
              <a:rPr lang="en-US" sz="1200" dirty="0"/>
              <a:t>– TV, radio, commercials etc. to make product available to consumers for purchase.</a:t>
            </a:r>
          </a:p>
        </p:txBody>
      </p:sp>
      <p:graphicFrame>
        <p:nvGraphicFramePr>
          <p:cNvPr id="3" name="Diagram 2">
            <a:extLst>
              <a:ext uri="{FF2B5EF4-FFF2-40B4-BE49-F238E27FC236}">
                <a16:creationId xmlns:a16="http://schemas.microsoft.com/office/drawing/2014/main" id="{00186A72-B55A-42C7-BCBB-0822EB1BA385}"/>
              </a:ext>
            </a:extLst>
          </p:cNvPr>
          <p:cNvGraphicFramePr/>
          <p:nvPr>
            <p:extLst>
              <p:ext uri="{D42A27DB-BD31-4B8C-83A1-F6EECF244321}">
                <p14:modId xmlns:p14="http://schemas.microsoft.com/office/powerpoint/2010/main" val="4083181931"/>
              </p:ext>
            </p:extLst>
          </p:nvPr>
        </p:nvGraphicFramePr>
        <p:xfrm>
          <a:off x="1177425" y="2176782"/>
          <a:ext cx="6377354" cy="669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633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99A49119-14FA-436A-BAA9-49724B2EF484}"/>
              </a:ext>
            </a:extLst>
          </p:cNvPr>
          <p:cNvSpPr txBox="1">
            <a:spLocks/>
          </p:cNvSpPr>
          <p:nvPr/>
        </p:nvSpPr>
        <p:spPr>
          <a:xfrm>
            <a:off x="628650" y="273843"/>
            <a:ext cx="4683579" cy="942899"/>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pPr defTabSz="914400">
              <a:lnSpc>
                <a:spcPct val="90000"/>
              </a:lnSpc>
              <a:spcAft>
                <a:spcPts val="600"/>
              </a:spcAft>
            </a:pPr>
            <a:r>
              <a:rPr lang="en-US" sz="2600" dirty="0"/>
              <a:t>Describe the Challenge</a:t>
            </a:r>
          </a:p>
        </p:txBody>
      </p:sp>
      <p:sp>
        <p:nvSpPr>
          <p:cNvPr id="3" name="Content Placeholder 2"/>
          <p:cNvSpPr>
            <a:spLocks noGrp="1"/>
          </p:cNvSpPr>
          <p:nvPr>
            <p:ph idx="1"/>
          </p:nvPr>
        </p:nvSpPr>
        <p:spPr>
          <a:xfrm>
            <a:off x="628650" y="1134013"/>
            <a:ext cx="4902303" cy="3167177"/>
          </a:xfrm>
        </p:spPr>
        <p:txBody>
          <a:bodyPr vert="horz" lIns="91440" tIns="45720" rIns="91440" bIns="45720" rtlCol="0">
            <a:normAutofit lnSpcReduction="10000"/>
          </a:bodyPr>
          <a:lstStyle/>
          <a:p>
            <a:pPr marL="0" indent="0" defTabSz="914400">
              <a:lnSpc>
                <a:spcPct val="90000"/>
              </a:lnSpc>
              <a:buNone/>
            </a:pPr>
            <a:r>
              <a:rPr lang="en-US" sz="1600" b="1" u="sng" dirty="0"/>
              <a:t>About the Cotton Ball Catapult Challenge:</a:t>
            </a:r>
            <a:endParaRPr lang="en-US" sz="1400" b="1" u="sng" dirty="0"/>
          </a:p>
          <a:p>
            <a:pPr defTabSz="914400">
              <a:lnSpc>
                <a:spcPct val="90000"/>
              </a:lnSpc>
            </a:pPr>
            <a:r>
              <a:rPr lang="en-US" sz="1400" dirty="0"/>
              <a:t>Each student will work with a partner to perform </a:t>
            </a:r>
            <a:r>
              <a:rPr lang="en-US" sz="1400" i="1" u="sng" dirty="0"/>
              <a:t>three</a:t>
            </a:r>
            <a:r>
              <a:rPr lang="en-US" sz="1400" dirty="0"/>
              <a:t> of the five stages of the product development</a:t>
            </a:r>
          </a:p>
          <a:p>
            <a:pPr marL="573088" lvl="1" indent="-231775" defTabSz="914400">
              <a:lnSpc>
                <a:spcPct val="90000"/>
              </a:lnSpc>
              <a:buFont typeface="+mj-lt"/>
              <a:buAutoNum type="arabicPeriod"/>
            </a:pPr>
            <a:r>
              <a:rPr lang="en-US" sz="1400" dirty="0"/>
              <a:t>Generating Ideas</a:t>
            </a:r>
          </a:p>
          <a:p>
            <a:pPr marL="573088" lvl="1" indent="-231775" defTabSz="914400">
              <a:lnSpc>
                <a:spcPct val="90000"/>
              </a:lnSpc>
              <a:buFont typeface="+mj-lt"/>
              <a:buAutoNum type="arabicPeriod"/>
            </a:pPr>
            <a:r>
              <a:rPr lang="en-US" sz="1400" dirty="0"/>
              <a:t>Evaluating and Screening Ideas</a:t>
            </a:r>
          </a:p>
          <a:p>
            <a:pPr marL="573088" lvl="1" indent="-231775" defTabSz="914400">
              <a:lnSpc>
                <a:spcPct val="90000"/>
              </a:lnSpc>
              <a:buFont typeface="+mj-lt"/>
              <a:buAutoNum type="arabicPeriod"/>
            </a:pPr>
            <a:r>
              <a:rPr lang="en-US" sz="1400" dirty="0"/>
              <a:t>Research and Development (R&amp;D)</a:t>
            </a:r>
          </a:p>
          <a:p>
            <a:pPr marL="573088" lvl="1" indent="-231775" defTabSz="914400">
              <a:lnSpc>
                <a:spcPct val="90000"/>
              </a:lnSpc>
              <a:buFont typeface="+mj-lt"/>
              <a:buAutoNum type="arabicPeriod"/>
            </a:pPr>
            <a:endParaRPr lang="en-US" sz="1400" dirty="0"/>
          </a:p>
          <a:p>
            <a:pPr defTabSz="914400">
              <a:lnSpc>
                <a:spcPct val="90000"/>
              </a:lnSpc>
            </a:pPr>
            <a:r>
              <a:rPr lang="en-US" sz="1400" dirty="0"/>
              <a:t>The product the team is developing is a cotton ball catapult!</a:t>
            </a:r>
          </a:p>
          <a:p>
            <a:pPr lvl="1" defTabSz="914400">
              <a:lnSpc>
                <a:spcPct val="90000"/>
              </a:lnSpc>
            </a:pPr>
            <a:r>
              <a:rPr lang="en-US" sz="1400" dirty="0"/>
              <a:t>A device that </a:t>
            </a:r>
            <a:r>
              <a:rPr lang="en-US" sz="1400" u="sng" dirty="0"/>
              <a:t>hurls an object some</a:t>
            </a:r>
            <a:r>
              <a:rPr lang="en-US" sz="1400" dirty="0"/>
              <a:t> distance</a:t>
            </a:r>
          </a:p>
          <a:p>
            <a:pPr lvl="2" defTabSz="914400">
              <a:lnSpc>
                <a:spcPct val="90000"/>
              </a:lnSpc>
            </a:pPr>
            <a:r>
              <a:rPr lang="en-US" sz="1400" dirty="0"/>
              <a:t>Medieval times – stones, spears etc.</a:t>
            </a:r>
          </a:p>
          <a:p>
            <a:pPr lvl="2" defTabSz="914400">
              <a:lnSpc>
                <a:spcPct val="90000"/>
              </a:lnSpc>
            </a:pPr>
            <a:r>
              <a:rPr lang="en-US" sz="1400" dirty="0"/>
              <a:t>Modern day – aircraft, missiles </a:t>
            </a:r>
          </a:p>
          <a:p>
            <a:pPr lvl="1" defTabSz="914400">
              <a:lnSpc>
                <a:spcPct val="90000"/>
              </a:lnSpc>
            </a:pPr>
            <a:endParaRPr lang="en-US" sz="1400" dirty="0"/>
          </a:p>
          <a:p>
            <a:pPr defTabSz="914400" eaLnBrk="0" fontAlgn="base" hangingPunct="0">
              <a:spcBef>
                <a:spcPct val="0"/>
              </a:spcBef>
              <a:spcAft>
                <a:spcPct val="0"/>
              </a:spcAft>
            </a:pPr>
            <a:r>
              <a:rPr lang="en-US" altLang="en-US" sz="1400" b="1" u="sng" dirty="0">
                <a:solidFill>
                  <a:srgbClr val="C00000"/>
                </a:solidFill>
                <a:latin typeface="Calibri" panose="020F0502020204030204" pitchFamily="34" charset="0"/>
                <a:ea typeface="MS Mincho" panose="02020609040205080304" pitchFamily="49" charset="-128"/>
                <a:cs typeface="Calibri" panose="020F0502020204030204" pitchFamily="34" charset="0"/>
              </a:rPr>
              <a:t>Goal</a:t>
            </a:r>
            <a:r>
              <a:rPr lang="en-US" altLang="en-US" sz="1400" b="1" dirty="0">
                <a:solidFill>
                  <a:srgbClr val="C00000"/>
                </a:solidFill>
                <a:latin typeface="Calibri" panose="020F0502020204030204" pitchFamily="34" charset="0"/>
                <a:ea typeface="MS Mincho" panose="02020609040205080304" pitchFamily="49" charset="-128"/>
                <a:cs typeface="Calibri" panose="020F0502020204030204" pitchFamily="34" charset="0"/>
              </a:rPr>
              <a:t> - </a:t>
            </a:r>
            <a:r>
              <a:rPr lang="en-US" altLang="en-US" sz="1400" dirty="0">
                <a:solidFill>
                  <a:srgbClr val="C00000"/>
                </a:solidFill>
                <a:latin typeface="Calibri" panose="020F0502020204030204" pitchFamily="34" charset="0"/>
                <a:ea typeface="MS Mincho" panose="02020609040205080304" pitchFamily="49" charset="-128"/>
                <a:cs typeface="Calibri" panose="020F0502020204030204" pitchFamily="34" charset="0"/>
              </a:rPr>
              <a:t>Design and test a catapult to get the cotton ball to fly as far as possible! </a:t>
            </a:r>
            <a:endParaRPr lang="en-US" altLang="en-US" sz="1400" dirty="0">
              <a:solidFill>
                <a:srgbClr val="C00000"/>
              </a:solidFill>
            </a:endParaRPr>
          </a:p>
          <a:p>
            <a:pPr marL="0" indent="-228600" defTabSz="914400">
              <a:lnSpc>
                <a:spcPct val="90000"/>
              </a:lnSpc>
              <a:buFont typeface="Arial" panose="020B0604020202020204" pitchFamily="34" charset="0"/>
              <a:buChar char="•"/>
            </a:pPr>
            <a:endParaRPr lang="en-US" sz="1600" b="1" dirty="0"/>
          </a:p>
        </p:txBody>
      </p:sp>
      <p:pic>
        <p:nvPicPr>
          <p:cNvPr id="6" name="Picture 5">
            <a:extLst>
              <a:ext uri="{FF2B5EF4-FFF2-40B4-BE49-F238E27FC236}">
                <a16:creationId xmlns:a16="http://schemas.microsoft.com/office/drawing/2014/main" id="{1D8826B9-1E8C-4372-A4A2-235AC36F6B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9139" y="416050"/>
            <a:ext cx="2949933" cy="2215727"/>
          </a:xfrm>
          <a:prstGeom prst="rect">
            <a:avLst/>
          </a:prstGeom>
        </p:spPr>
      </p:pic>
      <p:pic>
        <p:nvPicPr>
          <p:cNvPr id="8" name="Picture 7">
            <a:extLst>
              <a:ext uri="{FF2B5EF4-FFF2-40B4-BE49-F238E27FC236}">
                <a16:creationId xmlns:a16="http://schemas.microsoft.com/office/drawing/2014/main" id="{552A2E0C-C051-4103-993D-CA4DEFF782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5374" y="2738120"/>
            <a:ext cx="2670123" cy="2136098"/>
          </a:xfrm>
          <a:prstGeom prst="rect">
            <a:avLst/>
          </a:prstGeom>
        </p:spPr>
      </p:pic>
    </p:spTree>
    <p:extLst>
      <p:ext uri="{BB962C8B-B14F-4D97-AF65-F5344CB8AC3E}">
        <p14:creationId xmlns:p14="http://schemas.microsoft.com/office/powerpoint/2010/main" val="2976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bullets">
  <a:themeElements>
    <a:clrScheme name="J&amp;J Corporate 02">
      <a:dk1>
        <a:srgbClr val="000000"/>
      </a:dk1>
      <a:lt1>
        <a:srgbClr val="FFFFFF"/>
      </a:lt1>
      <a:dk2>
        <a:srgbClr val="595959"/>
      </a:dk2>
      <a:lt2>
        <a:srgbClr val="F3F3F3"/>
      </a:lt2>
      <a:accent1>
        <a:srgbClr val="C8102E"/>
      </a:accent1>
      <a:accent2>
        <a:srgbClr val="1E22AA"/>
      </a:accent2>
      <a:accent3>
        <a:srgbClr val="C800A1"/>
      </a:accent3>
      <a:accent4>
        <a:srgbClr val="00A3AD"/>
      </a:accent4>
      <a:accent5>
        <a:srgbClr val="FF8200"/>
      </a:accent5>
      <a:accent6>
        <a:srgbClr val="753BBD"/>
      </a:accent6>
      <a:hlink>
        <a:srgbClr val="1E22AA"/>
      </a:hlink>
      <a:folHlink>
        <a:srgbClr val="3C3834"/>
      </a:folHlink>
    </a:clrScheme>
    <a:fontScheme name="Title &amp; Bullets">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cmpd="sng" algn="ctr">
          <a:noFill/>
          <a:prstDash val="solid"/>
          <a:round/>
          <a:headEnd type="none" w="med" len="med"/>
          <a:tailEnd type="none" w="med" len="med"/>
        </a:ln>
        <a:effec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3200" b="0" i="0" u="none" strike="noStrike" cap="none" normalizeH="0" baseline="0" dirty="0" err="1" smtClean="0">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defRPr>
        </a:defPPr>
      </a:lstStyle>
    </a:spDef>
    <a:lnDef>
      <a:spPr bwMode="auto">
        <a:xfrm>
          <a:off x="0" y="0"/>
          <a:ext cx="1" cy="1"/>
        </a:xfrm>
        <a:custGeom>
          <a:avLst/>
          <a:gdLst/>
          <a:ahLst/>
          <a:cxnLst/>
          <a:rect l="0" t="0" r="0" b="0"/>
          <a:pathLst/>
        </a:custGeom>
        <a:solidFill>
          <a:srgbClr val="C0C0C0"/>
        </a:solidFill>
        <a:ln w="12700" cap="flat" cmpd="sng" algn="ctr">
          <a:solidFill>
            <a:srgbClr val="777777"/>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566E16DA-CA7A-2B44-B6F2-4C8F363B13B1}" vid="{F368615B-EBC9-3140-8B5F-2989237A4353}"/>
    </a:ext>
  </a:extLst>
</a:theme>
</file>

<file path=ppt/theme/theme3.xml><?xml version="1.0" encoding="utf-8"?>
<a:theme xmlns:a="http://schemas.openxmlformats.org/drawingml/2006/main" name="1_title, bullets">
  <a:themeElements>
    <a:clrScheme name="J&amp;J Corporate 02">
      <a:dk1>
        <a:srgbClr val="000000"/>
      </a:dk1>
      <a:lt1>
        <a:srgbClr val="FFFFFF"/>
      </a:lt1>
      <a:dk2>
        <a:srgbClr val="595959"/>
      </a:dk2>
      <a:lt2>
        <a:srgbClr val="F3F3F3"/>
      </a:lt2>
      <a:accent1>
        <a:srgbClr val="C8102E"/>
      </a:accent1>
      <a:accent2>
        <a:srgbClr val="1E22AA"/>
      </a:accent2>
      <a:accent3>
        <a:srgbClr val="C800A1"/>
      </a:accent3>
      <a:accent4>
        <a:srgbClr val="00A3AD"/>
      </a:accent4>
      <a:accent5>
        <a:srgbClr val="FF8200"/>
      </a:accent5>
      <a:accent6>
        <a:srgbClr val="753BBD"/>
      </a:accent6>
      <a:hlink>
        <a:srgbClr val="1E22AA"/>
      </a:hlink>
      <a:folHlink>
        <a:srgbClr val="3C3834"/>
      </a:folHlink>
    </a:clrScheme>
    <a:fontScheme name="Title &amp; Bullets">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cmpd="sng" algn="ctr">
          <a:noFill/>
          <a:prstDash val="solid"/>
          <a:round/>
          <a:headEnd type="none" w="med" len="med"/>
          <a:tailEnd type="none" w="med" len="med"/>
        </a:ln>
        <a:effec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3200" b="0" i="0" u="none" strike="noStrike" cap="none" normalizeH="0" baseline="0" dirty="0" err="1" smtClean="0">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defRPr>
        </a:defPPr>
      </a:lstStyle>
    </a:spDef>
    <a:lnDef>
      <a:spPr bwMode="auto">
        <a:xfrm>
          <a:off x="0" y="0"/>
          <a:ext cx="1" cy="1"/>
        </a:xfrm>
        <a:custGeom>
          <a:avLst/>
          <a:gdLst/>
          <a:ahLst/>
          <a:cxnLst/>
          <a:rect l="0" t="0" r="0" b="0"/>
          <a:pathLst/>
        </a:custGeom>
        <a:solidFill>
          <a:srgbClr val="C0C0C0"/>
        </a:solidFill>
        <a:ln w="12700" cap="flat" cmpd="sng" algn="ctr">
          <a:solidFill>
            <a:srgbClr val="777777"/>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566E16DA-CA7A-2B44-B6F2-4C8F363B13B1}" vid="{F368615B-EBC9-3140-8B5F-2989237A435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6B55B79D50F8148A4DB6D9108BD6B56" ma:contentTypeVersion="19" ma:contentTypeDescription="Create a new document." ma:contentTypeScope="" ma:versionID="45dfcc4cedaf2cdc82b42f129601d9d2">
  <xsd:schema xmlns:xsd="http://www.w3.org/2001/XMLSchema" xmlns:xs="http://www.w3.org/2001/XMLSchema" xmlns:p="http://schemas.microsoft.com/office/2006/metadata/properties" xmlns:ns2="db233ec2-66d3-4ef5-8807-a2c006e69374" xmlns:ns3="22f06dfc-89d6-4ef5-9df8-ef4dcff005cd" targetNamespace="http://schemas.microsoft.com/office/2006/metadata/properties" ma:root="true" ma:fieldsID="df83739cfef4146de3bcd557d0a6e418" ns2:_="" ns3:_="">
    <xsd:import namespace="db233ec2-66d3-4ef5-8807-a2c006e69374"/>
    <xsd:import namespace="22f06dfc-89d6-4ef5-9df8-ef4dcff005cd"/>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233ec2-66d3-4ef5-8807-a2c006e6937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2f06dfc-89d6-4ef5-9df8-ef4dcff005cd"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7B6F2769-7194-4217-93D3-3AF3A4742282}">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43676CE-3EB1-4DBF-9ED5-9DBCD3F55E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233ec2-66d3-4ef5-8807-a2c006e69374"/>
    <ds:schemaRef ds:uri="22f06dfc-89d6-4ef5-9df8-ef4dcff005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12816</TotalTime>
  <Words>2467</Words>
  <Application>Microsoft Office PowerPoint</Application>
  <PresentationFormat>On-screen Show (16:9)</PresentationFormat>
  <Paragraphs>319</Paragraphs>
  <Slides>18</Slides>
  <Notes>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18</vt:i4>
      </vt:variant>
    </vt:vector>
  </HeadingPairs>
  <TitlesOfParts>
    <vt:vector size="27" baseType="lpstr">
      <vt:lpstr>Arial</vt:lpstr>
      <vt:lpstr>Calibri</vt:lpstr>
      <vt:lpstr>Calibri </vt:lpstr>
      <vt:lpstr>Calibri Light</vt:lpstr>
      <vt:lpstr>Georgia</vt:lpstr>
      <vt:lpstr>Times New Roman</vt:lpstr>
      <vt:lpstr>Office Theme</vt:lpstr>
      <vt:lpstr>title, bullets</vt:lpstr>
      <vt:lpstr>1_title, bullets</vt:lpstr>
      <vt:lpstr> COTTON BALL CATAPULT  </vt:lpstr>
      <vt:lpstr>STEM2D </vt:lpstr>
      <vt:lpstr>STEM2D Student Activities </vt:lpstr>
      <vt:lpstr>Classroom Activities </vt:lpstr>
      <vt:lpstr>Activities Inventory</vt:lpstr>
      <vt:lpstr>PowerPoint Presentation</vt:lpstr>
      <vt:lpstr>Cotton Ball Catapult</vt:lpstr>
      <vt:lpstr>Review the Activity Background – Product Development</vt:lpstr>
      <vt:lpstr>PowerPoint Presentation</vt:lpstr>
      <vt:lpstr>Discuss the Materials &amp; Instructions Cotton Ball Catapult </vt:lpstr>
      <vt:lpstr>PowerPoint Presentation</vt:lpstr>
      <vt:lpstr>Catapult in a Bag - Tip Sheet </vt:lpstr>
      <vt:lpstr>Let's Get STARTED!</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ABTS 2020</dc:title>
  <dc:creator>Teshell Ponteen Greene</dc:creator>
  <cp:lastModifiedBy>Tiffany Nesbey</cp:lastModifiedBy>
  <cp:revision>14</cp:revision>
  <dcterms:created xsi:type="dcterms:W3CDTF">2020-09-23T18:45:02Z</dcterms:created>
  <dcterms:modified xsi:type="dcterms:W3CDTF">2021-10-18T15:24:21Z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0x01010006B55B79D50F8148A4DB6D9108BD6B56</vt:lpwstr>
  </property>
</Properties>
</file>