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 id="2147483673" r:id="rId6"/>
    <p:sldMasterId id="2147483679" r:id="rId7"/>
    <p:sldMasterId id="2147483691" r:id="rId8"/>
  </p:sldMasterIdLst>
  <p:notesMasterIdLst>
    <p:notesMasterId r:id="rId66"/>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Lst>
  <p:sldSz cx="9144000" cy="5143500" type="screen16x9"/>
  <p:notesSz cx="6858000" cy="9144000"/>
  <p:embeddedFontLst>
    <p:embeddedFont>
      <p:font typeface="Calibri" panose="020F0502020204030204" pitchFamily="34" charset="0"/>
      <p:regular r:id="rId67"/>
      <p:bold r:id="rId68"/>
      <p:italic r:id="rId69"/>
      <p:boldItalic r:id="rId70"/>
    </p:embeddedFont>
    <p:embeddedFont>
      <p:font typeface="Economica" panose="020B0604020202020204" charset="0"/>
      <p:regular r:id="rId71"/>
      <p:bold r:id="rId72"/>
      <p:italic r:id="rId73"/>
      <p:boldItalic r:id="rId74"/>
    </p:embeddedFont>
    <p:embeddedFont>
      <p:font typeface="Helvetica Neue" panose="020B0604020202020204" charset="0"/>
      <p:regular r:id="rId75"/>
      <p:bold r:id="rId76"/>
      <p:italic r:id="rId77"/>
      <p:boldItalic r:id="rId78"/>
    </p:embeddedFont>
    <p:embeddedFont>
      <p:font typeface="Inria Serif" panose="020B0604020202020204" charset="0"/>
      <p:regular r:id="rId79"/>
      <p:bold r:id="rId80"/>
      <p:italic r:id="rId81"/>
      <p:boldItalic r:id="rId82"/>
    </p:embeddedFont>
    <p:embeddedFont>
      <p:font typeface="Inria Serif Light" panose="020B0604020202020204" charset="0"/>
      <p:regular r:id="rId83"/>
      <p:bold r:id="rId84"/>
      <p:italic r:id="rId85"/>
      <p:boldItalic r:id="rId86"/>
    </p:embeddedFont>
    <p:embeddedFont>
      <p:font typeface="Lucida Sans" panose="020B0602030504020204" pitchFamily="34" charset="0"/>
      <p:regular r:id="rId87"/>
      <p:bold r:id="rId88"/>
      <p:italic r:id="rId89"/>
      <p:boldItalic r:id="rId90"/>
    </p:embeddedFont>
    <p:embeddedFont>
      <p:font typeface="Merriweather" panose="020B0604020202020204" charset="0"/>
      <p:regular r:id="rId91"/>
      <p:bold r:id="rId92"/>
      <p:italic r:id="rId93"/>
      <p:boldItalic r:id="rId94"/>
    </p:embeddedFont>
    <p:embeddedFont>
      <p:font typeface="Open Sans" panose="020B0606030504020204" pitchFamily="34" charset="0"/>
      <p:regular r:id="rId95"/>
      <p:bold r:id="rId96"/>
      <p:italic r:id="rId97"/>
      <p:boldItalic r:id="rId98"/>
    </p:embeddedFont>
    <p:embeddedFont>
      <p:font typeface="Playfair Display" panose="020B0604020202020204" charset="0"/>
      <p:regular r:id="rId99"/>
      <p:bold r:id="rId100"/>
      <p:italic r:id="rId101"/>
      <p:boldItalic r:id="rId102"/>
    </p:embeddedFont>
    <p:embeddedFont>
      <p:font typeface="Tahoma" panose="020B0604030504040204" pitchFamily="34" charset="0"/>
      <p:regular r:id="rId103"/>
      <p:bold r:id="rId104"/>
    </p:embeddedFont>
    <p:embeddedFont>
      <p:font typeface="Trebuchet MS" panose="020B0603020202020204"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9" roundtripDataSignature="AMtx7mhnwCJ8culDW1MyAgWBBgzTZqcX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998FE3-F642-461D-B5AB-79C6E43D9D77}" v="12" dt="2021-05-23T13:43:52.521"/>
    <p1510:client id="{A5713493-783D-45EE-BAEB-8ACC454DED23}" v="3" dt="2021-05-23T13:38:42.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12" Type="http://schemas.openxmlformats.org/officeDocument/2006/relationships/theme" Target="theme/theme1.xml"/><Relationship Id="rId16" Type="http://schemas.openxmlformats.org/officeDocument/2006/relationships/slide" Target="slides/slide8.xml"/><Relationship Id="rId107" Type="http://schemas.openxmlformats.org/officeDocument/2006/relationships/font" Target="fonts/font41.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8.fntdata"/><Relationship Id="rId79" Type="http://schemas.openxmlformats.org/officeDocument/2006/relationships/font" Target="fonts/font13.fntdata"/><Relationship Id="rId102" Type="http://schemas.openxmlformats.org/officeDocument/2006/relationships/font" Target="fonts/font36.fntdata"/><Relationship Id="rId5" Type="http://schemas.openxmlformats.org/officeDocument/2006/relationships/slideMaster" Target="slideMasters/slideMaster2.xml"/><Relationship Id="rId90" Type="http://schemas.openxmlformats.org/officeDocument/2006/relationships/font" Target="fonts/font24.fntdata"/><Relationship Id="rId95" Type="http://schemas.openxmlformats.org/officeDocument/2006/relationships/font" Target="fonts/font29.fnt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font" Target="fonts/font3.fntdata"/><Relationship Id="rId113" Type="http://schemas.openxmlformats.org/officeDocument/2006/relationships/tableStyles" Target="tableStyles.xml"/><Relationship Id="rId80" Type="http://schemas.openxmlformats.org/officeDocument/2006/relationships/font" Target="fonts/font14.fntdata"/><Relationship Id="rId85" Type="http://schemas.openxmlformats.org/officeDocument/2006/relationships/font" Target="fonts/font19.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37.fntdata"/><Relationship Id="rId108" Type="http://schemas.openxmlformats.org/officeDocument/2006/relationships/font" Target="fonts/font42.fntdata"/><Relationship Id="rId54" Type="http://schemas.openxmlformats.org/officeDocument/2006/relationships/slide" Target="slides/slide46.xml"/><Relationship Id="rId70" Type="http://schemas.openxmlformats.org/officeDocument/2006/relationships/font" Target="fonts/font4.fntdata"/><Relationship Id="rId75" Type="http://schemas.openxmlformats.org/officeDocument/2006/relationships/font" Target="fonts/font9.fntdata"/><Relationship Id="rId91" Type="http://schemas.openxmlformats.org/officeDocument/2006/relationships/font" Target="fonts/font25.fntdata"/><Relationship Id="rId96" Type="http://schemas.openxmlformats.org/officeDocument/2006/relationships/font" Target="fonts/font3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font" Target="fonts/font40.fntdata"/><Relationship Id="rId114" Type="http://schemas.microsoft.com/office/2016/11/relationships/changesInfo" Target="changesInfos/changesInfo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font" Target="fonts/font28.fntdata"/><Relationship Id="rId99" Type="http://schemas.openxmlformats.org/officeDocument/2006/relationships/font" Target="fonts/font33.fntdata"/><Relationship Id="rId101" Type="http://schemas.openxmlformats.org/officeDocument/2006/relationships/font" Target="fonts/font35.fntdata"/><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customschemas.google.com/relationships/presentationmetadata" Target="meta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0.fntdata"/><Relationship Id="rId97" Type="http://schemas.openxmlformats.org/officeDocument/2006/relationships/font" Target="fonts/font31.fntdata"/><Relationship Id="rId104" Type="http://schemas.openxmlformats.org/officeDocument/2006/relationships/font" Target="fonts/font38.fntdata"/><Relationship Id="rId7" Type="http://schemas.openxmlformats.org/officeDocument/2006/relationships/slideMaster" Target="slideMasters/slideMaster4.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notesMaster" Target="notesMasters/notesMaster1.xml"/><Relationship Id="rId87" Type="http://schemas.openxmlformats.org/officeDocument/2006/relationships/font" Target="fonts/font21.fntdata"/><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3.xml"/><Relationship Id="rId82" Type="http://schemas.openxmlformats.org/officeDocument/2006/relationships/font" Target="fonts/font16.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11.fntdata"/><Relationship Id="rId100" Type="http://schemas.openxmlformats.org/officeDocument/2006/relationships/font" Target="fonts/font34.fntdata"/><Relationship Id="rId105" Type="http://schemas.openxmlformats.org/officeDocument/2006/relationships/font" Target="fonts/font39.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6.fntdata"/><Relationship Id="rId93" Type="http://schemas.openxmlformats.org/officeDocument/2006/relationships/font" Target="fonts/font27.fntdata"/><Relationship Id="rId98" Type="http://schemas.openxmlformats.org/officeDocument/2006/relationships/font" Target="fonts/font32.fntdata"/><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font" Target="fonts/font1.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font" Target="fonts/font17.fntdata"/><Relationship Id="rId88" Type="http://schemas.openxmlformats.org/officeDocument/2006/relationships/font" Target="fonts/font22.fntdata"/><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rine Smith" userId="d817493b-3c5e-4c83-92e3-589ae98f897b" providerId="ADAL" clId="{80998FE3-F642-461D-B5AB-79C6E43D9D77}"/>
    <pc:docChg chg="undo custSel modSld">
      <pc:chgData name="Cherine Smith" userId="d817493b-3c5e-4c83-92e3-589ae98f897b" providerId="ADAL" clId="{80998FE3-F642-461D-B5AB-79C6E43D9D77}" dt="2021-05-23T13:43:52.521" v="3" actId="478"/>
      <pc:docMkLst>
        <pc:docMk/>
      </pc:docMkLst>
      <pc:sldChg chg="addSp delSp mod addAnim delAnim">
        <pc:chgData name="Cherine Smith" userId="d817493b-3c5e-4c83-92e3-589ae98f897b" providerId="ADAL" clId="{80998FE3-F642-461D-B5AB-79C6E43D9D77}" dt="2021-05-23T13:43:52.521" v="3" actId="478"/>
        <pc:sldMkLst>
          <pc:docMk/>
          <pc:sldMk cId="0" sldId="308"/>
        </pc:sldMkLst>
        <pc:spChg chg="add del">
          <ac:chgData name="Cherine Smith" userId="d817493b-3c5e-4c83-92e3-589ae98f897b" providerId="ADAL" clId="{80998FE3-F642-461D-B5AB-79C6E43D9D77}" dt="2021-05-23T13:43:51.831" v="2" actId="22"/>
          <ac:spMkLst>
            <pc:docMk/>
            <pc:sldMk cId="0" sldId="308"/>
            <ac:spMk id="5" creationId="{E60A6891-08CB-4DCB-AAAD-7D4CA520DDC2}"/>
          </ac:spMkLst>
        </pc:spChg>
        <pc:picChg chg="add del">
          <ac:chgData name="Cherine Smith" userId="d817493b-3c5e-4c83-92e3-589ae98f897b" providerId="ADAL" clId="{80998FE3-F642-461D-B5AB-79C6E43D9D77}" dt="2021-05-23T13:43:52.521" v="3" actId="478"/>
          <ac:picMkLst>
            <pc:docMk/>
            <pc:sldMk cId="0" sldId="308"/>
            <ac:picMk id="75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aintedbrain.org/mental-health/how-is-time-management-important-for-your-mental-health/#:~:text=Time%20management%20is%20really%20%E2%80%9Cpersonal,stress%20and%20breathe%20more%20freely.%E2%80%9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techjury.net/blog/time-management-statistic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docs.google.com/document/d/1gyW1KnqOPw55vA3ORGupkt9NUKmCSwNG/edit#heading=h.gjdgx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huntnewsnu.com/36142/campus/nu-students-admit-social-media-as-largest-source-of-procrastinatio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ocs.google.com/document/d/1fyEj3geigs77C7n8M7dvhYiJXs7udset/edi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AutoNum type="arabicPeriod"/>
            </a:pPr>
            <a:r>
              <a:rPr lang="en-US"/>
              <a:t>Prefrontal cortex is our “thinking center” or “decision maker” (takes the information from our limbic system and decides proper course of action)</a:t>
            </a:r>
            <a:endParaRPr/>
          </a:p>
          <a:p>
            <a:pPr marL="457200" lvl="0" indent="-317500" algn="l" rtl="0">
              <a:lnSpc>
                <a:spcPct val="100000"/>
              </a:lnSpc>
              <a:spcBef>
                <a:spcPts val="0"/>
              </a:spcBef>
              <a:spcAft>
                <a:spcPts val="0"/>
              </a:spcAft>
              <a:buSzPts val="1400"/>
              <a:buAutoNum type="arabicPeriod"/>
            </a:pPr>
            <a:r>
              <a:rPr lang="en-US"/>
              <a:t>Limbic system is “reactionary” - stores and translates experiences into emotions, pain/pleasure, fight/flight/freeze</a:t>
            </a:r>
            <a:endParaRPr/>
          </a:p>
          <a:p>
            <a:pPr marL="457200" lvl="0" indent="-317500" algn="l" rtl="0">
              <a:lnSpc>
                <a:spcPct val="100000"/>
              </a:lnSpc>
              <a:spcBef>
                <a:spcPts val="0"/>
              </a:spcBef>
              <a:spcAft>
                <a:spcPts val="0"/>
              </a:spcAft>
              <a:buSzPts val="1400"/>
              <a:buAutoNum type="arabicPeriod"/>
            </a:pPr>
            <a:r>
              <a:rPr lang="en-US"/>
              <a:t>Cerebellum - “motor control” - aka reptilian complex</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https://medium.com/live-your-life-on-purpose/find-inner-peace-through-understanding-your-window-of-tolerance-fde9abfa2e8</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8: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0" name="Google Shape;480;p2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9: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2" name="Google Shape;502;p2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0: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6" name="Google Shape;516;p3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1: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1" name="Google Shape;531;p3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2: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9" name="Google Shape;549;p32: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3: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8" name="Google Shape;558;p3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4: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3" name="Google Shape;563;p3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5: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1" name="Google Shape;581;p3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6: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36: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p37: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p38: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9: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5" name="Google Shape;635;p3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40: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5" name="Google Shape;655;p4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https://paintedbrain.org/mental-health/how-is-time-management-important-for-your-mental-health/#:~:text=Time%20management%20is%20really%20%E2%80%9Cpersonal,stress%20and%20breathe%20more%20freely.%E2%80%9D</a:t>
            </a:r>
            <a:r>
              <a:rPr lang="en-US"/>
              <a: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https://techjury.net/blog/time-management-statistics/</a:t>
            </a:r>
            <a:r>
              <a:rPr lang="en-US"/>
              <a: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https://docs.google.com/document/d/1gyW1KnqOPw55vA3ORGupkt9NUKmCSwNG/edit#heading=h.gjdgxs</a:t>
            </a:r>
            <a:r>
              <a:rPr lang="en-US"/>
              <a:t> (Time Management Table Example)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https://huntnewsnu.com/36142/campus/nu-students-admit-social-media-as-largest-source-of-procrastination/</a:t>
            </a:r>
            <a:r>
              <a:rPr lang="en-US"/>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https://docs.google.com/document/d/1fyEj3geigs77C7n8M7dvhYiJXs7udset/edit</a:t>
            </a:r>
            <a:r>
              <a:rPr lang="en-US"/>
              <a:t> (Time Table Template)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https://www.youtube.com/watch?v=VUk6LXRZMMk</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da7db356e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da7db356e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gda7db356e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6" name="Google Shape;76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6" name="Google Shape;77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da7978d5f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gda7978d5f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57"/>
          <p:cNvSpPr txBox="1">
            <a:spLocks noGrp="1"/>
          </p:cNvSpPr>
          <p:nvPr>
            <p:ph type="ctrTitle"/>
          </p:nvPr>
        </p:nvSpPr>
        <p:spPr>
          <a:xfrm>
            <a:off x="2574004" y="1161299"/>
            <a:ext cx="5884195" cy="153903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4A2256"/>
              </a:buClr>
              <a:buSzPts val="2800"/>
              <a:buFont typeface="Calibri"/>
              <a:buNone/>
              <a:defRPr sz="2800" b="1">
                <a:solidFill>
                  <a:srgbClr val="4A225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7"/>
          <p:cNvSpPr txBox="1">
            <a:spLocks noGrp="1"/>
          </p:cNvSpPr>
          <p:nvPr>
            <p:ph type="subTitle" idx="1"/>
          </p:nvPr>
        </p:nvSpPr>
        <p:spPr>
          <a:xfrm>
            <a:off x="2574004" y="2700338"/>
            <a:ext cx="4088526" cy="8205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Clr>
                <a:schemeClr val="dk1"/>
              </a:buClr>
              <a:buSzPts val="1600"/>
              <a:buNone/>
              <a:defRPr sz="1600" cap="none">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57"/>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8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2"/>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8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7" name="Google Shape;67;p8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8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82"/>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8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3"/>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3" name="Google Shape;73;p8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8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83"/>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8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p8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8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84"/>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86"/>
        <p:cNvGrpSpPr/>
        <p:nvPr/>
      </p:nvGrpSpPr>
      <p:grpSpPr>
        <a:xfrm>
          <a:off x="0" y="0"/>
          <a:ext cx="0" cy="0"/>
          <a:chOff x="0" y="0"/>
          <a:chExt cx="0" cy="0"/>
        </a:xfrm>
      </p:grpSpPr>
      <p:sp>
        <p:nvSpPr>
          <p:cNvPr id="87" name="Google Shape;87;p62"/>
          <p:cNvSpPr/>
          <p:nvPr/>
        </p:nvSpPr>
        <p:spPr>
          <a:xfrm>
            <a:off x="0" y="2571750"/>
            <a:ext cx="9144000" cy="2571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62"/>
          <p:cNvSpPr txBox="1">
            <a:spLocks noGrp="1"/>
          </p:cNvSpPr>
          <p:nvPr>
            <p:ph type="ctrTitle"/>
          </p:nvPr>
        </p:nvSpPr>
        <p:spPr>
          <a:xfrm>
            <a:off x="702900" y="1361354"/>
            <a:ext cx="3724500" cy="1159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600"/>
              <a:buNone/>
              <a:defRPr sz="3600"/>
            </a:lvl1pPr>
            <a:lvl2pPr lvl="1" algn="l">
              <a:lnSpc>
                <a:spcPct val="90000"/>
              </a:lnSpc>
              <a:spcBef>
                <a:spcPts val="0"/>
              </a:spcBef>
              <a:spcAft>
                <a:spcPts val="0"/>
              </a:spcAft>
              <a:buSzPts val="3600"/>
              <a:buNone/>
              <a:defRPr sz="3600"/>
            </a:lvl2pPr>
            <a:lvl3pPr lvl="2" algn="l">
              <a:lnSpc>
                <a:spcPct val="90000"/>
              </a:lnSpc>
              <a:spcBef>
                <a:spcPts val="0"/>
              </a:spcBef>
              <a:spcAft>
                <a:spcPts val="0"/>
              </a:spcAft>
              <a:buSzPts val="3600"/>
              <a:buNone/>
              <a:defRPr sz="3600"/>
            </a:lvl3pPr>
            <a:lvl4pPr lvl="3" algn="l">
              <a:lnSpc>
                <a:spcPct val="90000"/>
              </a:lnSpc>
              <a:spcBef>
                <a:spcPts val="0"/>
              </a:spcBef>
              <a:spcAft>
                <a:spcPts val="0"/>
              </a:spcAft>
              <a:buSzPts val="3600"/>
              <a:buNone/>
              <a:defRPr sz="3600"/>
            </a:lvl4pPr>
            <a:lvl5pPr lvl="4" algn="l">
              <a:lnSpc>
                <a:spcPct val="90000"/>
              </a:lnSpc>
              <a:spcBef>
                <a:spcPts val="0"/>
              </a:spcBef>
              <a:spcAft>
                <a:spcPts val="0"/>
              </a:spcAft>
              <a:buSzPts val="3600"/>
              <a:buNone/>
              <a:defRPr sz="3600"/>
            </a:lvl5pPr>
            <a:lvl6pPr lvl="5" algn="l">
              <a:lnSpc>
                <a:spcPct val="90000"/>
              </a:lnSpc>
              <a:spcBef>
                <a:spcPts val="0"/>
              </a:spcBef>
              <a:spcAft>
                <a:spcPts val="0"/>
              </a:spcAft>
              <a:buSzPts val="3600"/>
              <a:buNone/>
              <a:defRPr sz="3600"/>
            </a:lvl6pPr>
            <a:lvl7pPr lvl="6" algn="l">
              <a:lnSpc>
                <a:spcPct val="90000"/>
              </a:lnSpc>
              <a:spcBef>
                <a:spcPts val="0"/>
              </a:spcBef>
              <a:spcAft>
                <a:spcPts val="0"/>
              </a:spcAft>
              <a:buSzPts val="3600"/>
              <a:buNone/>
              <a:defRPr sz="3600"/>
            </a:lvl7pPr>
            <a:lvl8pPr lvl="7" algn="l">
              <a:lnSpc>
                <a:spcPct val="90000"/>
              </a:lnSpc>
              <a:spcBef>
                <a:spcPts val="0"/>
              </a:spcBef>
              <a:spcAft>
                <a:spcPts val="0"/>
              </a:spcAft>
              <a:buSzPts val="3600"/>
              <a:buNone/>
              <a:defRPr sz="3600"/>
            </a:lvl8pPr>
            <a:lvl9pPr lvl="8" algn="l">
              <a:lnSpc>
                <a:spcPct val="90000"/>
              </a:lnSpc>
              <a:spcBef>
                <a:spcPts val="0"/>
              </a:spcBef>
              <a:spcAft>
                <a:spcPts val="0"/>
              </a:spcAft>
              <a:buSzPts val="3600"/>
              <a:buNone/>
              <a:defRPr sz="3600"/>
            </a:lvl9pPr>
          </a:lstStyle>
          <a:p>
            <a:endParaRPr/>
          </a:p>
        </p:txBody>
      </p:sp>
      <p:sp>
        <p:nvSpPr>
          <p:cNvPr id="89" name="Google Shape;89;p62"/>
          <p:cNvSpPr/>
          <p:nvPr/>
        </p:nvSpPr>
        <p:spPr>
          <a:xfrm>
            <a:off x="8227900" y="-1675"/>
            <a:ext cx="916200" cy="916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0"/>
        <p:cNvGrpSpPr/>
        <p:nvPr/>
      </p:nvGrpSpPr>
      <p:grpSpPr>
        <a:xfrm>
          <a:off x="0" y="0"/>
          <a:ext cx="0" cy="0"/>
          <a:chOff x="0" y="0"/>
          <a:chExt cx="0" cy="0"/>
        </a:xfrm>
      </p:grpSpPr>
      <p:sp>
        <p:nvSpPr>
          <p:cNvPr id="91" name="Google Shape;91;p63"/>
          <p:cNvSpPr/>
          <p:nvPr/>
        </p:nvSpPr>
        <p:spPr>
          <a:xfrm>
            <a:off x="2307300" y="921000"/>
            <a:ext cx="6836700" cy="4222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63"/>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a:lvl1pPr>
            <a:lvl2pPr lvl="1" algn="l">
              <a:lnSpc>
                <a:spcPct val="90000"/>
              </a:lnSpc>
              <a:spcBef>
                <a:spcPts val="0"/>
              </a:spcBef>
              <a:spcAft>
                <a:spcPts val="0"/>
              </a:spcAft>
              <a:buSzPts val="2200"/>
              <a:buNone/>
              <a:defRPr/>
            </a:lvl2pPr>
            <a:lvl3pPr lvl="2" algn="l">
              <a:lnSpc>
                <a:spcPct val="90000"/>
              </a:lnSpc>
              <a:spcBef>
                <a:spcPts val="0"/>
              </a:spcBef>
              <a:spcAft>
                <a:spcPts val="0"/>
              </a:spcAft>
              <a:buSzPts val="2200"/>
              <a:buNone/>
              <a:defRPr/>
            </a:lvl3pPr>
            <a:lvl4pPr lvl="3" algn="l">
              <a:lnSpc>
                <a:spcPct val="90000"/>
              </a:lnSpc>
              <a:spcBef>
                <a:spcPts val="0"/>
              </a:spcBef>
              <a:spcAft>
                <a:spcPts val="0"/>
              </a:spcAft>
              <a:buSzPts val="2200"/>
              <a:buNone/>
              <a:defRPr/>
            </a:lvl4pPr>
            <a:lvl5pPr lvl="4" algn="l">
              <a:lnSpc>
                <a:spcPct val="90000"/>
              </a:lnSpc>
              <a:spcBef>
                <a:spcPts val="0"/>
              </a:spcBef>
              <a:spcAft>
                <a:spcPts val="0"/>
              </a:spcAft>
              <a:buSzPts val="2200"/>
              <a:buNone/>
              <a:defRPr/>
            </a:lvl5pPr>
            <a:lvl6pPr lvl="5" algn="l">
              <a:lnSpc>
                <a:spcPct val="90000"/>
              </a:lnSpc>
              <a:spcBef>
                <a:spcPts val="0"/>
              </a:spcBef>
              <a:spcAft>
                <a:spcPts val="0"/>
              </a:spcAft>
              <a:buSzPts val="2200"/>
              <a:buNone/>
              <a:defRPr/>
            </a:lvl6pPr>
            <a:lvl7pPr lvl="6" algn="l">
              <a:lnSpc>
                <a:spcPct val="90000"/>
              </a:lnSpc>
              <a:spcBef>
                <a:spcPts val="0"/>
              </a:spcBef>
              <a:spcAft>
                <a:spcPts val="0"/>
              </a:spcAft>
              <a:buSzPts val="2200"/>
              <a:buNone/>
              <a:defRPr/>
            </a:lvl7pPr>
            <a:lvl8pPr lvl="7" algn="l">
              <a:lnSpc>
                <a:spcPct val="90000"/>
              </a:lnSpc>
              <a:spcBef>
                <a:spcPts val="0"/>
              </a:spcBef>
              <a:spcAft>
                <a:spcPts val="0"/>
              </a:spcAft>
              <a:buSzPts val="2200"/>
              <a:buNone/>
              <a:defRPr/>
            </a:lvl8pPr>
            <a:lvl9pPr lvl="8" algn="l">
              <a:lnSpc>
                <a:spcPct val="90000"/>
              </a:lnSpc>
              <a:spcBef>
                <a:spcPts val="0"/>
              </a:spcBef>
              <a:spcAft>
                <a:spcPts val="0"/>
              </a:spcAft>
              <a:buSzPts val="2200"/>
              <a:buNone/>
              <a:defRPr/>
            </a:lvl9pPr>
          </a:lstStyle>
          <a:p>
            <a:endParaRPr/>
          </a:p>
        </p:txBody>
      </p:sp>
      <p:sp>
        <p:nvSpPr>
          <p:cNvPr id="93" name="Google Shape;93;p63"/>
          <p:cNvSpPr txBox="1">
            <a:spLocks noGrp="1"/>
          </p:cNvSpPr>
          <p:nvPr>
            <p:ph type="body" idx="1"/>
          </p:nvPr>
        </p:nvSpPr>
        <p:spPr>
          <a:xfrm>
            <a:off x="2794425" y="1376725"/>
            <a:ext cx="2754000" cy="3311100"/>
          </a:xfrm>
          <a:prstGeom prst="rect">
            <a:avLst/>
          </a:prstGeom>
          <a:noFill/>
          <a:ln>
            <a:noFill/>
          </a:ln>
        </p:spPr>
        <p:txBody>
          <a:bodyPr spcFirstLastPara="1" wrap="square" lIns="0" tIns="0" rIns="0" bIns="0" anchor="t" anchorCtr="0">
            <a:noAutofit/>
          </a:bodyPr>
          <a:lstStyle>
            <a:lvl1pPr marL="457200" lvl="0" indent="-342900" algn="l">
              <a:lnSpc>
                <a:spcPct val="115000"/>
              </a:lnSpc>
              <a:spcBef>
                <a:spcPts val="0"/>
              </a:spcBef>
              <a:spcAft>
                <a:spcPts val="0"/>
              </a:spcAft>
              <a:buSzPts val="1800"/>
              <a:buChar char="▫"/>
              <a:defRPr sz="1800"/>
            </a:lvl1pPr>
            <a:lvl2pPr marL="914400" lvl="1" indent="-342900" algn="l">
              <a:lnSpc>
                <a:spcPct val="115000"/>
              </a:lnSpc>
              <a:spcBef>
                <a:spcPts val="600"/>
              </a:spcBef>
              <a:spcAft>
                <a:spcPts val="0"/>
              </a:spcAft>
              <a:buSzPts val="1800"/>
              <a:buChar char="▪"/>
              <a:defRPr sz="1800"/>
            </a:lvl2pPr>
            <a:lvl3pPr marL="1371600" lvl="2" indent="-342900" algn="l">
              <a:lnSpc>
                <a:spcPct val="115000"/>
              </a:lnSpc>
              <a:spcBef>
                <a:spcPts val="600"/>
              </a:spcBef>
              <a:spcAft>
                <a:spcPts val="0"/>
              </a:spcAft>
              <a:buSzPts val="1800"/>
              <a:buChar char="▫"/>
              <a:defRPr sz="1800"/>
            </a:lvl3pPr>
            <a:lvl4pPr marL="1828800" lvl="3" indent="-342900" algn="l">
              <a:lnSpc>
                <a:spcPct val="115000"/>
              </a:lnSpc>
              <a:spcBef>
                <a:spcPts val="600"/>
              </a:spcBef>
              <a:spcAft>
                <a:spcPts val="0"/>
              </a:spcAft>
              <a:buSzPts val="1800"/>
              <a:buChar char="●"/>
              <a:defRPr sz="1800"/>
            </a:lvl4pPr>
            <a:lvl5pPr marL="2286000" lvl="4" indent="-342900" algn="l">
              <a:lnSpc>
                <a:spcPct val="115000"/>
              </a:lnSpc>
              <a:spcBef>
                <a:spcPts val="600"/>
              </a:spcBef>
              <a:spcAft>
                <a:spcPts val="0"/>
              </a:spcAft>
              <a:buSzPts val="1800"/>
              <a:buChar char="○"/>
              <a:defRPr sz="1800"/>
            </a:lvl5pPr>
            <a:lvl6pPr marL="2743200" lvl="5" indent="-342900" algn="l">
              <a:lnSpc>
                <a:spcPct val="115000"/>
              </a:lnSpc>
              <a:spcBef>
                <a:spcPts val="600"/>
              </a:spcBef>
              <a:spcAft>
                <a:spcPts val="0"/>
              </a:spcAft>
              <a:buSzPts val="1800"/>
              <a:buChar char="■"/>
              <a:defRPr sz="1800"/>
            </a:lvl6pPr>
            <a:lvl7pPr marL="3200400" lvl="6" indent="-342900" algn="l">
              <a:lnSpc>
                <a:spcPct val="115000"/>
              </a:lnSpc>
              <a:spcBef>
                <a:spcPts val="600"/>
              </a:spcBef>
              <a:spcAft>
                <a:spcPts val="0"/>
              </a:spcAft>
              <a:buSzPts val="1800"/>
              <a:buChar char="●"/>
              <a:defRPr sz="1800"/>
            </a:lvl7pPr>
            <a:lvl8pPr marL="3657600" lvl="7" indent="-342900" algn="l">
              <a:lnSpc>
                <a:spcPct val="115000"/>
              </a:lnSpc>
              <a:spcBef>
                <a:spcPts val="600"/>
              </a:spcBef>
              <a:spcAft>
                <a:spcPts val="0"/>
              </a:spcAft>
              <a:buSzPts val="1800"/>
              <a:buChar char="○"/>
              <a:defRPr sz="1800"/>
            </a:lvl8pPr>
            <a:lvl9pPr marL="4114800" lvl="8" indent="-342900" algn="l">
              <a:lnSpc>
                <a:spcPct val="115000"/>
              </a:lnSpc>
              <a:spcBef>
                <a:spcPts val="600"/>
              </a:spcBef>
              <a:spcAft>
                <a:spcPts val="600"/>
              </a:spcAft>
              <a:buSzPts val="1800"/>
              <a:buChar char="■"/>
              <a:defRPr sz="1800"/>
            </a:lvl9pPr>
          </a:lstStyle>
          <a:p>
            <a:endParaRPr/>
          </a:p>
        </p:txBody>
      </p:sp>
      <p:sp>
        <p:nvSpPr>
          <p:cNvPr id="94" name="Google Shape;94;p63"/>
          <p:cNvSpPr txBox="1">
            <a:spLocks noGrp="1"/>
          </p:cNvSpPr>
          <p:nvPr>
            <p:ph type="body" idx="2"/>
          </p:nvPr>
        </p:nvSpPr>
        <p:spPr>
          <a:xfrm>
            <a:off x="5934401" y="1376725"/>
            <a:ext cx="2754000" cy="3311100"/>
          </a:xfrm>
          <a:prstGeom prst="rect">
            <a:avLst/>
          </a:prstGeom>
          <a:noFill/>
          <a:ln>
            <a:noFill/>
          </a:ln>
        </p:spPr>
        <p:txBody>
          <a:bodyPr spcFirstLastPara="1" wrap="square" lIns="0" tIns="0" rIns="0" bIns="0" anchor="t" anchorCtr="0">
            <a:noAutofit/>
          </a:bodyPr>
          <a:lstStyle>
            <a:lvl1pPr marL="457200" lvl="0" indent="-342900" algn="l">
              <a:lnSpc>
                <a:spcPct val="115000"/>
              </a:lnSpc>
              <a:spcBef>
                <a:spcPts val="0"/>
              </a:spcBef>
              <a:spcAft>
                <a:spcPts val="0"/>
              </a:spcAft>
              <a:buSzPts val="1800"/>
              <a:buChar char="▫"/>
              <a:defRPr sz="1800"/>
            </a:lvl1pPr>
            <a:lvl2pPr marL="914400" lvl="1" indent="-342900" algn="l">
              <a:lnSpc>
                <a:spcPct val="115000"/>
              </a:lnSpc>
              <a:spcBef>
                <a:spcPts val="600"/>
              </a:spcBef>
              <a:spcAft>
                <a:spcPts val="0"/>
              </a:spcAft>
              <a:buSzPts val="1800"/>
              <a:buChar char="▪"/>
              <a:defRPr sz="1800"/>
            </a:lvl2pPr>
            <a:lvl3pPr marL="1371600" lvl="2" indent="-342900" algn="l">
              <a:lnSpc>
                <a:spcPct val="115000"/>
              </a:lnSpc>
              <a:spcBef>
                <a:spcPts val="600"/>
              </a:spcBef>
              <a:spcAft>
                <a:spcPts val="0"/>
              </a:spcAft>
              <a:buSzPts val="1800"/>
              <a:buChar char="▫"/>
              <a:defRPr sz="1800"/>
            </a:lvl3pPr>
            <a:lvl4pPr marL="1828800" lvl="3" indent="-342900" algn="l">
              <a:lnSpc>
                <a:spcPct val="115000"/>
              </a:lnSpc>
              <a:spcBef>
                <a:spcPts val="600"/>
              </a:spcBef>
              <a:spcAft>
                <a:spcPts val="0"/>
              </a:spcAft>
              <a:buSzPts val="1800"/>
              <a:buChar char="●"/>
              <a:defRPr sz="1800"/>
            </a:lvl4pPr>
            <a:lvl5pPr marL="2286000" lvl="4" indent="-342900" algn="l">
              <a:lnSpc>
                <a:spcPct val="115000"/>
              </a:lnSpc>
              <a:spcBef>
                <a:spcPts val="600"/>
              </a:spcBef>
              <a:spcAft>
                <a:spcPts val="0"/>
              </a:spcAft>
              <a:buSzPts val="1800"/>
              <a:buChar char="○"/>
              <a:defRPr sz="1800"/>
            </a:lvl5pPr>
            <a:lvl6pPr marL="2743200" lvl="5" indent="-342900" algn="l">
              <a:lnSpc>
                <a:spcPct val="115000"/>
              </a:lnSpc>
              <a:spcBef>
                <a:spcPts val="600"/>
              </a:spcBef>
              <a:spcAft>
                <a:spcPts val="0"/>
              </a:spcAft>
              <a:buSzPts val="1800"/>
              <a:buChar char="■"/>
              <a:defRPr sz="1800"/>
            </a:lvl6pPr>
            <a:lvl7pPr marL="3200400" lvl="6" indent="-342900" algn="l">
              <a:lnSpc>
                <a:spcPct val="115000"/>
              </a:lnSpc>
              <a:spcBef>
                <a:spcPts val="600"/>
              </a:spcBef>
              <a:spcAft>
                <a:spcPts val="0"/>
              </a:spcAft>
              <a:buSzPts val="1800"/>
              <a:buChar char="●"/>
              <a:defRPr sz="1800"/>
            </a:lvl7pPr>
            <a:lvl8pPr marL="3657600" lvl="7" indent="-342900" algn="l">
              <a:lnSpc>
                <a:spcPct val="115000"/>
              </a:lnSpc>
              <a:spcBef>
                <a:spcPts val="600"/>
              </a:spcBef>
              <a:spcAft>
                <a:spcPts val="0"/>
              </a:spcAft>
              <a:buSzPts val="1800"/>
              <a:buChar char="○"/>
              <a:defRPr sz="1800"/>
            </a:lvl8pPr>
            <a:lvl9pPr marL="4114800" lvl="8" indent="-342900" algn="l">
              <a:lnSpc>
                <a:spcPct val="115000"/>
              </a:lnSpc>
              <a:spcBef>
                <a:spcPts val="600"/>
              </a:spcBef>
              <a:spcAft>
                <a:spcPts val="600"/>
              </a:spcAft>
              <a:buSzPts val="1800"/>
              <a:buChar char="■"/>
              <a:defRPr sz="1800"/>
            </a:lvl9pPr>
          </a:lstStyle>
          <a:p>
            <a:endParaRPr/>
          </a:p>
        </p:txBody>
      </p:sp>
      <p:sp>
        <p:nvSpPr>
          <p:cNvPr id="95" name="Google Shape;95;p63"/>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1pPr>
            <a:lvl2pPr marL="0" marR="0" lvl="1"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2pPr>
            <a:lvl3pPr marL="0" marR="0" lvl="2"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3pPr>
            <a:lvl4pPr marL="0" marR="0" lvl="3"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4pPr>
            <a:lvl5pPr marL="0" marR="0" lvl="4"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5pPr>
            <a:lvl6pPr marL="0" marR="0" lvl="5"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6pPr>
            <a:lvl7pPr marL="0" marR="0" lvl="6"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7pPr>
            <a:lvl8pPr marL="0" marR="0" lvl="7"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8pPr>
            <a:lvl9pPr marL="0" marR="0" lvl="8"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2"/>
        </a:solidFill>
        <a:effectLst/>
      </p:bgPr>
    </p:bg>
    <p:spTree>
      <p:nvGrpSpPr>
        <p:cNvPr id="1" name="Shape 96"/>
        <p:cNvGrpSpPr/>
        <p:nvPr/>
      </p:nvGrpSpPr>
      <p:grpSpPr>
        <a:xfrm>
          <a:off x="0" y="0"/>
          <a:ext cx="0" cy="0"/>
          <a:chOff x="0" y="0"/>
          <a:chExt cx="0" cy="0"/>
        </a:xfrm>
      </p:grpSpPr>
      <p:sp>
        <p:nvSpPr>
          <p:cNvPr id="97" name="Google Shape;97;p64"/>
          <p:cNvSpPr/>
          <p:nvPr/>
        </p:nvSpPr>
        <p:spPr>
          <a:xfrm>
            <a:off x="0" y="2571750"/>
            <a:ext cx="9144000" cy="2571900"/>
          </a:xfrm>
          <a:prstGeom prst="rect">
            <a:avLst/>
          </a:prstGeom>
          <a:solidFill>
            <a:srgbClr val="3B1106">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64"/>
          <p:cNvSpPr txBox="1">
            <a:spLocks noGrp="1"/>
          </p:cNvSpPr>
          <p:nvPr>
            <p:ph type="ctrTitle"/>
          </p:nvPr>
        </p:nvSpPr>
        <p:spPr>
          <a:xfrm>
            <a:off x="702900" y="1233658"/>
            <a:ext cx="4746000" cy="1159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None/>
              <a:defRPr sz="3600">
                <a:solidFill>
                  <a:schemeClr val="lt1"/>
                </a:solidFill>
              </a:defRPr>
            </a:lvl1pPr>
            <a:lvl2pPr lvl="1" algn="l">
              <a:lnSpc>
                <a:spcPct val="90000"/>
              </a:lnSpc>
              <a:spcBef>
                <a:spcPts val="0"/>
              </a:spcBef>
              <a:spcAft>
                <a:spcPts val="0"/>
              </a:spcAft>
              <a:buClr>
                <a:schemeClr val="lt1"/>
              </a:buClr>
              <a:buSzPts val="3600"/>
              <a:buNone/>
              <a:defRPr sz="3600">
                <a:solidFill>
                  <a:schemeClr val="lt1"/>
                </a:solidFill>
              </a:defRPr>
            </a:lvl2pPr>
            <a:lvl3pPr lvl="2" algn="l">
              <a:lnSpc>
                <a:spcPct val="90000"/>
              </a:lnSpc>
              <a:spcBef>
                <a:spcPts val="0"/>
              </a:spcBef>
              <a:spcAft>
                <a:spcPts val="0"/>
              </a:spcAft>
              <a:buClr>
                <a:schemeClr val="lt1"/>
              </a:buClr>
              <a:buSzPts val="3600"/>
              <a:buNone/>
              <a:defRPr sz="3600">
                <a:solidFill>
                  <a:schemeClr val="lt1"/>
                </a:solidFill>
              </a:defRPr>
            </a:lvl3pPr>
            <a:lvl4pPr lvl="3" algn="l">
              <a:lnSpc>
                <a:spcPct val="90000"/>
              </a:lnSpc>
              <a:spcBef>
                <a:spcPts val="0"/>
              </a:spcBef>
              <a:spcAft>
                <a:spcPts val="0"/>
              </a:spcAft>
              <a:buClr>
                <a:schemeClr val="lt1"/>
              </a:buClr>
              <a:buSzPts val="3600"/>
              <a:buNone/>
              <a:defRPr sz="3600">
                <a:solidFill>
                  <a:schemeClr val="lt1"/>
                </a:solidFill>
              </a:defRPr>
            </a:lvl4pPr>
            <a:lvl5pPr lvl="4" algn="l">
              <a:lnSpc>
                <a:spcPct val="90000"/>
              </a:lnSpc>
              <a:spcBef>
                <a:spcPts val="0"/>
              </a:spcBef>
              <a:spcAft>
                <a:spcPts val="0"/>
              </a:spcAft>
              <a:buClr>
                <a:schemeClr val="lt1"/>
              </a:buClr>
              <a:buSzPts val="3600"/>
              <a:buNone/>
              <a:defRPr sz="3600">
                <a:solidFill>
                  <a:schemeClr val="lt1"/>
                </a:solidFill>
              </a:defRPr>
            </a:lvl5pPr>
            <a:lvl6pPr lvl="5" algn="l">
              <a:lnSpc>
                <a:spcPct val="90000"/>
              </a:lnSpc>
              <a:spcBef>
                <a:spcPts val="0"/>
              </a:spcBef>
              <a:spcAft>
                <a:spcPts val="0"/>
              </a:spcAft>
              <a:buClr>
                <a:schemeClr val="lt1"/>
              </a:buClr>
              <a:buSzPts val="3600"/>
              <a:buNone/>
              <a:defRPr sz="3600">
                <a:solidFill>
                  <a:schemeClr val="lt1"/>
                </a:solidFill>
              </a:defRPr>
            </a:lvl6pPr>
            <a:lvl7pPr lvl="6" algn="l">
              <a:lnSpc>
                <a:spcPct val="90000"/>
              </a:lnSpc>
              <a:spcBef>
                <a:spcPts val="0"/>
              </a:spcBef>
              <a:spcAft>
                <a:spcPts val="0"/>
              </a:spcAft>
              <a:buClr>
                <a:schemeClr val="lt1"/>
              </a:buClr>
              <a:buSzPts val="3600"/>
              <a:buNone/>
              <a:defRPr sz="3600">
                <a:solidFill>
                  <a:schemeClr val="lt1"/>
                </a:solidFill>
              </a:defRPr>
            </a:lvl7pPr>
            <a:lvl8pPr lvl="7" algn="l">
              <a:lnSpc>
                <a:spcPct val="90000"/>
              </a:lnSpc>
              <a:spcBef>
                <a:spcPts val="0"/>
              </a:spcBef>
              <a:spcAft>
                <a:spcPts val="0"/>
              </a:spcAft>
              <a:buClr>
                <a:schemeClr val="lt1"/>
              </a:buClr>
              <a:buSzPts val="3600"/>
              <a:buNone/>
              <a:defRPr sz="3600">
                <a:solidFill>
                  <a:schemeClr val="lt1"/>
                </a:solidFill>
              </a:defRPr>
            </a:lvl8pPr>
            <a:lvl9pPr lvl="8" algn="l">
              <a:lnSpc>
                <a:spcPct val="90000"/>
              </a:lnSpc>
              <a:spcBef>
                <a:spcPts val="0"/>
              </a:spcBef>
              <a:spcAft>
                <a:spcPts val="0"/>
              </a:spcAft>
              <a:buClr>
                <a:schemeClr val="lt1"/>
              </a:buClr>
              <a:buSzPts val="3600"/>
              <a:buNone/>
              <a:defRPr sz="3600">
                <a:solidFill>
                  <a:schemeClr val="lt1"/>
                </a:solidFill>
              </a:defRPr>
            </a:lvl9pPr>
          </a:lstStyle>
          <a:p>
            <a:endParaRPr/>
          </a:p>
        </p:txBody>
      </p:sp>
      <p:sp>
        <p:nvSpPr>
          <p:cNvPr id="99" name="Google Shape;99;p64"/>
          <p:cNvSpPr txBox="1">
            <a:spLocks noGrp="1"/>
          </p:cNvSpPr>
          <p:nvPr>
            <p:ph type="subTitle" idx="1"/>
          </p:nvPr>
        </p:nvSpPr>
        <p:spPr>
          <a:xfrm>
            <a:off x="702900" y="2787333"/>
            <a:ext cx="4746000" cy="299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400"/>
              <a:buNone/>
              <a:defRPr sz="1400"/>
            </a:lvl1pPr>
            <a:lvl2pPr lvl="1" algn="l">
              <a:lnSpc>
                <a:spcPct val="115000"/>
              </a:lnSpc>
              <a:spcBef>
                <a:spcPts val="600"/>
              </a:spcBef>
              <a:spcAft>
                <a:spcPts val="0"/>
              </a:spcAft>
              <a:buClr>
                <a:schemeClr val="dk1"/>
              </a:buClr>
              <a:buSzPts val="1400"/>
              <a:buNone/>
              <a:defRPr sz="1400"/>
            </a:lvl2pPr>
            <a:lvl3pPr lvl="2" algn="l">
              <a:lnSpc>
                <a:spcPct val="115000"/>
              </a:lnSpc>
              <a:spcBef>
                <a:spcPts val="600"/>
              </a:spcBef>
              <a:spcAft>
                <a:spcPts val="0"/>
              </a:spcAft>
              <a:buClr>
                <a:schemeClr val="dk1"/>
              </a:buClr>
              <a:buSzPts val="1400"/>
              <a:buNone/>
              <a:defRPr sz="1400"/>
            </a:lvl3pPr>
            <a:lvl4pPr lvl="3" algn="l">
              <a:lnSpc>
                <a:spcPct val="115000"/>
              </a:lnSpc>
              <a:spcBef>
                <a:spcPts val="600"/>
              </a:spcBef>
              <a:spcAft>
                <a:spcPts val="0"/>
              </a:spcAft>
              <a:buSzPts val="1400"/>
              <a:buNone/>
              <a:defRPr sz="1400"/>
            </a:lvl4pPr>
            <a:lvl5pPr lvl="4" algn="l">
              <a:lnSpc>
                <a:spcPct val="115000"/>
              </a:lnSpc>
              <a:spcBef>
                <a:spcPts val="600"/>
              </a:spcBef>
              <a:spcAft>
                <a:spcPts val="0"/>
              </a:spcAft>
              <a:buSzPts val="1400"/>
              <a:buNone/>
              <a:defRPr sz="1400"/>
            </a:lvl5pPr>
            <a:lvl6pPr lvl="5" algn="l">
              <a:lnSpc>
                <a:spcPct val="115000"/>
              </a:lnSpc>
              <a:spcBef>
                <a:spcPts val="600"/>
              </a:spcBef>
              <a:spcAft>
                <a:spcPts val="0"/>
              </a:spcAft>
              <a:buSzPts val="1400"/>
              <a:buNone/>
              <a:defRPr sz="1400"/>
            </a:lvl6pPr>
            <a:lvl7pPr lvl="6" algn="l">
              <a:lnSpc>
                <a:spcPct val="115000"/>
              </a:lnSpc>
              <a:spcBef>
                <a:spcPts val="600"/>
              </a:spcBef>
              <a:spcAft>
                <a:spcPts val="0"/>
              </a:spcAft>
              <a:buSzPts val="1400"/>
              <a:buNone/>
              <a:defRPr sz="1400"/>
            </a:lvl7pPr>
            <a:lvl8pPr lvl="7" algn="l">
              <a:lnSpc>
                <a:spcPct val="115000"/>
              </a:lnSpc>
              <a:spcBef>
                <a:spcPts val="600"/>
              </a:spcBef>
              <a:spcAft>
                <a:spcPts val="0"/>
              </a:spcAft>
              <a:buSzPts val="1400"/>
              <a:buNone/>
              <a:defRPr sz="1400"/>
            </a:lvl8pPr>
            <a:lvl9pPr lvl="8" algn="l">
              <a:lnSpc>
                <a:spcPct val="115000"/>
              </a:lnSpc>
              <a:spcBef>
                <a:spcPts val="600"/>
              </a:spcBef>
              <a:spcAft>
                <a:spcPts val="600"/>
              </a:spcAft>
              <a:buSzPts val="1400"/>
              <a:buNone/>
              <a:defRPr sz="1400"/>
            </a:lvl9pPr>
          </a:lstStyle>
          <a:p>
            <a:endParaRPr/>
          </a:p>
        </p:txBody>
      </p:sp>
      <p:sp>
        <p:nvSpPr>
          <p:cNvPr id="100" name="Google Shape;100;p64"/>
          <p:cNvSpPr/>
          <p:nvPr/>
        </p:nvSpPr>
        <p:spPr>
          <a:xfrm>
            <a:off x="5928400" y="916150"/>
            <a:ext cx="2299500" cy="331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01" name="Google Shape;101;p64"/>
          <p:cNvSpPr/>
          <p:nvPr/>
        </p:nvSpPr>
        <p:spPr>
          <a:xfrm>
            <a:off x="8227900" y="4227300"/>
            <a:ext cx="916200" cy="916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02"/>
        <p:cNvGrpSpPr/>
        <p:nvPr/>
      </p:nvGrpSpPr>
      <p:grpSpPr>
        <a:xfrm>
          <a:off x="0" y="0"/>
          <a:ext cx="0" cy="0"/>
          <a:chOff x="0" y="0"/>
          <a:chExt cx="0" cy="0"/>
        </a:xfrm>
      </p:grpSpPr>
      <p:sp>
        <p:nvSpPr>
          <p:cNvPr id="103" name="Google Shape;103;p65"/>
          <p:cNvSpPr/>
          <p:nvPr/>
        </p:nvSpPr>
        <p:spPr>
          <a:xfrm>
            <a:off x="2307300" y="921000"/>
            <a:ext cx="6836700" cy="4222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65"/>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a:lvl1pPr>
            <a:lvl2pPr lvl="1" algn="l">
              <a:lnSpc>
                <a:spcPct val="90000"/>
              </a:lnSpc>
              <a:spcBef>
                <a:spcPts val="0"/>
              </a:spcBef>
              <a:spcAft>
                <a:spcPts val="0"/>
              </a:spcAft>
              <a:buSzPts val="2200"/>
              <a:buNone/>
              <a:defRPr/>
            </a:lvl2pPr>
            <a:lvl3pPr lvl="2" algn="l">
              <a:lnSpc>
                <a:spcPct val="90000"/>
              </a:lnSpc>
              <a:spcBef>
                <a:spcPts val="0"/>
              </a:spcBef>
              <a:spcAft>
                <a:spcPts val="0"/>
              </a:spcAft>
              <a:buSzPts val="2200"/>
              <a:buNone/>
              <a:defRPr/>
            </a:lvl3pPr>
            <a:lvl4pPr lvl="3" algn="l">
              <a:lnSpc>
                <a:spcPct val="90000"/>
              </a:lnSpc>
              <a:spcBef>
                <a:spcPts val="0"/>
              </a:spcBef>
              <a:spcAft>
                <a:spcPts val="0"/>
              </a:spcAft>
              <a:buSzPts val="2200"/>
              <a:buNone/>
              <a:defRPr/>
            </a:lvl4pPr>
            <a:lvl5pPr lvl="4" algn="l">
              <a:lnSpc>
                <a:spcPct val="90000"/>
              </a:lnSpc>
              <a:spcBef>
                <a:spcPts val="0"/>
              </a:spcBef>
              <a:spcAft>
                <a:spcPts val="0"/>
              </a:spcAft>
              <a:buSzPts val="2200"/>
              <a:buNone/>
              <a:defRPr/>
            </a:lvl5pPr>
            <a:lvl6pPr lvl="5" algn="l">
              <a:lnSpc>
                <a:spcPct val="90000"/>
              </a:lnSpc>
              <a:spcBef>
                <a:spcPts val="0"/>
              </a:spcBef>
              <a:spcAft>
                <a:spcPts val="0"/>
              </a:spcAft>
              <a:buSzPts val="2200"/>
              <a:buNone/>
              <a:defRPr/>
            </a:lvl6pPr>
            <a:lvl7pPr lvl="6" algn="l">
              <a:lnSpc>
                <a:spcPct val="90000"/>
              </a:lnSpc>
              <a:spcBef>
                <a:spcPts val="0"/>
              </a:spcBef>
              <a:spcAft>
                <a:spcPts val="0"/>
              </a:spcAft>
              <a:buSzPts val="2200"/>
              <a:buNone/>
              <a:defRPr/>
            </a:lvl7pPr>
            <a:lvl8pPr lvl="7" algn="l">
              <a:lnSpc>
                <a:spcPct val="90000"/>
              </a:lnSpc>
              <a:spcBef>
                <a:spcPts val="0"/>
              </a:spcBef>
              <a:spcAft>
                <a:spcPts val="0"/>
              </a:spcAft>
              <a:buSzPts val="2200"/>
              <a:buNone/>
              <a:defRPr/>
            </a:lvl8pPr>
            <a:lvl9pPr lvl="8" algn="l">
              <a:lnSpc>
                <a:spcPct val="90000"/>
              </a:lnSpc>
              <a:spcBef>
                <a:spcPts val="0"/>
              </a:spcBef>
              <a:spcAft>
                <a:spcPts val="0"/>
              </a:spcAft>
              <a:buSzPts val="2200"/>
              <a:buNone/>
              <a:defRPr/>
            </a:lvl9pPr>
          </a:lstStyle>
          <a:p>
            <a:endParaRPr/>
          </a:p>
        </p:txBody>
      </p:sp>
      <p:sp>
        <p:nvSpPr>
          <p:cNvPr id="105" name="Google Shape;105;p65"/>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lvl1pPr marL="457200" lvl="0" indent="-355600" algn="l">
              <a:lnSpc>
                <a:spcPct val="115000"/>
              </a:lnSpc>
              <a:spcBef>
                <a:spcPts val="0"/>
              </a:spcBef>
              <a:spcAft>
                <a:spcPts val="0"/>
              </a:spcAft>
              <a:buSzPts val="2000"/>
              <a:buChar char="▫"/>
              <a:defRPr/>
            </a:lvl1pPr>
            <a:lvl2pPr marL="914400" lvl="1" indent="-355600" algn="l">
              <a:lnSpc>
                <a:spcPct val="115000"/>
              </a:lnSpc>
              <a:spcBef>
                <a:spcPts val="600"/>
              </a:spcBef>
              <a:spcAft>
                <a:spcPts val="0"/>
              </a:spcAft>
              <a:buSzPts val="2000"/>
              <a:buChar char="▪"/>
              <a:defRPr/>
            </a:lvl2pPr>
            <a:lvl3pPr marL="1371600" lvl="2" indent="-355600" algn="l">
              <a:lnSpc>
                <a:spcPct val="115000"/>
              </a:lnSpc>
              <a:spcBef>
                <a:spcPts val="600"/>
              </a:spcBef>
              <a:spcAft>
                <a:spcPts val="0"/>
              </a:spcAft>
              <a:buSzPts val="2000"/>
              <a:buChar char="▫"/>
              <a:defRPr/>
            </a:lvl3pPr>
            <a:lvl4pPr marL="1828800" lvl="3" indent="-355600" algn="l">
              <a:lnSpc>
                <a:spcPct val="115000"/>
              </a:lnSpc>
              <a:spcBef>
                <a:spcPts val="600"/>
              </a:spcBef>
              <a:spcAft>
                <a:spcPts val="0"/>
              </a:spcAft>
              <a:buSzPts val="2000"/>
              <a:buChar char="●"/>
              <a:defRPr/>
            </a:lvl4pPr>
            <a:lvl5pPr marL="2286000" lvl="4" indent="-355600" algn="l">
              <a:lnSpc>
                <a:spcPct val="115000"/>
              </a:lnSpc>
              <a:spcBef>
                <a:spcPts val="600"/>
              </a:spcBef>
              <a:spcAft>
                <a:spcPts val="0"/>
              </a:spcAft>
              <a:buSzPts val="2000"/>
              <a:buChar char="○"/>
              <a:defRPr/>
            </a:lvl5pPr>
            <a:lvl6pPr marL="2743200" lvl="5" indent="-355600" algn="l">
              <a:lnSpc>
                <a:spcPct val="115000"/>
              </a:lnSpc>
              <a:spcBef>
                <a:spcPts val="600"/>
              </a:spcBef>
              <a:spcAft>
                <a:spcPts val="0"/>
              </a:spcAft>
              <a:buSzPts val="2000"/>
              <a:buChar char="■"/>
              <a:defRPr/>
            </a:lvl6pPr>
            <a:lvl7pPr marL="3200400" lvl="6" indent="-355600" algn="l">
              <a:lnSpc>
                <a:spcPct val="115000"/>
              </a:lnSpc>
              <a:spcBef>
                <a:spcPts val="600"/>
              </a:spcBef>
              <a:spcAft>
                <a:spcPts val="0"/>
              </a:spcAft>
              <a:buSzPts val="2000"/>
              <a:buChar char="●"/>
              <a:defRPr/>
            </a:lvl7pPr>
            <a:lvl8pPr marL="3657600" lvl="7" indent="-355600" algn="l">
              <a:lnSpc>
                <a:spcPct val="115000"/>
              </a:lnSpc>
              <a:spcBef>
                <a:spcPts val="600"/>
              </a:spcBef>
              <a:spcAft>
                <a:spcPts val="0"/>
              </a:spcAft>
              <a:buSzPts val="2000"/>
              <a:buChar char="○"/>
              <a:defRPr/>
            </a:lvl8pPr>
            <a:lvl9pPr marL="4114800" lvl="8" indent="-355600" algn="l">
              <a:lnSpc>
                <a:spcPct val="115000"/>
              </a:lnSpc>
              <a:spcBef>
                <a:spcPts val="600"/>
              </a:spcBef>
              <a:spcAft>
                <a:spcPts val="600"/>
              </a:spcAft>
              <a:buSzPts val="2000"/>
              <a:buChar char="■"/>
              <a:defRPr/>
            </a:lvl9pPr>
          </a:lstStyle>
          <a:p>
            <a:endParaRPr/>
          </a:p>
        </p:txBody>
      </p:sp>
      <p:sp>
        <p:nvSpPr>
          <p:cNvPr id="106" name="Google Shape;106;p65"/>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1pPr>
            <a:lvl2pPr marL="0" marR="0" lvl="1"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2pPr>
            <a:lvl3pPr marL="0" marR="0" lvl="2"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3pPr>
            <a:lvl4pPr marL="0" marR="0" lvl="3"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4pPr>
            <a:lvl5pPr marL="0" marR="0" lvl="4"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5pPr>
            <a:lvl6pPr marL="0" marR="0" lvl="5"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6pPr>
            <a:lvl7pPr marL="0" marR="0" lvl="6"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7pPr>
            <a:lvl8pPr marL="0" marR="0" lvl="7"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8pPr>
            <a:lvl9pPr marL="0" marR="0" lvl="8"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07"/>
        <p:cNvGrpSpPr/>
        <p:nvPr/>
      </p:nvGrpSpPr>
      <p:grpSpPr>
        <a:xfrm>
          <a:off x="0" y="0"/>
          <a:ext cx="0" cy="0"/>
          <a:chOff x="0" y="0"/>
          <a:chExt cx="0" cy="0"/>
        </a:xfrm>
      </p:grpSpPr>
      <p:sp>
        <p:nvSpPr>
          <p:cNvPr id="108" name="Google Shape;108;p66"/>
          <p:cNvSpPr/>
          <p:nvPr/>
        </p:nvSpPr>
        <p:spPr>
          <a:xfrm>
            <a:off x="0" y="0"/>
            <a:ext cx="9144000" cy="5143500"/>
          </a:xfrm>
          <a:prstGeom prst="frame">
            <a:avLst>
              <a:gd name="adj1" fmla="val 8849"/>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66"/>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1pPr>
            <a:lvl2pPr marL="0" marR="0" lvl="1"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2pPr>
            <a:lvl3pPr marL="0" marR="0" lvl="2"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3pPr>
            <a:lvl4pPr marL="0" marR="0" lvl="3"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4pPr>
            <a:lvl5pPr marL="0" marR="0" lvl="4"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5pPr>
            <a:lvl6pPr marL="0" marR="0" lvl="5"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6pPr>
            <a:lvl7pPr marL="0" marR="0" lvl="6"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7pPr>
            <a:lvl8pPr marL="0" marR="0" lvl="7"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8pPr>
            <a:lvl9pPr marL="0" marR="0" lvl="8"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10"/>
        <p:cNvGrpSpPr/>
        <p:nvPr/>
      </p:nvGrpSpPr>
      <p:grpSpPr>
        <a:xfrm>
          <a:off x="0" y="0"/>
          <a:ext cx="0" cy="0"/>
          <a:chOff x="0" y="0"/>
          <a:chExt cx="0" cy="0"/>
        </a:xfrm>
      </p:grpSpPr>
      <p:sp>
        <p:nvSpPr>
          <p:cNvPr id="111" name="Google Shape;111;p67"/>
          <p:cNvSpPr/>
          <p:nvPr/>
        </p:nvSpPr>
        <p:spPr>
          <a:xfrm>
            <a:off x="2307300" y="921000"/>
            <a:ext cx="6836700" cy="4222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67"/>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a:lvl1pPr>
            <a:lvl2pPr lvl="1" algn="l">
              <a:lnSpc>
                <a:spcPct val="90000"/>
              </a:lnSpc>
              <a:spcBef>
                <a:spcPts val="0"/>
              </a:spcBef>
              <a:spcAft>
                <a:spcPts val="0"/>
              </a:spcAft>
              <a:buSzPts val="2200"/>
              <a:buNone/>
              <a:defRPr/>
            </a:lvl2pPr>
            <a:lvl3pPr lvl="2" algn="l">
              <a:lnSpc>
                <a:spcPct val="90000"/>
              </a:lnSpc>
              <a:spcBef>
                <a:spcPts val="0"/>
              </a:spcBef>
              <a:spcAft>
                <a:spcPts val="0"/>
              </a:spcAft>
              <a:buSzPts val="2200"/>
              <a:buNone/>
              <a:defRPr/>
            </a:lvl3pPr>
            <a:lvl4pPr lvl="3" algn="l">
              <a:lnSpc>
                <a:spcPct val="90000"/>
              </a:lnSpc>
              <a:spcBef>
                <a:spcPts val="0"/>
              </a:spcBef>
              <a:spcAft>
                <a:spcPts val="0"/>
              </a:spcAft>
              <a:buSzPts val="2200"/>
              <a:buNone/>
              <a:defRPr/>
            </a:lvl4pPr>
            <a:lvl5pPr lvl="4" algn="l">
              <a:lnSpc>
                <a:spcPct val="90000"/>
              </a:lnSpc>
              <a:spcBef>
                <a:spcPts val="0"/>
              </a:spcBef>
              <a:spcAft>
                <a:spcPts val="0"/>
              </a:spcAft>
              <a:buSzPts val="2200"/>
              <a:buNone/>
              <a:defRPr/>
            </a:lvl5pPr>
            <a:lvl6pPr lvl="5" algn="l">
              <a:lnSpc>
                <a:spcPct val="90000"/>
              </a:lnSpc>
              <a:spcBef>
                <a:spcPts val="0"/>
              </a:spcBef>
              <a:spcAft>
                <a:spcPts val="0"/>
              </a:spcAft>
              <a:buSzPts val="2200"/>
              <a:buNone/>
              <a:defRPr/>
            </a:lvl6pPr>
            <a:lvl7pPr lvl="6" algn="l">
              <a:lnSpc>
                <a:spcPct val="90000"/>
              </a:lnSpc>
              <a:spcBef>
                <a:spcPts val="0"/>
              </a:spcBef>
              <a:spcAft>
                <a:spcPts val="0"/>
              </a:spcAft>
              <a:buSzPts val="2200"/>
              <a:buNone/>
              <a:defRPr/>
            </a:lvl7pPr>
            <a:lvl8pPr lvl="7" algn="l">
              <a:lnSpc>
                <a:spcPct val="90000"/>
              </a:lnSpc>
              <a:spcBef>
                <a:spcPts val="0"/>
              </a:spcBef>
              <a:spcAft>
                <a:spcPts val="0"/>
              </a:spcAft>
              <a:buSzPts val="2200"/>
              <a:buNone/>
              <a:defRPr/>
            </a:lvl8pPr>
            <a:lvl9pPr lvl="8" algn="l">
              <a:lnSpc>
                <a:spcPct val="90000"/>
              </a:lnSpc>
              <a:spcBef>
                <a:spcPts val="0"/>
              </a:spcBef>
              <a:spcAft>
                <a:spcPts val="0"/>
              </a:spcAft>
              <a:buSzPts val="2200"/>
              <a:buNone/>
              <a:defRPr/>
            </a:lvl9pPr>
          </a:lstStyle>
          <a:p>
            <a:endParaRPr/>
          </a:p>
        </p:txBody>
      </p:sp>
      <p:sp>
        <p:nvSpPr>
          <p:cNvPr id="113" name="Google Shape;113;p67"/>
          <p:cNvSpPr txBox="1">
            <a:spLocks noGrp="1"/>
          </p:cNvSpPr>
          <p:nvPr>
            <p:ph type="body" idx="1"/>
          </p:nvPr>
        </p:nvSpPr>
        <p:spPr>
          <a:xfrm>
            <a:off x="2762975" y="1376725"/>
            <a:ext cx="1845900" cy="33111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600"/>
              </a:spcBef>
              <a:spcAft>
                <a:spcPts val="0"/>
              </a:spcAft>
              <a:buSzPts val="1600"/>
              <a:buChar char="▪"/>
              <a:defRPr sz="1600"/>
            </a:lvl2pPr>
            <a:lvl3pPr marL="1371600" lvl="2" indent="-330200" algn="l">
              <a:lnSpc>
                <a:spcPct val="115000"/>
              </a:lnSpc>
              <a:spcBef>
                <a:spcPts val="600"/>
              </a:spcBef>
              <a:spcAft>
                <a:spcPts val="0"/>
              </a:spcAft>
              <a:buSzPts val="1600"/>
              <a:buChar char="▫"/>
              <a:defRPr sz="1600"/>
            </a:lvl3pPr>
            <a:lvl4pPr marL="1828800" lvl="3" indent="-330200" algn="l">
              <a:lnSpc>
                <a:spcPct val="115000"/>
              </a:lnSpc>
              <a:spcBef>
                <a:spcPts val="600"/>
              </a:spcBef>
              <a:spcAft>
                <a:spcPts val="0"/>
              </a:spcAft>
              <a:buSzPts val="1600"/>
              <a:buChar char="●"/>
              <a:defRPr sz="1600"/>
            </a:lvl4pPr>
            <a:lvl5pPr marL="2286000" lvl="4" indent="-330200" algn="l">
              <a:lnSpc>
                <a:spcPct val="115000"/>
              </a:lnSpc>
              <a:spcBef>
                <a:spcPts val="600"/>
              </a:spcBef>
              <a:spcAft>
                <a:spcPts val="0"/>
              </a:spcAft>
              <a:buSzPts val="1600"/>
              <a:buChar char="○"/>
              <a:defRPr sz="1600"/>
            </a:lvl5pPr>
            <a:lvl6pPr marL="2743200" lvl="5" indent="-330200" algn="l">
              <a:lnSpc>
                <a:spcPct val="115000"/>
              </a:lnSpc>
              <a:spcBef>
                <a:spcPts val="600"/>
              </a:spcBef>
              <a:spcAft>
                <a:spcPts val="0"/>
              </a:spcAft>
              <a:buSzPts val="1600"/>
              <a:buChar char="■"/>
              <a:defRPr sz="1600"/>
            </a:lvl6pPr>
            <a:lvl7pPr marL="3200400" lvl="6" indent="-330200" algn="l">
              <a:lnSpc>
                <a:spcPct val="115000"/>
              </a:lnSpc>
              <a:spcBef>
                <a:spcPts val="600"/>
              </a:spcBef>
              <a:spcAft>
                <a:spcPts val="0"/>
              </a:spcAft>
              <a:buSzPts val="1600"/>
              <a:buChar char="●"/>
              <a:defRPr sz="1600"/>
            </a:lvl7pPr>
            <a:lvl8pPr marL="3657600" lvl="7" indent="-330200" algn="l">
              <a:lnSpc>
                <a:spcPct val="115000"/>
              </a:lnSpc>
              <a:spcBef>
                <a:spcPts val="600"/>
              </a:spcBef>
              <a:spcAft>
                <a:spcPts val="0"/>
              </a:spcAft>
              <a:buSzPts val="1600"/>
              <a:buChar char="○"/>
              <a:defRPr sz="1600"/>
            </a:lvl8pPr>
            <a:lvl9pPr marL="4114800" lvl="8" indent="-330200" algn="l">
              <a:lnSpc>
                <a:spcPct val="115000"/>
              </a:lnSpc>
              <a:spcBef>
                <a:spcPts val="600"/>
              </a:spcBef>
              <a:spcAft>
                <a:spcPts val="600"/>
              </a:spcAft>
              <a:buSzPts val="1600"/>
              <a:buChar char="■"/>
              <a:defRPr sz="1600"/>
            </a:lvl9pPr>
          </a:lstStyle>
          <a:p>
            <a:endParaRPr/>
          </a:p>
        </p:txBody>
      </p:sp>
      <p:sp>
        <p:nvSpPr>
          <p:cNvPr id="114" name="Google Shape;114;p67"/>
          <p:cNvSpPr txBox="1">
            <a:spLocks noGrp="1"/>
          </p:cNvSpPr>
          <p:nvPr>
            <p:ph type="body" idx="2"/>
          </p:nvPr>
        </p:nvSpPr>
        <p:spPr>
          <a:xfrm>
            <a:off x="4802737" y="1376725"/>
            <a:ext cx="1845900" cy="33111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600"/>
              </a:spcBef>
              <a:spcAft>
                <a:spcPts val="0"/>
              </a:spcAft>
              <a:buSzPts val="1600"/>
              <a:buChar char="▪"/>
              <a:defRPr sz="1600"/>
            </a:lvl2pPr>
            <a:lvl3pPr marL="1371600" lvl="2" indent="-330200" algn="l">
              <a:lnSpc>
                <a:spcPct val="115000"/>
              </a:lnSpc>
              <a:spcBef>
                <a:spcPts val="600"/>
              </a:spcBef>
              <a:spcAft>
                <a:spcPts val="0"/>
              </a:spcAft>
              <a:buSzPts val="1600"/>
              <a:buChar char="▫"/>
              <a:defRPr sz="1600"/>
            </a:lvl3pPr>
            <a:lvl4pPr marL="1828800" lvl="3" indent="-330200" algn="l">
              <a:lnSpc>
                <a:spcPct val="115000"/>
              </a:lnSpc>
              <a:spcBef>
                <a:spcPts val="600"/>
              </a:spcBef>
              <a:spcAft>
                <a:spcPts val="0"/>
              </a:spcAft>
              <a:buSzPts val="1600"/>
              <a:buChar char="●"/>
              <a:defRPr sz="1600"/>
            </a:lvl4pPr>
            <a:lvl5pPr marL="2286000" lvl="4" indent="-330200" algn="l">
              <a:lnSpc>
                <a:spcPct val="115000"/>
              </a:lnSpc>
              <a:spcBef>
                <a:spcPts val="600"/>
              </a:spcBef>
              <a:spcAft>
                <a:spcPts val="0"/>
              </a:spcAft>
              <a:buSzPts val="1600"/>
              <a:buChar char="○"/>
              <a:defRPr sz="1600"/>
            </a:lvl5pPr>
            <a:lvl6pPr marL="2743200" lvl="5" indent="-330200" algn="l">
              <a:lnSpc>
                <a:spcPct val="115000"/>
              </a:lnSpc>
              <a:spcBef>
                <a:spcPts val="600"/>
              </a:spcBef>
              <a:spcAft>
                <a:spcPts val="0"/>
              </a:spcAft>
              <a:buSzPts val="1600"/>
              <a:buChar char="■"/>
              <a:defRPr sz="1600"/>
            </a:lvl6pPr>
            <a:lvl7pPr marL="3200400" lvl="6" indent="-330200" algn="l">
              <a:lnSpc>
                <a:spcPct val="115000"/>
              </a:lnSpc>
              <a:spcBef>
                <a:spcPts val="600"/>
              </a:spcBef>
              <a:spcAft>
                <a:spcPts val="0"/>
              </a:spcAft>
              <a:buSzPts val="1600"/>
              <a:buChar char="●"/>
              <a:defRPr sz="1600"/>
            </a:lvl7pPr>
            <a:lvl8pPr marL="3657600" lvl="7" indent="-330200" algn="l">
              <a:lnSpc>
                <a:spcPct val="115000"/>
              </a:lnSpc>
              <a:spcBef>
                <a:spcPts val="600"/>
              </a:spcBef>
              <a:spcAft>
                <a:spcPts val="0"/>
              </a:spcAft>
              <a:buSzPts val="1600"/>
              <a:buChar char="○"/>
              <a:defRPr sz="1600"/>
            </a:lvl8pPr>
            <a:lvl9pPr marL="4114800" lvl="8" indent="-330200" algn="l">
              <a:lnSpc>
                <a:spcPct val="115000"/>
              </a:lnSpc>
              <a:spcBef>
                <a:spcPts val="600"/>
              </a:spcBef>
              <a:spcAft>
                <a:spcPts val="600"/>
              </a:spcAft>
              <a:buSzPts val="1600"/>
              <a:buChar char="■"/>
              <a:defRPr sz="1600"/>
            </a:lvl9pPr>
          </a:lstStyle>
          <a:p>
            <a:endParaRPr/>
          </a:p>
        </p:txBody>
      </p:sp>
      <p:sp>
        <p:nvSpPr>
          <p:cNvPr id="115" name="Google Shape;115;p67"/>
          <p:cNvSpPr txBox="1">
            <a:spLocks noGrp="1"/>
          </p:cNvSpPr>
          <p:nvPr>
            <p:ph type="body" idx="3"/>
          </p:nvPr>
        </p:nvSpPr>
        <p:spPr>
          <a:xfrm>
            <a:off x="6842500" y="1376725"/>
            <a:ext cx="1845900" cy="33111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600"/>
              </a:spcBef>
              <a:spcAft>
                <a:spcPts val="0"/>
              </a:spcAft>
              <a:buSzPts val="1600"/>
              <a:buChar char="▪"/>
              <a:defRPr sz="1600"/>
            </a:lvl2pPr>
            <a:lvl3pPr marL="1371600" lvl="2" indent="-330200" algn="l">
              <a:lnSpc>
                <a:spcPct val="115000"/>
              </a:lnSpc>
              <a:spcBef>
                <a:spcPts val="600"/>
              </a:spcBef>
              <a:spcAft>
                <a:spcPts val="0"/>
              </a:spcAft>
              <a:buSzPts val="1600"/>
              <a:buChar char="▫"/>
              <a:defRPr sz="1600"/>
            </a:lvl3pPr>
            <a:lvl4pPr marL="1828800" lvl="3" indent="-330200" algn="l">
              <a:lnSpc>
                <a:spcPct val="115000"/>
              </a:lnSpc>
              <a:spcBef>
                <a:spcPts val="600"/>
              </a:spcBef>
              <a:spcAft>
                <a:spcPts val="0"/>
              </a:spcAft>
              <a:buSzPts val="1600"/>
              <a:buChar char="●"/>
              <a:defRPr sz="1600"/>
            </a:lvl4pPr>
            <a:lvl5pPr marL="2286000" lvl="4" indent="-330200" algn="l">
              <a:lnSpc>
                <a:spcPct val="115000"/>
              </a:lnSpc>
              <a:spcBef>
                <a:spcPts val="600"/>
              </a:spcBef>
              <a:spcAft>
                <a:spcPts val="0"/>
              </a:spcAft>
              <a:buSzPts val="1600"/>
              <a:buChar char="○"/>
              <a:defRPr sz="1600"/>
            </a:lvl5pPr>
            <a:lvl6pPr marL="2743200" lvl="5" indent="-330200" algn="l">
              <a:lnSpc>
                <a:spcPct val="115000"/>
              </a:lnSpc>
              <a:spcBef>
                <a:spcPts val="600"/>
              </a:spcBef>
              <a:spcAft>
                <a:spcPts val="0"/>
              </a:spcAft>
              <a:buSzPts val="1600"/>
              <a:buChar char="■"/>
              <a:defRPr sz="1600"/>
            </a:lvl6pPr>
            <a:lvl7pPr marL="3200400" lvl="6" indent="-330200" algn="l">
              <a:lnSpc>
                <a:spcPct val="115000"/>
              </a:lnSpc>
              <a:spcBef>
                <a:spcPts val="600"/>
              </a:spcBef>
              <a:spcAft>
                <a:spcPts val="0"/>
              </a:spcAft>
              <a:buSzPts val="1600"/>
              <a:buChar char="●"/>
              <a:defRPr sz="1600"/>
            </a:lvl7pPr>
            <a:lvl8pPr marL="3657600" lvl="7" indent="-330200" algn="l">
              <a:lnSpc>
                <a:spcPct val="115000"/>
              </a:lnSpc>
              <a:spcBef>
                <a:spcPts val="600"/>
              </a:spcBef>
              <a:spcAft>
                <a:spcPts val="0"/>
              </a:spcAft>
              <a:buSzPts val="1600"/>
              <a:buChar char="○"/>
              <a:defRPr sz="1600"/>
            </a:lvl8pPr>
            <a:lvl9pPr marL="4114800" lvl="8" indent="-330200" algn="l">
              <a:lnSpc>
                <a:spcPct val="115000"/>
              </a:lnSpc>
              <a:spcBef>
                <a:spcPts val="600"/>
              </a:spcBef>
              <a:spcAft>
                <a:spcPts val="600"/>
              </a:spcAft>
              <a:buSzPts val="1600"/>
              <a:buChar char="■"/>
              <a:defRPr sz="1600"/>
            </a:lvl9pPr>
          </a:lstStyle>
          <a:p>
            <a:endParaRPr/>
          </a:p>
        </p:txBody>
      </p:sp>
      <p:sp>
        <p:nvSpPr>
          <p:cNvPr id="116" name="Google Shape;116;p67"/>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1pPr>
            <a:lvl2pPr marL="0" marR="0" lvl="1"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2pPr>
            <a:lvl3pPr marL="0" marR="0" lvl="2"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3pPr>
            <a:lvl4pPr marL="0" marR="0" lvl="3"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4pPr>
            <a:lvl5pPr marL="0" marR="0" lvl="4"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5pPr>
            <a:lvl6pPr marL="0" marR="0" lvl="5"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6pPr>
            <a:lvl7pPr marL="0" marR="0" lvl="6"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7pPr>
            <a:lvl8pPr marL="0" marR="0" lvl="7"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8pPr>
            <a:lvl9pPr marL="0" marR="0" lvl="8"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1"/>
        </a:solidFill>
        <a:effectLst/>
      </p:bgPr>
    </p:bg>
    <p:spTree>
      <p:nvGrpSpPr>
        <p:cNvPr id="1" name="Shape 117"/>
        <p:cNvGrpSpPr/>
        <p:nvPr/>
      </p:nvGrpSpPr>
      <p:grpSpPr>
        <a:xfrm>
          <a:off x="0" y="0"/>
          <a:ext cx="0" cy="0"/>
          <a:chOff x="0" y="0"/>
          <a:chExt cx="0" cy="0"/>
        </a:xfrm>
      </p:grpSpPr>
      <p:sp>
        <p:nvSpPr>
          <p:cNvPr id="118" name="Google Shape;118;p85"/>
          <p:cNvSpPr/>
          <p:nvPr/>
        </p:nvSpPr>
        <p:spPr>
          <a:xfrm>
            <a:off x="2307300" y="921000"/>
            <a:ext cx="6836700" cy="4222500"/>
          </a:xfrm>
          <a:prstGeom prst="rect">
            <a:avLst/>
          </a:prstGeom>
          <a:solidFill>
            <a:srgbClr val="3B1106">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85"/>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lvl1pPr marL="457200" lvl="0" indent="-431800" algn="l">
              <a:lnSpc>
                <a:spcPct val="115000"/>
              </a:lnSpc>
              <a:spcBef>
                <a:spcPts val="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1pPr>
            <a:lvl2pPr marL="914400" lvl="1" indent="-431800" algn="l">
              <a:lnSpc>
                <a:spcPct val="115000"/>
              </a:lnSpc>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2pPr>
            <a:lvl3pPr marL="1371600" lvl="2" indent="-431800" algn="l">
              <a:lnSpc>
                <a:spcPct val="115000"/>
              </a:lnSpc>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3pPr>
            <a:lvl4pPr marL="1828800" lvl="3" indent="-431800" algn="l">
              <a:lnSpc>
                <a:spcPct val="115000"/>
              </a:lnSpc>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4pPr>
            <a:lvl5pPr marL="2286000" lvl="4" indent="-431800" algn="l">
              <a:lnSpc>
                <a:spcPct val="115000"/>
              </a:lnSpc>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5pPr>
            <a:lvl6pPr marL="2743200" lvl="5" indent="-431800" algn="l">
              <a:lnSpc>
                <a:spcPct val="115000"/>
              </a:lnSpc>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6pPr>
            <a:lvl7pPr marL="3200400" lvl="6" indent="-431800" algn="l">
              <a:lnSpc>
                <a:spcPct val="115000"/>
              </a:lnSpc>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7pPr>
            <a:lvl8pPr marL="3657600" lvl="7" indent="-431800" algn="l">
              <a:lnSpc>
                <a:spcPct val="115000"/>
              </a:lnSpc>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8pPr>
            <a:lvl9pPr marL="4114800" lvl="8" indent="-431800" algn="l">
              <a:lnSpc>
                <a:spcPct val="115000"/>
              </a:lnSpc>
              <a:spcBef>
                <a:spcPts val="600"/>
              </a:spcBef>
              <a:spcAft>
                <a:spcPts val="600"/>
              </a:spcAft>
              <a:buClr>
                <a:schemeClr val="lt1"/>
              </a:buClr>
              <a:buSzPts val="3200"/>
              <a:buFont typeface="Inria Serif"/>
              <a:buChar char="■"/>
              <a:defRPr sz="3200" i="1">
                <a:solidFill>
                  <a:schemeClr val="lt1"/>
                </a:solidFill>
                <a:latin typeface="Inria Serif"/>
                <a:ea typeface="Inria Serif"/>
                <a:cs typeface="Inria Serif"/>
                <a:sym typeface="Inria Serif"/>
              </a:defRPr>
            </a:lvl9pPr>
          </a:lstStyle>
          <a:p>
            <a:endParaRPr/>
          </a:p>
        </p:txBody>
      </p:sp>
      <p:sp>
        <p:nvSpPr>
          <p:cNvPr id="120" name="Google Shape;120;p85"/>
          <p:cNvSpPr txBox="1"/>
          <p:nvPr/>
        </p:nvSpPr>
        <p:spPr>
          <a:xfrm>
            <a:off x="213450" y="600536"/>
            <a:ext cx="1957200" cy="6537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9600"/>
              <a:buFont typeface="Arial"/>
              <a:buNone/>
            </a:pPr>
            <a:r>
              <a:rPr lang="en-US" sz="9600" b="1" i="0" u="none" strike="noStrike" cap="none">
                <a:solidFill>
                  <a:schemeClr val="lt2"/>
                </a:solidFill>
                <a:latin typeface="Inria Serif"/>
                <a:ea typeface="Inria Serif"/>
                <a:cs typeface="Inria Serif"/>
                <a:sym typeface="Inria Serif"/>
              </a:rPr>
              <a:t>“</a:t>
            </a:r>
            <a:endParaRPr sz="9600" b="1" i="0" u="none" strike="noStrike" cap="none">
              <a:solidFill>
                <a:schemeClr val="lt2"/>
              </a:solidFill>
              <a:latin typeface="Inria Serif"/>
              <a:ea typeface="Inria Serif"/>
              <a:cs typeface="Inria Serif"/>
              <a:sym typeface="Inria Serif"/>
            </a:endParaRPr>
          </a:p>
        </p:txBody>
      </p:sp>
      <p:sp>
        <p:nvSpPr>
          <p:cNvPr id="121" name="Google Shape;121;p85"/>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1pPr>
            <a:lvl2pPr marL="0" marR="0" lvl="1"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2pPr>
            <a:lvl3pPr marL="0" marR="0" lvl="2"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3pPr>
            <a:lvl4pPr marL="0" marR="0" lvl="3"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4pPr>
            <a:lvl5pPr marL="0" marR="0" lvl="4"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5pPr>
            <a:lvl6pPr marL="0" marR="0" lvl="5"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6pPr>
            <a:lvl7pPr marL="0" marR="0" lvl="6"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7pPr>
            <a:lvl8pPr marL="0" marR="0" lvl="7"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8pPr>
            <a:lvl9pPr marL="0" marR="0" lvl="8"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8"/>
          <p:cNvSpPr txBox="1">
            <a:spLocks noGrp="1"/>
          </p:cNvSpPr>
          <p:nvPr>
            <p:ph type="title"/>
          </p:nvPr>
        </p:nvSpPr>
        <p:spPr>
          <a:xfrm>
            <a:off x="815326" y="605550"/>
            <a:ext cx="7619803" cy="66933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A2256"/>
              </a:buClr>
              <a:buSzPts val="2000"/>
              <a:buFont typeface="Calibri"/>
              <a:buNone/>
              <a:defRPr sz="2000" b="1">
                <a:solidFill>
                  <a:srgbClr val="4A225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8"/>
          <p:cNvSpPr txBox="1">
            <a:spLocks noGrp="1"/>
          </p:cNvSpPr>
          <p:nvPr>
            <p:ph type="body" idx="1"/>
          </p:nvPr>
        </p:nvSpPr>
        <p:spPr>
          <a:xfrm>
            <a:off x="815326" y="1356183"/>
            <a:ext cx="7619803" cy="3238440"/>
          </a:xfrm>
          <a:prstGeom prst="rect">
            <a:avLst/>
          </a:prstGeom>
          <a:noFill/>
          <a:ln>
            <a:noFill/>
          </a:ln>
        </p:spPr>
        <p:txBody>
          <a:bodyPr spcFirstLastPara="1" wrap="square" lIns="91425" tIns="45700" rIns="91425" bIns="45700" anchor="t" anchorCtr="0">
            <a:normAutofit/>
          </a:bodyPr>
          <a:lstStyle>
            <a:lvl1pPr marL="457200" lvl="0" indent="-292100" algn="l">
              <a:lnSpc>
                <a:spcPct val="100000"/>
              </a:lnSpc>
              <a:spcBef>
                <a:spcPts val="200"/>
              </a:spcBef>
              <a:spcAft>
                <a:spcPts val="0"/>
              </a:spcAft>
              <a:buClr>
                <a:schemeClr val="dk1"/>
              </a:buClr>
              <a:buSzPts val="1000"/>
              <a:buChar char="•"/>
              <a:defRPr sz="1000"/>
            </a:lvl1pPr>
            <a:lvl2pPr marL="914400" lvl="1" indent="-292100" algn="l">
              <a:lnSpc>
                <a:spcPct val="100000"/>
              </a:lnSpc>
              <a:spcBef>
                <a:spcPts val="200"/>
              </a:spcBef>
              <a:spcAft>
                <a:spcPts val="0"/>
              </a:spcAft>
              <a:buClr>
                <a:schemeClr val="dk1"/>
              </a:buClr>
              <a:buSzPts val="1000"/>
              <a:buFont typeface="Arial"/>
              <a:buChar char="•"/>
              <a:defRPr sz="1000"/>
            </a:lvl2pPr>
            <a:lvl3pPr marL="1371600" lvl="2" indent="-292100" algn="l">
              <a:lnSpc>
                <a:spcPct val="100000"/>
              </a:lnSpc>
              <a:spcBef>
                <a:spcPts val="200"/>
              </a:spcBef>
              <a:spcAft>
                <a:spcPts val="0"/>
              </a:spcAft>
              <a:buClr>
                <a:schemeClr val="dk1"/>
              </a:buClr>
              <a:buSzPts val="1000"/>
              <a:buChar char="•"/>
              <a:defRPr sz="10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58"/>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122"/>
        <p:cNvGrpSpPr/>
        <p:nvPr/>
      </p:nvGrpSpPr>
      <p:grpSpPr>
        <a:xfrm>
          <a:off x="0" y="0"/>
          <a:ext cx="0" cy="0"/>
          <a:chOff x="0" y="0"/>
          <a:chExt cx="0" cy="0"/>
        </a:xfrm>
      </p:grpSpPr>
      <p:sp>
        <p:nvSpPr>
          <p:cNvPr id="123" name="Google Shape;123;p86"/>
          <p:cNvSpPr/>
          <p:nvPr/>
        </p:nvSpPr>
        <p:spPr>
          <a:xfrm>
            <a:off x="457200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86"/>
          <p:cNvSpPr txBox="1">
            <a:spLocks noGrp="1"/>
          </p:cNvSpPr>
          <p:nvPr>
            <p:ph type="title"/>
          </p:nvPr>
        </p:nvSpPr>
        <p:spPr>
          <a:xfrm>
            <a:off x="455700" y="1586238"/>
            <a:ext cx="3623100" cy="334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2200"/>
              <a:buNone/>
              <a:defRPr/>
            </a:lvl1pPr>
            <a:lvl2pPr lvl="1" algn="l">
              <a:lnSpc>
                <a:spcPct val="90000"/>
              </a:lnSpc>
              <a:spcBef>
                <a:spcPts val="0"/>
              </a:spcBef>
              <a:spcAft>
                <a:spcPts val="0"/>
              </a:spcAft>
              <a:buSzPts val="2200"/>
              <a:buNone/>
              <a:defRPr/>
            </a:lvl2pPr>
            <a:lvl3pPr lvl="2" algn="l">
              <a:lnSpc>
                <a:spcPct val="90000"/>
              </a:lnSpc>
              <a:spcBef>
                <a:spcPts val="0"/>
              </a:spcBef>
              <a:spcAft>
                <a:spcPts val="0"/>
              </a:spcAft>
              <a:buSzPts val="2200"/>
              <a:buNone/>
              <a:defRPr/>
            </a:lvl3pPr>
            <a:lvl4pPr lvl="3" algn="l">
              <a:lnSpc>
                <a:spcPct val="90000"/>
              </a:lnSpc>
              <a:spcBef>
                <a:spcPts val="0"/>
              </a:spcBef>
              <a:spcAft>
                <a:spcPts val="0"/>
              </a:spcAft>
              <a:buSzPts val="2200"/>
              <a:buNone/>
              <a:defRPr/>
            </a:lvl4pPr>
            <a:lvl5pPr lvl="4" algn="l">
              <a:lnSpc>
                <a:spcPct val="90000"/>
              </a:lnSpc>
              <a:spcBef>
                <a:spcPts val="0"/>
              </a:spcBef>
              <a:spcAft>
                <a:spcPts val="0"/>
              </a:spcAft>
              <a:buSzPts val="2200"/>
              <a:buNone/>
              <a:defRPr/>
            </a:lvl5pPr>
            <a:lvl6pPr lvl="5" algn="l">
              <a:lnSpc>
                <a:spcPct val="90000"/>
              </a:lnSpc>
              <a:spcBef>
                <a:spcPts val="0"/>
              </a:spcBef>
              <a:spcAft>
                <a:spcPts val="0"/>
              </a:spcAft>
              <a:buSzPts val="2200"/>
              <a:buNone/>
              <a:defRPr/>
            </a:lvl6pPr>
            <a:lvl7pPr lvl="6" algn="l">
              <a:lnSpc>
                <a:spcPct val="90000"/>
              </a:lnSpc>
              <a:spcBef>
                <a:spcPts val="0"/>
              </a:spcBef>
              <a:spcAft>
                <a:spcPts val="0"/>
              </a:spcAft>
              <a:buSzPts val="2200"/>
              <a:buNone/>
              <a:defRPr/>
            </a:lvl7pPr>
            <a:lvl8pPr lvl="7" algn="l">
              <a:lnSpc>
                <a:spcPct val="90000"/>
              </a:lnSpc>
              <a:spcBef>
                <a:spcPts val="0"/>
              </a:spcBef>
              <a:spcAft>
                <a:spcPts val="0"/>
              </a:spcAft>
              <a:buSzPts val="2200"/>
              <a:buNone/>
              <a:defRPr/>
            </a:lvl8pPr>
            <a:lvl9pPr lvl="8" algn="l">
              <a:lnSpc>
                <a:spcPct val="90000"/>
              </a:lnSpc>
              <a:spcBef>
                <a:spcPts val="0"/>
              </a:spcBef>
              <a:spcAft>
                <a:spcPts val="0"/>
              </a:spcAft>
              <a:buSzPts val="2200"/>
              <a:buNone/>
              <a:defRPr/>
            </a:lvl9pPr>
          </a:lstStyle>
          <a:p>
            <a:endParaRPr/>
          </a:p>
        </p:txBody>
      </p:sp>
      <p:sp>
        <p:nvSpPr>
          <p:cNvPr id="125" name="Google Shape;125;p86"/>
          <p:cNvSpPr txBox="1">
            <a:spLocks noGrp="1"/>
          </p:cNvSpPr>
          <p:nvPr>
            <p:ph type="body" idx="1"/>
          </p:nvPr>
        </p:nvSpPr>
        <p:spPr>
          <a:xfrm>
            <a:off x="455700" y="2139163"/>
            <a:ext cx="3623100" cy="1418100"/>
          </a:xfrm>
          <a:prstGeom prst="rect">
            <a:avLst/>
          </a:prstGeom>
          <a:noFill/>
          <a:ln>
            <a:noFill/>
          </a:ln>
        </p:spPr>
        <p:txBody>
          <a:bodyPr spcFirstLastPara="1" wrap="square" lIns="0" tIns="0" rIns="0" bIns="0" anchor="t" anchorCtr="0">
            <a:noAutofit/>
          </a:bodyPr>
          <a:lstStyle>
            <a:lvl1pPr marL="457200" lvl="0" indent="-355600" algn="l">
              <a:lnSpc>
                <a:spcPct val="115000"/>
              </a:lnSpc>
              <a:spcBef>
                <a:spcPts val="0"/>
              </a:spcBef>
              <a:spcAft>
                <a:spcPts val="0"/>
              </a:spcAft>
              <a:buSzPts val="2000"/>
              <a:buChar char="▫"/>
              <a:defRPr/>
            </a:lvl1pPr>
            <a:lvl2pPr marL="914400" lvl="1" indent="-355600" algn="l">
              <a:lnSpc>
                <a:spcPct val="115000"/>
              </a:lnSpc>
              <a:spcBef>
                <a:spcPts val="600"/>
              </a:spcBef>
              <a:spcAft>
                <a:spcPts val="0"/>
              </a:spcAft>
              <a:buSzPts val="2000"/>
              <a:buChar char="▪"/>
              <a:defRPr/>
            </a:lvl2pPr>
            <a:lvl3pPr marL="1371600" lvl="2" indent="-355600" algn="l">
              <a:lnSpc>
                <a:spcPct val="115000"/>
              </a:lnSpc>
              <a:spcBef>
                <a:spcPts val="600"/>
              </a:spcBef>
              <a:spcAft>
                <a:spcPts val="0"/>
              </a:spcAft>
              <a:buSzPts val="2000"/>
              <a:buChar char="▫"/>
              <a:defRPr/>
            </a:lvl3pPr>
            <a:lvl4pPr marL="1828800" lvl="3" indent="-355600" algn="l">
              <a:lnSpc>
                <a:spcPct val="115000"/>
              </a:lnSpc>
              <a:spcBef>
                <a:spcPts val="600"/>
              </a:spcBef>
              <a:spcAft>
                <a:spcPts val="0"/>
              </a:spcAft>
              <a:buSzPts val="2000"/>
              <a:buChar char="●"/>
              <a:defRPr/>
            </a:lvl4pPr>
            <a:lvl5pPr marL="2286000" lvl="4" indent="-355600" algn="l">
              <a:lnSpc>
                <a:spcPct val="115000"/>
              </a:lnSpc>
              <a:spcBef>
                <a:spcPts val="600"/>
              </a:spcBef>
              <a:spcAft>
                <a:spcPts val="0"/>
              </a:spcAft>
              <a:buSzPts val="2000"/>
              <a:buChar char="○"/>
              <a:defRPr/>
            </a:lvl5pPr>
            <a:lvl6pPr marL="2743200" lvl="5" indent="-355600" algn="l">
              <a:lnSpc>
                <a:spcPct val="115000"/>
              </a:lnSpc>
              <a:spcBef>
                <a:spcPts val="600"/>
              </a:spcBef>
              <a:spcAft>
                <a:spcPts val="0"/>
              </a:spcAft>
              <a:buSzPts val="2000"/>
              <a:buChar char="■"/>
              <a:defRPr/>
            </a:lvl6pPr>
            <a:lvl7pPr marL="3200400" lvl="6" indent="-355600" algn="l">
              <a:lnSpc>
                <a:spcPct val="115000"/>
              </a:lnSpc>
              <a:spcBef>
                <a:spcPts val="600"/>
              </a:spcBef>
              <a:spcAft>
                <a:spcPts val="0"/>
              </a:spcAft>
              <a:buSzPts val="2000"/>
              <a:buChar char="●"/>
              <a:defRPr/>
            </a:lvl7pPr>
            <a:lvl8pPr marL="3657600" lvl="7" indent="-355600" algn="l">
              <a:lnSpc>
                <a:spcPct val="115000"/>
              </a:lnSpc>
              <a:spcBef>
                <a:spcPts val="600"/>
              </a:spcBef>
              <a:spcAft>
                <a:spcPts val="0"/>
              </a:spcAft>
              <a:buSzPts val="2000"/>
              <a:buChar char="○"/>
              <a:defRPr/>
            </a:lvl8pPr>
            <a:lvl9pPr marL="4114800" lvl="8" indent="-355600" algn="l">
              <a:lnSpc>
                <a:spcPct val="115000"/>
              </a:lnSpc>
              <a:spcBef>
                <a:spcPts val="600"/>
              </a:spcBef>
              <a:spcAft>
                <a:spcPts val="600"/>
              </a:spcAft>
              <a:buSzPts val="2000"/>
              <a:buChar char="■"/>
              <a:defRPr/>
            </a:lvl9pPr>
          </a:lstStyle>
          <a:p>
            <a:endParaRPr/>
          </a:p>
        </p:txBody>
      </p:sp>
      <p:sp>
        <p:nvSpPr>
          <p:cNvPr id="126" name="Google Shape;126;p86"/>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1pPr>
            <a:lvl2pPr marL="0" marR="0" lvl="1"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2pPr>
            <a:lvl3pPr marL="0" marR="0" lvl="2"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3pPr>
            <a:lvl4pPr marL="0" marR="0" lvl="3"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4pPr>
            <a:lvl5pPr marL="0" marR="0" lvl="4"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5pPr>
            <a:lvl6pPr marL="0" marR="0" lvl="5"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6pPr>
            <a:lvl7pPr marL="0" marR="0" lvl="6"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7pPr>
            <a:lvl8pPr marL="0" marR="0" lvl="7"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8pPr>
            <a:lvl9pPr marL="0" marR="0" lvl="8"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87"/>
          <p:cNvSpPr/>
          <p:nvPr/>
        </p:nvSpPr>
        <p:spPr>
          <a:xfrm>
            <a:off x="2307300" y="921000"/>
            <a:ext cx="6836700" cy="4222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87"/>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a:lvl1pPr>
            <a:lvl2pPr lvl="1" algn="l">
              <a:lnSpc>
                <a:spcPct val="90000"/>
              </a:lnSpc>
              <a:spcBef>
                <a:spcPts val="0"/>
              </a:spcBef>
              <a:spcAft>
                <a:spcPts val="0"/>
              </a:spcAft>
              <a:buSzPts val="2200"/>
              <a:buNone/>
              <a:defRPr/>
            </a:lvl2pPr>
            <a:lvl3pPr lvl="2" algn="l">
              <a:lnSpc>
                <a:spcPct val="90000"/>
              </a:lnSpc>
              <a:spcBef>
                <a:spcPts val="0"/>
              </a:spcBef>
              <a:spcAft>
                <a:spcPts val="0"/>
              </a:spcAft>
              <a:buSzPts val="2200"/>
              <a:buNone/>
              <a:defRPr/>
            </a:lvl3pPr>
            <a:lvl4pPr lvl="3" algn="l">
              <a:lnSpc>
                <a:spcPct val="90000"/>
              </a:lnSpc>
              <a:spcBef>
                <a:spcPts val="0"/>
              </a:spcBef>
              <a:spcAft>
                <a:spcPts val="0"/>
              </a:spcAft>
              <a:buSzPts val="2200"/>
              <a:buNone/>
              <a:defRPr/>
            </a:lvl4pPr>
            <a:lvl5pPr lvl="4" algn="l">
              <a:lnSpc>
                <a:spcPct val="90000"/>
              </a:lnSpc>
              <a:spcBef>
                <a:spcPts val="0"/>
              </a:spcBef>
              <a:spcAft>
                <a:spcPts val="0"/>
              </a:spcAft>
              <a:buSzPts val="2200"/>
              <a:buNone/>
              <a:defRPr/>
            </a:lvl5pPr>
            <a:lvl6pPr lvl="5" algn="l">
              <a:lnSpc>
                <a:spcPct val="90000"/>
              </a:lnSpc>
              <a:spcBef>
                <a:spcPts val="0"/>
              </a:spcBef>
              <a:spcAft>
                <a:spcPts val="0"/>
              </a:spcAft>
              <a:buSzPts val="2200"/>
              <a:buNone/>
              <a:defRPr/>
            </a:lvl6pPr>
            <a:lvl7pPr lvl="6" algn="l">
              <a:lnSpc>
                <a:spcPct val="90000"/>
              </a:lnSpc>
              <a:spcBef>
                <a:spcPts val="0"/>
              </a:spcBef>
              <a:spcAft>
                <a:spcPts val="0"/>
              </a:spcAft>
              <a:buSzPts val="2200"/>
              <a:buNone/>
              <a:defRPr/>
            </a:lvl7pPr>
            <a:lvl8pPr lvl="7" algn="l">
              <a:lnSpc>
                <a:spcPct val="90000"/>
              </a:lnSpc>
              <a:spcBef>
                <a:spcPts val="0"/>
              </a:spcBef>
              <a:spcAft>
                <a:spcPts val="0"/>
              </a:spcAft>
              <a:buSzPts val="2200"/>
              <a:buNone/>
              <a:defRPr/>
            </a:lvl8pPr>
            <a:lvl9pPr lvl="8" algn="l">
              <a:lnSpc>
                <a:spcPct val="90000"/>
              </a:lnSpc>
              <a:spcBef>
                <a:spcPts val="0"/>
              </a:spcBef>
              <a:spcAft>
                <a:spcPts val="0"/>
              </a:spcAft>
              <a:buSzPts val="2200"/>
              <a:buNone/>
              <a:defRPr/>
            </a:lvl9pPr>
          </a:lstStyle>
          <a:p>
            <a:endParaRPr/>
          </a:p>
        </p:txBody>
      </p:sp>
      <p:sp>
        <p:nvSpPr>
          <p:cNvPr id="130" name="Google Shape;130;p87"/>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1pPr>
            <a:lvl2pPr marL="0" marR="0" lvl="1"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2pPr>
            <a:lvl3pPr marL="0" marR="0" lvl="2"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3pPr>
            <a:lvl4pPr marL="0" marR="0" lvl="3"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4pPr>
            <a:lvl5pPr marL="0" marR="0" lvl="4"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5pPr>
            <a:lvl6pPr marL="0" marR="0" lvl="5"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6pPr>
            <a:lvl7pPr marL="0" marR="0" lvl="6"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7pPr>
            <a:lvl8pPr marL="0" marR="0" lvl="7"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8pPr>
            <a:lvl9pPr marL="0" marR="0" lvl="8"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131"/>
        <p:cNvGrpSpPr/>
        <p:nvPr/>
      </p:nvGrpSpPr>
      <p:grpSpPr>
        <a:xfrm>
          <a:off x="0" y="0"/>
          <a:ext cx="0" cy="0"/>
          <a:chOff x="0" y="0"/>
          <a:chExt cx="0" cy="0"/>
        </a:xfrm>
      </p:grpSpPr>
      <p:sp>
        <p:nvSpPr>
          <p:cNvPr id="132" name="Google Shape;132;p88"/>
          <p:cNvSpPr/>
          <p:nvPr/>
        </p:nvSpPr>
        <p:spPr>
          <a:xfrm>
            <a:off x="2307300" y="0"/>
            <a:ext cx="6836700" cy="46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88"/>
          <p:cNvSpPr txBox="1">
            <a:spLocks noGrp="1"/>
          </p:cNvSpPr>
          <p:nvPr>
            <p:ph type="body" idx="1"/>
          </p:nvPr>
        </p:nvSpPr>
        <p:spPr>
          <a:xfrm>
            <a:off x="367825" y="3875252"/>
            <a:ext cx="1767300" cy="859500"/>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0"/>
              </a:spcBef>
              <a:spcAft>
                <a:spcPts val="0"/>
              </a:spcAft>
              <a:buClr>
                <a:schemeClr val="dk2"/>
              </a:buClr>
              <a:buSzPts val="1500"/>
              <a:buNone/>
              <a:defRPr sz="1500">
                <a:solidFill>
                  <a:schemeClr val="dk2"/>
                </a:solidFill>
              </a:defRPr>
            </a:lvl1pPr>
          </a:lstStyle>
          <a:p>
            <a:endParaRPr/>
          </a:p>
        </p:txBody>
      </p:sp>
      <p:sp>
        <p:nvSpPr>
          <p:cNvPr id="134" name="Google Shape;134;p88"/>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1pPr>
            <a:lvl2pPr marL="0" marR="0" lvl="1"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2pPr>
            <a:lvl3pPr marL="0" marR="0" lvl="2"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3pPr>
            <a:lvl4pPr marL="0" marR="0" lvl="3"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4pPr>
            <a:lvl5pPr marL="0" marR="0" lvl="4"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5pPr>
            <a:lvl6pPr marL="0" marR="0" lvl="5"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6pPr>
            <a:lvl7pPr marL="0" marR="0" lvl="6"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7pPr>
            <a:lvl8pPr marL="0" marR="0" lvl="7"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8pPr>
            <a:lvl9pPr marL="0" marR="0" lvl="8"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with transparent frame">
  <p:cSld name="BLANK_1">
    <p:bg>
      <p:bgPr>
        <a:solidFill>
          <a:schemeClr val="lt1"/>
        </a:solidFill>
        <a:effectLst/>
      </p:bgPr>
    </p:bg>
    <p:spTree>
      <p:nvGrpSpPr>
        <p:cNvPr id="1" name="Shape 135"/>
        <p:cNvGrpSpPr/>
        <p:nvPr/>
      </p:nvGrpSpPr>
      <p:grpSpPr>
        <a:xfrm>
          <a:off x="0" y="0"/>
          <a:ext cx="0" cy="0"/>
          <a:chOff x="0" y="0"/>
          <a:chExt cx="0" cy="0"/>
        </a:xfrm>
      </p:grpSpPr>
      <p:sp>
        <p:nvSpPr>
          <p:cNvPr id="136" name="Google Shape;136;p89"/>
          <p:cNvSpPr/>
          <p:nvPr/>
        </p:nvSpPr>
        <p:spPr>
          <a:xfrm>
            <a:off x="0" y="0"/>
            <a:ext cx="9144000" cy="5143500"/>
          </a:xfrm>
          <a:prstGeom prst="frame">
            <a:avLst>
              <a:gd name="adj1" fmla="val 8849"/>
            </a:avLst>
          </a:prstGeom>
          <a:solidFill>
            <a:srgbClr val="3B1106">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89"/>
          <p:cNvSpPr txBox="1">
            <a:spLocks noGrp="1"/>
          </p:cNvSpPr>
          <p:nvPr>
            <p:ph type="sldNum" idx="12"/>
          </p:nvPr>
        </p:nvSpPr>
        <p:spPr>
          <a:xfrm>
            <a:off x="8688300" y="4687750"/>
            <a:ext cx="455700" cy="455700"/>
          </a:xfrm>
          <a:prstGeom prst="rect">
            <a:avLst/>
          </a:prstGeom>
          <a:solidFill>
            <a:srgbClr val="3B1106">
              <a:alpha val="5490"/>
            </a:srgbClr>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1pPr>
            <a:lvl2pPr marL="0" marR="0" lvl="1"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2pPr>
            <a:lvl3pPr marL="0" marR="0" lvl="2"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3pPr>
            <a:lvl4pPr marL="0" marR="0" lvl="3"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4pPr>
            <a:lvl5pPr marL="0" marR="0" lvl="4"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5pPr>
            <a:lvl6pPr marL="0" marR="0" lvl="5"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6pPr>
            <a:lvl7pPr marL="0" marR="0" lvl="6"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7pPr>
            <a:lvl8pPr marL="0" marR="0" lvl="7"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8pPr>
            <a:lvl9pPr marL="0" marR="0" lvl="8" indent="0" algn="ctr">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5"/>
        <p:cNvGrpSpPr/>
        <p:nvPr/>
      </p:nvGrpSpPr>
      <p:grpSpPr>
        <a:xfrm>
          <a:off x="0" y="0"/>
          <a:ext cx="0" cy="0"/>
          <a:chOff x="0" y="0"/>
          <a:chExt cx="0" cy="0"/>
        </a:xfrm>
      </p:grpSpPr>
      <p:sp>
        <p:nvSpPr>
          <p:cNvPr id="146" name="Google Shape;146;p69"/>
          <p:cNvSpPr txBox="1">
            <a:spLocks noGrp="1"/>
          </p:cNvSpPr>
          <p:nvPr>
            <p:ph type="title"/>
          </p:nvPr>
        </p:nvSpPr>
        <p:spPr>
          <a:xfrm>
            <a:off x="7007271" y="221583"/>
            <a:ext cx="1844992" cy="33855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200" b="0" i="0" u="sng">
                <a:solidFill>
                  <a:srgbClr val="181769"/>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69"/>
          <p:cNvSpPr txBox="1">
            <a:spLocks noGrp="1"/>
          </p:cNvSpPr>
          <p:nvPr>
            <p:ph type="body" idx="1"/>
          </p:nvPr>
        </p:nvSpPr>
        <p:spPr>
          <a:xfrm>
            <a:off x="1040891" y="1508259"/>
            <a:ext cx="7062219"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b="0" i="0">
                <a:solidFill>
                  <a:schemeClr val="dk1"/>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8" name="Google Shape;148;p69"/>
          <p:cNvSpPr txBox="1">
            <a:spLocks noGrp="1"/>
          </p:cNvSpPr>
          <p:nvPr>
            <p:ph type="ftr" idx="11"/>
          </p:nvPr>
        </p:nvSpPr>
        <p:spPr>
          <a:xfrm>
            <a:off x="3108960" y="4783455"/>
            <a:ext cx="2926080" cy="1384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69"/>
          <p:cNvSpPr txBox="1">
            <a:spLocks noGrp="1"/>
          </p:cNvSpPr>
          <p:nvPr>
            <p:ph type="dt" idx="10"/>
          </p:nvPr>
        </p:nvSpPr>
        <p:spPr>
          <a:xfrm>
            <a:off x="457200" y="4783455"/>
            <a:ext cx="2103120" cy="1384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69"/>
          <p:cNvSpPr txBox="1">
            <a:spLocks noGrp="1"/>
          </p:cNvSpPr>
          <p:nvPr>
            <p:ph type="sldNum" idx="12"/>
          </p:nvPr>
        </p:nvSpPr>
        <p:spPr>
          <a:xfrm>
            <a:off x="6583681" y="4783455"/>
            <a:ext cx="2103120" cy="1384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151"/>
        <p:cNvGrpSpPr/>
        <p:nvPr/>
      </p:nvGrpSpPr>
      <p:grpSpPr>
        <a:xfrm>
          <a:off x="0" y="0"/>
          <a:ext cx="0" cy="0"/>
          <a:chOff x="0" y="0"/>
          <a:chExt cx="0" cy="0"/>
        </a:xfrm>
      </p:grpSpPr>
      <p:sp>
        <p:nvSpPr>
          <p:cNvPr id="152" name="Google Shape;152;p70"/>
          <p:cNvSpPr txBox="1">
            <a:spLocks noGrp="1"/>
          </p:cNvSpPr>
          <p:nvPr>
            <p:ph type="ftr" idx="11"/>
          </p:nvPr>
        </p:nvSpPr>
        <p:spPr>
          <a:xfrm>
            <a:off x="3108960" y="4783455"/>
            <a:ext cx="2926080" cy="1384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70"/>
          <p:cNvSpPr txBox="1">
            <a:spLocks noGrp="1"/>
          </p:cNvSpPr>
          <p:nvPr>
            <p:ph type="dt" idx="10"/>
          </p:nvPr>
        </p:nvSpPr>
        <p:spPr>
          <a:xfrm>
            <a:off x="457200" y="4783455"/>
            <a:ext cx="2103120" cy="1384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70"/>
          <p:cNvSpPr txBox="1">
            <a:spLocks noGrp="1"/>
          </p:cNvSpPr>
          <p:nvPr>
            <p:ph type="sldNum" idx="12"/>
          </p:nvPr>
        </p:nvSpPr>
        <p:spPr>
          <a:xfrm>
            <a:off x="6583681" y="4783455"/>
            <a:ext cx="2103120" cy="1384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155"/>
        <p:cNvGrpSpPr/>
        <p:nvPr/>
      </p:nvGrpSpPr>
      <p:grpSpPr>
        <a:xfrm>
          <a:off x="0" y="0"/>
          <a:ext cx="0" cy="0"/>
          <a:chOff x="0" y="0"/>
          <a:chExt cx="0" cy="0"/>
        </a:xfrm>
      </p:grpSpPr>
      <p:sp>
        <p:nvSpPr>
          <p:cNvPr id="156" name="Google Shape;156;p71"/>
          <p:cNvSpPr/>
          <p:nvPr/>
        </p:nvSpPr>
        <p:spPr>
          <a:xfrm>
            <a:off x="2286000" y="0"/>
            <a:ext cx="2286000" cy="2571750"/>
          </a:xfrm>
          <a:custGeom>
            <a:avLst/>
            <a:gdLst/>
            <a:ahLst/>
            <a:cxnLst/>
            <a:rect l="l" t="t" r="r" b="b"/>
            <a:pathLst>
              <a:path w="4571999" h="5143500" extrusionOk="0">
                <a:moveTo>
                  <a:pt x="4571999" y="5143499"/>
                </a:moveTo>
                <a:lnTo>
                  <a:pt x="0" y="5143499"/>
                </a:lnTo>
                <a:lnTo>
                  <a:pt x="0" y="0"/>
                </a:lnTo>
                <a:lnTo>
                  <a:pt x="4571999" y="0"/>
                </a:lnTo>
                <a:lnTo>
                  <a:pt x="4571999" y="5143499"/>
                </a:lnTo>
                <a:close/>
              </a:path>
            </a:pathLst>
          </a:custGeom>
          <a:solidFill>
            <a:srgbClr val="DE67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900" b="0" i="0" u="none" strike="noStrike" cap="none">
              <a:solidFill>
                <a:srgbClr val="000000"/>
              </a:solidFill>
              <a:latin typeface="Arial"/>
              <a:ea typeface="Arial"/>
              <a:cs typeface="Arial"/>
              <a:sym typeface="Arial"/>
            </a:endParaRPr>
          </a:p>
        </p:txBody>
      </p:sp>
      <p:pic>
        <p:nvPicPr>
          <p:cNvPr id="157" name="Google Shape;157;p71"/>
          <p:cNvPicPr preferRelativeResize="0"/>
          <p:nvPr/>
        </p:nvPicPr>
        <p:blipFill rotWithShape="1">
          <a:blip r:embed="rId2">
            <a:alphaModFix/>
          </a:blip>
          <a:srcRect/>
          <a:stretch/>
        </p:blipFill>
        <p:spPr>
          <a:xfrm>
            <a:off x="2196428" y="2571750"/>
            <a:ext cx="2376487" cy="2571750"/>
          </a:xfrm>
          <a:prstGeom prst="rect">
            <a:avLst/>
          </a:prstGeom>
          <a:noFill/>
          <a:ln>
            <a:noFill/>
          </a:ln>
        </p:spPr>
      </p:pic>
      <p:sp>
        <p:nvSpPr>
          <p:cNvPr id="158" name="Google Shape;158;p71"/>
          <p:cNvSpPr/>
          <p:nvPr/>
        </p:nvSpPr>
        <p:spPr>
          <a:xfrm>
            <a:off x="0" y="2571750"/>
            <a:ext cx="2286000" cy="2571750"/>
          </a:xfrm>
          <a:custGeom>
            <a:avLst/>
            <a:gdLst/>
            <a:ahLst/>
            <a:cxnLst/>
            <a:rect l="l" t="t" r="r" b="b"/>
            <a:pathLst>
              <a:path w="4572000" h="5143500" extrusionOk="0">
                <a:moveTo>
                  <a:pt x="4571999" y="5143499"/>
                </a:moveTo>
                <a:lnTo>
                  <a:pt x="0" y="5143499"/>
                </a:lnTo>
                <a:lnTo>
                  <a:pt x="0" y="0"/>
                </a:lnTo>
                <a:lnTo>
                  <a:pt x="4571999" y="0"/>
                </a:lnTo>
                <a:lnTo>
                  <a:pt x="4571999" y="5143499"/>
                </a:lnTo>
                <a:close/>
              </a:path>
            </a:pathLst>
          </a:custGeom>
          <a:solidFill>
            <a:srgbClr val="61A2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900" b="0" i="0" u="none" strike="noStrike" cap="none">
              <a:solidFill>
                <a:srgbClr val="000000"/>
              </a:solidFill>
              <a:latin typeface="Arial"/>
              <a:ea typeface="Arial"/>
              <a:cs typeface="Arial"/>
              <a:sym typeface="Arial"/>
            </a:endParaRPr>
          </a:p>
        </p:txBody>
      </p:sp>
      <p:pic>
        <p:nvPicPr>
          <p:cNvPr id="159" name="Google Shape;159;p71"/>
          <p:cNvPicPr preferRelativeResize="0"/>
          <p:nvPr/>
        </p:nvPicPr>
        <p:blipFill rotWithShape="1">
          <a:blip r:embed="rId3">
            <a:alphaModFix/>
          </a:blip>
          <a:srcRect/>
          <a:stretch/>
        </p:blipFill>
        <p:spPr>
          <a:xfrm>
            <a:off x="0" y="0"/>
            <a:ext cx="2286000" cy="2571750"/>
          </a:xfrm>
          <a:prstGeom prst="rect">
            <a:avLst/>
          </a:prstGeom>
          <a:noFill/>
          <a:ln>
            <a:noFill/>
          </a:ln>
        </p:spPr>
      </p:pic>
      <p:sp>
        <p:nvSpPr>
          <p:cNvPr id="160" name="Google Shape;160;p71"/>
          <p:cNvSpPr/>
          <p:nvPr/>
        </p:nvSpPr>
        <p:spPr>
          <a:xfrm>
            <a:off x="3065507" y="847140"/>
            <a:ext cx="1062990" cy="24765"/>
          </a:xfrm>
          <a:custGeom>
            <a:avLst/>
            <a:gdLst/>
            <a:ahLst/>
            <a:cxnLst/>
            <a:rect l="l" t="t" r="r" b="b"/>
            <a:pathLst>
              <a:path w="2125980" h="49530" extrusionOk="0">
                <a:moveTo>
                  <a:pt x="2125637" y="0"/>
                </a:moveTo>
                <a:lnTo>
                  <a:pt x="2120811" y="0"/>
                </a:lnTo>
                <a:lnTo>
                  <a:pt x="0" y="0"/>
                </a:lnTo>
                <a:lnTo>
                  <a:pt x="0" y="49326"/>
                </a:lnTo>
                <a:lnTo>
                  <a:pt x="2120811" y="49326"/>
                </a:lnTo>
                <a:lnTo>
                  <a:pt x="2125637" y="49326"/>
                </a:lnTo>
                <a:lnTo>
                  <a:pt x="212563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900" b="0" i="0" u="none" strike="noStrike" cap="none">
              <a:solidFill>
                <a:srgbClr val="000000"/>
              </a:solidFill>
              <a:latin typeface="Arial"/>
              <a:ea typeface="Arial"/>
              <a:cs typeface="Arial"/>
              <a:sym typeface="Arial"/>
            </a:endParaRPr>
          </a:p>
        </p:txBody>
      </p:sp>
      <p:sp>
        <p:nvSpPr>
          <p:cNvPr id="161" name="Google Shape;161;p71"/>
          <p:cNvSpPr txBox="1">
            <a:spLocks noGrp="1"/>
          </p:cNvSpPr>
          <p:nvPr>
            <p:ph type="title"/>
          </p:nvPr>
        </p:nvSpPr>
        <p:spPr>
          <a:xfrm>
            <a:off x="7007271" y="221583"/>
            <a:ext cx="1844992" cy="33855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200" b="0" i="0" u="sng">
                <a:solidFill>
                  <a:srgbClr val="181769"/>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71"/>
          <p:cNvSpPr txBox="1">
            <a:spLocks noGrp="1"/>
          </p:cNvSpPr>
          <p:nvPr>
            <p:ph type="body" idx="1"/>
          </p:nvPr>
        </p:nvSpPr>
        <p:spPr>
          <a:xfrm>
            <a:off x="457200" y="1183005"/>
            <a:ext cx="3977640"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63" name="Google Shape;163;p71"/>
          <p:cNvSpPr txBox="1">
            <a:spLocks noGrp="1"/>
          </p:cNvSpPr>
          <p:nvPr>
            <p:ph type="body" idx="2"/>
          </p:nvPr>
        </p:nvSpPr>
        <p:spPr>
          <a:xfrm>
            <a:off x="4709160" y="1183005"/>
            <a:ext cx="3977640"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64" name="Google Shape;164;p71"/>
          <p:cNvSpPr txBox="1">
            <a:spLocks noGrp="1"/>
          </p:cNvSpPr>
          <p:nvPr>
            <p:ph type="ftr" idx="11"/>
          </p:nvPr>
        </p:nvSpPr>
        <p:spPr>
          <a:xfrm>
            <a:off x="3108960" y="4783455"/>
            <a:ext cx="2926080" cy="1384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71"/>
          <p:cNvSpPr txBox="1">
            <a:spLocks noGrp="1"/>
          </p:cNvSpPr>
          <p:nvPr>
            <p:ph type="dt" idx="10"/>
          </p:nvPr>
        </p:nvSpPr>
        <p:spPr>
          <a:xfrm>
            <a:off x="457200" y="4783455"/>
            <a:ext cx="2103120" cy="1384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71"/>
          <p:cNvSpPr txBox="1">
            <a:spLocks noGrp="1"/>
          </p:cNvSpPr>
          <p:nvPr>
            <p:ph type="sldNum" idx="12"/>
          </p:nvPr>
        </p:nvSpPr>
        <p:spPr>
          <a:xfrm>
            <a:off x="6583681" y="4783455"/>
            <a:ext cx="2103120" cy="1384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7"/>
        <p:cNvGrpSpPr/>
        <p:nvPr/>
      </p:nvGrpSpPr>
      <p:grpSpPr>
        <a:xfrm>
          <a:off x="0" y="0"/>
          <a:ext cx="0" cy="0"/>
          <a:chOff x="0" y="0"/>
          <a:chExt cx="0" cy="0"/>
        </a:xfrm>
      </p:grpSpPr>
      <p:sp>
        <p:nvSpPr>
          <p:cNvPr id="168" name="Google Shape;168;p105"/>
          <p:cNvSpPr txBox="1">
            <a:spLocks noGrp="1"/>
          </p:cNvSpPr>
          <p:nvPr>
            <p:ph type="ctrTitle"/>
          </p:nvPr>
        </p:nvSpPr>
        <p:spPr>
          <a:xfrm>
            <a:off x="508000" y="244374"/>
            <a:ext cx="8128001" cy="67710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105"/>
          <p:cNvSpPr txBox="1">
            <a:spLocks noGrp="1"/>
          </p:cNvSpPr>
          <p:nvPr>
            <p:ph type="subTitle" idx="1"/>
          </p:nvPr>
        </p:nvSpPr>
        <p:spPr>
          <a:xfrm>
            <a:off x="1371600" y="2880360"/>
            <a:ext cx="640080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105"/>
          <p:cNvSpPr txBox="1">
            <a:spLocks noGrp="1"/>
          </p:cNvSpPr>
          <p:nvPr>
            <p:ph type="ftr" idx="11"/>
          </p:nvPr>
        </p:nvSpPr>
        <p:spPr>
          <a:xfrm>
            <a:off x="3108960" y="4783455"/>
            <a:ext cx="2926080" cy="1384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105"/>
          <p:cNvSpPr txBox="1">
            <a:spLocks noGrp="1"/>
          </p:cNvSpPr>
          <p:nvPr>
            <p:ph type="dt" idx="10"/>
          </p:nvPr>
        </p:nvSpPr>
        <p:spPr>
          <a:xfrm>
            <a:off x="457200" y="4783455"/>
            <a:ext cx="2103120" cy="1384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105"/>
          <p:cNvSpPr txBox="1">
            <a:spLocks noGrp="1"/>
          </p:cNvSpPr>
          <p:nvPr>
            <p:ph type="sldNum" idx="12"/>
          </p:nvPr>
        </p:nvSpPr>
        <p:spPr>
          <a:xfrm>
            <a:off x="6583681" y="4783455"/>
            <a:ext cx="2103120" cy="1384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3"/>
        <p:cNvGrpSpPr/>
        <p:nvPr/>
      </p:nvGrpSpPr>
      <p:grpSpPr>
        <a:xfrm>
          <a:off x="0" y="0"/>
          <a:ext cx="0" cy="0"/>
          <a:chOff x="0" y="0"/>
          <a:chExt cx="0" cy="0"/>
        </a:xfrm>
      </p:grpSpPr>
      <p:sp>
        <p:nvSpPr>
          <p:cNvPr id="174" name="Google Shape;174;p106"/>
          <p:cNvSpPr txBox="1">
            <a:spLocks noGrp="1"/>
          </p:cNvSpPr>
          <p:nvPr>
            <p:ph type="title"/>
          </p:nvPr>
        </p:nvSpPr>
        <p:spPr>
          <a:xfrm>
            <a:off x="7007271" y="221583"/>
            <a:ext cx="1844992" cy="33855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200" b="0" i="0" u="sng">
                <a:solidFill>
                  <a:srgbClr val="181769"/>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106"/>
          <p:cNvSpPr txBox="1">
            <a:spLocks noGrp="1"/>
          </p:cNvSpPr>
          <p:nvPr>
            <p:ph type="ftr" idx="11"/>
          </p:nvPr>
        </p:nvSpPr>
        <p:spPr>
          <a:xfrm>
            <a:off x="3108960" y="4783455"/>
            <a:ext cx="2926080" cy="1384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06"/>
          <p:cNvSpPr txBox="1">
            <a:spLocks noGrp="1"/>
          </p:cNvSpPr>
          <p:nvPr>
            <p:ph type="dt" idx="10"/>
          </p:nvPr>
        </p:nvSpPr>
        <p:spPr>
          <a:xfrm>
            <a:off x="457200" y="4783455"/>
            <a:ext cx="2103120" cy="1384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06"/>
          <p:cNvSpPr txBox="1">
            <a:spLocks noGrp="1"/>
          </p:cNvSpPr>
          <p:nvPr>
            <p:ph type="sldNum" idx="12"/>
          </p:nvPr>
        </p:nvSpPr>
        <p:spPr>
          <a:xfrm>
            <a:off x="6583681" y="4783455"/>
            <a:ext cx="2103120" cy="1384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2"/>
        <p:cNvGrpSpPr/>
        <p:nvPr/>
      </p:nvGrpSpPr>
      <p:grpSpPr>
        <a:xfrm>
          <a:off x="0" y="0"/>
          <a:ext cx="0" cy="0"/>
          <a:chOff x="0" y="0"/>
          <a:chExt cx="0" cy="0"/>
        </a:xfrm>
      </p:grpSpPr>
      <p:sp>
        <p:nvSpPr>
          <p:cNvPr id="183" name="Google Shape;183;p73"/>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4" name="Google Shape;184;p73"/>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5" name="Google Shape;185;p73"/>
          <p:cNvSpPr txBox="1">
            <a:spLocks noGrp="1"/>
          </p:cNvSpPr>
          <p:nvPr>
            <p:ph type="ctrTitle"/>
          </p:nvPr>
        </p:nvSpPr>
        <p:spPr>
          <a:xfrm>
            <a:off x="3044700" y="1444255"/>
            <a:ext cx="3054600" cy="1537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a:endParaRPr/>
          </a:p>
        </p:txBody>
      </p:sp>
      <p:sp>
        <p:nvSpPr>
          <p:cNvPr id="186" name="Google Shape;186;p73"/>
          <p:cNvSpPr txBox="1">
            <a:spLocks noGrp="1"/>
          </p:cNvSpPr>
          <p:nvPr>
            <p:ph type="subTitle" idx="1"/>
          </p:nvPr>
        </p:nvSpPr>
        <p:spPr>
          <a:xfrm>
            <a:off x="3044700" y="3116580"/>
            <a:ext cx="3054600" cy="701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87" name="Google Shape;187;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1"/>
        <p:cNvGrpSpPr/>
        <p:nvPr/>
      </p:nvGrpSpPr>
      <p:grpSpPr>
        <a:xfrm>
          <a:off x="0" y="0"/>
          <a:ext cx="0" cy="0"/>
          <a:chOff x="0" y="0"/>
          <a:chExt cx="0" cy="0"/>
        </a:xfrm>
      </p:grpSpPr>
      <p:sp>
        <p:nvSpPr>
          <p:cNvPr id="22" name="Google Shape;22;p75"/>
          <p:cNvSpPr txBox="1">
            <a:spLocks noGrp="1"/>
          </p:cNvSpPr>
          <p:nvPr>
            <p:ph type="title"/>
          </p:nvPr>
        </p:nvSpPr>
        <p:spPr>
          <a:xfrm>
            <a:off x="815326" y="605550"/>
            <a:ext cx="7619803" cy="66933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A2256"/>
              </a:buClr>
              <a:buSzPts val="2000"/>
              <a:buFont typeface="Calibri"/>
              <a:buNone/>
              <a:defRPr sz="2000" b="1">
                <a:solidFill>
                  <a:srgbClr val="4A225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5"/>
          <p:cNvSpPr txBox="1">
            <a:spLocks noGrp="1"/>
          </p:cNvSpPr>
          <p:nvPr>
            <p:ph type="body" idx="1"/>
          </p:nvPr>
        </p:nvSpPr>
        <p:spPr>
          <a:xfrm>
            <a:off x="815326" y="1356183"/>
            <a:ext cx="7619803" cy="3238440"/>
          </a:xfrm>
          <a:prstGeom prst="rect">
            <a:avLst/>
          </a:prstGeom>
          <a:noFill/>
          <a:ln>
            <a:noFill/>
          </a:ln>
        </p:spPr>
        <p:txBody>
          <a:bodyPr spcFirstLastPara="1" wrap="square" lIns="91425" tIns="45700" rIns="91425" bIns="45700" anchor="t" anchorCtr="0">
            <a:normAutofit/>
          </a:bodyPr>
          <a:lstStyle>
            <a:lvl1pPr marL="457200" lvl="0" indent="-292100" algn="l">
              <a:lnSpc>
                <a:spcPct val="100000"/>
              </a:lnSpc>
              <a:spcBef>
                <a:spcPts val="200"/>
              </a:spcBef>
              <a:spcAft>
                <a:spcPts val="0"/>
              </a:spcAft>
              <a:buClr>
                <a:schemeClr val="dk1"/>
              </a:buClr>
              <a:buSzPts val="1000"/>
              <a:buChar char="•"/>
              <a:defRPr sz="1000"/>
            </a:lvl1pPr>
            <a:lvl2pPr marL="914400" lvl="1" indent="-292100" algn="l">
              <a:lnSpc>
                <a:spcPct val="100000"/>
              </a:lnSpc>
              <a:spcBef>
                <a:spcPts val="200"/>
              </a:spcBef>
              <a:spcAft>
                <a:spcPts val="0"/>
              </a:spcAft>
              <a:buClr>
                <a:schemeClr val="dk1"/>
              </a:buClr>
              <a:buSzPts val="1000"/>
              <a:buFont typeface="Arial"/>
              <a:buChar char="•"/>
              <a:defRPr sz="1000"/>
            </a:lvl2pPr>
            <a:lvl3pPr marL="1371600" lvl="2" indent="-292100" algn="l">
              <a:lnSpc>
                <a:spcPct val="100000"/>
              </a:lnSpc>
              <a:spcBef>
                <a:spcPts val="200"/>
              </a:spcBef>
              <a:spcAft>
                <a:spcPts val="0"/>
              </a:spcAft>
              <a:buClr>
                <a:schemeClr val="dk1"/>
              </a:buClr>
              <a:buSzPts val="1000"/>
              <a:buChar char="•"/>
              <a:defRPr sz="10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75"/>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8"/>
        <p:cNvGrpSpPr/>
        <p:nvPr/>
      </p:nvGrpSpPr>
      <p:grpSpPr>
        <a:xfrm>
          <a:off x="0" y="0"/>
          <a:ext cx="0" cy="0"/>
          <a:chOff x="0" y="0"/>
          <a:chExt cx="0" cy="0"/>
        </a:xfrm>
      </p:grpSpPr>
      <p:sp>
        <p:nvSpPr>
          <p:cNvPr id="189" name="Google Shape;189;p7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74"/>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191" name="Google Shape;191;p74"/>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2" name="Google Shape;192;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3"/>
        <p:cNvGrpSpPr/>
        <p:nvPr/>
      </p:nvGrpSpPr>
      <p:grpSpPr>
        <a:xfrm>
          <a:off x="0" y="0"/>
          <a:ext cx="0" cy="0"/>
          <a:chOff x="0" y="0"/>
          <a:chExt cx="0" cy="0"/>
        </a:xfrm>
      </p:grpSpPr>
      <p:sp>
        <p:nvSpPr>
          <p:cNvPr id="194" name="Google Shape;194;p107"/>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95" name="Google Shape;195;p107"/>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96" name="Google Shape;196;p107"/>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a:endParaRPr/>
          </a:p>
        </p:txBody>
      </p:sp>
      <p:sp>
        <p:nvSpPr>
          <p:cNvPr id="197" name="Google Shape;197;p1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8"/>
        <p:cNvGrpSpPr/>
        <p:nvPr/>
      </p:nvGrpSpPr>
      <p:grpSpPr>
        <a:xfrm>
          <a:off x="0" y="0"/>
          <a:ext cx="0" cy="0"/>
          <a:chOff x="0" y="0"/>
          <a:chExt cx="0" cy="0"/>
        </a:xfrm>
      </p:grpSpPr>
      <p:sp>
        <p:nvSpPr>
          <p:cNvPr id="199" name="Google Shape;199;p108"/>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00" name="Google Shape;200;p108"/>
          <p:cNvSpPr txBox="1">
            <a:spLocks noGrp="1"/>
          </p:cNvSpPr>
          <p:nvPr>
            <p:ph type="body" idx="1"/>
          </p:nvPr>
        </p:nvSpPr>
        <p:spPr>
          <a:xfrm>
            <a:off x="311700" y="1225225"/>
            <a:ext cx="3999900" cy="3354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1" name="Google Shape;201;p108"/>
          <p:cNvSpPr txBox="1">
            <a:spLocks noGrp="1"/>
          </p:cNvSpPr>
          <p:nvPr>
            <p:ph type="body" idx="2"/>
          </p:nvPr>
        </p:nvSpPr>
        <p:spPr>
          <a:xfrm>
            <a:off x="4832400" y="1225225"/>
            <a:ext cx="3999900" cy="3354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2" name="Google Shape;202;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p109"/>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05" name="Google Shape;205;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06"/>
        <p:cNvGrpSpPr/>
        <p:nvPr/>
      </p:nvGrpSpPr>
      <p:grpSpPr>
        <a:xfrm>
          <a:off x="0" y="0"/>
          <a:ext cx="0" cy="0"/>
          <a:chOff x="0" y="0"/>
          <a:chExt cx="0" cy="0"/>
        </a:xfrm>
      </p:grpSpPr>
      <p:sp>
        <p:nvSpPr>
          <p:cNvPr id="207" name="Google Shape;207;p11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08" name="Google Shape;208;p110"/>
          <p:cNvSpPr txBox="1">
            <a:spLocks noGrp="1"/>
          </p:cNvSpPr>
          <p:nvPr>
            <p:ph type="body" idx="1"/>
          </p:nvPr>
        </p:nvSpPr>
        <p:spPr>
          <a:xfrm>
            <a:off x="311700" y="1399400"/>
            <a:ext cx="2808000" cy="27849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9" name="Google Shape;209;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0"/>
        <p:cNvGrpSpPr/>
        <p:nvPr/>
      </p:nvGrpSpPr>
      <p:grpSpPr>
        <a:xfrm>
          <a:off x="0" y="0"/>
          <a:ext cx="0" cy="0"/>
          <a:chOff x="0" y="0"/>
          <a:chExt cx="0" cy="0"/>
        </a:xfrm>
      </p:grpSpPr>
      <p:sp>
        <p:nvSpPr>
          <p:cNvPr id="211" name="Google Shape;211;p1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11"/>
          <p:cNvSpPr txBox="1">
            <a:spLocks noGrp="1"/>
          </p:cNvSpPr>
          <p:nvPr>
            <p:ph type="title"/>
          </p:nvPr>
        </p:nvSpPr>
        <p:spPr>
          <a:xfrm>
            <a:off x="490250" y="450150"/>
            <a:ext cx="5878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13" name="Google Shape;213;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4"/>
        <p:cNvGrpSpPr/>
        <p:nvPr/>
      </p:nvGrpSpPr>
      <p:grpSpPr>
        <a:xfrm>
          <a:off x="0" y="0"/>
          <a:ext cx="0" cy="0"/>
          <a:chOff x="0" y="0"/>
          <a:chExt cx="0" cy="0"/>
        </a:xfrm>
      </p:grpSpPr>
      <p:sp>
        <p:nvSpPr>
          <p:cNvPr id="215" name="Google Shape;215;p112"/>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6" name="Google Shape;216;p11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217" name="Google Shape;217;p112"/>
          <p:cNvSpPr txBox="1">
            <a:spLocks noGrp="1"/>
          </p:cNvSpPr>
          <p:nvPr>
            <p:ph type="title"/>
          </p:nvPr>
        </p:nvSpPr>
        <p:spPr>
          <a:xfrm>
            <a:off x="265500" y="929275"/>
            <a:ext cx="4045200" cy="1786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2"/>
              </a:buClr>
              <a:buSzPts val="4200"/>
              <a:buNone/>
              <a:defRPr>
                <a:solidFill>
                  <a:schemeClr val="lt2"/>
                </a:solidFill>
              </a:defRPr>
            </a:lvl1pPr>
            <a:lvl2pPr lvl="1" algn="ctr">
              <a:lnSpc>
                <a:spcPct val="100000"/>
              </a:lnSpc>
              <a:spcBef>
                <a:spcPts val="0"/>
              </a:spcBef>
              <a:spcAft>
                <a:spcPts val="0"/>
              </a:spcAft>
              <a:buClr>
                <a:schemeClr val="lt2"/>
              </a:buClr>
              <a:buSzPts val="4200"/>
              <a:buNone/>
              <a:defRPr>
                <a:solidFill>
                  <a:schemeClr val="lt2"/>
                </a:solidFill>
              </a:defRPr>
            </a:lvl2pPr>
            <a:lvl3pPr lvl="2" algn="ctr">
              <a:lnSpc>
                <a:spcPct val="100000"/>
              </a:lnSpc>
              <a:spcBef>
                <a:spcPts val="0"/>
              </a:spcBef>
              <a:spcAft>
                <a:spcPts val="0"/>
              </a:spcAft>
              <a:buClr>
                <a:schemeClr val="lt2"/>
              </a:buClr>
              <a:buSzPts val="4200"/>
              <a:buNone/>
              <a:defRPr>
                <a:solidFill>
                  <a:schemeClr val="lt2"/>
                </a:solidFill>
              </a:defRPr>
            </a:lvl3pPr>
            <a:lvl4pPr lvl="3" algn="ctr">
              <a:lnSpc>
                <a:spcPct val="100000"/>
              </a:lnSpc>
              <a:spcBef>
                <a:spcPts val="0"/>
              </a:spcBef>
              <a:spcAft>
                <a:spcPts val="0"/>
              </a:spcAft>
              <a:buClr>
                <a:schemeClr val="lt2"/>
              </a:buClr>
              <a:buSzPts val="4200"/>
              <a:buNone/>
              <a:defRPr>
                <a:solidFill>
                  <a:schemeClr val="lt2"/>
                </a:solidFill>
              </a:defRPr>
            </a:lvl4pPr>
            <a:lvl5pPr lvl="4" algn="ctr">
              <a:lnSpc>
                <a:spcPct val="100000"/>
              </a:lnSpc>
              <a:spcBef>
                <a:spcPts val="0"/>
              </a:spcBef>
              <a:spcAft>
                <a:spcPts val="0"/>
              </a:spcAft>
              <a:buClr>
                <a:schemeClr val="lt2"/>
              </a:buClr>
              <a:buSzPts val="4200"/>
              <a:buNone/>
              <a:defRPr>
                <a:solidFill>
                  <a:schemeClr val="lt2"/>
                </a:solidFill>
              </a:defRPr>
            </a:lvl5pPr>
            <a:lvl6pPr lvl="5" algn="ctr">
              <a:lnSpc>
                <a:spcPct val="100000"/>
              </a:lnSpc>
              <a:spcBef>
                <a:spcPts val="0"/>
              </a:spcBef>
              <a:spcAft>
                <a:spcPts val="0"/>
              </a:spcAft>
              <a:buClr>
                <a:schemeClr val="lt2"/>
              </a:buClr>
              <a:buSzPts val="4200"/>
              <a:buNone/>
              <a:defRPr>
                <a:solidFill>
                  <a:schemeClr val="lt2"/>
                </a:solidFill>
              </a:defRPr>
            </a:lvl6pPr>
            <a:lvl7pPr lvl="6" algn="ctr">
              <a:lnSpc>
                <a:spcPct val="100000"/>
              </a:lnSpc>
              <a:spcBef>
                <a:spcPts val="0"/>
              </a:spcBef>
              <a:spcAft>
                <a:spcPts val="0"/>
              </a:spcAft>
              <a:buClr>
                <a:schemeClr val="lt2"/>
              </a:buClr>
              <a:buSzPts val="4200"/>
              <a:buNone/>
              <a:defRPr>
                <a:solidFill>
                  <a:schemeClr val="lt2"/>
                </a:solidFill>
              </a:defRPr>
            </a:lvl7pPr>
            <a:lvl8pPr lvl="7" algn="ctr">
              <a:lnSpc>
                <a:spcPct val="100000"/>
              </a:lnSpc>
              <a:spcBef>
                <a:spcPts val="0"/>
              </a:spcBef>
              <a:spcAft>
                <a:spcPts val="0"/>
              </a:spcAft>
              <a:buClr>
                <a:schemeClr val="lt2"/>
              </a:buClr>
              <a:buSzPts val="4200"/>
              <a:buNone/>
              <a:defRPr>
                <a:solidFill>
                  <a:schemeClr val="lt2"/>
                </a:solidFill>
              </a:defRPr>
            </a:lvl8pPr>
            <a:lvl9pPr lvl="8" algn="ctr">
              <a:lnSpc>
                <a:spcPct val="100000"/>
              </a:lnSpc>
              <a:spcBef>
                <a:spcPts val="0"/>
              </a:spcBef>
              <a:spcAft>
                <a:spcPts val="0"/>
              </a:spcAft>
              <a:buClr>
                <a:schemeClr val="lt2"/>
              </a:buClr>
              <a:buSzPts val="4200"/>
              <a:buNone/>
              <a:defRPr>
                <a:solidFill>
                  <a:schemeClr val="lt2"/>
                </a:solidFill>
              </a:defRPr>
            </a:lvl9pPr>
          </a:lstStyle>
          <a:p>
            <a:endParaRPr/>
          </a:p>
        </p:txBody>
      </p:sp>
      <p:sp>
        <p:nvSpPr>
          <p:cNvPr id="218" name="Google Shape;218;p112"/>
          <p:cNvSpPr txBox="1">
            <a:spLocks noGrp="1"/>
          </p:cNvSpPr>
          <p:nvPr>
            <p:ph type="subTitle" idx="1"/>
          </p:nvPr>
        </p:nvSpPr>
        <p:spPr>
          <a:xfrm>
            <a:off x="265500" y="2769001"/>
            <a:ext cx="4045200" cy="1574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219" name="Google Shape;219;p112"/>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220" name="Google Shape;220;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1"/>
        <p:cNvGrpSpPr/>
        <p:nvPr/>
      </p:nvGrpSpPr>
      <p:grpSpPr>
        <a:xfrm>
          <a:off x="0" y="0"/>
          <a:ext cx="0" cy="0"/>
          <a:chOff x="0" y="0"/>
          <a:chExt cx="0" cy="0"/>
        </a:xfrm>
      </p:grpSpPr>
      <p:sp>
        <p:nvSpPr>
          <p:cNvPr id="222" name="Google Shape;222;p113"/>
          <p:cNvSpPr txBox="1">
            <a:spLocks noGrp="1"/>
          </p:cNvSpPr>
          <p:nvPr>
            <p:ph type="body" idx="1"/>
          </p:nvPr>
        </p:nvSpPr>
        <p:spPr>
          <a:xfrm>
            <a:off x="319500" y="421892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400"/>
              <a:buFont typeface="Economica"/>
              <a:buNone/>
              <a:defRPr sz="2400">
                <a:latin typeface="Economica"/>
                <a:ea typeface="Economica"/>
                <a:cs typeface="Economica"/>
                <a:sym typeface="Economica"/>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3" name="Google Shape;223;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24"/>
        <p:cNvGrpSpPr/>
        <p:nvPr/>
      </p:nvGrpSpPr>
      <p:grpSpPr>
        <a:xfrm>
          <a:off x="0" y="0"/>
          <a:ext cx="0" cy="0"/>
          <a:chOff x="0" y="0"/>
          <a:chExt cx="0" cy="0"/>
        </a:xfrm>
      </p:grpSpPr>
      <p:sp>
        <p:nvSpPr>
          <p:cNvPr id="225" name="Google Shape;225;p11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14"/>
          <p:cNvSpPr txBox="1">
            <a:spLocks noGrp="1"/>
          </p:cNvSpPr>
          <p:nvPr>
            <p:ph type="title"/>
          </p:nvPr>
        </p:nvSpPr>
        <p:spPr>
          <a:xfrm>
            <a:off x="311700" y="957125"/>
            <a:ext cx="8520600" cy="2128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2"/>
              </a:buClr>
              <a:buSzPts val="16000"/>
              <a:buNone/>
              <a:defRPr sz="16000">
                <a:solidFill>
                  <a:schemeClr val="lt2"/>
                </a:solidFill>
              </a:defRPr>
            </a:lvl1pPr>
            <a:lvl2pPr lvl="1" algn="ctr">
              <a:lnSpc>
                <a:spcPct val="100000"/>
              </a:lnSpc>
              <a:spcBef>
                <a:spcPts val="0"/>
              </a:spcBef>
              <a:spcAft>
                <a:spcPts val="0"/>
              </a:spcAft>
              <a:buClr>
                <a:schemeClr val="lt2"/>
              </a:buClr>
              <a:buSzPts val="16000"/>
              <a:buNone/>
              <a:defRPr sz="16000">
                <a:solidFill>
                  <a:schemeClr val="lt2"/>
                </a:solidFill>
              </a:defRPr>
            </a:lvl2pPr>
            <a:lvl3pPr lvl="2" algn="ctr">
              <a:lnSpc>
                <a:spcPct val="100000"/>
              </a:lnSpc>
              <a:spcBef>
                <a:spcPts val="0"/>
              </a:spcBef>
              <a:spcAft>
                <a:spcPts val="0"/>
              </a:spcAft>
              <a:buClr>
                <a:schemeClr val="lt2"/>
              </a:buClr>
              <a:buSzPts val="16000"/>
              <a:buNone/>
              <a:defRPr sz="16000">
                <a:solidFill>
                  <a:schemeClr val="lt2"/>
                </a:solidFill>
              </a:defRPr>
            </a:lvl3pPr>
            <a:lvl4pPr lvl="3" algn="ctr">
              <a:lnSpc>
                <a:spcPct val="100000"/>
              </a:lnSpc>
              <a:spcBef>
                <a:spcPts val="0"/>
              </a:spcBef>
              <a:spcAft>
                <a:spcPts val="0"/>
              </a:spcAft>
              <a:buClr>
                <a:schemeClr val="lt2"/>
              </a:buClr>
              <a:buSzPts val="16000"/>
              <a:buNone/>
              <a:defRPr sz="16000">
                <a:solidFill>
                  <a:schemeClr val="lt2"/>
                </a:solidFill>
              </a:defRPr>
            </a:lvl4pPr>
            <a:lvl5pPr lvl="4" algn="ctr">
              <a:lnSpc>
                <a:spcPct val="100000"/>
              </a:lnSpc>
              <a:spcBef>
                <a:spcPts val="0"/>
              </a:spcBef>
              <a:spcAft>
                <a:spcPts val="0"/>
              </a:spcAft>
              <a:buClr>
                <a:schemeClr val="lt2"/>
              </a:buClr>
              <a:buSzPts val="16000"/>
              <a:buNone/>
              <a:defRPr sz="16000">
                <a:solidFill>
                  <a:schemeClr val="lt2"/>
                </a:solidFill>
              </a:defRPr>
            </a:lvl5pPr>
            <a:lvl6pPr lvl="5" algn="ctr">
              <a:lnSpc>
                <a:spcPct val="100000"/>
              </a:lnSpc>
              <a:spcBef>
                <a:spcPts val="0"/>
              </a:spcBef>
              <a:spcAft>
                <a:spcPts val="0"/>
              </a:spcAft>
              <a:buClr>
                <a:schemeClr val="lt2"/>
              </a:buClr>
              <a:buSzPts val="16000"/>
              <a:buNone/>
              <a:defRPr sz="16000">
                <a:solidFill>
                  <a:schemeClr val="lt2"/>
                </a:solidFill>
              </a:defRPr>
            </a:lvl6pPr>
            <a:lvl7pPr lvl="6" algn="ctr">
              <a:lnSpc>
                <a:spcPct val="100000"/>
              </a:lnSpc>
              <a:spcBef>
                <a:spcPts val="0"/>
              </a:spcBef>
              <a:spcAft>
                <a:spcPts val="0"/>
              </a:spcAft>
              <a:buClr>
                <a:schemeClr val="lt2"/>
              </a:buClr>
              <a:buSzPts val="16000"/>
              <a:buNone/>
              <a:defRPr sz="16000">
                <a:solidFill>
                  <a:schemeClr val="lt2"/>
                </a:solidFill>
              </a:defRPr>
            </a:lvl7pPr>
            <a:lvl8pPr lvl="7" algn="ctr">
              <a:lnSpc>
                <a:spcPct val="100000"/>
              </a:lnSpc>
              <a:spcBef>
                <a:spcPts val="0"/>
              </a:spcBef>
              <a:spcAft>
                <a:spcPts val="0"/>
              </a:spcAft>
              <a:buClr>
                <a:schemeClr val="lt2"/>
              </a:buClr>
              <a:buSzPts val="16000"/>
              <a:buNone/>
              <a:defRPr sz="16000">
                <a:solidFill>
                  <a:schemeClr val="lt2"/>
                </a:solidFill>
              </a:defRPr>
            </a:lvl8pPr>
            <a:lvl9pPr lvl="8" algn="ctr">
              <a:lnSpc>
                <a:spcPct val="100000"/>
              </a:lnSpc>
              <a:spcBef>
                <a:spcPts val="0"/>
              </a:spcBef>
              <a:spcAft>
                <a:spcPts val="0"/>
              </a:spcAft>
              <a:buClr>
                <a:schemeClr val="lt2"/>
              </a:buClr>
              <a:buSzPts val="16000"/>
              <a:buNone/>
              <a:defRPr sz="16000">
                <a:solidFill>
                  <a:schemeClr val="lt2"/>
                </a:solidFill>
              </a:defRPr>
            </a:lvl9pPr>
          </a:lstStyle>
          <a:p>
            <a:endParaRPr/>
          </a:p>
        </p:txBody>
      </p:sp>
      <p:sp>
        <p:nvSpPr>
          <p:cNvPr id="227" name="Google Shape;227;p114"/>
          <p:cNvSpPr txBox="1">
            <a:spLocks noGrp="1"/>
          </p:cNvSpPr>
          <p:nvPr>
            <p:ph type="body" idx="1"/>
          </p:nvPr>
        </p:nvSpPr>
        <p:spPr>
          <a:xfrm>
            <a:off x="311700" y="3162000"/>
            <a:ext cx="85206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28" name="Google Shape;228;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7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8" name="Google Shape;28;p7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7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76"/>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4004" y="1161299"/>
            <a:ext cx="5884195" cy="1539039"/>
          </a:xfrm>
        </p:spPr>
        <p:txBody>
          <a:bodyPr anchor="t" anchorCtr="0">
            <a:normAutofit/>
          </a:bodyPr>
          <a:lstStyle>
            <a:lvl1pPr algn="l">
              <a:defRPr sz="2800" b="1">
                <a:solidFill>
                  <a:srgbClr val="4A2256"/>
                </a:solidFill>
              </a:defRPr>
            </a:lvl1pPr>
          </a:lstStyle>
          <a:p>
            <a:r>
              <a:rPr lang="en-US" dirty="0"/>
              <a:t>Click to edit Master title style</a:t>
            </a:r>
          </a:p>
        </p:txBody>
      </p:sp>
      <p:sp>
        <p:nvSpPr>
          <p:cNvPr id="3" name="Subtitle 2"/>
          <p:cNvSpPr>
            <a:spLocks noGrp="1"/>
          </p:cNvSpPr>
          <p:nvPr>
            <p:ph type="subTitle" idx="1"/>
          </p:nvPr>
        </p:nvSpPr>
        <p:spPr>
          <a:xfrm>
            <a:off x="2574004" y="2700338"/>
            <a:ext cx="4088526" cy="820521"/>
          </a:xfrm>
        </p:spPr>
        <p:txBody>
          <a:bodyPr>
            <a:normAutofit/>
          </a:bodyPr>
          <a:lstStyle>
            <a:lvl1pPr marL="0" indent="0" algn="l">
              <a:buNone/>
              <a:defRPr sz="1600" cap="all" spc="15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3202297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5326" y="605550"/>
            <a:ext cx="7619803" cy="669338"/>
          </a:xfrm>
        </p:spPr>
        <p:txBody>
          <a:bodyPr>
            <a:normAutofit/>
          </a:bodyPr>
          <a:lstStyle>
            <a:lvl1pPr algn="l">
              <a:defRPr sz="2000" b="1">
                <a:solidFill>
                  <a:srgbClr val="4A2256"/>
                </a:solidFill>
              </a:defRPr>
            </a:lvl1pPr>
          </a:lstStyle>
          <a:p>
            <a:r>
              <a:rPr lang="en-US" dirty="0"/>
              <a:t>Click to edit Master title style</a:t>
            </a:r>
          </a:p>
        </p:txBody>
      </p:sp>
      <p:sp>
        <p:nvSpPr>
          <p:cNvPr id="3" name="Content Placeholder 2"/>
          <p:cNvSpPr>
            <a:spLocks noGrp="1"/>
          </p:cNvSpPr>
          <p:nvPr>
            <p:ph idx="1"/>
          </p:nvPr>
        </p:nvSpPr>
        <p:spPr>
          <a:xfrm>
            <a:off x="815326" y="1356183"/>
            <a:ext cx="7619803" cy="3238440"/>
          </a:xfrm>
        </p:spPr>
        <p:txBody>
          <a:bodyPr>
            <a:normAutofit/>
          </a:bodyPr>
          <a:lstStyle>
            <a:lvl1pPr marL="164592" indent="-164592">
              <a:defRPr sz="1000"/>
            </a:lvl1pPr>
            <a:lvl2pPr marL="374904" indent="-164592">
              <a:buFont typeface="Arial"/>
              <a:buChar char="•"/>
              <a:defRPr sz="1000"/>
            </a:lvl2pPr>
            <a:lvl3pPr marL="594360" indent="-164592">
              <a:defRPr sz="1000"/>
            </a:lvl3pPr>
            <a:lvl4pPr marL="777240" indent="-164592">
              <a:defRPr sz="1000"/>
            </a:lvl4pPr>
            <a:lvl5pPr marL="960120" indent="-164592">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686366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5326" y="605550"/>
            <a:ext cx="7619803" cy="669338"/>
          </a:xfrm>
        </p:spPr>
        <p:txBody>
          <a:bodyPr>
            <a:normAutofit/>
          </a:bodyPr>
          <a:lstStyle>
            <a:lvl1pPr algn="ctr">
              <a:defRPr sz="2000" b="1">
                <a:solidFill>
                  <a:srgbClr val="4A2256"/>
                </a:solidFill>
              </a:defRPr>
            </a:lvl1pPr>
          </a:lstStyle>
          <a:p>
            <a:r>
              <a:rPr lang="en-US" dirty="0"/>
              <a:t>Click to edit Master title style</a:t>
            </a:r>
          </a:p>
        </p:txBody>
      </p:sp>
      <p:sp>
        <p:nvSpPr>
          <p:cNvPr id="3" name="Content Placeholder 2"/>
          <p:cNvSpPr>
            <a:spLocks noGrp="1"/>
          </p:cNvSpPr>
          <p:nvPr>
            <p:ph idx="1"/>
          </p:nvPr>
        </p:nvSpPr>
        <p:spPr>
          <a:xfrm>
            <a:off x="815326" y="1356183"/>
            <a:ext cx="7619803" cy="3238440"/>
          </a:xfrm>
        </p:spPr>
        <p:txBody>
          <a:bodyPr>
            <a:normAutofit/>
          </a:bodyPr>
          <a:lstStyle>
            <a:lvl1pPr marL="164592" indent="-164592">
              <a:defRPr sz="1000"/>
            </a:lvl1pPr>
            <a:lvl2pPr marL="374904" indent="-164592">
              <a:buFont typeface="Arial"/>
              <a:buChar char="•"/>
              <a:defRPr sz="1000"/>
            </a:lvl2pPr>
            <a:lvl3pPr marL="594360" indent="-164592">
              <a:defRPr sz="1000"/>
            </a:lvl3pPr>
            <a:lvl4pPr marL="777240" indent="-164592">
              <a:defRPr sz="1000"/>
            </a:lvl4pPr>
            <a:lvl5pPr marL="960120" indent="-164592">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628286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A9E7B99-7C3F-4BC3-B7B8-7E1F8C620B24}" type="datetime1">
              <a:rPr lang="en-US" smtClean="0"/>
              <a:pPr/>
              <a:t>5/23/2021</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3093264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5/23/2021</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153485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5/23/2021</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691467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5/23/2021</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939468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5/23/2021</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261164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5/23/2021</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2249759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5/23/2021</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4229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7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7"/>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4" name="Google Shape;34;p77"/>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5" name="Google Shape;35;p7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7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77"/>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5/23/2021</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908842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5/23/2021</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310366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7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 name="Google Shape;41;p7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 name="Google Shape;42;p78"/>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78"/>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7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7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78"/>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7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9"/>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8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8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0"/>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8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9" name="Google Shape;59;p8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0" name="Google Shape;60;p8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8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81"/>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88A44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sldNum" idx="12"/>
          </p:nvPr>
        </p:nvSpPr>
        <p:spPr>
          <a:xfrm>
            <a:off x="8435129" y="4760299"/>
            <a:ext cx="604831"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82"/>
        <p:cNvGrpSpPr/>
        <p:nvPr/>
      </p:nvGrpSpPr>
      <p:grpSpPr>
        <a:xfrm>
          <a:off x="0" y="0"/>
          <a:ext cx="0" cy="0"/>
          <a:chOff x="0" y="0"/>
          <a:chExt cx="0" cy="0"/>
        </a:xfrm>
      </p:grpSpPr>
      <p:sp>
        <p:nvSpPr>
          <p:cNvPr id="83" name="Google Shape;83;p61"/>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1pPr>
            <a:lvl2pPr marL="0" marR="0" lvl="1" indent="0" algn="ct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2pPr>
            <a:lvl3pPr marL="0" marR="0" lvl="2" indent="0" algn="ct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3pPr>
            <a:lvl4pPr marL="0" marR="0" lvl="3" indent="0" algn="ct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4pPr>
            <a:lvl5pPr marL="0" marR="0" lvl="4" indent="0" algn="ct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5pPr>
            <a:lvl6pPr marL="0" marR="0" lvl="5" indent="0" algn="ct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6pPr>
            <a:lvl7pPr marL="0" marR="0" lvl="6" indent="0" algn="ct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7pPr>
            <a:lvl8pPr marL="0" marR="0" lvl="7" indent="0" algn="ct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8pPr>
            <a:lvl9pPr marL="0" marR="0" lvl="8" indent="0" algn="ct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US"/>
              <a:t>‹#›</a:t>
            </a:fld>
            <a:endParaRPr/>
          </a:p>
        </p:txBody>
      </p:sp>
      <p:sp>
        <p:nvSpPr>
          <p:cNvPr id="84" name="Google Shape;84;p61"/>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2200"/>
              <a:buFont typeface="Playfair Display"/>
              <a:buNone/>
              <a:defRPr sz="2200" b="0" i="0" u="none" strike="noStrike" cap="none">
                <a:solidFill>
                  <a:schemeClr val="accent1"/>
                </a:solidFill>
                <a:latin typeface="Playfair Display"/>
                <a:ea typeface="Playfair Display"/>
                <a:cs typeface="Playfair Display"/>
                <a:sym typeface="Playfair Display"/>
              </a:defRPr>
            </a:lvl1pPr>
            <a:lvl2pPr marR="0" lvl="1" algn="l" rtl="0">
              <a:lnSpc>
                <a:spcPct val="90000"/>
              </a:lnSpc>
              <a:spcBef>
                <a:spcPts val="0"/>
              </a:spcBef>
              <a:spcAft>
                <a:spcPts val="0"/>
              </a:spcAft>
              <a:buClr>
                <a:schemeClr val="accent1"/>
              </a:buClr>
              <a:buSzPts val="2200"/>
              <a:buFont typeface="Playfair Display"/>
              <a:buNone/>
              <a:defRPr sz="2200" b="0" i="0" u="none" strike="noStrike" cap="none">
                <a:solidFill>
                  <a:schemeClr val="accent1"/>
                </a:solidFill>
                <a:latin typeface="Playfair Display"/>
                <a:ea typeface="Playfair Display"/>
                <a:cs typeface="Playfair Display"/>
                <a:sym typeface="Playfair Display"/>
              </a:defRPr>
            </a:lvl2pPr>
            <a:lvl3pPr marR="0" lvl="2" algn="l" rtl="0">
              <a:lnSpc>
                <a:spcPct val="90000"/>
              </a:lnSpc>
              <a:spcBef>
                <a:spcPts val="0"/>
              </a:spcBef>
              <a:spcAft>
                <a:spcPts val="0"/>
              </a:spcAft>
              <a:buClr>
                <a:schemeClr val="accent1"/>
              </a:buClr>
              <a:buSzPts val="2200"/>
              <a:buFont typeface="Playfair Display"/>
              <a:buNone/>
              <a:defRPr sz="2200" b="0" i="0" u="none" strike="noStrike" cap="none">
                <a:solidFill>
                  <a:schemeClr val="accent1"/>
                </a:solidFill>
                <a:latin typeface="Playfair Display"/>
                <a:ea typeface="Playfair Display"/>
                <a:cs typeface="Playfair Display"/>
                <a:sym typeface="Playfair Display"/>
              </a:defRPr>
            </a:lvl3pPr>
            <a:lvl4pPr marR="0" lvl="3" algn="l" rtl="0">
              <a:lnSpc>
                <a:spcPct val="90000"/>
              </a:lnSpc>
              <a:spcBef>
                <a:spcPts val="0"/>
              </a:spcBef>
              <a:spcAft>
                <a:spcPts val="0"/>
              </a:spcAft>
              <a:buClr>
                <a:schemeClr val="accent1"/>
              </a:buClr>
              <a:buSzPts val="2200"/>
              <a:buFont typeface="Playfair Display"/>
              <a:buNone/>
              <a:defRPr sz="2200" b="0" i="0" u="none" strike="noStrike" cap="none">
                <a:solidFill>
                  <a:schemeClr val="accent1"/>
                </a:solidFill>
                <a:latin typeface="Playfair Display"/>
                <a:ea typeface="Playfair Display"/>
                <a:cs typeface="Playfair Display"/>
                <a:sym typeface="Playfair Display"/>
              </a:defRPr>
            </a:lvl4pPr>
            <a:lvl5pPr marR="0" lvl="4" algn="l" rtl="0">
              <a:lnSpc>
                <a:spcPct val="90000"/>
              </a:lnSpc>
              <a:spcBef>
                <a:spcPts val="0"/>
              </a:spcBef>
              <a:spcAft>
                <a:spcPts val="0"/>
              </a:spcAft>
              <a:buClr>
                <a:schemeClr val="accent1"/>
              </a:buClr>
              <a:buSzPts val="2200"/>
              <a:buFont typeface="Playfair Display"/>
              <a:buNone/>
              <a:defRPr sz="2200" b="0" i="0" u="none" strike="noStrike" cap="none">
                <a:solidFill>
                  <a:schemeClr val="accent1"/>
                </a:solidFill>
                <a:latin typeface="Playfair Display"/>
                <a:ea typeface="Playfair Display"/>
                <a:cs typeface="Playfair Display"/>
                <a:sym typeface="Playfair Display"/>
              </a:defRPr>
            </a:lvl5pPr>
            <a:lvl6pPr marR="0" lvl="5" algn="l" rtl="0">
              <a:lnSpc>
                <a:spcPct val="90000"/>
              </a:lnSpc>
              <a:spcBef>
                <a:spcPts val="0"/>
              </a:spcBef>
              <a:spcAft>
                <a:spcPts val="0"/>
              </a:spcAft>
              <a:buClr>
                <a:schemeClr val="accent1"/>
              </a:buClr>
              <a:buSzPts val="2200"/>
              <a:buFont typeface="Playfair Display"/>
              <a:buNone/>
              <a:defRPr sz="2200" b="0" i="0" u="none" strike="noStrike" cap="none">
                <a:solidFill>
                  <a:schemeClr val="accent1"/>
                </a:solidFill>
                <a:latin typeface="Playfair Display"/>
                <a:ea typeface="Playfair Display"/>
                <a:cs typeface="Playfair Display"/>
                <a:sym typeface="Playfair Display"/>
              </a:defRPr>
            </a:lvl6pPr>
            <a:lvl7pPr marR="0" lvl="6" algn="l" rtl="0">
              <a:lnSpc>
                <a:spcPct val="90000"/>
              </a:lnSpc>
              <a:spcBef>
                <a:spcPts val="0"/>
              </a:spcBef>
              <a:spcAft>
                <a:spcPts val="0"/>
              </a:spcAft>
              <a:buClr>
                <a:schemeClr val="accent1"/>
              </a:buClr>
              <a:buSzPts val="2200"/>
              <a:buFont typeface="Playfair Display"/>
              <a:buNone/>
              <a:defRPr sz="2200" b="0" i="0" u="none" strike="noStrike" cap="none">
                <a:solidFill>
                  <a:schemeClr val="accent1"/>
                </a:solidFill>
                <a:latin typeface="Playfair Display"/>
                <a:ea typeface="Playfair Display"/>
                <a:cs typeface="Playfair Display"/>
                <a:sym typeface="Playfair Display"/>
              </a:defRPr>
            </a:lvl7pPr>
            <a:lvl8pPr marR="0" lvl="7" algn="l" rtl="0">
              <a:lnSpc>
                <a:spcPct val="90000"/>
              </a:lnSpc>
              <a:spcBef>
                <a:spcPts val="0"/>
              </a:spcBef>
              <a:spcAft>
                <a:spcPts val="0"/>
              </a:spcAft>
              <a:buClr>
                <a:schemeClr val="accent1"/>
              </a:buClr>
              <a:buSzPts val="2200"/>
              <a:buFont typeface="Playfair Display"/>
              <a:buNone/>
              <a:defRPr sz="2200" b="0" i="0" u="none" strike="noStrike" cap="none">
                <a:solidFill>
                  <a:schemeClr val="accent1"/>
                </a:solidFill>
                <a:latin typeface="Playfair Display"/>
                <a:ea typeface="Playfair Display"/>
                <a:cs typeface="Playfair Display"/>
                <a:sym typeface="Playfair Display"/>
              </a:defRPr>
            </a:lvl8pPr>
            <a:lvl9pPr marR="0" lvl="8" algn="l" rtl="0">
              <a:lnSpc>
                <a:spcPct val="90000"/>
              </a:lnSpc>
              <a:spcBef>
                <a:spcPts val="0"/>
              </a:spcBef>
              <a:spcAft>
                <a:spcPts val="0"/>
              </a:spcAft>
              <a:buClr>
                <a:schemeClr val="accent1"/>
              </a:buClr>
              <a:buSzPts val="2200"/>
              <a:buFont typeface="Playfair Display"/>
              <a:buNone/>
              <a:defRPr sz="2200" b="0" i="0" u="none" strike="noStrike" cap="none">
                <a:solidFill>
                  <a:schemeClr val="accent1"/>
                </a:solidFill>
                <a:latin typeface="Playfair Display"/>
                <a:ea typeface="Playfair Display"/>
                <a:cs typeface="Playfair Display"/>
                <a:sym typeface="Playfair Display"/>
              </a:defRPr>
            </a:lvl9pPr>
          </a:lstStyle>
          <a:p>
            <a:endParaRPr/>
          </a:p>
        </p:txBody>
      </p:sp>
      <p:sp>
        <p:nvSpPr>
          <p:cNvPr id="85" name="Google Shape;85;p61"/>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lvl1pPr marL="457200" marR="0" lvl="0" indent="-355600" algn="l" rtl="0">
              <a:lnSpc>
                <a:spcPct val="115000"/>
              </a:lnSpc>
              <a:spcBef>
                <a:spcPts val="0"/>
              </a:spcBef>
              <a:spcAft>
                <a:spcPts val="0"/>
              </a:spcAft>
              <a:buClr>
                <a:schemeClr val="accent2"/>
              </a:buClr>
              <a:buSzPts val="2000"/>
              <a:buFont typeface="Inria Serif Light"/>
              <a:buChar char="▫"/>
              <a:defRPr sz="2000" b="0" i="0" u="none" strike="noStrike" cap="none">
                <a:solidFill>
                  <a:schemeClr val="dk1"/>
                </a:solidFill>
                <a:latin typeface="Inria Serif Light"/>
                <a:ea typeface="Inria Serif Light"/>
                <a:cs typeface="Inria Serif Light"/>
                <a:sym typeface="Inria Serif Light"/>
              </a:defRPr>
            </a:lvl1pPr>
            <a:lvl2pPr marL="914400" marR="0" lvl="1" indent="-355600" algn="l" rtl="0">
              <a:lnSpc>
                <a:spcPct val="115000"/>
              </a:lnSpc>
              <a:spcBef>
                <a:spcPts val="600"/>
              </a:spcBef>
              <a:spcAft>
                <a:spcPts val="0"/>
              </a:spcAft>
              <a:buClr>
                <a:schemeClr val="accent2"/>
              </a:buClr>
              <a:buSzPts val="2000"/>
              <a:buFont typeface="Inria Serif Light"/>
              <a:buChar char="▪"/>
              <a:defRPr sz="2000" b="0" i="0" u="none" strike="noStrike" cap="none">
                <a:solidFill>
                  <a:schemeClr val="dk1"/>
                </a:solidFill>
                <a:latin typeface="Inria Serif Light"/>
                <a:ea typeface="Inria Serif Light"/>
                <a:cs typeface="Inria Serif Light"/>
                <a:sym typeface="Inria Serif Light"/>
              </a:defRPr>
            </a:lvl2pPr>
            <a:lvl3pPr marL="1371600" marR="0" lvl="2" indent="-355600" algn="l" rtl="0">
              <a:lnSpc>
                <a:spcPct val="115000"/>
              </a:lnSpc>
              <a:spcBef>
                <a:spcPts val="600"/>
              </a:spcBef>
              <a:spcAft>
                <a:spcPts val="0"/>
              </a:spcAft>
              <a:buClr>
                <a:schemeClr val="accent2"/>
              </a:buClr>
              <a:buSzPts val="2000"/>
              <a:buFont typeface="Inria Serif Light"/>
              <a:buChar char="▫"/>
              <a:defRPr sz="2000" b="0" i="0" u="none" strike="noStrike" cap="none">
                <a:solidFill>
                  <a:schemeClr val="dk1"/>
                </a:solidFill>
                <a:latin typeface="Inria Serif Light"/>
                <a:ea typeface="Inria Serif Light"/>
                <a:cs typeface="Inria Serif Light"/>
                <a:sym typeface="Inria Serif Light"/>
              </a:defRPr>
            </a:lvl3pPr>
            <a:lvl4pPr marL="1828800" marR="0" lvl="3" indent="-355600" algn="l" rtl="0">
              <a:lnSpc>
                <a:spcPct val="115000"/>
              </a:lnSpc>
              <a:spcBef>
                <a:spcPts val="600"/>
              </a:spcBef>
              <a:spcAft>
                <a:spcPts val="0"/>
              </a:spcAft>
              <a:buClr>
                <a:schemeClr val="dk1"/>
              </a:buClr>
              <a:buSzPts val="2000"/>
              <a:buFont typeface="Inria Serif Light"/>
              <a:buChar char="●"/>
              <a:defRPr sz="2000" b="0" i="0" u="none" strike="noStrike" cap="none">
                <a:solidFill>
                  <a:schemeClr val="dk1"/>
                </a:solidFill>
                <a:latin typeface="Inria Serif Light"/>
                <a:ea typeface="Inria Serif Light"/>
                <a:cs typeface="Inria Serif Light"/>
                <a:sym typeface="Inria Serif Light"/>
              </a:defRPr>
            </a:lvl4pPr>
            <a:lvl5pPr marL="2286000" marR="0" lvl="4" indent="-355600" algn="l" rtl="0">
              <a:lnSpc>
                <a:spcPct val="115000"/>
              </a:lnSpc>
              <a:spcBef>
                <a:spcPts val="600"/>
              </a:spcBef>
              <a:spcAft>
                <a:spcPts val="0"/>
              </a:spcAft>
              <a:buClr>
                <a:schemeClr val="dk1"/>
              </a:buClr>
              <a:buSzPts val="2000"/>
              <a:buFont typeface="Inria Serif Light"/>
              <a:buChar char="○"/>
              <a:defRPr sz="2000" b="0" i="0" u="none" strike="noStrike" cap="none">
                <a:solidFill>
                  <a:schemeClr val="dk1"/>
                </a:solidFill>
                <a:latin typeface="Inria Serif Light"/>
                <a:ea typeface="Inria Serif Light"/>
                <a:cs typeface="Inria Serif Light"/>
                <a:sym typeface="Inria Serif Light"/>
              </a:defRPr>
            </a:lvl5pPr>
            <a:lvl6pPr marL="2743200" marR="0" lvl="5" indent="-355600" algn="l" rtl="0">
              <a:lnSpc>
                <a:spcPct val="115000"/>
              </a:lnSpc>
              <a:spcBef>
                <a:spcPts val="600"/>
              </a:spcBef>
              <a:spcAft>
                <a:spcPts val="0"/>
              </a:spcAft>
              <a:buClr>
                <a:schemeClr val="dk1"/>
              </a:buClr>
              <a:buSzPts val="2000"/>
              <a:buFont typeface="Inria Serif Light"/>
              <a:buChar char="■"/>
              <a:defRPr sz="2000" b="0" i="0" u="none" strike="noStrike" cap="none">
                <a:solidFill>
                  <a:schemeClr val="dk1"/>
                </a:solidFill>
                <a:latin typeface="Inria Serif Light"/>
                <a:ea typeface="Inria Serif Light"/>
                <a:cs typeface="Inria Serif Light"/>
                <a:sym typeface="Inria Serif Light"/>
              </a:defRPr>
            </a:lvl6pPr>
            <a:lvl7pPr marL="3200400" marR="0" lvl="6" indent="-355600" algn="l" rtl="0">
              <a:lnSpc>
                <a:spcPct val="115000"/>
              </a:lnSpc>
              <a:spcBef>
                <a:spcPts val="600"/>
              </a:spcBef>
              <a:spcAft>
                <a:spcPts val="0"/>
              </a:spcAft>
              <a:buClr>
                <a:schemeClr val="dk1"/>
              </a:buClr>
              <a:buSzPts val="2000"/>
              <a:buFont typeface="Inria Serif Light"/>
              <a:buChar char="●"/>
              <a:defRPr sz="2000" b="0" i="0" u="none" strike="noStrike" cap="none">
                <a:solidFill>
                  <a:schemeClr val="dk1"/>
                </a:solidFill>
                <a:latin typeface="Inria Serif Light"/>
                <a:ea typeface="Inria Serif Light"/>
                <a:cs typeface="Inria Serif Light"/>
                <a:sym typeface="Inria Serif Light"/>
              </a:defRPr>
            </a:lvl7pPr>
            <a:lvl8pPr marL="3657600" marR="0" lvl="7" indent="-355600" algn="l" rtl="0">
              <a:lnSpc>
                <a:spcPct val="115000"/>
              </a:lnSpc>
              <a:spcBef>
                <a:spcPts val="600"/>
              </a:spcBef>
              <a:spcAft>
                <a:spcPts val="0"/>
              </a:spcAft>
              <a:buClr>
                <a:schemeClr val="dk1"/>
              </a:buClr>
              <a:buSzPts val="2000"/>
              <a:buFont typeface="Inria Serif Light"/>
              <a:buChar char="○"/>
              <a:defRPr sz="2000" b="0" i="0" u="none" strike="noStrike" cap="none">
                <a:solidFill>
                  <a:schemeClr val="dk1"/>
                </a:solidFill>
                <a:latin typeface="Inria Serif Light"/>
                <a:ea typeface="Inria Serif Light"/>
                <a:cs typeface="Inria Serif Light"/>
                <a:sym typeface="Inria Serif Light"/>
              </a:defRPr>
            </a:lvl8pPr>
            <a:lvl9pPr marL="4114800" marR="0" lvl="8" indent="-355600" algn="l" rtl="0">
              <a:lnSpc>
                <a:spcPct val="115000"/>
              </a:lnSpc>
              <a:spcBef>
                <a:spcPts val="600"/>
              </a:spcBef>
              <a:spcAft>
                <a:spcPts val="600"/>
              </a:spcAft>
              <a:buClr>
                <a:schemeClr val="dk1"/>
              </a:buClr>
              <a:buSzPts val="2000"/>
              <a:buFont typeface="Inria Serif Light"/>
              <a:buChar char="■"/>
              <a:defRPr sz="2000" b="0" i="0" u="none" strike="noStrike" cap="none">
                <a:solidFill>
                  <a:schemeClr val="dk1"/>
                </a:solidFill>
                <a:latin typeface="Inria Serif Light"/>
                <a:ea typeface="Inria Serif Light"/>
                <a:cs typeface="Inria Serif Light"/>
                <a:sym typeface="Inria Serif Light"/>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68"/>
          <p:cNvSpPr/>
          <p:nvPr/>
        </p:nvSpPr>
        <p:spPr>
          <a:xfrm>
            <a:off x="0" y="3"/>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2928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900" b="0" i="0" u="none" strike="noStrike" cap="none">
              <a:solidFill>
                <a:srgbClr val="000000"/>
              </a:solidFill>
              <a:latin typeface="Arial"/>
              <a:ea typeface="Arial"/>
              <a:cs typeface="Arial"/>
              <a:sym typeface="Arial"/>
            </a:endParaRPr>
          </a:p>
        </p:txBody>
      </p:sp>
      <p:sp>
        <p:nvSpPr>
          <p:cNvPr id="140" name="Google Shape;140;p68"/>
          <p:cNvSpPr txBox="1">
            <a:spLocks noGrp="1"/>
          </p:cNvSpPr>
          <p:nvPr>
            <p:ph type="title"/>
          </p:nvPr>
        </p:nvSpPr>
        <p:spPr>
          <a:xfrm>
            <a:off x="7007271" y="221583"/>
            <a:ext cx="1844992" cy="678815"/>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400" b="0" i="0" u="sng" strike="noStrike" cap="none">
                <a:solidFill>
                  <a:srgbClr val="181769"/>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1" name="Google Shape;141;p68"/>
          <p:cNvSpPr txBox="1">
            <a:spLocks noGrp="1"/>
          </p:cNvSpPr>
          <p:nvPr>
            <p:ph type="body" idx="1"/>
          </p:nvPr>
        </p:nvSpPr>
        <p:spPr>
          <a:xfrm>
            <a:off x="1040891" y="1508259"/>
            <a:ext cx="7062219"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42" name="Google Shape;142;p68"/>
          <p:cNvSpPr txBox="1">
            <a:spLocks noGrp="1"/>
          </p:cNvSpPr>
          <p:nvPr>
            <p:ph type="ftr" idx="11"/>
          </p:nvPr>
        </p:nvSpPr>
        <p:spPr>
          <a:xfrm>
            <a:off x="3108960" y="4783455"/>
            <a:ext cx="2926080" cy="13849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9pPr>
          </a:lstStyle>
          <a:p>
            <a:endParaRPr/>
          </a:p>
        </p:txBody>
      </p:sp>
      <p:sp>
        <p:nvSpPr>
          <p:cNvPr id="143" name="Google Shape;143;p68"/>
          <p:cNvSpPr txBox="1">
            <a:spLocks noGrp="1"/>
          </p:cNvSpPr>
          <p:nvPr>
            <p:ph type="dt" idx="10"/>
          </p:nvPr>
        </p:nvSpPr>
        <p:spPr>
          <a:xfrm>
            <a:off x="457200" y="4783455"/>
            <a:ext cx="2103120" cy="13849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9pPr>
          </a:lstStyle>
          <a:p>
            <a:endParaRPr/>
          </a:p>
        </p:txBody>
      </p:sp>
      <p:sp>
        <p:nvSpPr>
          <p:cNvPr id="144" name="Google Shape;144;p68"/>
          <p:cNvSpPr txBox="1">
            <a:spLocks noGrp="1"/>
          </p:cNvSpPr>
          <p:nvPr>
            <p:ph type="sldNum" idx="12"/>
          </p:nvPr>
        </p:nvSpPr>
        <p:spPr>
          <a:xfrm>
            <a:off x="6583681" y="4783455"/>
            <a:ext cx="2103120" cy="13849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700">
              <a:solidFill>
                <a:srgbClr val="000000"/>
              </a:solidFill>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72"/>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180" name="Google Shape;180;p72"/>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181" name="Google Shape;181;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35129" y="4760299"/>
            <a:ext cx="604831" cy="273844"/>
          </a:xfrm>
          <a:prstGeom prst="rect">
            <a:avLst/>
          </a:prstGeom>
        </p:spPr>
        <p:txBody>
          <a:bodyPr vert="horz" lIns="91440" tIns="45720" rIns="91440" bIns="45720" rtlCol="0" anchor="ctr"/>
          <a:lstStyle>
            <a:lvl1pPr algn="r">
              <a:defRPr sz="800">
                <a:solidFill>
                  <a:schemeClr val="bg1">
                    <a:lumMod val="75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93033493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checkpointorg.com/global/" TargetMode="External"/><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jp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g"/><Relationship Id="rId10" Type="http://schemas.openxmlformats.org/officeDocument/2006/relationships/image" Target="../media/image45.png"/><Relationship Id="rId4" Type="http://schemas.openxmlformats.org/officeDocument/2006/relationships/image" Target="../media/image39.jp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24.xml"/><Relationship Id="rId5" Type="http://schemas.openxmlformats.org/officeDocument/2006/relationships/image" Target="../media/image53.jp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image" Target="../media/image66.jpg"/><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30.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4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VUk6LXRZMMk" TargetMode="External"/><Relationship Id="rId2" Type="http://schemas.openxmlformats.org/officeDocument/2006/relationships/notesSlide" Target="../notesSlides/notesSlide53.xml"/><Relationship Id="rId1" Type="http://schemas.openxmlformats.org/officeDocument/2006/relationships/slideLayout" Target="../slideLayouts/slideLayout30.xml"/><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3.png"/><Relationship Id="rId7"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7.xml"/><Relationship Id="rId5" Type="http://schemas.openxmlformats.org/officeDocument/2006/relationships/image" Target="../media/image89.png"/><Relationship Id="rId4" Type="http://schemas.openxmlformats.org/officeDocument/2006/relationships/hyperlink" Target="https://www.bridge2employment.org/who-we-are/youth-leadership-counci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
          <p:cNvSpPr txBox="1">
            <a:spLocks noGrp="1"/>
          </p:cNvSpPr>
          <p:nvPr>
            <p:ph type="ctrTitle"/>
          </p:nvPr>
        </p:nvSpPr>
        <p:spPr>
          <a:xfrm>
            <a:off x="3169936" y="2191817"/>
            <a:ext cx="5884195" cy="153903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4A2256"/>
              </a:buClr>
              <a:buSzPts val="2800"/>
              <a:buFont typeface="Calibri"/>
              <a:buNone/>
            </a:pPr>
            <a:r>
              <a:rPr lang="en-US"/>
              <a:t>BTE Youth Leadership Council’s</a:t>
            </a:r>
            <a:br>
              <a:rPr lang="en-US"/>
            </a:br>
            <a:r>
              <a:rPr lang="en-US"/>
              <a:t>2021 Wellness Webinar</a:t>
            </a:r>
            <a:endParaRPr/>
          </a:p>
        </p:txBody>
      </p:sp>
      <p:sp>
        <p:nvSpPr>
          <p:cNvPr id="236" name="Google Shape;236;p1"/>
          <p:cNvSpPr txBox="1"/>
          <p:nvPr/>
        </p:nvSpPr>
        <p:spPr>
          <a:xfrm>
            <a:off x="4591098" y="4108688"/>
            <a:ext cx="1833725" cy="424761"/>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13B5EA"/>
              </a:buClr>
              <a:buSzPts val="1000"/>
              <a:buFont typeface="Arial"/>
              <a:buNone/>
            </a:pPr>
            <a:r>
              <a:rPr lang="en-US" sz="1000" b="1" i="0" u="none" strike="noStrike" cap="none">
                <a:solidFill>
                  <a:srgbClr val="13B5EA"/>
                </a:solidFill>
                <a:latin typeface="Calibri"/>
                <a:ea typeface="Calibri"/>
                <a:cs typeface="Calibri"/>
                <a:sym typeface="Calibri"/>
              </a:rPr>
              <a:t>MAY 2021</a:t>
            </a:r>
            <a:endParaRPr sz="1400" b="0" i="0" u="none" strike="noStrike" cap="none">
              <a:solidFill>
                <a:srgbClr val="000000"/>
              </a:solidFill>
              <a:latin typeface="Arial"/>
              <a:ea typeface="Arial"/>
              <a:cs typeface="Arial"/>
              <a:sym typeface="Arial"/>
            </a:endParaRPr>
          </a:p>
        </p:txBody>
      </p:sp>
      <p:pic>
        <p:nvPicPr>
          <p:cNvPr id="237" name="Google Shape;237;p1" descr="NIWL_Wordmark_FullColor_Horizontal_v1.png"/>
          <p:cNvPicPr preferRelativeResize="0"/>
          <p:nvPr/>
        </p:nvPicPr>
        <p:blipFill rotWithShape="1">
          <a:blip r:embed="rId3">
            <a:alphaModFix/>
          </a:blip>
          <a:srcRect/>
          <a:stretch/>
        </p:blipFill>
        <p:spPr>
          <a:xfrm>
            <a:off x="3169936" y="4165787"/>
            <a:ext cx="1122336" cy="367662"/>
          </a:xfrm>
          <a:prstGeom prst="rect">
            <a:avLst/>
          </a:prstGeom>
          <a:noFill/>
          <a:ln>
            <a:noFill/>
          </a:ln>
        </p:spPr>
      </p:pic>
      <p:pic>
        <p:nvPicPr>
          <p:cNvPr id="238" name="Google Shape;238;p1"/>
          <p:cNvPicPr preferRelativeResize="0"/>
          <p:nvPr/>
        </p:nvPicPr>
        <p:blipFill rotWithShape="1">
          <a:blip r:embed="rId4">
            <a:alphaModFix/>
          </a:blip>
          <a:srcRect l="60538"/>
          <a:stretch/>
        </p:blipFill>
        <p:spPr>
          <a:xfrm>
            <a:off x="-1" y="0"/>
            <a:ext cx="2691589" cy="5143500"/>
          </a:xfrm>
          <a:prstGeom prst="rect">
            <a:avLst/>
          </a:prstGeom>
          <a:noFill/>
          <a:ln>
            <a:noFill/>
          </a:ln>
        </p:spPr>
      </p:pic>
      <p:pic>
        <p:nvPicPr>
          <p:cNvPr id="239" name="Google Shape;239;p1" descr="FHI360_Logo_NewTag_Horiz_black.png"/>
          <p:cNvPicPr preferRelativeResize="0"/>
          <p:nvPr/>
        </p:nvPicPr>
        <p:blipFill rotWithShape="1">
          <a:blip r:embed="rId5">
            <a:alphaModFix/>
          </a:blip>
          <a:srcRect/>
          <a:stretch/>
        </p:blipFill>
        <p:spPr>
          <a:xfrm>
            <a:off x="7473573" y="4065155"/>
            <a:ext cx="1051560" cy="468295"/>
          </a:xfrm>
          <a:prstGeom prst="rect">
            <a:avLst/>
          </a:prstGeom>
          <a:noFill/>
          <a:ln>
            <a:noFill/>
          </a:ln>
        </p:spPr>
      </p:pic>
      <p:pic>
        <p:nvPicPr>
          <p:cNvPr id="240" name="Google Shape;240;p1" descr="Logo, company name  Description automatically generated"/>
          <p:cNvPicPr preferRelativeResize="0"/>
          <p:nvPr/>
        </p:nvPicPr>
        <p:blipFill rotWithShape="1">
          <a:blip r:embed="rId6">
            <a:alphaModFix/>
          </a:blip>
          <a:srcRect/>
          <a:stretch/>
        </p:blipFill>
        <p:spPr>
          <a:xfrm>
            <a:off x="4504052" y="610051"/>
            <a:ext cx="2007815" cy="1290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0"/>
          <p:cNvSpPr/>
          <p:nvPr/>
        </p:nvSpPr>
        <p:spPr>
          <a:xfrm>
            <a:off x="1" y="0"/>
            <a:ext cx="9143999" cy="5143500"/>
          </a:xfrm>
          <a:prstGeom prst="rect">
            <a:avLst/>
          </a:prstGeom>
          <a:solidFill>
            <a:srgbClr val="13B5EA">
              <a:alpha val="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10"/>
          <p:cNvSpPr txBox="1">
            <a:spLocks noGrp="1"/>
          </p:cNvSpPr>
          <p:nvPr>
            <p:ph type="title"/>
          </p:nvPr>
        </p:nvSpPr>
        <p:spPr>
          <a:xfrm>
            <a:off x="815327" y="1502038"/>
            <a:ext cx="5346658" cy="102500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4A2256"/>
              </a:buClr>
              <a:buSzPts val="3600"/>
              <a:buFont typeface="Calibri"/>
              <a:buNone/>
            </a:pPr>
            <a:r>
              <a:rPr lang="en-US" sz="3600" b="0" cap="none">
                <a:latin typeface="Calibri"/>
                <a:ea typeface="Calibri"/>
                <a:cs typeface="Calibri"/>
                <a:sym typeface="Calibri"/>
              </a:rPr>
              <a:t>AGENDA</a:t>
            </a:r>
            <a:endParaRPr/>
          </a:p>
        </p:txBody>
      </p:sp>
      <p:sp>
        <p:nvSpPr>
          <p:cNvPr id="317" name="Google Shape;317;p10"/>
          <p:cNvSpPr txBox="1">
            <a:spLocks noGrp="1"/>
          </p:cNvSpPr>
          <p:nvPr>
            <p:ph type="body" idx="1"/>
          </p:nvPr>
        </p:nvSpPr>
        <p:spPr>
          <a:xfrm>
            <a:off x="4848404" y="1502038"/>
            <a:ext cx="2218079" cy="3002415"/>
          </a:xfrm>
          <a:prstGeom prst="rect">
            <a:avLst/>
          </a:prstGeom>
          <a:noFill/>
          <a:ln>
            <a:noFill/>
          </a:ln>
        </p:spPr>
        <p:txBody>
          <a:bodyPr spcFirstLastPara="1" wrap="square" lIns="91425" tIns="45700" rIns="91425" bIns="45700" anchor="t" anchorCtr="0">
            <a:normAutofit/>
          </a:bodyPr>
          <a:lstStyle/>
          <a:p>
            <a:pPr marL="228600" lvl="0" indent="-228600" algn="l" rtl="0">
              <a:lnSpc>
                <a:spcPct val="140000"/>
              </a:lnSpc>
              <a:spcBef>
                <a:spcPts val="0"/>
              </a:spcBef>
              <a:spcAft>
                <a:spcPts val="0"/>
              </a:spcAft>
              <a:buClr>
                <a:srgbClr val="13B5EA"/>
              </a:buClr>
              <a:buSzPts val="1000"/>
              <a:buFont typeface="Noto Sans Symbols"/>
              <a:buAutoNum type="arabicPlain"/>
            </a:pPr>
            <a:r>
              <a:rPr lang="en-US" sz="1000"/>
              <a:t>Mental Health &amp; Self-Care</a:t>
            </a:r>
            <a:endParaRPr/>
          </a:p>
          <a:p>
            <a:pPr marL="228600" lvl="0" indent="-228600" algn="l" rtl="0">
              <a:lnSpc>
                <a:spcPct val="140000"/>
              </a:lnSpc>
              <a:spcBef>
                <a:spcPts val="1800"/>
              </a:spcBef>
              <a:spcAft>
                <a:spcPts val="0"/>
              </a:spcAft>
              <a:buClr>
                <a:srgbClr val="13B5EA"/>
              </a:buClr>
              <a:buSzPts val="1000"/>
              <a:buFont typeface="Noto Sans Symbols"/>
              <a:buAutoNum type="arabicPlain"/>
            </a:pPr>
            <a:r>
              <a:rPr lang="en-US" sz="1000"/>
              <a:t>Fitness &amp; Nutrition</a:t>
            </a:r>
            <a:endParaRPr/>
          </a:p>
          <a:p>
            <a:pPr marL="228600" lvl="0" indent="-228600" algn="l" rtl="0">
              <a:lnSpc>
                <a:spcPct val="140000"/>
              </a:lnSpc>
              <a:spcBef>
                <a:spcPts val="1800"/>
              </a:spcBef>
              <a:spcAft>
                <a:spcPts val="0"/>
              </a:spcAft>
              <a:buClr>
                <a:srgbClr val="13B5EA"/>
              </a:buClr>
              <a:buSzPts val="1000"/>
              <a:buFont typeface="Noto Sans Symbols"/>
              <a:buAutoNum type="arabicPlain"/>
            </a:pPr>
            <a:r>
              <a:rPr lang="en-US"/>
              <a:t>Time Management</a:t>
            </a:r>
            <a:endParaRPr sz="1000"/>
          </a:p>
        </p:txBody>
      </p:sp>
      <p:pic>
        <p:nvPicPr>
          <p:cNvPr id="318" name="Google Shape;318;p10"/>
          <p:cNvPicPr preferRelativeResize="0"/>
          <p:nvPr/>
        </p:nvPicPr>
        <p:blipFill rotWithShape="1">
          <a:blip r:embed="rId3">
            <a:alphaModFix/>
          </a:blip>
          <a:srcRect/>
          <a:stretch/>
        </p:blipFill>
        <p:spPr>
          <a:xfrm>
            <a:off x="423043" y="4557267"/>
            <a:ext cx="893225" cy="291433"/>
          </a:xfrm>
          <a:prstGeom prst="rect">
            <a:avLst/>
          </a:prstGeom>
          <a:noFill/>
          <a:ln>
            <a:noFill/>
          </a:ln>
        </p:spPr>
      </p:pic>
      <p:pic>
        <p:nvPicPr>
          <p:cNvPr id="319" name="Google Shape;319;p10" descr="FHI360_Logo_NewTag_Horiz_black.png"/>
          <p:cNvPicPr preferRelativeResize="0"/>
          <p:nvPr/>
        </p:nvPicPr>
        <p:blipFill rotWithShape="1">
          <a:blip r:embed="rId4">
            <a:alphaModFix/>
          </a:blip>
          <a:srcRect/>
          <a:stretch/>
        </p:blipFill>
        <p:spPr>
          <a:xfrm>
            <a:off x="7858575" y="4510960"/>
            <a:ext cx="862382" cy="3840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1"/>
          <p:cNvSpPr txBox="1">
            <a:spLocks noGrp="1"/>
          </p:cNvSpPr>
          <p:nvPr>
            <p:ph type="title"/>
          </p:nvPr>
        </p:nvSpPr>
        <p:spPr>
          <a:xfrm>
            <a:off x="815326" y="1499220"/>
            <a:ext cx="7619803" cy="66933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A2256"/>
              </a:buClr>
              <a:buSzPts val="2000"/>
              <a:buFont typeface="Calibri"/>
              <a:buNone/>
            </a:pPr>
            <a:r>
              <a:rPr lang="en-US"/>
              <a:t>Quick Tips</a:t>
            </a:r>
            <a:endParaRPr/>
          </a:p>
        </p:txBody>
      </p:sp>
      <p:sp>
        <p:nvSpPr>
          <p:cNvPr id="325" name="Google Shape;325;p11"/>
          <p:cNvSpPr txBox="1">
            <a:spLocks noGrp="1"/>
          </p:cNvSpPr>
          <p:nvPr>
            <p:ph type="body" idx="1"/>
          </p:nvPr>
        </p:nvSpPr>
        <p:spPr>
          <a:xfrm>
            <a:off x="4068793" y="1499220"/>
            <a:ext cx="3888478" cy="2934166"/>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Clr>
                <a:schemeClr val="dk1"/>
              </a:buClr>
              <a:buSzPts val="1000"/>
              <a:buNone/>
            </a:pPr>
            <a:r>
              <a:rPr lang="en-US"/>
              <a:t>We kindly ask that all participants:</a:t>
            </a:r>
            <a:endParaRPr/>
          </a:p>
          <a:p>
            <a:pPr marL="164592" lvl="0" indent="-164592" algn="l" rtl="0">
              <a:lnSpc>
                <a:spcPct val="140000"/>
              </a:lnSpc>
              <a:spcBef>
                <a:spcPts val="1800"/>
              </a:spcBef>
              <a:spcAft>
                <a:spcPts val="0"/>
              </a:spcAft>
              <a:buClr>
                <a:schemeClr val="dk1"/>
              </a:buClr>
              <a:buSzPts val="1000"/>
              <a:buFont typeface="Calibri"/>
              <a:buChar char="-"/>
            </a:pPr>
            <a:r>
              <a:rPr lang="en-US"/>
              <a:t>Mute your mic</a:t>
            </a:r>
            <a:endParaRPr/>
          </a:p>
          <a:p>
            <a:pPr marL="164592" lvl="0" indent="-164592" algn="l" rtl="0">
              <a:lnSpc>
                <a:spcPct val="140000"/>
              </a:lnSpc>
              <a:spcBef>
                <a:spcPts val="1800"/>
              </a:spcBef>
              <a:spcAft>
                <a:spcPts val="0"/>
              </a:spcAft>
              <a:buClr>
                <a:schemeClr val="dk1"/>
              </a:buClr>
              <a:buSzPts val="1000"/>
              <a:buFont typeface="Calibri"/>
              <a:buChar char="-"/>
            </a:pPr>
            <a:r>
              <a:rPr lang="en-US"/>
              <a:t>Use the chat to interact</a:t>
            </a:r>
            <a:endParaRPr/>
          </a:p>
          <a:p>
            <a:pPr marL="164592" lvl="0" indent="-164592" algn="l" rtl="0">
              <a:lnSpc>
                <a:spcPct val="140000"/>
              </a:lnSpc>
              <a:spcBef>
                <a:spcPts val="1800"/>
              </a:spcBef>
              <a:spcAft>
                <a:spcPts val="0"/>
              </a:spcAft>
              <a:buClr>
                <a:schemeClr val="dk1"/>
              </a:buClr>
              <a:buSzPts val="1000"/>
              <a:buFont typeface="Calibri"/>
              <a:buChar char="-"/>
            </a:pPr>
            <a:r>
              <a:rPr lang="en-US"/>
              <a:t>Use the reactions</a:t>
            </a:r>
            <a:endParaRPr/>
          </a:p>
          <a:p>
            <a:pPr marL="164592" lvl="0" indent="-164592" algn="l" rtl="0">
              <a:lnSpc>
                <a:spcPct val="140000"/>
              </a:lnSpc>
              <a:spcBef>
                <a:spcPts val="1800"/>
              </a:spcBef>
              <a:spcAft>
                <a:spcPts val="0"/>
              </a:spcAft>
              <a:buClr>
                <a:schemeClr val="dk1"/>
              </a:buClr>
              <a:buSzPts val="1000"/>
              <a:buFont typeface="Calibri"/>
              <a:buChar char="-"/>
            </a:pPr>
            <a:r>
              <a:rPr lang="en-US"/>
              <a:t>Make sure you have space to move </a:t>
            </a:r>
            <a:endParaRPr/>
          </a:p>
          <a:p>
            <a:pPr marL="164592" lvl="0" indent="-164592" algn="l" rtl="0">
              <a:lnSpc>
                <a:spcPct val="140000"/>
              </a:lnSpc>
              <a:spcBef>
                <a:spcPts val="1800"/>
              </a:spcBef>
              <a:spcAft>
                <a:spcPts val="0"/>
              </a:spcAft>
              <a:buClr>
                <a:schemeClr val="dk1"/>
              </a:buClr>
              <a:buSzPts val="1000"/>
              <a:buFont typeface="Calibri"/>
              <a:buChar char="-"/>
            </a:pPr>
            <a:r>
              <a:rPr lang="en-US"/>
              <a:t>This session will be recorded </a:t>
            </a:r>
            <a:endParaRPr/>
          </a:p>
        </p:txBody>
      </p:sp>
      <p:sp>
        <p:nvSpPr>
          <p:cNvPr id="326" name="Google Shape;326;p11"/>
          <p:cNvSpPr txBox="1"/>
          <p:nvPr/>
        </p:nvSpPr>
        <p:spPr>
          <a:xfrm>
            <a:off x="815326" y="1428669"/>
            <a:ext cx="7619803" cy="27979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13B5EA"/>
              </a:buClr>
              <a:buSzPts val="1100"/>
              <a:buFont typeface="Calibri"/>
              <a:buNone/>
            </a:pPr>
            <a:r>
              <a:rPr lang="en-US" sz="1100" b="1" i="0" u="none" strike="noStrike" cap="none">
                <a:solidFill>
                  <a:srgbClr val="13B5EA"/>
                </a:solidFill>
                <a:latin typeface="Calibri"/>
                <a:ea typeface="Calibri"/>
                <a:cs typeface="Calibri"/>
                <a:sym typeface="Calibri"/>
              </a:rPr>
              <a:t>SETTING THE STAGE</a:t>
            </a:r>
            <a:endParaRPr sz="1400" b="0" i="0" u="none" strike="noStrike" cap="none">
              <a:solidFill>
                <a:srgbClr val="000000"/>
              </a:solidFill>
              <a:latin typeface="Arial"/>
              <a:ea typeface="Arial"/>
              <a:cs typeface="Arial"/>
              <a:sym typeface="Arial"/>
            </a:endParaRPr>
          </a:p>
        </p:txBody>
      </p:sp>
      <p:pic>
        <p:nvPicPr>
          <p:cNvPr id="327" name="Google Shape;327;p11" descr="NIWL_Wordmark_FullColor_Horizontal_v1.png"/>
          <p:cNvPicPr preferRelativeResize="0"/>
          <p:nvPr/>
        </p:nvPicPr>
        <p:blipFill rotWithShape="1">
          <a:blip r:embed="rId3">
            <a:alphaModFix/>
          </a:blip>
          <a:srcRect/>
          <a:stretch/>
        </p:blipFill>
        <p:spPr>
          <a:xfrm>
            <a:off x="423043" y="4556680"/>
            <a:ext cx="893225" cy="292608"/>
          </a:xfrm>
          <a:prstGeom prst="rect">
            <a:avLst/>
          </a:prstGeom>
          <a:noFill/>
          <a:ln>
            <a:noFill/>
          </a:ln>
        </p:spPr>
      </p:pic>
      <p:pic>
        <p:nvPicPr>
          <p:cNvPr id="328" name="Google Shape;328;p11" descr="FHI360_Logo_NewTag_Horiz_black.png"/>
          <p:cNvPicPr preferRelativeResize="0"/>
          <p:nvPr/>
        </p:nvPicPr>
        <p:blipFill rotWithShape="1">
          <a:blip r:embed="rId4">
            <a:alphaModFix/>
          </a:blip>
          <a:srcRect/>
          <a:stretch/>
        </p:blipFill>
        <p:spPr>
          <a:xfrm>
            <a:off x="7858575" y="4510960"/>
            <a:ext cx="862382" cy="3840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12" descr="gettyimages-1133836255-2048x2048.jpg"/>
          <p:cNvPicPr preferRelativeResize="0"/>
          <p:nvPr/>
        </p:nvPicPr>
        <p:blipFill rotWithShape="1">
          <a:blip r:embed="rId3">
            <a:alphaModFix/>
          </a:blip>
          <a:srcRect t="10875" b="4725"/>
          <a:stretch/>
        </p:blipFill>
        <p:spPr>
          <a:xfrm>
            <a:off x="0" y="0"/>
            <a:ext cx="9144000" cy="5143500"/>
          </a:xfrm>
          <a:prstGeom prst="rect">
            <a:avLst/>
          </a:prstGeom>
          <a:noFill/>
          <a:ln>
            <a:noFill/>
          </a:ln>
        </p:spPr>
      </p:pic>
      <p:sp>
        <p:nvSpPr>
          <p:cNvPr id="334" name="Google Shape;334;p12"/>
          <p:cNvSpPr/>
          <p:nvPr/>
        </p:nvSpPr>
        <p:spPr>
          <a:xfrm>
            <a:off x="1" y="2989044"/>
            <a:ext cx="9143999" cy="1302288"/>
          </a:xfrm>
          <a:prstGeom prst="rect">
            <a:avLst/>
          </a:prstGeom>
          <a:solidFill>
            <a:srgbClr val="340C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 name="Google Shape;335;p12"/>
          <p:cNvSpPr txBox="1">
            <a:spLocks noGrp="1"/>
          </p:cNvSpPr>
          <p:nvPr>
            <p:ph type="title"/>
          </p:nvPr>
        </p:nvSpPr>
        <p:spPr>
          <a:xfrm>
            <a:off x="2053995" y="3092885"/>
            <a:ext cx="6346930" cy="102500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3600"/>
              <a:buFont typeface="Calibri"/>
              <a:buNone/>
            </a:pPr>
            <a:r>
              <a:rPr lang="en-US" sz="3600" b="0" cap="none">
                <a:solidFill>
                  <a:srgbClr val="FFFFFF"/>
                </a:solidFill>
                <a:latin typeface="Calibri"/>
                <a:ea typeface="Calibri"/>
                <a:cs typeface="Calibri"/>
                <a:sym typeface="Calibri"/>
              </a:rPr>
              <a:t>MENTAL HEALTH &amp; SELF-CARE</a:t>
            </a:r>
            <a:endParaRPr/>
          </a:p>
        </p:txBody>
      </p:sp>
      <p:sp>
        <p:nvSpPr>
          <p:cNvPr id="336" name="Google Shape;336;p12"/>
          <p:cNvSpPr txBox="1"/>
          <p:nvPr/>
        </p:nvSpPr>
        <p:spPr>
          <a:xfrm>
            <a:off x="743075" y="3064656"/>
            <a:ext cx="1163663" cy="112969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100000"/>
              </a:lnSpc>
              <a:spcBef>
                <a:spcPts val="0"/>
              </a:spcBef>
              <a:spcAft>
                <a:spcPts val="0"/>
              </a:spcAft>
              <a:buClr>
                <a:srgbClr val="13B5EA"/>
              </a:buClr>
              <a:buSzPct val="100000"/>
              <a:buFont typeface="Arial"/>
              <a:buNone/>
            </a:pPr>
            <a:r>
              <a:rPr lang="en-US" sz="8000" b="0" i="0" u="none" strike="noStrike" cap="none">
                <a:solidFill>
                  <a:srgbClr val="13B5EA"/>
                </a:solidFill>
                <a:latin typeface="Calibri"/>
                <a:ea typeface="Calibri"/>
                <a:cs typeface="Calibri"/>
                <a:sym typeface="Calibri"/>
              </a:rPr>
              <a:t>1</a:t>
            </a:r>
            <a:endParaRPr sz="8000" b="0" i="0" u="none" strike="noStrike" cap="none">
              <a:solidFill>
                <a:srgbClr val="13B5EA"/>
              </a:solidFill>
              <a:latin typeface="Calibri"/>
              <a:ea typeface="Calibri"/>
              <a:cs typeface="Calibri"/>
              <a:sym typeface="Calibri"/>
            </a:endParaRPr>
          </a:p>
        </p:txBody>
      </p:sp>
      <p:pic>
        <p:nvPicPr>
          <p:cNvPr id="337" name="Google Shape;337;p12"/>
          <p:cNvPicPr preferRelativeResize="0"/>
          <p:nvPr/>
        </p:nvPicPr>
        <p:blipFill rotWithShape="1">
          <a:blip r:embed="rId4">
            <a:alphaModFix/>
          </a:blip>
          <a:srcRect/>
          <a:stretch/>
        </p:blipFill>
        <p:spPr>
          <a:xfrm>
            <a:off x="423043" y="4557267"/>
            <a:ext cx="893225" cy="291433"/>
          </a:xfrm>
          <a:prstGeom prst="rect">
            <a:avLst/>
          </a:prstGeom>
          <a:noFill/>
          <a:ln>
            <a:noFill/>
          </a:ln>
        </p:spPr>
      </p:pic>
      <p:pic>
        <p:nvPicPr>
          <p:cNvPr id="338" name="Google Shape;338;p12"/>
          <p:cNvPicPr preferRelativeResize="0"/>
          <p:nvPr/>
        </p:nvPicPr>
        <p:blipFill rotWithShape="1">
          <a:blip r:embed="rId5">
            <a:alphaModFix/>
          </a:blip>
          <a:srcRect/>
          <a:stretch/>
        </p:blipFill>
        <p:spPr>
          <a:xfrm>
            <a:off x="7858575" y="4511344"/>
            <a:ext cx="862382" cy="3832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3"/>
          <p:cNvPicPr preferRelativeResize="0"/>
          <p:nvPr/>
        </p:nvPicPr>
        <p:blipFill rotWithShape="1">
          <a:blip r:embed="rId3">
            <a:alphaModFix/>
          </a:blip>
          <a:srcRect t="12479" b="12479"/>
          <a:stretch/>
        </p:blipFill>
        <p:spPr>
          <a:xfrm>
            <a:off x="4914400" y="914553"/>
            <a:ext cx="3313500" cy="3314401"/>
          </a:xfrm>
          <a:prstGeom prst="rect">
            <a:avLst/>
          </a:prstGeom>
          <a:noFill/>
          <a:ln>
            <a:noFill/>
          </a:ln>
        </p:spPr>
      </p:pic>
      <p:sp>
        <p:nvSpPr>
          <p:cNvPr id="344" name="Google Shape;344;p13"/>
          <p:cNvSpPr txBox="1">
            <a:spLocks noGrp="1"/>
          </p:cNvSpPr>
          <p:nvPr>
            <p:ph type="ctrTitle"/>
          </p:nvPr>
        </p:nvSpPr>
        <p:spPr>
          <a:xfrm>
            <a:off x="694025" y="1343579"/>
            <a:ext cx="3724500" cy="1159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600"/>
              <a:buNone/>
            </a:pPr>
            <a:r>
              <a:rPr lang="en-US"/>
              <a:t>Mental Health </a:t>
            </a:r>
            <a:endParaRPr/>
          </a:p>
        </p:txBody>
      </p:sp>
      <p:grpSp>
        <p:nvGrpSpPr>
          <p:cNvPr id="345" name="Google Shape;345;p13"/>
          <p:cNvGrpSpPr/>
          <p:nvPr/>
        </p:nvGrpSpPr>
        <p:grpSpPr>
          <a:xfrm>
            <a:off x="8370067" y="150601"/>
            <a:ext cx="632500" cy="611548"/>
            <a:chOff x="1247825" y="5001950"/>
            <a:chExt cx="443300" cy="428675"/>
          </a:xfrm>
        </p:grpSpPr>
        <p:sp>
          <p:nvSpPr>
            <p:cNvPr id="346" name="Google Shape;346;p13"/>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3"/>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3"/>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3"/>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3"/>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3"/>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4"/>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200"/>
              <a:buNone/>
            </a:pPr>
            <a:r>
              <a:rPr lang="en-US"/>
              <a:t>Let’s Talk About it...</a:t>
            </a:r>
            <a:endParaRPr/>
          </a:p>
        </p:txBody>
      </p:sp>
      <p:sp>
        <p:nvSpPr>
          <p:cNvPr id="357" name="Google Shape;357;p14"/>
          <p:cNvSpPr txBox="1">
            <a:spLocks noGrp="1"/>
          </p:cNvSpPr>
          <p:nvPr>
            <p:ph type="body" idx="1"/>
          </p:nvPr>
        </p:nvSpPr>
        <p:spPr>
          <a:xfrm>
            <a:off x="2794425" y="1376725"/>
            <a:ext cx="5618100" cy="3311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a:t>What is Mental Health?</a:t>
            </a:r>
            <a:endParaRPr sz="1200"/>
          </a:p>
          <a:p>
            <a:pPr marL="0" lvl="0" indent="0" algn="l" rtl="0">
              <a:lnSpc>
                <a:spcPct val="115000"/>
              </a:lnSpc>
              <a:spcBef>
                <a:spcPts val="800"/>
              </a:spcBef>
              <a:spcAft>
                <a:spcPts val="0"/>
              </a:spcAft>
              <a:buSzPts val="1800"/>
              <a:buNone/>
            </a:pPr>
            <a:r>
              <a:rPr lang="en-US" sz="1200">
                <a:latin typeface="Inria Serif"/>
                <a:ea typeface="Inria Serif"/>
                <a:cs typeface="Inria Serif"/>
                <a:sym typeface="Inria Serif"/>
              </a:rPr>
              <a:t>Mental health includes our emotional, psychological, and social well-being. It affects how we think, feel, and act. It also helps determine how we handle stress, relate to others, and make choices. Mental health is important at every stage of life, from childhood and adolescence through adulthood.</a:t>
            </a:r>
            <a:endParaRPr sz="1200">
              <a:latin typeface="Inria Serif"/>
              <a:ea typeface="Inria Serif"/>
              <a:cs typeface="Inria Serif"/>
              <a:sym typeface="Inria Serif"/>
            </a:endParaRPr>
          </a:p>
          <a:p>
            <a:pPr marL="0" lvl="0" indent="0" algn="l" rtl="0">
              <a:lnSpc>
                <a:spcPct val="115000"/>
              </a:lnSpc>
              <a:spcBef>
                <a:spcPts val="800"/>
              </a:spcBef>
              <a:spcAft>
                <a:spcPts val="0"/>
              </a:spcAft>
              <a:buSzPts val="1800"/>
              <a:buNone/>
            </a:pPr>
            <a:r>
              <a:rPr lang="en-US" sz="1200">
                <a:latin typeface="Inria Serif"/>
                <a:ea typeface="Inria Serif"/>
                <a:cs typeface="Inria Serif"/>
                <a:sym typeface="Inria Serif"/>
              </a:rPr>
              <a:t>Over the course of your life, if you experience mental health problems, your thinking, mood, and behavior could be affected. Many factors contribute to mental health problems, including:</a:t>
            </a:r>
            <a:endParaRPr sz="1200">
              <a:latin typeface="Inria Serif"/>
              <a:ea typeface="Inria Serif"/>
              <a:cs typeface="Inria Serif"/>
              <a:sym typeface="Inria Serif"/>
            </a:endParaRPr>
          </a:p>
          <a:p>
            <a:pPr marL="838200" lvl="0" indent="-304800" algn="l" rtl="0">
              <a:lnSpc>
                <a:spcPct val="115000"/>
              </a:lnSpc>
              <a:spcBef>
                <a:spcPts val="1600"/>
              </a:spcBef>
              <a:spcAft>
                <a:spcPts val="0"/>
              </a:spcAft>
              <a:buClr>
                <a:schemeClr val="dk1"/>
              </a:buClr>
              <a:buSzPts val="1200"/>
              <a:buFont typeface="Inria Serif"/>
              <a:buChar char="●"/>
            </a:pPr>
            <a:r>
              <a:rPr lang="en-US" sz="1200">
                <a:latin typeface="Inria Serif"/>
                <a:ea typeface="Inria Serif"/>
                <a:cs typeface="Inria Serif"/>
                <a:sym typeface="Inria Serif"/>
              </a:rPr>
              <a:t>Biological factors, such as genes or brain chemistry</a:t>
            </a:r>
            <a:endParaRPr sz="1200">
              <a:latin typeface="Inria Serif"/>
              <a:ea typeface="Inria Serif"/>
              <a:cs typeface="Inria Serif"/>
              <a:sym typeface="Inria Serif"/>
            </a:endParaRPr>
          </a:p>
          <a:p>
            <a:pPr marL="838200" lvl="0" indent="-304800" algn="l" rtl="0">
              <a:lnSpc>
                <a:spcPct val="115000"/>
              </a:lnSpc>
              <a:spcBef>
                <a:spcPts val="0"/>
              </a:spcBef>
              <a:spcAft>
                <a:spcPts val="0"/>
              </a:spcAft>
              <a:buClr>
                <a:schemeClr val="dk1"/>
              </a:buClr>
              <a:buSzPts val="1200"/>
              <a:buFont typeface="Inria Serif"/>
              <a:buChar char="●"/>
            </a:pPr>
            <a:r>
              <a:rPr lang="en-US" sz="1200">
                <a:latin typeface="Inria Serif"/>
                <a:ea typeface="Inria Serif"/>
                <a:cs typeface="Inria Serif"/>
                <a:sym typeface="Inria Serif"/>
              </a:rPr>
              <a:t>Life experiences, such as trauma or abuse</a:t>
            </a:r>
            <a:endParaRPr sz="1200">
              <a:latin typeface="Inria Serif"/>
              <a:ea typeface="Inria Serif"/>
              <a:cs typeface="Inria Serif"/>
              <a:sym typeface="Inria Serif"/>
            </a:endParaRPr>
          </a:p>
          <a:p>
            <a:pPr marL="0" lvl="0" indent="0" algn="l" rtl="0">
              <a:lnSpc>
                <a:spcPct val="115000"/>
              </a:lnSpc>
              <a:spcBef>
                <a:spcPts val="3800"/>
              </a:spcBef>
              <a:spcAft>
                <a:spcPts val="600"/>
              </a:spcAft>
              <a:buClr>
                <a:schemeClr val="dk1"/>
              </a:buClr>
              <a:buSzPts val="1100"/>
              <a:buFont typeface="Arial"/>
              <a:buNone/>
            </a:pPr>
            <a:endParaRPr sz="1200"/>
          </a:p>
        </p:txBody>
      </p:sp>
      <p:sp>
        <p:nvSpPr>
          <p:cNvPr id="358" name="Google Shape;358;p14"/>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5"/>
          <p:cNvSpPr txBox="1">
            <a:spLocks noGrp="1"/>
          </p:cNvSpPr>
          <p:nvPr>
            <p:ph type="body" idx="1"/>
          </p:nvPr>
        </p:nvSpPr>
        <p:spPr>
          <a:xfrm>
            <a:off x="2794425" y="1376725"/>
            <a:ext cx="2754000" cy="3311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800"/>
              <a:buNone/>
            </a:pPr>
            <a:r>
              <a:rPr lang="en-US" sz="1200">
                <a:latin typeface="Inria Serif"/>
                <a:ea typeface="Inria Serif"/>
                <a:cs typeface="Inria Serif"/>
                <a:sym typeface="Inria Serif"/>
              </a:rPr>
              <a:t>Depression is a constant feeling of sadness and loss of interest, which stops you doing your normal activities.</a:t>
            </a:r>
            <a:endParaRPr sz="1200">
              <a:latin typeface="Inria Serif"/>
              <a:ea typeface="Inria Serif"/>
              <a:cs typeface="Inria Serif"/>
              <a:sym typeface="Inria Serif"/>
            </a:endParaRPr>
          </a:p>
          <a:p>
            <a:pPr marL="0" lvl="0" indent="0" algn="l" rtl="0">
              <a:lnSpc>
                <a:spcPct val="115000"/>
              </a:lnSpc>
              <a:spcBef>
                <a:spcPts val="0"/>
              </a:spcBef>
              <a:spcAft>
                <a:spcPts val="0"/>
              </a:spcAft>
              <a:buSzPts val="1800"/>
              <a:buNone/>
            </a:pPr>
            <a:r>
              <a:rPr lang="en-US" sz="1200">
                <a:latin typeface="Inria Serif"/>
                <a:ea typeface="Inria Serif"/>
                <a:cs typeface="Inria Serif"/>
                <a:sym typeface="Inria Serif"/>
              </a:rPr>
              <a:t>Different types of depression exist, with symptoms ranging from relatively minor to severe.</a:t>
            </a:r>
            <a:endParaRPr sz="1200">
              <a:latin typeface="Inria Serif"/>
              <a:ea typeface="Inria Serif"/>
              <a:cs typeface="Inria Serif"/>
              <a:sym typeface="Inria Serif"/>
            </a:endParaRPr>
          </a:p>
          <a:p>
            <a:pPr marL="0" lvl="0" indent="0" algn="l" rtl="0">
              <a:lnSpc>
                <a:spcPct val="115000"/>
              </a:lnSpc>
              <a:spcBef>
                <a:spcPts val="0"/>
              </a:spcBef>
              <a:spcAft>
                <a:spcPts val="0"/>
              </a:spcAft>
              <a:buSzPts val="1800"/>
              <a:buNone/>
            </a:pPr>
            <a:r>
              <a:rPr lang="en-US" sz="1200">
                <a:latin typeface="Inria Serif"/>
                <a:ea typeface="Inria Serif"/>
                <a:cs typeface="Inria Serif"/>
                <a:sym typeface="Inria Serif"/>
              </a:rPr>
              <a:t>Generally, depression does not result from a single event, but from a mix of events and factors.</a:t>
            </a:r>
            <a:endParaRPr sz="1200">
              <a:latin typeface="Inria Serif"/>
              <a:ea typeface="Inria Serif"/>
              <a:cs typeface="Inria Serif"/>
              <a:sym typeface="Inria Serif"/>
            </a:endParaRPr>
          </a:p>
          <a:p>
            <a:pPr marL="0" lvl="0" indent="0" algn="l" rtl="0">
              <a:lnSpc>
                <a:spcPct val="115000"/>
              </a:lnSpc>
              <a:spcBef>
                <a:spcPts val="0"/>
              </a:spcBef>
              <a:spcAft>
                <a:spcPts val="600"/>
              </a:spcAft>
              <a:buSzPts val="1800"/>
              <a:buNone/>
            </a:pPr>
            <a:endParaRPr b="1"/>
          </a:p>
        </p:txBody>
      </p:sp>
      <p:sp>
        <p:nvSpPr>
          <p:cNvPr id="364" name="Google Shape;364;p15"/>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200"/>
              <a:buNone/>
            </a:pPr>
            <a:r>
              <a:rPr lang="en-US"/>
              <a:t>Depression  &amp; Anxiety</a:t>
            </a:r>
            <a:endParaRPr/>
          </a:p>
        </p:txBody>
      </p:sp>
      <p:sp>
        <p:nvSpPr>
          <p:cNvPr id="365" name="Google Shape;365;p15"/>
          <p:cNvSpPr txBox="1">
            <a:spLocks noGrp="1"/>
          </p:cNvSpPr>
          <p:nvPr>
            <p:ph type="body" idx="2"/>
          </p:nvPr>
        </p:nvSpPr>
        <p:spPr>
          <a:xfrm>
            <a:off x="5934301" y="1056900"/>
            <a:ext cx="2754000" cy="3311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900"/>
              </a:spcBef>
              <a:spcAft>
                <a:spcPts val="0"/>
              </a:spcAft>
              <a:buSzPts val="1800"/>
              <a:buNone/>
            </a:pPr>
            <a:r>
              <a:rPr lang="en-US" sz="1200">
                <a:latin typeface="Inria Serif"/>
                <a:ea typeface="Inria Serif"/>
                <a:cs typeface="Inria Serif"/>
                <a:sym typeface="Inria Serif"/>
              </a:rPr>
              <a:t>The duration or severity of an anxious feeling can sometimes be out of proportion to the original trigger, or stressor. Physical symptoms, such as increased blood pressure and nausea, may also develop. These responses move beyond anxiety into an anxiety disorder.</a:t>
            </a:r>
            <a:endParaRPr sz="1200">
              <a:latin typeface="Inria Serif"/>
              <a:ea typeface="Inria Serif"/>
              <a:cs typeface="Inria Serif"/>
              <a:sym typeface="Inria Serif"/>
            </a:endParaRPr>
          </a:p>
          <a:p>
            <a:pPr marL="0" lvl="0" indent="0" algn="l" rtl="0">
              <a:lnSpc>
                <a:spcPct val="100000"/>
              </a:lnSpc>
              <a:spcBef>
                <a:spcPts val="1900"/>
              </a:spcBef>
              <a:spcAft>
                <a:spcPts val="0"/>
              </a:spcAft>
              <a:buSzPts val="1800"/>
              <a:buNone/>
            </a:pPr>
            <a:r>
              <a:rPr lang="en-US" sz="1200">
                <a:latin typeface="Inria Serif"/>
                <a:ea typeface="Inria Serif"/>
                <a:cs typeface="Inria Serif"/>
                <a:sym typeface="Inria Serif"/>
              </a:rPr>
              <a:t>The APA describes a person with anxiety disorder as “having recurring intrusive thoughts or concerns.” Once anxiety reaches the stage of a disorder, it can interfere with daily function.</a:t>
            </a:r>
            <a:endParaRPr sz="1200">
              <a:latin typeface="Inria Serif"/>
              <a:ea typeface="Inria Serif"/>
              <a:cs typeface="Inria Serif"/>
              <a:sym typeface="Inria Serif"/>
            </a:endParaRPr>
          </a:p>
          <a:p>
            <a:pPr marL="0" lvl="0" indent="0" algn="l" rtl="0">
              <a:lnSpc>
                <a:spcPct val="100000"/>
              </a:lnSpc>
              <a:spcBef>
                <a:spcPts val="1900"/>
              </a:spcBef>
              <a:spcAft>
                <a:spcPts val="600"/>
              </a:spcAft>
              <a:buSzPts val="1800"/>
              <a:buNone/>
            </a:pPr>
            <a:endParaRPr sz="1200">
              <a:latin typeface="Inria Serif"/>
              <a:ea typeface="Inria Serif"/>
              <a:cs typeface="Inria Serif"/>
              <a:sym typeface="Inria Serif"/>
            </a:endParaRPr>
          </a:p>
        </p:txBody>
      </p:sp>
      <p:sp>
        <p:nvSpPr>
          <p:cNvPr id="366" name="Google Shape;366;p15"/>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15</a:t>
            </a:fld>
            <a:endParaRPr/>
          </a:p>
        </p:txBody>
      </p:sp>
      <p:grpSp>
        <p:nvGrpSpPr>
          <p:cNvPr id="367" name="Google Shape;367;p15"/>
          <p:cNvGrpSpPr/>
          <p:nvPr/>
        </p:nvGrpSpPr>
        <p:grpSpPr>
          <a:xfrm>
            <a:off x="453014" y="3917228"/>
            <a:ext cx="794394" cy="768186"/>
            <a:chOff x="1247825" y="5001950"/>
            <a:chExt cx="443300" cy="428675"/>
          </a:xfrm>
        </p:grpSpPr>
        <p:sp>
          <p:nvSpPr>
            <p:cNvPr id="368" name="Google Shape;368;p15"/>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15"/>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5"/>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5"/>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15"/>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5"/>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16"/>
          <p:cNvPicPr preferRelativeResize="0"/>
          <p:nvPr/>
        </p:nvPicPr>
        <p:blipFill rotWithShape="1">
          <a:blip r:embed="rId3">
            <a:alphaModFix amt="50000"/>
          </a:blip>
          <a:srcRect t="1630" b="2483"/>
          <a:stretch/>
        </p:blipFill>
        <p:spPr>
          <a:xfrm>
            <a:off x="5928950" y="918225"/>
            <a:ext cx="2300475" cy="3308876"/>
          </a:xfrm>
          <a:prstGeom prst="rect">
            <a:avLst/>
          </a:prstGeom>
          <a:noFill/>
          <a:ln>
            <a:noFill/>
          </a:ln>
        </p:spPr>
      </p:pic>
      <p:sp>
        <p:nvSpPr>
          <p:cNvPr id="379" name="Google Shape;379;p16"/>
          <p:cNvSpPr txBox="1">
            <a:spLocks noGrp="1"/>
          </p:cNvSpPr>
          <p:nvPr>
            <p:ph type="ctrTitle"/>
          </p:nvPr>
        </p:nvSpPr>
        <p:spPr>
          <a:xfrm>
            <a:off x="702900" y="1233658"/>
            <a:ext cx="4746000" cy="1159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3600"/>
              <a:buNone/>
            </a:pPr>
            <a:r>
              <a:rPr lang="en-US"/>
              <a:t>Neurobiology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7"/>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17</a:t>
            </a:fld>
            <a:endParaRPr/>
          </a:p>
        </p:txBody>
      </p:sp>
      <p:sp>
        <p:nvSpPr>
          <p:cNvPr id="385" name="Google Shape;385;p17"/>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200"/>
              <a:buNone/>
            </a:pPr>
            <a:r>
              <a:rPr lang="en-US"/>
              <a:t>The Brain-Body Connection</a:t>
            </a:r>
            <a:endParaRPr/>
          </a:p>
        </p:txBody>
      </p:sp>
      <p:sp>
        <p:nvSpPr>
          <p:cNvPr id="386" name="Google Shape;386;p17"/>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2000"/>
              <a:buNone/>
            </a:pPr>
            <a:r>
              <a:rPr lang="en-US" sz="1600"/>
              <a:t>Our brain &amp; bodies are connected, so when one experiences stress or pain, the other will often show signs. Our brain can be broken into three main parts:</a:t>
            </a:r>
            <a:endParaRPr sz="1600"/>
          </a:p>
          <a:p>
            <a:pPr marL="457200" lvl="0" indent="-330200" algn="l" rtl="0">
              <a:lnSpc>
                <a:spcPct val="115000"/>
              </a:lnSpc>
              <a:spcBef>
                <a:spcPts val="600"/>
              </a:spcBef>
              <a:spcAft>
                <a:spcPts val="0"/>
              </a:spcAft>
              <a:buClr>
                <a:srgbClr val="000000"/>
              </a:buClr>
              <a:buSzPts val="1600"/>
              <a:buFont typeface="Inria Serif"/>
              <a:buChar char="▫"/>
            </a:pPr>
            <a:r>
              <a:rPr lang="en-US" sz="1600" b="1">
                <a:latin typeface="Inria Serif"/>
                <a:ea typeface="Inria Serif"/>
                <a:cs typeface="Inria Serif"/>
                <a:sym typeface="Inria Serif"/>
              </a:rPr>
              <a:t>Prefrontal Cortex</a:t>
            </a:r>
            <a:r>
              <a:rPr lang="en-US" sz="1600"/>
              <a:t>: responsible for our rational thoughts, logic, and reasoning.</a:t>
            </a:r>
            <a:endParaRPr sz="1600"/>
          </a:p>
          <a:p>
            <a:pPr marL="457200" lvl="0" indent="-330200" algn="l" rtl="0">
              <a:lnSpc>
                <a:spcPct val="115000"/>
              </a:lnSpc>
              <a:spcBef>
                <a:spcPts val="0"/>
              </a:spcBef>
              <a:spcAft>
                <a:spcPts val="0"/>
              </a:spcAft>
              <a:buClr>
                <a:srgbClr val="000000"/>
              </a:buClr>
              <a:buSzPts val="1600"/>
              <a:buFont typeface="Inria Serif"/>
              <a:buChar char="▫"/>
            </a:pPr>
            <a:r>
              <a:rPr lang="en-US" sz="1600" b="1">
                <a:latin typeface="Inria Serif"/>
                <a:ea typeface="Inria Serif"/>
                <a:cs typeface="Inria Serif"/>
                <a:sym typeface="Inria Serif"/>
              </a:rPr>
              <a:t>Limbic System</a:t>
            </a:r>
            <a:r>
              <a:rPr lang="en-US" sz="1600"/>
              <a:t>: responsible for our emotions, memories, and behavior.</a:t>
            </a:r>
            <a:endParaRPr sz="1600"/>
          </a:p>
          <a:p>
            <a:pPr marL="457200" lvl="0" indent="-330200" algn="l" rtl="0">
              <a:lnSpc>
                <a:spcPct val="115000"/>
              </a:lnSpc>
              <a:spcBef>
                <a:spcPts val="0"/>
              </a:spcBef>
              <a:spcAft>
                <a:spcPts val="0"/>
              </a:spcAft>
              <a:buClr>
                <a:srgbClr val="000000"/>
              </a:buClr>
              <a:buSzPts val="1600"/>
              <a:buFont typeface="Inria Serif"/>
              <a:buChar char="▫"/>
            </a:pPr>
            <a:r>
              <a:rPr lang="en-US" sz="1600" b="1">
                <a:latin typeface="Inria Serif"/>
                <a:ea typeface="Inria Serif"/>
                <a:cs typeface="Inria Serif"/>
                <a:sym typeface="Inria Serif"/>
              </a:rPr>
              <a:t>Reptilian brain and brainstem</a:t>
            </a:r>
            <a:r>
              <a:rPr lang="en-US" sz="1600"/>
              <a:t>: responsible for our survival including our breathing, balance, and heart rate. </a:t>
            </a:r>
            <a:endParaRPr sz="1600"/>
          </a:p>
          <a:p>
            <a:pPr marL="0" lvl="0" indent="0" algn="l" rtl="0">
              <a:lnSpc>
                <a:spcPct val="115000"/>
              </a:lnSpc>
              <a:spcBef>
                <a:spcPts val="600"/>
              </a:spcBef>
              <a:spcAft>
                <a:spcPts val="600"/>
              </a:spcAft>
              <a:buSzPts val="2000"/>
              <a:buNone/>
            </a:pPr>
            <a:r>
              <a:rPr lang="en-US" sz="1600"/>
              <a:t>These systems stop working together and lose that connection when there is overwhelming stress or trauma.</a:t>
            </a:r>
            <a:endParaRPr sz="1600"/>
          </a:p>
        </p:txBody>
      </p:sp>
      <p:pic>
        <p:nvPicPr>
          <p:cNvPr id="387" name="Google Shape;387;p17"/>
          <p:cNvPicPr preferRelativeResize="0"/>
          <p:nvPr/>
        </p:nvPicPr>
        <p:blipFill>
          <a:blip r:embed="rId3">
            <a:alphaModFix/>
          </a:blip>
          <a:stretch>
            <a:fillRect/>
          </a:stretch>
        </p:blipFill>
        <p:spPr>
          <a:xfrm>
            <a:off x="30375" y="2374832"/>
            <a:ext cx="2732626" cy="14905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18"/>
          <p:cNvSpPr txBox="1">
            <a:spLocks noGrp="1"/>
          </p:cNvSpPr>
          <p:nvPr>
            <p:ph type="subTitle" idx="4294967295"/>
          </p:nvPr>
        </p:nvSpPr>
        <p:spPr>
          <a:xfrm>
            <a:off x="4930300" y="612950"/>
            <a:ext cx="3544500" cy="4032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1400"/>
              </a:spcBef>
              <a:spcAft>
                <a:spcPts val="0"/>
              </a:spcAft>
              <a:buClr>
                <a:srgbClr val="000000"/>
              </a:buClr>
              <a:buSzPts val="1200"/>
              <a:buFont typeface="Arial"/>
              <a:buNone/>
            </a:pPr>
            <a:r>
              <a:rPr lang="en-US" sz="1200" b="0" i="0" u="none" strike="noStrike" cap="none">
                <a:solidFill>
                  <a:srgbClr val="000000"/>
                </a:solidFill>
                <a:latin typeface="Inria Serif"/>
                <a:ea typeface="Inria Serif"/>
                <a:cs typeface="Inria Serif"/>
                <a:sym typeface="Inria Serif"/>
              </a:rPr>
              <a:t>Researchers have suggested that for some people, having too little of certain substances in the brain (called neurotransmitters) could contribute to depression. Restoring the balance of brain chemicals could help alleviate symptoms—which is where the different classes of antidepressant medications may come in.</a:t>
            </a:r>
            <a:endParaRPr sz="1200" b="0" i="0" u="none" strike="noStrike" cap="none">
              <a:solidFill>
                <a:srgbClr val="000000"/>
              </a:solidFill>
              <a:latin typeface="Inria Serif"/>
              <a:ea typeface="Inria Serif"/>
              <a:cs typeface="Inria Serif"/>
              <a:sym typeface="Inria Serif"/>
            </a:endParaRPr>
          </a:p>
          <a:p>
            <a:pPr marL="0" marR="0" lvl="0" indent="0" algn="l" rtl="0">
              <a:lnSpc>
                <a:spcPct val="100000"/>
              </a:lnSpc>
              <a:spcBef>
                <a:spcPts val="1400"/>
              </a:spcBef>
              <a:spcAft>
                <a:spcPts val="0"/>
              </a:spcAft>
              <a:buClr>
                <a:srgbClr val="000000"/>
              </a:buClr>
              <a:buSzPts val="1200"/>
              <a:buFont typeface="Arial"/>
              <a:buNone/>
            </a:pPr>
            <a:r>
              <a:rPr lang="en-US" sz="1200" b="0" i="0" u="none" strike="noStrike" cap="none">
                <a:solidFill>
                  <a:srgbClr val="000000"/>
                </a:solidFill>
                <a:latin typeface="Inria Serif"/>
                <a:ea typeface="Inria Serif"/>
                <a:cs typeface="Inria Serif"/>
                <a:sym typeface="Inria Serif"/>
              </a:rPr>
              <a:t>Even with the help of medications that balance specific neurotransmitters in the brain, depression is a highly complex condition to treat. What proves to be an effective treatment for one person with depression may not work for someone else. Even something that has worked well for someone in the past may become less effective over time, or even stop working, for reasons researchers are still trying to understand.</a:t>
            </a:r>
            <a:endParaRPr sz="1200" b="0" i="0" u="none" strike="noStrike" cap="none">
              <a:solidFill>
                <a:srgbClr val="000000"/>
              </a:solidFill>
              <a:latin typeface="Inria Serif"/>
              <a:ea typeface="Inria Serif"/>
              <a:cs typeface="Inria Serif"/>
              <a:sym typeface="Inria Serif"/>
            </a:endParaRPr>
          </a:p>
          <a:p>
            <a:pPr marL="0" marR="0" lvl="0" indent="0" algn="l" rtl="0">
              <a:lnSpc>
                <a:spcPct val="100000"/>
              </a:lnSpc>
              <a:spcBef>
                <a:spcPts val="1400"/>
              </a:spcBef>
              <a:spcAft>
                <a:spcPts val="0"/>
              </a:spcAft>
              <a:buClr>
                <a:srgbClr val="000000"/>
              </a:buClr>
              <a:buSzPts val="1200"/>
              <a:buFont typeface="Arial"/>
              <a:buNone/>
            </a:pPr>
            <a:endParaRPr sz="1200" b="0" i="0" u="none" strike="noStrike" cap="none">
              <a:solidFill>
                <a:srgbClr val="212121"/>
              </a:solidFill>
              <a:highlight>
                <a:srgbClr val="FFFFFF"/>
              </a:highlight>
              <a:latin typeface="Merriweather"/>
              <a:ea typeface="Merriweather"/>
              <a:cs typeface="Merriweather"/>
              <a:sym typeface="Merriweather"/>
            </a:endParaRPr>
          </a:p>
          <a:p>
            <a:pPr marL="0" marR="0" lvl="0" indent="0" algn="l" rtl="0">
              <a:lnSpc>
                <a:spcPct val="100000"/>
              </a:lnSpc>
              <a:spcBef>
                <a:spcPts val="1400"/>
              </a:spcBef>
              <a:spcAft>
                <a:spcPts val="0"/>
              </a:spcAft>
              <a:buClr>
                <a:srgbClr val="000000"/>
              </a:buClr>
              <a:buSzPts val="1200"/>
              <a:buFont typeface="Arial"/>
              <a:buNone/>
            </a:pPr>
            <a:endParaRPr sz="1200" b="0" i="0" u="none" strike="noStrike" cap="none">
              <a:solidFill>
                <a:srgbClr val="212121"/>
              </a:solidFill>
              <a:highlight>
                <a:srgbClr val="FFFFFF"/>
              </a:highlight>
              <a:latin typeface="Merriweather"/>
              <a:ea typeface="Merriweather"/>
              <a:cs typeface="Merriweather"/>
              <a:sym typeface="Merriweather"/>
            </a:endParaRPr>
          </a:p>
          <a:p>
            <a:pPr marL="0" marR="0" lvl="0" indent="0" algn="l" rtl="0">
              <a:lnSpc>
                <a:spcPct val="100000"/>
              </a:lnSpc>
              <a:spcBef>
                <a:spcPts val="1400"/>
              </a:spcBef>
              <a:spcAft>
                <a:spcPts val="0"/>
              </a:spcAft>
              <a:buClr>
                <a:schemeClr val="dk1"/>
              </a:buClr>
              <a:buSzPts val="11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60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393" name="Google Shape;393;p18"/>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18</a:t>
            </a:fld>
            <a:endParaRPr/>
          </a:p>
        </p:txBody>
      </p:sp>
      <p:pic>
        <p:nvPicPr>
          <p:cNvPr id="394" name="Google Shape;394;p18"/>
          <p:cNvPicPr preferRelativeResize="0"/>
          <p:nvPr/>
        </p:nvPicPr>
        <p:blipFill rotWithShape="1">
          <a:blip r:embed="rId3">
            <a:alphaModFix/>
          </a:blip>
          <a:srcRect/>
          <a:stretch/>
        </p:blipFill>
        <p:spPr>
          <a:xfrm>
            <a:off x="1031850" y="259000"/>
            <a:ext cx="3054775" cy="4289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9"/>
          <p:cNvSpPr txBox="1">
            <a:spLocks noGrp="1"/>
          </p:cNvSpPr>
          <p:nvPr>
            <p:ph type="title"/>
          </p:nvPr>
        </p:nvSpPr>
        <p:spPr>
          <a:xfrm>
            <a:off x="151025" y="877100"/>
            <a:ext cx="2540700" cy="386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200"/>
              <a:buNone/>
            </a:pPr>
            <a:r>
              <a:rPr lang="en-US" sz="1900"/>
              <a:t>Neurotransmitters </a:t>
            </a:r>
            <a:endParaRPr sz="1900"/>
          </a:p>
        </p:txBody>
      </p:sp>
      <p:sp>
        <p:nvSpPr>
          <p:cNvPr id="400" name="Google Shape;400;p19"/>
          <p:cNvSpPr txBox="1">
            <a:spLocks noGrp="1"/>
          </p:cNvSpPr>
          <p:nvPr>
            <p:ph type="body" idx="1"/>
          </p:nvPr>
        </p:nvSpPr>
        <p:spPr>
          <a:xfrm>
            <a:off x="3467400" y="1102150"/>
            <a:ext cx="5220900" cy="3311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400"/>
              </a:spcBef>
              <a:spcAft>
                <a:spcPts val="0"/>
              </a:spcAft>
              <a:buSzPts val="2000"/>
              <a:buNone/>
            </a:pPr>
            <a:r>
              <a:rPr lang="en-US" sz="1200">
                <a:latin typeface="Inria Serif"/>
                <a:ea typeface="Inria Serif"/>
                <a:cs typeface="Inria Serif"/>
                <a:sym typeface="Inria Serif"/>
              </a:rPr>
              <a:t>Put simply, neurotransmitters are chemical messengers in the brain. The nerve cells of the brain use neurotransmitters to communicate with each other. The messages they send are believed to play a role in mood regulation.</a:t>
            </a:r>
            <a:endParaRPr sz="1200">
              <a:latin typeface="Inria Serif"/>
              <a:ea typeface="Inria Serif"/>
              <a:cs typeface="Inria Serif"/>
              <a:sym typeface="Inria Serif"/>
            </a:endParaRPr>
          </a:p>
          <a:p>
            <a:pPr marL="0" lvl="0" indent="0" algn="l" rtl="0">
              <a:lnSpc>
                <a:spcPct val="115000"/>
              </a:lnSpc>
              <a:spcBef>
                <a:spcPts val="1400"/>
              </a:spcBef>
              <a:spcAft>
                <a:spcPts val="0"/>
              </a:spcAft>
              <a:buSzPts val="2000"/>
              <a:buNone/>
            </a:pPr>
            <a:r>
              <a:rPr lang="en-US" sz="1200">
                <a:latin typeface="Inria Serif"/>
                <a:ea typeface="Inria Serif"/>
                <a:cs typeface="Inria Serif"/>
                <a:sym typeface="Inria Serif"/>
              </a:rPr>
              <a:t>The space between two nerve cells is called the synapse. When cells want to communicate, neurotransmitters can be packaged up and released from the end (axon) of a presynaptic cell. As a packet of neurotransmitters crosses the space, it can be taken up by receptors for a specific chemical on postsynaptic cells (dendrite). For example, serotonin receptors pick up serotonin molecules.</a:t>
            </a:r>
            <a:endParaRPr sz="1200">
              <a:latin typeface="Inria Serif"/>
              <a:ea typeface="Inria Serif"/>
              <a:cs typeface="Inria Serif"/>
              <a:sym typeface="Inria Serif"/>
            </a:endParaRPr>
          </a:p>
          <a:p>
            <a:pPr marL="0" lvl="0" indent="0" algn="l" rtl="0">
              <a:lnSpc>
                <a:spcPct val="115000"/>
              </a:lnSpc>
              <a:spcBef>
                <a:spcPts val="1400"/>
              </a:spcBef>
              <a:spcAft>
                <a:spcPts val="0"/>
              </a:spcAft>
              <a:buSzPts val="2000"/>
              <a:buNone/>
            </a:pPr>
            <a:r>
              <a:rPr lang="en-US" sz="1200">
                <a:latin typeface="Inria Serif"/>
                <a:ea typeface="Inria Serif"/>
                <a:cs typeface="Inria Serif"/>
                <a:sym typeface="Inria Serif"/>
              </a:rPr>
              <a:t>If there are any excess molecules in the space, the presynaptic cell will gather them back up and reprocess them to use in another communication. Each type of neurotransmitter can carry a different message and plays a unique role in creating an individual's brain chemistry. Imbalances in these chemicals may contribute to mental health conditions.</a:t>
            </a:r>
            <a:endParaRPr sz="1200">
              <a:latin typeface="Inria Serif"/>
              <a:ea typeface="Inria Serif"/>
              <a:cs typeface="Inria Serif"/>
              <a:sym typeface="Inria Serif"/>
            </a:endParaRPr>
          </a:p>
          <a:p>
            <a:pPr marL="0" lvl="0" indent="0" algn="l" rtl="0">
              <a:lnSpc>
                <a:spcPct val="115000"/>
              </a:lnSpc>
              <a:spcBef>
                <a:spcPts val="1400"/>
              </a:spcBef>
              <a:spcAft>
                <a:spcPts val="0"/>
              </a:spcAft>
              <a:buSzPts val="2000"/>
              <a:buNone/>
            </a:pPr>
            <a:endParaRPr sz="1100">
              <a:solidFill>
                <a:srgbClr val="000000"/>
              </a:solidFill>
              <a:latin typeface="Arial"/>
              <a:ea typeface="Arial"/>
              <a:cs typeface="Arial"/>
              <a:sym typeface="Arial"/>
            </a:endParaRPr>
          </a:p>
          <a:p>
            <a:pPr marL="0" lvl="0" indent="0" algn="l" rtl="0">
              <a:lnSpc>
                <a:spcPct val="115000"/>
              </a:lnSpc>
              <a:spcBef>
                <a:spcPts val="0"/>
              </a:spcBef>
              <a:spcAft>
                <a:spcPts val="600"/>
              </a:spcAft>
              <a:buSzPts val="2000"/>
              <a:buNone/>
            </a:pPr>
            <a:endParaRPr sz="1800"/>
          </a:p>
        </p:txBody>
      </p:sp>
      <p:sp>
        <p:nvSpPr>
          <p:cNvPr id="401" name="Google Shape;401;p19"/>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19</a:t>
            </a:fld>
            <a:endParaRPr/>
          </a:p>
        </p:txBody>
      </p:sp>
      <p:pic>
        <p:nvPicPr>
          <p:cNvPr id="402" name="Google Shape;402;p19"/>
          <p:cNvPicPr preferRelativeResize="0"/>
          <p:nvPr/>
        </p:nvPicPr>
        <p:blipFill>
          <a:blip r:embed="rId3">
            <a:alphaModFix/>
          </a:blip>
          <a:stretch>
            <a:fillRect/>
          </a:stretch>
        </p:blipFill>
        <p:spPr>
          <a:xfrm>
            <a:off x="0" y="1564100"/>
            <a:ext cx="3311100" cy="3311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
          <p:cNvSpPr/>
          <p:nvPr/>
        </p:nvSpPr>
        <p:spPr>
          <a:xfrm>
            <a:off x="0" y="0"/>
            <a:ext cx="9144000" cy="5143500"/>
          </a:xfrm>
          <a:prstGeom prst="rect">
            <a:avLst/>
          </a:prstGeom>
          <a:solidFill>
            <a:srgbClr val="340C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2"/>
          <p:cNvSpPr txBox="1">
            <a:spLocks noGrp="1"/>
          </p:cNvSpPr>
          <p:nvPr>
            <p:ph type="title"/>
          </p:nvPr>
        </p:nvSpPr>
        <p:spPr>
          <a:xfrm>
            <a:off x="423043" y="1078508"/>
            <a:ext cx="2469497" cy="66933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000"/>
              <a:buFont typeface="Calibri"/>
              <a:buNone/>
            </a:pPr>
            <a:r>
              <a:rPr lang="en-US">
                <a:solidFill>
                  <a:schemeClr val="lt1"/>
                </a:solidFill>
              </a:rPr>
              <a:t>Meet Our Council</a:t>
            </a:r>
            <a:endParaRPr/>
          </a:p>
        </p:txBody>
      </p:sp>
      <p:sp>
        <p:nvSpPr>
          <p:cNvPr id="247" name="Google Shape;247;p2"/>
          <p:cNvSpPr txBox="1"/>
          <p:nvPr/>
        </p:nvSpPr>
        <p:spPr>
          <a:xfrm>
            <a:off x="423043" y="963042"/>
            <a:ext cx="2469497" cy="27979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13B5EA"/>
              </a:buClr>
              <a:buSzPts val="1100"/>
              <a:buFont typeface="Calibri"/>
              <a:buNone/>
            </a:pPr>
            <a:r>
              <a:rPr lang="en-US" sz="1100" b="1" i="0" u="none" strike="noStrike" cap="none">
                <a:solidFill>
                  <a:srgbClr val="13B5EA"/>
                </a:solidFill>
                <a:latin typeface="Calibri"/>
                <a:ea typeface="Calibri"/>
                <a:cs typeface="Calibri"/>
                <a:sym typeface="Calibri"/>
              </a:rPr>
              <a:t>2021 BTE YLC</a:t>
            </a:r>
            <a:endParaRPr sz="1400" b="0" i="0" u="none" strike="noStrike" cap="none">
              <a:solidFill>
                <a:srgbClr val="000000"/>
              </a:solidFill>
              <a:latin typeface="Arial"/>
              <a:ea typeface="Arial"/>
              <a:cs typeface="Arial"/>
              <a:sym typeface="Arial"/>
            </a:endParaRPr>
          </a:p>
        </p:txBody>
      </p:sp>
      <p:sp>
        <p:nvSpPr>
          <p:cNvPr id="248" name="Google Shape;248;p2"/>
          <p:cNvSpPr txBox="1"/>
          <p:nvPr/>
        </p:nvSpPr>
        <p:spPr>
          <a:xfrm>
            <a:off x="2819948" y="1331794"/>
            <a:ext cx="1693369" cy="954076"/>
          </a:xfrm>
          <a:prstGeom prst="rect">
            <a:avLst/>
          </a:prstGeom>
          <a:noFill/>
          <a:ln>
            <a:noFill/>
          </a:ln>
        </p:spPr>
        <p:txBody>
          <a:bodyPr spcFirstLastPara="1" wrap="square" lIns="91425" tIns="45700" rIns="91425" bIns="45700" anchor="t" anchorCtr="0">
            <a:normAutofit/>
          </a:bodyPr>
          <a:lstStyle/>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BTE Limerick, Ireland</a:t>
            </a:r>
            <a:endParaRPr sz="1400" b="0" i="0" u="none" strike="noStrike" cap="none">
              <a:solidFill>
                <a:srgbClr val="000000"/>
              </a:solidFill>
              <a:latin typeface="Arial"/>
              <a:ea typeface="Arial"/>
              <a:cs typeface="Arial"/>
              <a:sym typeface="Arial"/>
            </a:endParaRPr>
          </a:p>
        </p:txBody>
      </p:sp>
      <p:sp>
        <p:nvSpPr>
          <p:cNvPr id="249" name="Google Shape;249;p2"/>
          <p:cNvSpPr txBox="1"/>
          <p:nvPr/>
        </p:nvSpPr>
        <p:spPr>
          <a:xfrm>
            <a:off x="2789963" y="853091"/>
            <a:ext cx="1536006" cy="646958"/>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0"/>
              </a:spcBef>
              <a:spcAft>
                <a:spcPts val="0"/>
              </a:spcAft>
              <a:buClr>
                <a:srgbClr val="13B5EA"/>
              </a:buClr>
              <a:buSzPct val="100000"/>
              <a:buFont typeface="Arial"/>
              <a:buNone/>
            </a:pPr>
            <a:r>
              <a:rPr lang="en-US" sz="2400" b="1" i="0" u="none" strike="noStrike" cap="none">
                <a:solidFill>
                  <a:srgbClr val="13B5EA"/>
                </a:solidFill>
                <a:latin typeface="Calibri"/>
                <a:ea typeface="Calibri"/>
                <a:cs typeface="Calibri"/>
                <a:sym typeface="Calibri"/>
              </a:rPr>
              <a:t>JAMILA CHADDAD</a:t>
            </a:r>
            <a:endParaRPr sz="2400" b="1" i="0" u="none" strike="noStrike" cap="none">
              <a:solidFill>
                <a:srgbClr val="13B5EA"/>
              </a:solidFill>
              <a:latin typeface="Calibri"/>
              <a:ea typeface="Calibri"/>
              <a:cs typeface="Calibri"/>
              <a:sym typeface="Calibri"/>
            </a:endParaRPr>
          </a:p>
        </p:txBody>
      </p:sp>
      <p:sp>
        <p:nvSpPr>
          <p:cNvPr id="250" name="Google Shape;250;p2"/>
          <p:cNvSpPr txBox="1"/>
          <p:nvPr/>
        </p:nvSpPr>
        <p:spPr>
          <a:xfrm>
            <a:off x="4877864" y="1315939"/>
            <a:ext cx="1693369" cy="954076"/>
          </a:xfrm>
          <a:prstGeom prst="rect">
            <a:avLst/>
          </a:prstGeom>
          <a:noFill/>
          <a:ln>
            <a:noFill/>
          </a:ln>
        </p:spPr>
        <p:txBody>
          <a:bodyPr spcFirstLastPara="1" wrap="square" lIns="91425" tIns="45700" rIns="91425" bIns="45700" anchor="t" anchorCtr="0">
            <a:normAutofit/>
          </a:bodyPr>
          <a:lstStyle/>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BTE Athens, Georgia, USA</a:t>
            </a:r>
            <a:endParaRPr sz="1400" b="0" i="0" u="none" strike="noStrike" cap="none">
              <a:solidFill>
                <a:srgbClr val="000000"/>
              </a:solidFill>
              <a:latin typeface="Arial"/>
              <a:ea typeface="Arial"/>
              <a:cs typeface="Arial"/>
              <a:sym typeface="Arial"/>
            </a:endParaRPr>
          </a:p>
        </p:txBody>
      </p:sp>
      <p:sp>
        <p:nvSpPr>
          <p:cNvPr id="251" name="Google Shape;251;p2"/>
          <p:cNvSpPr txBox="1"/>
          <p:nvPr/>
        </p:nvSpPr>
        <p:spPr>
          <a:xfrm>
            <a:off x="4847879" y="837236"/>
            <a:ext cx="1536006" cy="64695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00000"/>
              </a:lnSpc>
              <a:spcBef>
                <a:spcPts val="0"/>
              </a:spcBef>
              <a:spcAft>
                <a:spcPts val="0"/>
              </a:spcAft>
              <a:buClr>
                <a:srgbClr val="13B5EA"/>
              </a:buClr>
              <a:buSzPct val="100000"/>
              <a:buFont typeface="Arial"/>
              <a:buNone/>
            </a:pPr>
            <a:r>
              <a:rPr lang="en-US" sz="3200" b="1" i="0" u="none" strike="noStrike" cap="none">
                <a:solidFill>
                  <a:srgbClr val="13B5EA"/>
                </a:solidFill>
                <a:latin typeface="Calibri"/>
                <a:ea typeface="Calibri"/>
                <a:cs typeface="Calibri"/>
                <a:sym typeface="Calibri"/>
              </a:rPr>
              <a:t>ALLIE CHANG</a:t>
            </a:r>
            <a:endParaRPr sz="3200" b="1" i="0" u="none" strike="noStrike" cap="none">
              <a:solidFill>
                <a:srgbClr val="13B5EA"/>
              </a:solidFill>
              <a:latin typeface="Calibri"/>
              <a:ea typeface="Calibri"/>
              <a:cs typeface="Calibri"/>
              <a:sym typeface="Calibri"/>
            </a:endParaRPr>
          </a:p>
        </p:txBody>
      </p:sp>
      <p:sp>
        <p:nvSpPr>
          <p:cNvPr id="252" name="Google Shape;252;p2"/>
          <p:cNvSpPr txBox="1"/>
          <p:nvPr/>
        </p:nvSpPr>
        <p:spPr>
          <a:xfrm>
            <a:off x="6928910" y="1331794"/>
            <a:ext cx="1693369" cy="954076"/>
          </a:xfrm>
          <a:prstGeom prst="rect">
            <a:avLst/>
          </a:prstGeom>
          <a:noFill/>
          <a:ln>
            <a:noFill/>
          </a:ln>
        </p:spPr>
        <p:txBody>
          <a:bodyPr spcFirstLastPara="1" wrap="square" lIns="91425" tIns="45700" rIns="91425" bIns="45700" anchor="t" anchorCtr="0">
            <a:normAutofit/>
          </a:bodyPr>
          <a:lstStyle/>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BTE Puebla, Mexico</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BTE YLC Vice President</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Translator</a:t>
            </a:r>
            <a:endParaRPr sz="1400" b="0" i="0" u="none" strike="noStrike" cap="none">
              <a:solidFill>
                <a:srgbClr val="000000"/>
              </a:solidFill>
              <a:latin typeface="Arial"/>
              <a:ea typeface="Arial"/>
              <a:cs typeface="Arial"/>
              <a:sym typeface="Arial"/>
            </a:endParaRPr>
          </a:p>
        </p:txBody>
      </p:sp>
      <p:sp>
        <p:nvSpPr>
          <p:cNvPr id="253" name="Google Shape;253;p2"/>
          <p:cNvSpPr txBox="1"/>
          <p:nvPr/>
        </p:nvSpPr>
        <p:spPr>
          <a:xfrm>
            <a:off x="6898925" y="853091"/>
            <a:ext cx="1536006" cy="64695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00000"/>
              </a:lnSpc>
              <a:spcBef>
                <a:spcPts val="0"/>
              </a:spcBef>
              <a:spcAft>
                <a:spcPts val="0"/>
              </a:spcAft>
              <a:buClr>
                <a:srgbClr val="13B5EA"/>
              </a:buClr>
              <a:buSzPct val="100000"/>
              <a:buFont typeface="Arial"/>
              <a:buNone/>
            </a:pPr>
            <a:r>
              <a:rPr lang="en-US" sz="3200" b="1" i="0" u="none" strike="noStrike" cap="none">
                <a:solidFill>
                  <a:srgbClr val="13B5EA"/>
                </a:solidFill>
                <a:latin typeface="Calibri"/>
                <a:ea typeface="Calibri"/>
                <a:cs typeface="Calibri"/>
                <a:sym typeface="Calibri"/>
              </a:rPr>
              <a:t>MELANIE GONZALEZ</a:t>
            </a:r>
            <a:endParaRPr sz="3200" b="1" i="0" u="none" strike="noStrike" cap="none">
              <a:solidFill>
                <a:srgbClr val="13B5EA"/>
              </a:solidFill>
              <a:latin typeface="Calibri"/>
              <a:ea typeface="Calibri"/>
              <a:cs typeface="Calibri"/>
              <a:sym typeface="Calibri"/>
            </a:endParaRPr>
          </a:p>
        </p:txBody>
      </p:sp>
      <p:sp>
        <p:nvSpPr>
          <p:cNvPr id="254" name="Google Shape;254;p2"/>
          <p:cNvSpPr txBox="1"/>
          <p:nvPr/>
        </p:nvSpPr>
        <p:spPr>
          <a:xfrm>
            <a:off x="2819948" y="2537114"/>
            <a:ext cx="1693369" cy="954076"/>
          </a:xfrm>
          <a:prstGeom prst="rect">
            <a:avLst/>
          </a:prstGeom>
          <a:noFill/>
          <a:ln>
            <a:noFill/>
          </a:ln>
        </p:spPr>
        <p:txBody>
          <a:bodyPr spcFirstLastPara="1" wrap="square" lIns="91425" tIns="45700" rIns="91425" bIns="45700" anchor="t" anchorCtr="0">
            <a:normAutofit/>
          </a:bodyPr>
          <a:lstStyle/>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BTE High Wycombe, UK</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BTE YLC Secretary</a:t>
            </a:r>
            <a:endParaRPr sz="1400" b="0" i="0" u="none" strike="noStrike" cap="none">
              <a:solidFill>
                <a:srgbClr val="000000"/>
              </a:solidFill>
              <a:latin typeface="Arial"/>
              <a:ea typeface="Arial"/>
              <a:cs typeface="Arial"/>
              <a:sym typeface="Arial"/>
            </a:endParaRPr>
          </a:p>
        </p:txBody>
      </p:sp>
      <p:sp>
        <p:nvSpPr>
          <p:cNvPr id="255" name="Google Shape;255;p2"/>
          <p:cNvSpPr txBox="1"/>
          <p:nvPr/>
        </p:nvSpPr>
        <p:spPr>
          <a:xfrm>
            <a:off x="2789963" y="2058411"/>
            <a:ext cx="1536006" cy="64695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00000"/>
              </a:lnSpc>
              <a:spcBef>
                <a:spcPts val="0"/>
              </a:spcBef>
              <a:spcAft>
                <a:spcPts val="0"/>
              </a:spcAft>
              <a:buClr>
                <a:srgbClr val="13B5EA"/>
              </a:buClr>
              <a:buSzPct val="100000"/>
              <a:buFont typeface="Arial"/>
              <a:buNone/>
            </a:pPr>
            <a:r>
              <a:rPr lang="en-US" sz="3200" b="1" i="0" u="none" strike="noStrike" cap="none">
                <a:solidFill>
                  <a:srgbClr val="13B5EA"/>
                </a:solidFill>
                <a:latin typeface="Calibri"/>
                <a:ea typeface="Calibri"/>
                <a:cs typeface="Calibri"/>
                <a:sym typeface="Calibri"/>
              </a:rPr>
              <a:t>NOOR KHAN	</a:t>
            </a:r>
            <a:endParaRPr sz="1400" b="0" i="0" u="none" strike="noStrike" cap="none">
              <a:solidFill>
                <a:srgbClr val="000000"/>
              </a:solidFill>
              <a:latin typeface="Arial"/>
              <a:ea typeface="Arial"/>
              <a:cs typeface="Arial"/>
              <a:sym typeface="Arial"/>
            </a:endParaRPr>
          </a:p>
        </p:txBody>
      </p:sp>
      <p:sp>
        <p:nvSpPr>
          <p:cNvPr id="256" name="Google Shape;256;p2"/>
          <p:cNvSpPr txBox="1"/>
          <p:nvPr/>
        </p:nvSpPr>
        <p:spPr>
          <a:xfrm>
            <a:off x="4877864" y="2521259"/>
            <a:ext cx="1826709" cy="954076"/>
          </a:xfrm>
          <a:prstGeom prst="rect">
            <a:avLst/>
          </a:prstGeom>
          <a:noFill/>
          <a:ln>
            <a:noFill/>
          </a:ln>
        </p:spPr>
        <p:txBody>
          <a:bodyPr spcFirstLastPara="1" wrap="square" lIns="91425" tIns="45700" rIns="91425" bIns="45700" anchor="t" anchorCtr="0">
            <a:normAutofit/>
          </a:bodyPr>
          <a:lstStyle/>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BTE Franklin, New Jersey, USA</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BTE YLC President</a:t>
            </a:r>
            <a:endParaRPr sz="1400" b="0" i="0" u="none" strike="noStrike" cap="none">
              <a:solidFill>
                <a:srgbClr val="000000"/>
              </a:solidFill>
              <a:latin typeface="Arial"/>
              <a:ea typeface="Arial"/>
              <a:cs typeface="Arial"/>
              <a:sym typeface="Arial"/>
            </a:endParaRPr>
          </a:p>
        </p:txBody>
      </p:sp>
      <p:sp>
        <p:nvSpPr>
          <p:cNvPr id="257" name="Google Shape;257;p2"/>
          <p:cNvSpPr txBox="1"/>
          <p:nvPr/>
        </p:nvSpPr>
        <p:spPr>
          <a:xfrm>
            <a:off x="4847879" y="2042556"/>
            <a:ext cx="1536006" cy="64695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00000"/>
              </a:lnSpc>
              <a:spcBef>
                <a:spcPts val="0"/>
              </a:spcBef>
              <a:spcAft>
                <a:spcPts val="0"/>
              </a:spcAft>
              <a:buClr>
                <a:srgbClr val="13B5EA"/>
              </a:buClr>
              <a:buSzPct val="100000"/>
              <a:buFont typeface="Arial"/>
              <a:buNone/>
            </a:pPr>
            <a:r>
              <a:rPr lang="en-US" sz="3200" b="1" i="0" u="none" strike="noStrike" cap="none">
                <a:solidFill>
                  <a:srgbClr val="13B5EA"/>
                </a:solidFill>
                <a:latin typeface="Calibri"/>
                <a:ea typeface="Calibri"/>
                <a:cs typeface="Calibri"/>
                <a:sym typeface="Calibri"/>
              </a:rPr>
              <a:t>TRISHA PRAJAPATI</a:t>
            </a:r>
            <a:endParaRPr sz="3200" b="1" i="0" u="none" strike="noStrike" cap="none">
              <a:solidFill>
                <a:srgbClr val="13B5EA"/>
              </a:solidFill>
              <a:latin typeface="Calibri"/>
              <a:ea typeface="Calibri"/>
              <a:cs typeface="Calibri"/>
              <a:sym typeface="Calibri"/>
            </a:endParaRPr>
          </a:p>
        </p:txBody>
      </p:sp>
      <p:sp>
        <p:nvSpPr>
          <p:cNvPr id="258" name="Google Shape;258;p2"/>
          <p:cNvSpPr txBox="1"/>
          <p:nvPr/>
        </p:nvSpPr>
        <p:spPr>
          <a:xfrm>
            <a:off x="6928910" y="2537114"/>
            <a:ext cx="2119992" cy="954076"/>
          </a:xfrm>
          <a:prstGeom prst="rect">
            <a:avLst/>
          </a:prstGeom>
          <a:noFill/>
          <a:ln>
            <a:noFill/>
          </a:ln>
        </p:spPr>
        <p:txBody>
          <a:bodyPr spcFirstLastPara="1" wrap="square" lIns="91425" tIns="45700" rIns="91425" bIns="45700" anchor="t" anchorCtr="0">
            <a:normAutofit/>
          </a:bodyPr>
          <a:lstStyle/>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BTE New Brunswick, New Jersey, USA</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Alumna</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Translator</a:t>
            </a:r>
            <a:endParaRPr sz="1400" b="0" i="0" u="none" strike="noStrike" cap="none">
              <a:solidFill>
                <a:srgbClr val="000000"/>
              </a:solidFill>
              <a:latin typeface="Arial"/>
              <a:ea typeface="Arial"/>
              <a:cs typeface="Arial"/>
              <a:sym typeface="Arial"/>
            </a:endParaRPr>
          </a:p>
        </p:txBody>
      </p:sp>
      <p:sp>
        <p:nvSpPr>
          <p:cNvPr id="259" name="Google Shape;259;p2"/>
          <p:cNvSpPr txBox="1"/>
          <p:nvPr/>
        </p:nvSpPr>
        <p:spPr>
          <a:xfrm>
            <a:off x="6898925" y="2058411"/>
            <a:ext cx="1536006" cy="64695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00000"/>
              </a:lnSpc>
              <a:spcBef>
                <a:spcPts val="0"/>
              </a:spcBef>
              <a:spcAft>
                <a:spcPts val="0"/>
              </a:spcAft>
              <a:buClr>
                <a:srgbClr val="13B5EA"/>
              </a:buClr>
              <a:buSzPct val="100000"/>
              <a:buFont typeface="Arial"/>
              <a:buNone/>
            </a:pPr>
            <a:r>
              <a:rPr lang="en-US" sz="3200" b="1" i="0" u="none" strike="noStrike" cap="none">
                <a:solidFill>
                  <a:srgbClr val="13B5EA"/>
                </a:solidFill>
                <a:latin typeface="Calibri"/>
                <a:ea typeface="Calibri"/>
                <a:cs typeface="Calibri"/>
                <a:sym typeface="Calibri"/>
              </a:rPr>
              <a:t>MARILYN TEUTLE</a:t>
            </a:r>
            <a:endParaRPr sz="3200" b="1" i="0" u="none" strike="noStrike" cap="none">
              <a:solidFill>
                <a:srgbClr val="13B5EA"/>
              </a:solidFill>
              <a:latin typeface="Calibri"/>
              <a:ea typeface="Calibri"/>
              <a:cs typeface="Calibri"/>
              <a:sym typeface="Calibri"/>
            </a:endParaRPr>
          </a:p>
        </p:txBody>
      </p:sp>
      <p:sp>
        <p:nvSpPr>
          <p:cNvPr id="260" name="Google Shape;260;p2"/>
          <p:cNvSpPr txBox="1"/>
          <p:nvPr/>
        </p:nvSpPr>
        <p:spPr>
          <a:xfrm>
            <a:off x="4877864" y="3748907"/>
            <a:ext cx="1693369" cy="954076"/>
          </a:xfrm>
          <a:prstGeom prst="rect">
            <a:avLst/>
          </a:prstGeom>
          <a:noFill/>
          <a:ln>
            <a:noFill/>
          </a:ln>
        </p:spPr>
        <p:txBody>
          <a:bodyPr spcFirstLastPara="1" wrap="square" lIns="91425" tIns="45700" rIns="91425" bIns="45700" anchor="t" anchorCtr="0">
            <a:normAutofit/>
          </a:bodyPr>
          <a:lstStyle/>
          <a:p>
            <a:pPr marL="0" marR="0" lvl="0" indent="0" algn="l" rtl="0">
              <a:lnSpc>
                <a:spcPct val="140000"/>
              </a:lnSpc>
              <a:spcBef>
                <a:spcPts val="0"/>
              </a:spcBef>
              <a:spcAft>
                <a:spcPts val="0"/>
              </a:spcAft>
              <a:buClr>
                <a:srgbClr val="FFFFFF"/>
              </a:buClr>
              <a:buSzPts val="1000"/>
              <a:buFont typeface="Arial"/>
              <a:buNone/>
            </a:pPr>
            <a:r>
              <a:rPr lang="en-US" sz="1000" b="0" i="0" u="none" strike="noStrike" cap="none">
                <a:solidFill>
                  <a:srgbClr val="FFFFFF"/>
                </a:solidFill>
                <a:latin typeface="Calibri"/>
                <a:ea typeface="Calibri"/>
                <a:cs typeface="Calibri"/>
                <a:sym typeface="Calibri"/>
              </a:rPr>
              <a:t>BTE Tswelopele, South Africa</a:t>
            </a:r>
            <a:endParaRPr sz="1400" b="0" i="0" u="none" strike="noStrike" cap="none">
              <a:solidFill>
                <a:srgbClr val="000000"/>
              </a:solidFill>
              <a:latin typeface="Arial"/>
              <a:ea typeface="Arial"/>
              <a:cs typeface="Arial"/>
              <a:sym typeface="Arial"/>
            </a:endParaRPr>
          </a:p>
        </p:txBody>
      </p:sp>
      <p:sp>
        <p:nvSpPr>
          <p:cNvPr id="261" name="Google Shape;261;p2"/>
          <p:cNvSpPr txBox="1"/>
          <p:nvPr/>
        </p:nvSpPr>
        <p:spPr>
          <a:xfrm>
            <a:off x="4877864" y="3247876"/>
            <a:ext cx="1536006" cy="64695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00000"/>
              </a:lnSpc>
              <a:spcBef>
                <a:spcPts val="0"/>
              </a:spcBef>
              <a:spcAft>
                <a:spcPts val="0"/>
              </a:spcAft>
              <a:buClr>
                <a:srgbClr val="13B5EA"/>
              </a:buClr>
              <a:buSzPct val="100000"/>
              <a:buFont typeface="Arial"/>
              <a:buNone/>
            </a:pPr>
            <a:r>
              <a:rPr lang="en-US" sz="3200" b="1" i="0" u="none" strike="noStrike" cap="none">
                <a:solidFill>
                  <a:srgbClr val="13B5EA"/>
                </a:solidFill>
                <a:latin typeface="Calibri"/>
                <a:ea typeface="Calibri"/>
                <a:cs typeface="Calibri"/>
                <a:sym typeface="Calibri"/>
              </a:rPr>
              <a:t>PHETOLO TSHUKUDU</a:t>
            </a:r>
            <a:endParaRPr sz="3200" b="1" i="0" u="none" strike="noStrike" cap="none">
              <a:solidFill>
                <a:srgbClr val="13B5EA"/>
              </a:solidFill>
              <a:latin typeface="Calibri"/>
              <a:ea typeface="Calibri"/>
              <a:cs typeface="Calibri"/>
              <a:sym typeface="Calibri"/>
            </a:endParaRPr>
          </a:p>
        </p:txBody>
      </p:sp>
      <p:pic>
        <p:nvPicPr>
          <p:cNvPr id="262" name="Google Shape;262;p2"/>
          <p:cNvPicPr preferRelativeResize="0"/>
          <p:nvPr/>
        </p:nvPicPr>
        <p:blipFill rotWithShape="1">
          <a:blip r:embed="rId3">
            <a:alphaModFix/>
          </a:blip>
          <a:srcRect/>
          <a:stretch/>
        </p:blipFill>
        <p:spPr>
          <a:xfrm>
            <a:off x="423043" y="4557267"/>
            <a:ext cx="893225" cy="291433"/>
          </a:xfrm>
          <a:prstGeom prst="rect">
            <a:avLst/>
          </a:prstGeom>
          <a:noFill/>
          <a:ln>
            <a:noFill/>
          </a:ln>
        </p:spPr>
      </p:pic>
      <p:pic>
        <p:nvPicPr>
          <p:cNvPr id="263" name="Google Shape;263;p2"/>
          <p:cNvPicPr preferRelativeResize="0"/>
          <p:nvPr/>
        </p:nvPicPr>
        <p:blipFill rotWithShape="1">
          <a:blip r:embed="rId4">
            <a:alphaModFix/>
          </a:blip>
          <a:srcRect/>
          <a:stretch/>
        </p:blipFill>
        <p:spPr>
          <a:xfrm>
            <a:off x="7858575" y="4511344"/>
            <a:ext cx="862382" cy="383280"/>
          </a:xfrm>
          <a:prstGeom prst="rect">
            <a:avLst/>
          </a:prstGeom>
          <a:noFill/>
          <a:ln>
            <a:noFill/>
          </a:ln>
        </p:spPr>
      </p:pic>
      <p:sp>
        <p:nvSpPr>
          <p:cNvPr id="264" name="Google Shape;264;p2"/>
          <p:cNvSpPr txBox="1"/>
          <p:nvPr/>
        </p:nvSpPr>
        <p:spPr>
          <a:xfrm>
            <a:off x="1580083" y="4510017"/>
            <a:ext cx="598383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D200"/>
                </a:solidFill>
                <a:latin typeface="Calibri"/>
                <a:ea typeface="Calibri"/>
                <a:cs typeface="Calibri"/>
                <a:sym typeface="Calibri"/>
              </a:rPr>
              <a:t>Disclaimer: We are not professionals; these are simply lessons we’ve learned along the way and wanted to help share and spread the word.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0"/>
          <p:cNvSpPr txBox="1">
            <a:spLocks noGrp="1"/>
          </p:cNvSpPr>
          <p:nvPr>
            <p:ph type="title"/>
          </p:nvPr>
        </p:nvSpPr>
        <p:spPr>
          <a:xfrm>
            <a:off x="124375" y="823775"/>
            <a:ext cx="2105400" cy="386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200"/>
              <a:buNone/>
            </a:pPr>
            <a:r>
              <a:rPr lang="en-US" sz="1900"/>
              <a:t>Roles of the Key Neurotransmitters </a:t>
            </a:r>
            <a:endParaRPr sz="1900"/>
          </a:p>
        </p:txBody>
      </p:sp>
      <p:sp>
        <p:nvSpPr>
          <p:cNvPr id="408" name="Google Shape;408;p20"/>
          <p:cNvSpPr txBox="1">
            <a:spLocks noGrp="1"/>
          </p:cNvSpPr>
          <p:nvPr>
            <p:ph type="body" idx="1"/>
          </p:nvPr>
        </p:nvSpPr>
        <p:spPr>
          <a:xfrm>
            <a:off x="2638500" y="1036975"/>
            <a:ext cx="6049800" cy="2484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400"/>
              </a:spcBef>
              <a:spcAft>
                <a:spcPts val="0"/>
              </a:spcAft>
              <a:buSzPts val="2000"/>
              <a:buNone/>
            </a:pPr>
            <a:r>
              <a:rPr lang="en-US" sz="1100">
                <a:latin typeface="Inria Serif"/>
                <a:ea typeface="Inria Serif"/>
                <a:cs typeface="Inria Serif"/>
                <a:sym typeface="Inria Serif"/>
              </a:rPr>
              <a:t>The three neurotransmitters implicated in depression are:</a:t>
            </a:r>
            <a:endParaRPr sz="1100">
              <a:latin typeface="Inria Serif"/>
              <a:ea typeface="Inria Serif"/>
              <a:cs typeface="Inria Serif"/>
              <a:sym typeface="Inria Serif"/>
            </a:endParaRPr>
          </a:p>
          <a:p>
            <a:pPr marL="457200" lvl="0" indent="-298450" algn="l" rtl="0">
              <a:lnSpc>
                <a:spcPct val="115000"/>
              </a:lnSpc>
              <a:spcBef>
                <a:spcPts val="1400"/>
              </a:spcBef>
              <a:spcAft>
                <a:spcPts val="0"/>
              </a:spcAft>
              <a:buClr>
                <a:schemeClr val="dk1"/>
              </a:buClr>
              <a:buSzPts val="1100"/>
              <a:buFont typeface="Inria Serif"/>
              <a:buChar char="●"/>
            </a:pPr>
            <a:r>
              <a:rPr lang="en-US" sz="1100">
                <a:latin typeface="Inria Serif"/>
                <a:ea typeface="Inria Serif"/>
                <a:cs typeface="Inria Serif"/>
                <a:sym typeface="Inria Serif"/>
              </a:rPr>
              <a:t>Norepinephrine</a:t>
            </a:r>
            <a:endParaRPr sz="1100">
              <a:latin typeface="Inria Serif"/>
              <a:ea typeface="Inria Serif"/>
              <a:cs typeface="Inria Serif"/>
              <a:sym typeface="Inria Serif"/>
            </a:endParaRPr>
          </a:p>
          <a:p>
            <a:pPr marL="457200" lvl="0" indent="-298450" algn="l" rtl="0">
              <a:lnSpc>
                <a:spcPct val="115000"/>
              </a:lnSpc>
              <a:spcBef>
                <a:spcPts val="0"/>
              </a:spcBef>
              <a:spcAft>
                <a:spcPts val="0"/>
              </a:spcAft>
              <a:buClr>
                <a:schemeClr val="dk1"/>
              </a:buClr>
              <a:buSzPts val="1100"/>
              <a:buFont typeface="Inria Serif"/>
              <a:buChar char="●"/>
            </a:pPr>
            <a:r>
              <a:rPr lang="en-US" sz="1100">
                <a:latin typeface="Inria Serif"/>
                <a:ea typeface="Inria Serif"/>
                <a:cs typeface="Inria Serif"/>
                <a:sym typeface="Inria Serif"/>
              </a:rPr>
              <a:t>Serotonin</a:t>
            </a:r>
            <a:endParaRPr sz="1100">
              <a:latin typeface="Inria Serif"/>
              <a:ea typeface="Inria Serif"/>
              <a:cs typeface="Inria Serif"/>
              <a:sym typeface="Inria Serif"/>
            </a:endParaRPr>
          </a:p>
          <a:p>
            <a:pPr marL="457200" lvl="0" indent="-298450" algn="l" rtl="0">
              <a:lnSpc>
                <a:spcPct val="115000"/>
              </a:lnSpc>
              <a:spcBef>
                <a:spcPts val="0"/>
              </a:spcBef>
              <a:spcAft>
                <a:spcPts val="0"/>
              </a:spcAft>
              <a:buClr>
                <a:schemeClr val="dk1"/>
              </a:buClr>
              <a:buSzPts val="1100"/>
              <a:buFont typeface="Inria Serif"/>
              <a:buChar char="●"/>
            </a:pPr>
            <a:r>
              <a:rPr lang="en-US" sz="1100">
                <a:latin typeface="Inria Serif"/>
                <a:ea typeface="Inria Serif"/>
                <a:cs typeface="Inria Serif"/>
                <a:sym typeface="Inria Serif"/>
              </a:rPr>
              <a:t>Dopamine</a:t>
            </a:r>
            <a:endParaRPr sz="1100">
              <a:latin typeface="Inria Serif"/>
              <a:ea typeface="Inria Serif"/>
              <a:cs typeface="Inria Serif"/>
              <a:sym typeface="Inria Serif"/>
            </a:endParaRPr>
          </a:p>
          <a:p>
            <a:pPr marL="0" lvl="0" indent="0" algn="l" rtl="0">
              <a:lnSpc>
                <a:spcPct val="115000"/>
              </a:lnSpc>
              <a:spcBef>
                <a:spcPts val="1500"/>
              </a:spcBef>
              <a:spcAft>
                <a:spcPts val="0"/>
              </a:spcAft>
              <a:buSzPts val="2000"/>
              <a:buNone/>
            </a:pPr>
            <a:r>
              <a:rPr lang="en-US" sz="1100">
                <a:latin typeface="Inria Serif"/>
                <a:ea typeface="Inria Serif"/>
                <a:cs typeface="Inria Serif"/>
                <a:sym typeface="Inria Serif"/>
              </a:rPr>
              <a:t>Dopamine creates positive feelings associated with reward or reinforcement that motivate us to continue with a task or activity. Dopamine is believed to play an important role in a variety of conditions affecting the brain, including Parkinson's and schizophrenia. There is also evidence that reduced dopamine levels can contribute to depression in some people</a:t>
            </a:r>
            <a:endParaRPr sz="1100">
              <a:latin typeface="Inria Serif"/>
              <a:ea typeface="Inria Serif"/>
              <a:cs typeface="Inria Serif"/>
              <a:sym typeface="Inria Serif"/>
            </a:endParaRPr>
          </a:p>
          <a:p>
            <a:pPr marL="0" lvl="0" indent="0" algn="l" rtl="0">
              <a:lnSpc>
                <a:spcPct val="115000"/>
              </a:lnSpc>
              <a:spcBef>
                <a:spcPts val="1400"/>
              </a:spcBef>
              <a:spcAft>
                <a:spcPts val="0"/>
              </a:spcAft>
              <a:buSzPts val="2000"/>
              <a:buNone/>
            </a:pPr>
            <a:r>
              <a:rPr lang="en-US" sz="1100">
                <a:latin typeface="Inria Serif"/>
                <a:ea typeface="Inria Serif"/>
                <a:cs typeface="Inria Serif"/>
                <a:sym typeface="Inria Serif"/>
              </a:rPr>
              <a:t>Norepinephrine is both a neurotransmitter and a hormone. It plays a role in the "fight or flight response" along with adrenaline. It helps send messages from one nerve cell to the next.</a:t>
            </a:r>
            <a:endParaRPr sz="1100">
              <a:latin typeface="Inria Serif"/>
              <a:ea typeface="Inria Serif"/>
              <a:cs typeface="Inria Serif"/>
              <a:sym typeface="Inria Serif"/>
            </a:endParaRPr>
          </a:p>
          <a:p>
            <a:pPr marL="0" lvl="0" indent="0" algn="l" rtl="0">
              <a:lnSpc>
                <a:spcPct val="115000"/>
              </a:lnSpc>
              <a:spcBef>
                <a:spcPts val="1400"/>
              </a:spcBef>
              <a:spcAft>
                <a:spcPts val="0"/>
              </a:spcAft>
              <a:buSzPts val="2000"/>
              <a:buNone/>
            </a:pPr>
            <a:r>
              <a:rPr lang="en-US" sz="1100">
                <a:latin typeface="Inria Serif"/>
                <a:ea typeface="Inria Serif"/>
                <a:cs typeface="Inria Serif"/>
                <a:sym typeface="Inria Serif"/>
              </a:rPr>
              <a:t>It was proposed depression occurred when there is too little norepinephrine in certain brain circuits.</a:t>
            </a:r>
            <a:endParaRPr sz="1100">
              <a:latin typeface="Inria Serif"/>
              <a:ea typeface="Inria Serif"/>
              <a:cs typeface="Inria Serif"/>
              <a:sym typeface="Inria Serif"/>
            </a:endParaRPr>
          </a:p>
          <a:p>
            <a:pPr marL="0" lvl="0" indent="0" algn="l" rtl="0">
              <a:lnSpc>
                <a:spcPct val="115000"/>
              </a:lnSpc>
              <a:spcBef>
                <a:spcPts val="1400"/>
              </a:spcBef>
              <a:spcAft>
                <a:spcPts val="0"/>
              </a:spcAft>
              <a:buSzPts val="2000"/>
              <a:buNone/>
            </a:pPr>
            <a:r>
              <a:rPr lang="en-US" sz="1100">
                <a:latin typeface="Inria Serif"/>
                <a:ea typeface="Inria Serif"/>
                <a:cs typeface="Inria Serif"/>
                <a:sym typeface="Inria Serif"/>
              </a:rPr>
              <a:t>Another neurotransmitter is serotonin or the "feel good" chemical. In addition to helping regulate your mood, serotonin has a number of different jobs throughout the body .</a:t>
            </a:r>
            <a:endParaRPr sz="1100">
              <a:latin typeface="Inria Serif"/>
              <a:ea typeface="Inria Serif"/>
              <a:cs typeface="Inria Serif"/>
              <a:sym typeface="Inria Serif"/>
            </a:endParaRPr>
          </a:p>
          <a:p>
            <a:pPr marL="0" lvl="0" indent="0" algn="l" rtl="0">
              <a:lnSpc>
                <a:spcPct val="115000"/>
              </a:lnSpc>
              <a:spcBef>
                <a:spcPts val="1400"/>
              </a:spcBef>
              <a:spcAft>
                <a:spcPts val="600"/>
              </a:spcAft>
              <a:buSzPts val="2000"/>
              <a:buNone/>
            </a:pPr>
            <a:endParaRPr/>
          </a:p>
        </p:txBody>
      </p:sp>
      <p:sp>
        <p:nvSpPr>
          <p:cNvPr id="409" name="Google Shape;409;p20"/>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20</a:t>
            </a:fld>
            <a:endParaRPr/>
          </a:p>
        </p:txBody>
      </p:sp>
      <p:grpSp>
        <p:nvGrpSpPr>
          <p:cNvPr id="410" name="Google Shape;410;p20"/>
          <p:cNvGrpSpPr/>
          <p:nvPr/>
        </p:nvGrpSpPr>
        <p:grpSpPr>
          <a:xfrm>
            <a:off x="453014" y="3917228"/>
            <a:ext cx="794394" cy="768186"/>
            <a:chOff x="1247825" y="5001950"/>
            <a:chExt cx="443300" cy="428675"/>
          </a:xfrm>
        </p:grpSpPr>
        <p:sp>
          <p:nvSpPr>
            <p:cNvPr id="411" name="Google Shape;411;p20"/>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0"/>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0"/>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0"/>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0"/>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0"/>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1"/>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200"/>
              <a:buNone/>
            </a:pPr>
            <a:r>
              <a:rPr lang="en-US"/>
              <a:t>The Polyvagal Theory</a:t>
            </a:r>
            <a:endParaRPr/>
          </a:p>
        </p:txBody>
      </p:sp>
      <p:sp>
        <p:nvSpPr>
          <p:cNvPr id="422" name="Google Shape;422;p21"/>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2000"/>
              <a:buNone/>
            </a:pPr>
            <a:r>
              <a:rPr lang="en-US" sz="1600"/>
              <a:t>The </a:t>
            </a:r>
            <a:r>
              <a:rPr lang="en-US" sz="1600" b="1">
                <a:latin typeface="Inria Serif"/>
                <a:ea typeface="Inria Serif"/>
                <a:cs typeface="Inria Serif"/>
                <a:sym typeface="Inria Serif"/>
              </a:rPr>
              <a:t>Vagus Nerve</a:t>
            </a:r>
            <a:r>
              <a:rPr lang="en-US" sz="1600"/>
              <a:t> is the longest nerve that connects the brain to our major systems in our body.</a:t>
            </a:r>
            <a:endParaRPr sz="1600"/>
          </a:p>
          <a:p>
            <a:pPr marL="0" lvl="0" indent="0" algn="l" rtl="0">
              <a:lnSpc>
                <a:spcPct val="115000"/>
              </a:lnSpc>
              <a:spcBef>
                <a:spcPts val="600"/>
              </a:spcBef>
              <a:spcAft>
                <a:spcPts val="0"/>
              </a:spcAft>
              <a:buSzPts val="2000"/>
              <a:buNone/>
            </a:pPr>
            <a:r>
              <a:rPr lang="en-US" sz="1600"/>
              <a:t>It serves the parasympathetic nervous system, which is the calming aspect of our nervous system.</a:t>
            </a:r>
            <a:endParaRPr sz="1600"/>
          </a:p>
          <a:p>
            <a:pPr marL="0" lvl="0" indent="0" algn="l" rtl="0">
              <a:lnSpc>
                <a:spcPct val="115000"/>
              </a:lnSpc>
              <a:spcBef>
                <a:spcPts val="600"/>
              </a:spcBef>
              <a:spcAft>
                <a:spcPts val="600"/>
              </a:spcAft>
              <a:buSzPts val="2000"/>
              <a:buNone/>
            </a:pPr>
            <a:endParaRPr sz="1600"/>
          </a:p>
        </p:txBody>
      </p:sp>
      <p:sp>
        <p:nvSpPr>
          <p:cNvPr id="423" name="Google Shape;423;p21"/>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21</a:t>
            </a:fld>
            <a:endParaRPr/>
          </a:p>
        </p:txBody>
      </p:sp>
      <p:pic>
        <p:nvPicPr>
          <p:cNvPr id="424" name="Google Shape;424;p21"/>
          <p:cNvPicPr preferRelativeResize="0"/>
          <p:nvPr/>
        </p:nvPicPr>
        <p:blipFill rotWithShape="1">
          <a:blip r:embed="rId3">
            <a:alphaModFix/>
          </a:blip>
          <a:srcRect/>
          <a:stretch/>
        </p:blipFill>
        <p:spPr>
          <a:xfrm>
            <a:off x="3778912" y="2696930"/>
            <a:ext cx="3893474" cy="218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2"/>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200"/>
              <a:buNone/>
            </a:pPr>
            <a:r>
              <a:rPr lang="en-US"/>
              <a:t>Coping Skills</a:t>
            </a:r>
            <a:endParaRPr/>
          </a:p>
        </p:txBody>
      </p:sp>
      <p:sp>
        <p:nvSpPr>
          <p:cNvPr id="430" name="Google Shape;430;p22"/>
          <p:cNvSpPr txBox="1">
            <a:spLocks noGrp="1"/>
          </p:cNvSpPr>
          <p:nvPr>
            <p:ph type="body" idx="1"/>
          </p:nvPr>
        </p:nvSpPr>
        <p:spPr>
          <a:xfrm>
            <a:off x="2518226" y="1376725"/>
            <a:ext cx="1940400" cy="3311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SzPts val="1600"/>
              <a:buNone/>
            </a:pPr>
            <a:r>
              <a:rPr lang="en-US" u="sng"/>
              <a:t>Thought Challenging</a:t>
            </a:r>
            <a:endParaRPr u="sng"/>
          </a:p>
          <a:p>
            <a:pPr marL="0" lvl="0" indent="0" algn="ctr" rtl="0">
              <a:lnSpc>
                <a:spcPct val="115000"/>
              </a:lnSpc>
              <a:spcBef>
                <a:spcPts val="600"/>
              </a:spcBef>
              <a:spcAft>
                <a:spcPts val="0"/>
              </a:spcAft>
              <a:buSzPts val="1600"/>
              <a:buNone/>
            </a:pPr>
            <a:r>
              <a:rPr lang="en-US" sz="1500"/>
              <a:t>Challenging thoughts involves recognizing, confronting, and disputing unhelpful thinking patterns - or automatic thoughts that pop up</a:t>
            </a:r>
            <a:endParaRPr sz="1500"/>
          </a:p>
          <a:p>
            <a:pPr marL="0" lvl="0" indent="0" algn="ctr" rtl="0">
              <a:lnSpc>
                <a:spcPct val="115000"/>
              </a:lnSpc>
              <a:spcBef>
                <a:spcPts val="600"/>
              </a:spcBef>
              <a:spcAft>
                <a:spcPts val="0"/>
              </a:spcAft>
              <a:buSzPts val="1600"/>
              <a:buNone/>
            </a:pPr>
            <a:r>
              <a:rPr lang="en-US" sz="1500"/>
              <a:t>**finding evidence**</a:t>
            </a:r>
            <a:endParaRPr sz="1500"/>
          </a:p>
          <a:p>
            <a:pPr marL="0" lvl="0" indent="0" algn="ctr" rtl="0">
              <a:lnSpc>
                <a:spcPct val="115000"/>
              </a:lnSpc>
              <a:spcBef>
                <a:spcPts val="600"/>
              </a:spcBef>
              <a:spcAft>
                <a:spcPts val="0"/>
              </a:spcAft>
              <a:buSzPts val="1600"/>
              <a:buNone/>
            </a:pPr>
            <a:endParaRPr/>
          </a:p>
          <a:p>
            <a:pPr marL="0" lvl="0" indent="0" algn="ctr" rtl="0">
              <a:lnSpc>
                <a:spcPct val="115000"/>
              </a:lnSpc>
              <a:spcBef>
                <a:spcPts val="600"/>
              </a:spcBef>
              <a:spcAft>
                <a:spcPts val="600"/>
              </a:spcAft>
              <a:buSzPts val="1600"/>
              <a:buNone/>
            </a:pPr>
            <a:endParaRPr/>
          </a:p>
        </p:txBody>
      </p:sp>
      <p:sp>
        <p:nvSpPr>
          <p:cNvPr id="431" name="Google Shape;431;p22"/>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22</a:t>
            </a:fld>
            <a:endParaRPr/>
          </a:p>
        </p:txBody>
      </p:sp>
      <p:sp>
        <p:nvSpPr>
          <p:cNvPr id="432" name="Google Shape;432;p22"/>
          <p:cNvSpPr txBox="1">
            <a:spLocks noGrp="1"/>
          </p:cNvSpPr>
          <p:nvPr>
            <p:ph type="body" idx="2"/>
          </p:nvPr>
        </p:nvSpPr>
        <p:spPr>
          <a:xfrm>
            <a:off x="4708224" y="1376725"/>
            <a:ext cx="1940400" cy="3311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SzPts val="1600"/>
              <a:buNone/>
            </a:pPr>
            <a:r>
              <a:rPr lang="en-US" u="sng"/>
              <a:t>Releasing Emotions </a:t>
            </a:r>
            <a:endParaRPr u="sng"/>
          </a:p>
          <a:p>
            <a:pPr marL="0" lvl="0" indent="0" algn="ctr" rtl="0">
              <a:lnSpc>
                <a:spcPct val="115000"/>
              </a:lnSpc>
              <a:spcBef>
                <a:spcPts val="600"/>
              </a:spcBef>
              <a:spcAft>
                <a:spcPts val="0"/>
              </a:spcAft>
              <a:buSzPts val="1600"/>
              <a:buNone/>
            </a:pPr>
            <a:r>
              <a:rPr lang="en-US" sz="1500"/>
              <a:t>Healthy emotional release can include any activity that provides an outlet for your feelings.</a:t>
            </a:r>
            <a:endParaRPr sz="1500"/>
          </a:p>
          <a:p>
            <a:pPr marL="0" lvl="0" indent="0" algn="ctr" rtl="0">
              <a:lnSpc>
                <a:spcPct val="115000"/>
              </a:lnSpc>
              <a:spcBef>
                <a:spcPts val="600"/>
              </a:spcBef>
              <a:spcAft>
                <a:spcPts val="0"/>
              </a:spcAft>
              <a:buSzPts val="1600"/>
              <a:buNone/>
            </a:pPr>
            <a:r>
              <a:rPr lang="en-US" sz="1500"/>
              <a:t>**going for a walk**</a:t>
            </a:r>
            <a:endParaRPr sz="1500"/>
          </a:p>
          <a:p>
            <a:pPr marL="0" lvl="0" indent="0" algn="ctr" rtl="0">
              <a:lnSpc>
                <a:spcPct val="115000"/>
              </a:lnSpc>
              <a:spcBef>
                <a:spcPts val="600"/>
              </a:spcBef>
              <a:spcAft>
                <a:spcPts val="0"/>
              </a:spcAft>
              <a:buSzPts val="1600"/>
              <a:buNone/>
            </a:pPr>
            <a:endParaRPr/>
          </a:p>
          <a:p>
            <a:pPr marL="0" lvl="0" indent="0" algn="ctr" rtl="0">
              <a:lnSpc>
                <a:spcPct val="115000"/>
              </a:lnSpc>
              <a:spcBef>
                <a:spcPts val="600"/>
              </a:spcBef>
              <a:spcAft>
                <a:spcPts val="0"/>
              </a:spcAft>
              <a:buSzPts val="1600"/>
              <a:buNone/>
            </a:pPr>
            <a:endParaRPr/>
          </a:p>
          <a:p>
            <a:pPr marL="0" lvl="0" indent="0" algn="ctr" rtl="0">
              <a:lnSpc>
                <a:spcPct val="115000"/>
              </a:lnSpc>
              <a:spcBef>
                <a:spcPts val="600"/>
              </a:spcBef>
              <a:spcAft>
                <a:spcPts val="0"/>
              </a:spcAft>
              <a:buSzPts val="1600"/>
              <a:buNone/>
            </a:pPr>
            <a:endParaRPr/>
          </a:p>
          <a:p>
            <a:pPr marL="0" lvl="0" indent="0" algn="ctr" rtl="0">
              <a:lnSpc>
                <a:spcPct val="115000"/>
              </a:lnSpc>
              <a:spcBef>
                <a:spcPts val="600"/>
              </a:spcBef>
              <a:spcAft>
                <a:spcPts val="0"/>
              </a:spcAft>
              <a:buSzPts val="1600"/>
              <a:buNone/>
            </a:pPr>
            <a:endParaRPr/>
          </a:p>
          <a:p>
            <a:pPr marL="0" lvl="0" indent="0" algn="ctr" rtl="0">
              <a:lnSpc>
                <a:spcPct val="115000"/>
              </a:lnSpc>
              <a:spcBef>
                <a:spcPts val="600"/>
              </a:spcBef>
              <a:spcAft>
                <a:spcPts val="600"/>
              </a:spcAft>
              <a:buSzPts val="1600"/>
              <a:buNone/>
            </a:pPr>
            <a:endParaRPr/>
          </a:p>
        </p:txBody>
      </p:sp>
      <p:sp>
        <p:nvSpPr>
          <p:cNvPr id="433" name="Google Shape;433;p22"/>
          <p:cNvSpPr txBox="1">
            <a:spLocks noGrp="1"/>
          </p:cNvSpPr>
          <p:nvPr>
            <p:ph type="body" idx="3"/>
          </p:nvPr>
        </p:nvSpPr>
        <p:spPr>
          <a:xfrm>
            <a:off x="6842500" y="1376725"/>
            <a:ext cx="1940400" cy="3311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SzPts val="1600"/>
              <a:buNone/>
            </a:pPr>
            <a:r>
              <a:rPr lang="en-US" u="sng"/>
              <a:t>Practicing Self-Love</a:t>
            </a:r>
            <a:r>
              <a:rPr lang="en-US"/>
              <a:t> </a:t>
            </a:r>
            <a:r>
              <a:rPr lang="en-US" sz="1500"/>
              <a:t>Showing compassion to oneself through activities that comfort, relax, or invigorate you. Exercising self-compassion and -kindness through nurturing, healing activities.</a:t>
            </a:r>
            <a:endParaRPr sz="1500"/>
          </a:p>
          <a:p>
            <a:pPr marL="0" lvl="0" indent="0" algn="ctr" rtl="0">
              <a:lnSpc>
                <a:spcPct val="115000"/>
              </a:lnSpc>
              <a:spcBef>
                <a:spcPts val="600"/>
              </a:spcBef>
              <a:spcAft>
                <a:spcPts val="600"/>
              </a:spcAft>
              <a:buSzPts val="1600"/>
              <a:buNone/>
            </a:pPr>
            <a:r>
              <a:rPr lang="en-US" sz="1500"/>
              <a:t>**taking a bath**</a:t>
            </a:r>
            <a:endParaRPr sz="1500"/>
          </a:p>
        </p:txBody>
      </p:sp>
      <p:pic>
        <p:nvPicPr>
          <p:cNvPr id="434" name="Google Shape;434;p22"/>
          <p:cNvPicPr preferRelativeResize="0"/>
          <p:nvPr/>
        </p:nvPicPr>
        <p:blipFill rotWithShape="1">
          <a:blip r:embed="rId3">
            <a:alphaModFix/>
          </a:blip>
          <a:srcRect r="12785"/>
          <a:stretch/>
        </p:blipFill>
        <p:spPr>
          <a:xfrm>
            <a:off x="0" y="4738975"/>
            <a:ext cx="2178825" cy="404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3"/>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200"/>
              <a:buNone/>
            </a:pPr>
            <a:r>
              <a:rPr lang="en-US"/>
              <a:t>Coping Skills</a:t>
            </a:r>
            <a:endParaRPr/>
          </a:p>
        </p:txBody>
      </p:sp>
      <p:sp>
        <p:nvSpPr>
          <p:cNvPr id="440" name="Google Shape;440;p23"/>
          <p:cNvSpPr txBox="1">
            <a:spLocks noGrp="1"/>
          </p:cNvSpPr>
          <p:nvPr>
            <p:ph type="body" idx="1"/>
          </p:nvPr>
        </p:nvSpPr>
        <p:spPr>
          <a:xfrm>
            <a:off x="2518226" y="1376725"/>
            <a:ext cx="1940400" cy="3311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SzPts val="1600"/>
              <a:buNone/>
            </a:pPr>
            <a:r>
              <a:rPr lang="en-US" u="sng"/>
              <a:t>Tapping Into Your Best Self </a:t>
            </a:r>
            <a:endParaRPr u="sng"/>
          </a:p>
          <a:p>
            <a:pPr marL="0" lvl="0" indent="0" algn="ctr" rtl="0">
              <a:lnSpc>
                <a:spcPct val="115000"/>
              </a:lnSpc>
              <a:spcBef>
                <a:spcPts val="600"/>
              </a:spcBef>
              <a:spcAft>
                <a:spcPts val="0"/>
              </a:spcAft>
              <a:buSzPts val="1600"/>
              <a:buNone/>
            </a:pPr>
            <a:r>
              <a:rPr lang="en-US" sz="1500"/>
              <a:t>Tapping into your best self is about implementing your core character strengths or acting positively in accordance with your personal values.</a:t>
            </a:r>
            <a:endParaRPr sz="1500"/>
          </a:p>
          <a:p>
            <a:pPr marL="0" lvl="0" indent="0" algn="ctr" rtl="0">
              <a:lnSpc>
                <a:spcPct val="115000"/>
              </a:lnSpc>
              <a:spcBef>
                <a:spcPts val="600"/>
              </a:spcBef>
              <a:spcAft>
                <a:spcPts val="0"/>
              </a:spcAft>
              <a:buSzPts val="1600"/>
              <a:buNone/>
            </a:pPr>
            <a:r>
              <a:rPr lang="en-US" sz="1500"/>
              <a:t>**volunteering**</a:t>
            </a:r>
            <a:endParaRPr sz="1500"/>
          </a:p>
          <a:p>
            <a:pPr marL="0" lvl="0" indent="0" algn="ctr" rtl="0">
              <a:lnSpc>
                <a:spcPct val="115000"/>
              </a:lnSpc>
              <a:spcBef>
                <a:spcPts val="600"/>
              </a:spcBef>
              <a:spcAft>
                <a:spcPts val="600"/>
              </a:spcAft>
              <a:buSzPts val="1600"/>
              <a:buNone/>
            </a:pPr>
            <a:endParaRPr sz="1600"/>
          </a:p>
        </p:txBody>
      </p:sp>
      <p:sp>
        <p:nvSpPr>
          <p:cNvPr id="441" name="Google Shape;441;p23"/>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23</a:t>
            </a:fld>
            <a:endParaRPr/>
          </a:p>
        </p:txBody>
      </p:sp>
      <p:sp>
        <p:nvSpPr>
          <p:cNvPr id="442" name="Google Shape;442;p23"/>
          <p:cNvSpPr txBox="1">
            <a:spLocks noGrp="1"/>
          </p:cNvSpPr>
          <p:nvPr>
            <p:ph type="body" idx="2"/>
          </p:nvPr>
        </p:nvSpPr>
        <p:spPr>
          <a:xfrm>
            <a:off x="4708224" y="1376725"/>
            <a:ext cx="1940400" cy="3311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SzPts val="1600"/>
              <a:buNone/>
            </a:pPr>
            <a:r>
              <a:rPr lang="en-US" u="sng"/>
              <a:t>Distracting </a:t>
            </a:r>
            <a:endParaRPr u="sng"/>
          </a:p>
          <a:p>
            <a:pPr marL="0" lvl="0" indent="0" algn="ctr" rtl="0">
              <a:lnSpc>
                <a:spcPct val="115000"/>
              </a:lnSpc>
              <a:spcBef>
                <a:spcPts val="600"/>
              </a:spcBef>
              <a:spcAft>
                <a:spcPts val="0"/>
              </a:spcAft>
              <a:buSzPts val="1600"/>
              <a:buNone/>
            </a:pPr>
            <a:r>
              <a:rPr lang="en-US" sz="1500"/>
              <a:t>Positive distraction involves engaging in any healthy activity that takes your mind off negative and difficult experiences.</a:t>
            </a:r>
            <a:endParaRPr sz="1500"/>
          </a:p>
          <a:p>
            <a:pPr marL="0" lvl="0" indent="0" algn="ctr" rtl="0">
              <a:lnSpc>
                <a:spcPct val="115000"/>
              </a:lnSpc>
              <a:spcBef>
                <a:spcPts val="600"/>
              </a:spcBef>
              <a:spcAft>
                <a:spcPts val="0"/>
              </a:spcAft>
              <a:buSzPts val="1600"/>
              <a:buNone/>
            </a:pPr>
            <a:r>
              <a:rPr lang="en-US" sz="1500"/>
              <a:t>**reading a book**</a:t>
            </a:r>
            <a:endParaRPr sz="1500"/>
          </a:p>
          <a:p>
            <a:pPr marL="0" lvl="0" indent="0" algn="ctr" rtl="0">
              <a:lnSpc>
                <a:spcPct val="115000"/>
              </a:lnSpc>
              <a:spcBef>
                <a:spcPts val="600"/>
              </a:spcBef>
              <a:spcAft>
                <a:spcPts val="0"/>
              </a:spcAft>
              <a:buSzPts val="1600"/>
              <a:buNone/>
            </a:pPr>
            <a:endParaRPr/>
          </a:p>
          <a:p>
            <a:pPr marL="0" lvl="0" indent="0" algn="ctr" rtl="0">
              <a:lnSpc>
                <a:spcPct val="115000"/>
              </a:lnSpc>
              <a:spcBef>
                <a:spcPts val="600"/>
              </a:spcBef>
              <a:spcAft>
                <a:spcPts val="0"/>
              </a:spcAft>
              <a:buSzPts val="1600"/>
              <a:buNone/>
            </a:pPr>
            <a:endParaRPr/>
          </a:p>
          <a:p>
            <a:pPr marL="0" lvl="0" indent="0" algn="ctr" rtl="0">
              <a:lnSpc>
                <a:spcPct val="115000"/>
              </a:lnSpc>
              <a:spcBef>
                <a:spcPts val="600"/>
              </a:spcBef>
              <a:spcAft>
                <a:spcPts val="0"/>
              </a:spcAft>
              <a:buSzPts val="1600"/>
              <a:buNone/>
            </a:pPr>
            <a:endParaRPr/>
          </a:p>
          <a:p>
            <a:pPr marL="0" lvl="0" indent="0" algn="ctr" rtl="0">
              <a:lnSpc>
                <a:spcPct val="115000"/>
              </a:lnSpc>
              <a:spcBef>
                <a:spcPts val="600"/>
              </a:spcBef>
              <a:spcAft>
                <a:spcPts val="600"/>
              </a:spcAft>
              <a:buSzPts val="1600"/>
              <a:buNone/>
            </a:pPr>
            <a:endParaRPr/>
          </a:p>
        </p:txBody>
      </p:sp>
      <p:sp>
        <p:nvSpPr>
          <p:cNvPr id="443" name="Google Shape;443;p23"/>
          <p:cNvSpPr txBox="1">
            <a:spLocks noGrp="1"/>
          </p:cNvSpPr>
          <p:nvPr>
            <p:ph type="body" idx="3"/>
          </p:nvPr>
        </p:nvSpPr>
        <p:spPr>
          <a:xfrm>
            <a:off x="6842500" y="1376725"/>
            <a:ext cx="1940400" cy="3311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SzPts val="1600"/>
              <a:buNone/>
            </a:pPr>
            <a:r>
              <a:rPr lang="en-US" u="sng"/>
              <a:t>Grounding </a:t>
            </a:r>
            <a:endParaRPr u="sng"/>
          </a:p>
          <a:p>
            <a:pPr marL="0" lvl="0" indent="0" algn="ctr" rtl="0">
              <a:lnSpc>
                <a:spcPct val="115000"/>
              </a:lnSpc>
              <a:spcBef>
                <a:spcPts val="600"/>
              </a:spcBef>
              <a:spcAft>
                <a:spcPts val="0"/>
              </a:spcAft>
              <a:buSzPts val="1600"/>
              <a:buNone/>
            </a:pPr>
            <a:r>
              <a:rPr lang="en-US" sz="1500"/>
              <a:t>Centering yourself in the present, or grounding, is focusing your mind on what you experience in the moment, calming you and giving you perspective.</a:t>
            </a:r>
            <a:endParaRPr sz="1500"/>
          </a:p>
          <a:p>
            <a:pPr marL="0" lvl="0" indent="0" algn="ctr" rtl="0">
              <a:lnSpc>
                <a:spcPct val="115000"/>
              </a:lnSpc>
              <a:spcBef>
                <a:spcPts val="600"/>
              </a:spcBef>
              <a:spcAft>
                <a:spcPts val="600"/>
              </a:spcAft>
              <a:buSzPts val="1600"/>
              <a:buNone/>
            </a:pPr>
            <a:r>
              <a:rPr lang="en-US" sz="1500"/>
              <a:t>**meditation**</a:t>
            </a:r>
            <a:endParaRPr sz="1500"/>
          </a:p>
        </p:txBody>
      </p:sp>
      <p:pic>
        <p:nvPicPr>
          <p:cNvPr id="444" name="Google Shape;444;p23"/>
          <p:cNvPicPr preferRelativeResize="0"/>
          <p:nvPr/>
        </p:nvPicPr>
        <p:blipFill rotWithShape="1">
          <a:blip r:embed="rId3">
            <a:alphaModFix/>
          </a:blip>
          <a:srcRect r="12785"/>
          <a:stretch/>
        </p:blipFill>
        <p:spPr>
          <a:xfrm>
            <a:off x="0" y="4738975"/>
            <a:ext cx="2178825" cy="404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4"/>
          <p:cNvSpPr txBox="1">
            <a:spLocks noGrp="1"/>
          </p:cNvSpPr>
          <p:nvPr>
            <p:ph type="title"/>
          </p:nvPr>
        </p:nvSpPr>
        <p:spPr>
          <a:xfrm>
            <a:off x="242325" y="823750"/>
            <a:ext cx="1824300" cy="386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200"/>
              <a:buNone/>
            </a:pPr>
            <a:r>
              <a:rPr lang="en-US"/>
              <a:t>Coping Skills Fortune Teller</a:t>
            </a:r>
            <a:endParaRPr/>
          </a:p>
          <a:p>
            <a:pPr marL="0" lvl="0" indent="0" algn="l" rtl="0">
              <a:lnSpc>
                <a:spcPct val="115000"/>
              </a:lnSpc>
              <a:spcBef>
                <a:spcPts val="0"/>
              </a:spcBef>
              <a:spcAft>
                <a:spcPts val="0"/>
              </a:spcAft>
              <a:buSzPts val="2200"/>
              <a:buNone/>
            </a:pPr>
            <a:endParaRPr sz="1400">
              <a:solidFill>
                <a:schemeClr val="dk1"/>
              </a:solidFill>
              <a:latin typeface="Inria Serif Light"/>
              <a:ea typeface="Inria Serif Light"/>
              <a:cs typeface="Inria Serif Light"/>
              <a:sym typeface="Inria Serif Light"/>
            </a:endParaRPr>
          </a:p>
          <a:p>
            <a:pPr marL="457200" lvl="0" indent="-317500" algn="l" rtl="0">
              <a:lnSpc>
                <a:spcPct val="115000"/>
              </a:lnSpc>
              <a:spcBef>
                <a:spcPts val="600"/>
              </a:spcBef>
              <a:spcAft>
                <a:spcPts val="0"/>
              </a:spcAft>
              <a:buClr>
                <a:schemeClr val="dk1"/>
              </a:buClr>
              <a:buSzPts val="1400"/>
              <a:buFont typeface="Inria Serif Light"/>
              <a:buAutoNum type="arabicPeriod"/>
            </a:pPr>
            <a:r>
              <a:rPr lang="en-US" sz="1400">
                <a:solidFill>
                  <a:schemeClr val="dk1"/>
                </a:solidFill>
                <a:latin typeface="Inria Serif Light"/>
                <a:ea typeface="Inria Serif Light"/>
                <a:cs typeface="Inria Serif Light"/>
                <a:sym typeface="Inria Serif Light"/>
              </a:rPr>
              <a:t>Choose 4 colors in the corner squares.</a:t>
            </a:r>
            <a:endParaRPr sz="1400">
              <a:solidFill>
                <a:schemeClr val="dk1"/>
              </a:solidFill>
              <a:latin typeface="Inria Serif Light"/>
              <a:ea typeface="Inria Serif Light"/>
              <a:cs typeface="Inria Serif Light"/>
              <a:sym typeface="Inria Serif Light"/>
            </a:endParaRPr>
          </a:p>
          <a:p>
            <a:pPr marL="457200" lvl="0" indent="-317500" algn="l" rtl="0">
              <a:lnSpc>
                <a:spcPct val="115000"/>
              </a:lnSpc>
              <a:spcBef>
                <a:spcPts val="0"/>
              </a:spcBef>
              <a:spcAft>
                <a:spcPts val="0"/>
              </a:spcAft>
              <a:buClr>
                <a:schemeClr val="dk1"/>
              </a:buClr>
              <a:buSzPts val="1400"/>
              <a:buFont typeface="Inria Serif Light"/>
              <a:buAutoNum type="arabicPeriod"/>
            </a:pPr>
            <a:r>
              <a:rPr lang="en-US" sz="1400">
                <a:solidFill>
                  <a:schemeClr val="dk1"/>
                </a:solidFill>
                <a:latin typeface="Inria Serif Light"/>
                <a:ea typeface="Inria Serif Light"/>
                <a:cs typeface="Inria Serif Light"/>
                <a:sym typeface="Inria Serif Light"/>
              </a:rPr>
              <a:t>In the triangles next to the squares, write numbers (any you want!)</a:t>
            </a:r>
            <a:endParaRPr sz="1400">
              <a:solidFill>
                <a:schemeClr val="dk1"/>
              </a:solidFill>
              <a:latin typeface="Inria Serif Light"/>
              <a:ea typeface="Inria Serif Light"/>
              <a:cs typeface="Inria Serif Light"/>
              <a:sym typeface="Inria Serif Light"/>
            </a:endParaRPr>
          </a:p>
          <a:p>
            <a:pPr marL="457200" lvl="0" indent="-317500" algn="l" rtl="0">
              <a:lnSpc>
                <a:spcPct val="115000"/>
              </a:lnSpc>
              <a:spcBef>
                <a:spcPts val="0"/>
              </a:spcBef>
              <a:spcAft>
                <a:spcPts val="0"/>
              </a:spcAft>
              <a:buClr>
                <a:schemeClr val="dk1"/>
              </a:buClr>
              <a:buSzPts val="1400"/>
              <a:buFont typeface="Inria Serif Light"/>
              <a:buAutoNum type="arabicPeriod"/>
            </a:pPr>
            <a:r>
              <a:rPr lang="en-US" sz="1400">
                <a:solidFill>
                  <a:schemeClr val="dk1"/>
                </a:solidFill>
                <a:latin typeface="Inria Serif Light"/>
                <a:ea typeface="Inria Serif Light"/>
                <a:cs typeface="Inria Serif Light"/>
                <a:sym typeface="Inria Serif Light"/>
              </a:rPr>
              <a:t>In the center triangles, write 8 coping skills.</a:t>
            </a:r>
            <a:endParaRPr/>
          </a:p>
        </p:txBody>
      </p:sp>
      <p:sp>
        <p:nvSpPr>
          <p:cNvPr id="450" name="Google Shape;450;p24"/>
          <p:cNvSpPr txBox="1">
            <a:spLocks noGrp="1"/>
          </p:cNvSpPr>
          <p:nvPr>
            <p:ph type="body" idx="1"/>
          </p:nvPr>
        </p:nvSpPr>
        <p:spPr>
          <a:xfrm>
            <a:off x="2763000" y="1140875"/>
            <a:ext cx="5925300" cy="511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600"/>
              </a:spcAft>
              <a:buSzPts val="2000"/>
              <a:buNone/>
            </a:pPr>
            <a:r>
              <a:rPr lang="en-US" sz="1400"/>
              <a:t>Sometimes it can be hard to choose which coping skill to implement, so hopefully this can be useful and easy when you can’t make a decision.</a:t>
            </a:r>
            <a:endParaRPr sz="1400"/>
          </a:p>
        </p:txBody>
      </p:sp>
      <p:sp>
        <p:nvSpPr>
          <p:cNvPr id="451" name="Google Shape;451;p24"/>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24</a:t>
            </a:fld>
            <a:endParaRPr/>
          </a:p>
        </p:txBody>
      </p:sp>
      <p:pic>
        <p:nvPicPr>
          <p:cNvPr id="452" name="Google Shape;452;p24"/>
          <p:cNvPicPr preferRelativeResize="0"/>
          <p:nvPr/>
        </p:nvPicPr>
        <p:blipFill rotWithShape="1">
          <a:blip r:embed="rId3">
            <a:alphaModFix/>
          </a:blip>
          <a:srcRect/>
          <a:stretch/>
        </p:blipFill>
        <p:spPr>
          <a:xfrm>
            <a:off x="2463325" y="1714625"/>
            <a:ext cx="3428825" cy="3428824"/>
          </a:xfrm>
          <a:prstGeom prst="rect">
            <a:avLst/>
          </a:prstGeom>
          <a:noFill/>
          <a:ln>
            <a:noFill/>
          </a:ln>
        </p:spPr>
      </p:pic>
      <p:pic>
        <p:nvPicPr>
          <p:cNvPr id="453" name="Google Shape;453;p24"/>
          <p:cNvPicPr preferRelativeResize="0"/>
          <p:nvPr/>
        </p:nvPicPr>
        <p:blipFill rotWithShape="1">
          <a:blip r:embed="rId4">
            <a:alphaModFix/>
          </a:blip>
          <a:srcRect/>
          <a:stretch/>
        </p:blipFill>
        <p:spPr>
          <a:xfrm>
            <a:off x="5977275" y="2412714"/>
            <a:ext cx="3011901" cy="2032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25"/>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25</a:t>
            </a:fld>
            <a:endParaRPr/>
          </a:p>
        </p:txBody>
      </p:sp>
      <p:sp>
        <p:nvSpPr>
          <p:cNvPr id="459" name="Google Shape;459;p25"/>
          <p:cNvSpPr txBox="1">
            <a:spLocks noGrp="1"/>
          </p:cNvSpPr>
          <p:nvPr>
            <p:ph type="title" idx="4294967295"/>
          </p:nvPr>
        </p:nvSpPr>
        <p:spPr>
          <a:xfrm>
            <a:off x="455700" y="465200"/>
            <a:ext cx="8232600" cy="455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Here’s an Example!</a:t>
            </a:r>
            <a:endParaRPr sz="1400" b="0" i="0" u="none" strike="noStrike" cap="none">
              <a:solidFill>
                <a:srgbClr val="000000"/>
              </a:solidFill>
              <a:latin typeface="Arial"/>
              <a:ea typeface="Arial"/>
              <a:cs typeface="Arial"/>
              <a:sym typeface="Arial"/>
            </a:endParaRPr>
          </a:p>
        </p:txBody>
      </p:sp>
      <p:pic>
        <p:nvPicPr>
          <p:cNvPr id="460" name="Google Shape;460;p25"/>
          <p:cNvPicPr preferRelativeResize="0"/>
          <p:nvPr/>
        </p:nvPicPr>
        <p:blipFill rotWithShape="1">
          <a:blip r:embed="rId3">
            <a:alphaModFix/>
          </a:blip>
          <a:srcRect/>
          <a:stretch/>
        </p:blipFill>
        <p:spPr>
          <a:xfrm>
            <a:off x="3503975" y="465200"/>
            <a:ext cx="4222624" cy="4222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6"/>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300"/>
              <a:buNone/>
            </a:pPr>
            <a:fld id="{00000000-1234-1234-1234-123412341234}" type="slidenum">
              <a:rPr lang="en-US"/>
              <a:t>26</a:t>
            </a:fld>
            <a:endParaRPr/>
          </a:p>
        </p:txBody>
      </p:sp>
      <p:sp>
        <p:nvSpPr>
          <p:cNvPr id="466" name="Google Shape;466;p26"/>
          <p:cNvSpPr txBox="1"/>
          <p:nvPr/>
        </p:nvSpPr>
        <p:spPr>
          <a:xfrm>
            <a:off x="1954225" y="2279250"/>
            <a:ext cx="53793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600" i="0" u="sng" strike="noStrike" cap="none">
                <a:solidFill>
                  <a:schemeClr val="hlink"/>
                </a:solidFill>
                <a:latin typeface="Playfair Display"/>
                <a:ea typeface="Playfair Display"/>
                <a:cs typeface="Playfair Display"/>
                <a:sym typeface="Playfair Display"/>
                <a:hlinkClick r:id="rId3"/>
              </a:rPr>
              <a:t>https://checkpointorg.com/global/</a:t>
            </a:r>
            <a:endParaRPr sz="1400" b="0" i="0" u="none" strike="noStrike" cap="none">
              <a:solidFill>
                <a:srgbClr val="000000"/>
              </a:solidFill>
              <a:latin typeface="Arial"/>
              <a:ea typeface="Arial"/>
              <a:cs typeface="Arial"/>
              <a:sym typeface="Arial"/>
            </a:endParaRPr>
          </a:p>
        </p:txBody>
      </p:sp>
      <p:sp>
        <p:nvSpPr>
          <p:cNvPr id="467" name="Google Shape;467;p26"/>
          <p:cNvSpPr txBox="1"/>
          <p:nvPr/>
        </p:nvSpPr>
        <p:spPr>
          <a:xfrm>
            <a:off x="2151550" y="938025"/>
            <a:ext cx="53793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400">
                <a:latin typeface="Playfair Display"/>
                <a:ea typeface="Playfair Display"/>
                <a:cs typeface="Playfair Display"/>
                <a:sym typeface="Playfair Display"/>
              </a:rPr>
              <a:t>You’re not alone :) </a:t>
            </a:r>
            <a:endParaRPr sz="2400">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1400"/>
              <a:buFont typeface="Arial"/>
              <a:buNone/>
            </a:pPr>
            <a:r>
              <a:rPr lang="en-US" sz="2400">
                <a:latin typeface="Playfair Display"/>
                <a:ea typeface="Playfair Display"/>
                <a:cs typeface="Playfair Display"/>
                <a:sym typeface="Playfair Display"/>
              </a:rPr>
              <a:t>Check out this link for resources in your area.</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27" descr="gettyimages-1133836255-2048x2048.jpg"/>
          <p:cNvPicPr preferRelativeResize="0"/>
          <p:nvPr/>
        </p:nvPicPr>
        <p:blipFill rotWithShape="1">
          <a:blip r:embed="rId3">
            <a:alphaModFix/>
          </a:blip>
          <a:srcRect t="10875" b="4725"/>
          <a:stretch/>
        </p:blipFill>
        <p:spPr>
          <a:xfrm>
            <a:off x="0" y="0"/>
            <a:ext cx="9144000" cy="5143500"/>
          </a:xfrm>
          <a:prstGeom prst="rect">
            <a:avLst/>
          </a:prstGeom>
          <a:noFill/>
          <a:ln>
            <a:noFill/>
          </a:ln>
        </p:spPr>
      </p:pic>
      <p:sp>
        <p:nvSpPr>
          <p:cNvPr id="473" name="Google Shape;473;p27"/>
          <p:cNvSpPr/>
          <p:nvPr/>
        </p:nvSpPr>
        <p:spPr>
          <a:xfrm>
            <a:off x="1" y="2989044"/>
            <a:ext cx="9143999" cy="1302288"/>
          </a:xfrm>
          <a:prstGeom prst="rect">
            <a:avLst/>
          </a:prstGeom>
          <a:solidFill>
            <a:srgbClr val="F373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4" name="Google Shape;474;p27"/>
          <p:cNvSpPr txBox="1">
            <a:spLocks noGrp="1"/>
          </p:cNvSpPr>
          <p:nvPr>
            <p:ph type="title"/>
          </p:nvPr>
        </p:nvSpPr>
        <p:spPr>
          <a:xfrm>
            <a:off x="2053995" y="3092885"/>
            <a:ext cx="5346658" cy="102500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3600"/>
              <a:buFont typeface="Calibri"/>
              <a:buNone/>
            </a:pPr>
            <a:r>
              <a:rPr lang="en-US" sz="3600" b="0" cap="none">
                <a:solidFill>
                  <a:srgbClr val="FFFFFF"/>
                </a:solidFill>
                <a:latin typeface="Calibri"/>
                <a:ea typeface="Calibri"/>
                <a:cs typeface="Calibri"/>
                <a:sym typeface="Calibri"/>
              </a:rPr>
              <a:t>FITNESS &amp; NUTRITION</a:t>
            </a:r>
            <a:endParaRPr/>
          </a:p>
        </p:txBody>
      </p:sp>
      <p:sp>
        <p:nvSpPr>
          <p:cNvPr id="475" name="Google Shape;475;p27"/>
          <p:cNvSpPr txBox="1"/>
          <p:nvPr/>
        </p:nvSpPr>
        <p:spPr>
          <a:xfrm>
            <a:off x="743075" y="3064656"/>
            <a:ext cx="1163663" cy="112969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100000"/>
              </a:lnSpc>
              <a:spcBef>
                <a:spcPts val="0"/>
              </a:spcBef>
              <a:spcAft>
                <a:spcPts val="0"/>
              </a:spcAft>
              <a:buClr>
                <a:srgbClr val="4A2256"/>
              </a:buClr>
              <a:buSzPct val="100000"/>
              <a:buFont typeface="Arial"/>
              <a:buNone/>
            </a:pPr>
            <a:r>
              <a:rPr lang="en-US" sz="8000" b="0" i="0" u="none" strike="noStrike" cap="none">
                <a:solidFill>
                  <a:srgbClr val="4A2256"/>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pic>
        <p:nvPicPr>
          <p:cNvPr id="476" name="Google Shape;476;p27"/>
          <p:cNvPicPr preferRelativeResize="0"/>
          <p:nvPr/>
        </p:nvPicPr>
        <p:blipFill rotWithShape="1">
          <a:blip r:embed="rId4">
            <a:alphaModFix/>
          </a:blip>
          <a:srcRect/>
          <a:stretch/>
        </p:blipFill>
        <p:spPr>
          <a:xfrm>
            <a:off x="423043" y="4557267"/>
            <a:ext cx="893225" cy="291433"/>
          </a:xfrm>
          <a:prstGeom prst="rect">
            <a:avLst/>
          </a:prstGeom>
          <a:noFill/>
          <a:ln>
            <a:noFill/>
          </a:ln>
        </p:spPr>
      </p:pic>
      <p:pic>
        <p:nvPicPr>
          <p:cNvPr id="477" name="Google Shape;477;p27"/>
          <p:cNvPicPr preferRelativeResize="0"/>
          <p:nvPr/>
        </p:nvPicPr>
        <p:blipFill rotWithShape="1">
          <a:blip r:embed="rId5">
            <a:alphaModFix/>
          </a:blip>
          <a:srcRect/>
          <a:stretch/>
        </p:blipFill>
        <p:spPr>
          <a:xfrm>
            <a:off x="7858575" y="4511344"/>
            <a:ext cx="862382" cy="38328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481"/>
        <p:cNvGrpSpPr/>
        <p:nvPr/>
      </p:nvGrpSpPr>
      <p:grpSpPr>
        <a:xfrm>
          <a:off x="0" y="0"/>
          <a:ext cx="0" cy="0"/>
          <a:chOff x="0" y="0"/>
          <a:chExt cx="0" cy="0"/>
        </a:xfrm>
      </p:grpSpPr>
      <p:sp>
        <p:nvSpPr>
          <p:cNvPr id="482" name="Google Shape;482;p28"/>
          <p:cNvSpPr/>
          <p:nvPr/>
        </p:nvSpPr>
        <p:spPr>
          <a:xfrm>
            <a:off x="514350" y="514350"/>
            <a:ext cx="360680" cy="360680"/>
          </a:xfrm>
          <a:custGeom>
            <a:avLst/>
            <a:gdLst/>
            <a:ahLst/>
            <a:cxnLst/>
            <a:rect l="l" t="t" r="r" b="b"/>
            <a:pathLst>
              <a:path w="721360" h="721360" extrusionOk="0">
                <a:moveTo>
                  <a:pt x="360649" y="721299"/>
                </a:moveTo>
                <a:lnTo>
                  <a:pt x="313052" y="718207"/>
                </a:lnTo>
                <a:lnTo>
                  <a:pt x="266864" y="709057"/>
                </a:lnTo>
                <a:lnTo>
                  <a:pt x="222559" y="694038"/>
                </a:lnTo>
                <a:lnTo>
                  <a:pt x="180607" y="673336"/>
                </a:lnTo>
                <a:lnTo>
                  <a:pt x="141483" y="647141"/>
                </a:lnTo>
                <a:lnTo>
                  <a:pt x="105658" y="615641"/>
                </a:lnTo>
                <a:lnTo>
                  <a:pt x="74157" y="579816"/>
                </a:lnTo>
                <a:lnTo>
                  <a:pt x="47962" y="540691"/>
                </a:lnTo>
                <a:lnTo>
                  <a:pt x="27261" y="498740"/>
                </a:lnTo>
                <a:lnTo>
                  <a:pt x="12241" y="454434"/>
                </a:lnTo>
                <a:lnTo>
                  <a:pt x="3091" y="408246"/>
                </a:lnTo>
                <a:lnTo>
                  <a:pt x="0" y="360649"/>
                </a:lnTo>
                <a:lnTo>
                  <a:pt x="3091" y="313052"/>
                </a:lnTo>
                <a:lnTo>
                  <a:pt x="12241" y="266865"/>
                </a:lnTo>
                <a:lnTo>
                  <a:pt x="27261" y="222559"/>
                </a:lnTo>
                <a:lnTo>
                  <a:pt x="47962" y="180607"/>
                </a:lnTo>
                <a:lnTo>
                  <a:pt x="74157" y="141483"/>
                </a:lnTo>
                <a:lnTo>
                  <a:pt x="105658" y="105658"/>
                </a:lnTo>
                <a:lnTo>
                  <a:pt x="141483" y="74157"/>
                </a:lnTo>
                <a:lnTo>
                  <a:pt x="180607" y="47962"/>
                </a:lnTo>
                <a:lnTo>
                  <a:pt x="222559" y="27261"/>
                </a:lnTo>
                <a:lnTo>
                  <a:pt x="266865" y="12241"/>
                </a:lnTo>
                <a:lnTo>
                  <a:pt x="313052" y="3091"/>
                </a:lnTo>
                <a:lnTo>
                  <a:pt x="360649" y="0"/>
                </a:lnTo>
                <a:lnTo>
                  <a:pt x="408246" y="3091"/>
                </a:lnTo>
                <a:lnTo>
                  <a:pt x="454434" y="12241"/>
                </a:lnTo>
                <a:lnTo>
                  <a:pt x="482104" y="21621"/>
                </a:lnTo>
                <a:lnTo>
                  <a:pt x="360649" y="21621"/>
                </a:lnTo>
                <a:lnTo>
                  <a:pt x="307102" y="25806"/>
                </a:lnTo>
                <a:lnTo>
                  <a:pt x="255597" y="38148"/>
                </a:lnTo>
                <a:lnTo>
                  <a:pt x="206893" y="58330"/>
                </a:lnTo>
                <a:lnTo>
                  <a:pt x="161753" y="86032"/>
                </a:lnTo>
                <a:lnTo>
                  <a:pt x="120937" y="120937"/>
                </a:lnTo>
                <a:lnTo>
                  <a:pt x="86032" y="161753"/>
                </a:lnTo>
                <a:lnTo>
                  <a:pt x="58330" y="206893"/>
                </a:lnTo>
                <a:lnTo>
                  <a:pt x="38148" y="255597"/>
                </a:lnTo>
                <a:lnTo>
                  <a:pt x="25806" y="307102"/>
                </a:lnTo>
                <a:lnTo>
                  <a:pt x="21621" y="360649"/>
                </a:lnTo>
                <a:lnTo>
                  <a:pt x="25806" y="414196"/>
                </a:lnTo>
                <a:lnTo>
                  <a:pt x="38148" y="465702"/>
                </a:lnTo>
                <a:lnTo>
                  <a:pt x="58330" y="514405"/>
                </a:lnTo>
                <a:lnTo>
                  <a:pt x="86032" y="559546"/>
                </a:lnTo>
                <a:lnTo>
                  <a:pt x="120937" y="600362"/>
                </a:lnTo>
                <a:lnTo>
                  <a:pt x="161753" y="635267"/>
                </a:lnTo>
                <a:lnTo>
                  <a:pt x="206893" y="662969"/>
                </a:lnTo>
                <a:lnTo>
                  <a:pt x="255597" y="683150"/>
                </a:lnTo>
                <a:lnTo>
                  <a:pt x="307102" y="695493"/>
                </a:lnTo>
                <a:lnTo>
                  <a:pt x="360649" y="699677"/>
                </a:lnTo>
                <a:lnTo>
                  <a:pt x="482104" y="699677"/>
                </a:lnTo>
                <a:lnTo>
                  <a:pt x="454434" y="709058"/>
                </a:lnTo>
                <a:lnTo>
                  <a:pt x="408246" y="718207"/>
                </a:lnTo>
                <a:lnTo>
                  <a:pt x="360649" y="721299"/>
                </a:lnTo>
                <a:close/>
              </a:path>
              <a:path w="721360" h="721360" extrusionOk="0">
                <a:moveTo>
                  <a:pt x="482104" y="699677"/>
                </a:moveTo>
                <a:lnTo>
                  <a:pt x="360649" y="699677"/>
                </a:lnTo>
                <a:lnTo>
                  <a:pt x="414196" y="695493"/>
                </a:lnTo>
                <a:lnTo>
                  <a:pt x="465702" y="683150"/>
                </a:lnTo>
                <a:lnTo>
                  <a:pt x="514406" y="662969"/>
                </a:lnTo>
                <a:lnTo>
                  <a:pt x="559546" y="635267"/>
                </a:lnTo>
                <a:lnTo>
                  <a:pt x="600362" y="600362"/>
                </a:lnTo>
                <a:lnTo>
                  <a:pt x="635267" y="559546"/>
                </a:lnTo>
                <a:lnTo>
                  <a:pt x="662969" y="514405"/>
                </a:lnTo>
                <a:lnTo>
                  <a:pt x="683150" y="465702"/>
                </a:lnTo>
                <a:lnTo>
                  <a:pt x="695493" y="414196"/>
                </a:lnTo>
                <a:lnTo>
                  <a:pt x="699677" y="360649"/>
                </a:lnTo>
                <a:lnTo>
                  <a:pt x="695493" y="307102"/>
                </a:lnTo>
                <a:lnTo>
                  <a:pt x="683150" y="255597"/>
                </a:lnTo>
                <a:lnTo>
                  <a:pt x="662969" y="206893"/>
                </a:lnTo>
                <a:lnTo>
                  <a:pt x="635267" y="161753"/>
                </a:lnTo>
                <a:lnTo>
                  <a:pt x="600362" y="120937"/>
                </a:lnTo>
                <a:lnTo>
                  <a:pt x="559546" y="86032"/>
                </a:lnTo>
                <a:lnTo>
                  <a:pt x="514405" y="58330"/>
                </a:lnTo>
                <a:lnTo>
                  <a:pt x="465702" y="38148"/>
                </a:lnTo>
                <a:lnTo>
                  <a:pt x="414196" y="25806"/>
                </a:lnTo>
                <a:lnTo>
                  <a:pt x="360649" y="21621"/>
                </a:lnTo>
                <a:lnTo>
                  <a:pt x="482104" y="21621"/>
                </a:lnTo>
                <a:lnTo>
                  <a:pt x="540691" y="47962"/>
                </a:lnTo>
                <a:lnTo>
                  <a:pt x="579816" y="74157"/>
                </a:lnTo>
                <a:lnTo>
                  <a:pt x="615641" y="105658"/>
                </a:lnTo>
                <a:lnTo>
                  <a:pt x="647141" y="141533"/>
                </a:lnTo>
                <a:lnTo>
                  <a:pt x="673336" y="180671"/>
                </a:lnTo>
                <a:lnTo>
                  <a:pt x="694038" y="222613"/>
                </a:lnTo>
                <a:lnTo>
                  <a:pt x="709057" y="266897"/>
                </a:lnTo>
                <a:lnTo>
                  <a:pt x="718207" y="313062"/>
                </a:lnTo>
                <a:lnTo>
                  <a:pt x="721299" y="360649"/>
                </a:lnTo>
                <a:lnTo>
                  <a:pt x="718207" y="408246"/>
                </a:lnTo>
                <a:lnTo>
                  <a:pt x="709057" y="454434"/>
                </a:lnTo>
                <a:lnTo>
                  <a:pt x="694038" y="498740"/>
                </a:lnTo>
                <a:lnTo>
                  <a:pt x="673336" y="540691"/>
                </a:lnTo>
                <a:lnTo>
                  <a:pt x="647141" y="579816"/>
                </a:lnTo>
                <a:lnTo>
                  <a:pt x="615641" y="615641"/>
                </a:lnTo>
                <a:lnTo>
                  <a:pt x="579816" y="647141"/>
                </a:lnTo>
                <a:lnTo>
                  <a:pt x="540691" y="673336"/>
                </a:lnTo>
                <a:lnTo>
                  <a:pt x="498740" y="694038"/>
                </a:lnTo>
                <a:lnTo>
                  <a:pt x="482104" y="699677"/>
                </a:lnTo>
                <a:close/>
              </a:path>
            </a:pathLst>
          </a:custGeom>
          <a:solidFill>
            <a:srgbClr val="18176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483" name="Google Shape;483;p28"/>
          <p:cNvSpPr txBox="1"/>
          <p:nvPr/>
        </p:nvSpPr>
        <p:spPr>
          <a:xfrm>
            <a:off x="557219" y="628038"/>
            <a:ext cx="275273" cy="129523"/>
          </a:xfrm>
          <a:prstGeom prst="rect">
            <a:avLst/>
          </a:prstGeom>
          <a:noFill/>
          <a:ln>
            <a:noFill/>
          </a:ln>
        </p:spPr>
        <p:txBody>
          <a:bodyPr spcFirstLastPara="1" wrap="square" lIns="0" tIns="6350" rIns="0" bIns="0" anchor="t" anchorCtr="0">
            <a:spAutoFit/>
          </a:bodyPr>
          <a:lstStyle/>
          <a:p>
            <a:pPr marL="6350" marR="0" lvl="0" indent="0" algn="l" rtl="0">
              <a:lnSpc>
                <a:spcPct val="100000"/>
              </a:lnSpc>
              <a:spcBef>
                <a:spcPts val="0"/>
              </a:spcBef>
              <a:spcAft>
                <a:spcPts val="0"/>
              </a:spcAft>
              <a:buNone/>
            </a:pPr>
            <a:r>
              <a:rPr lang="en-US" sz="800" b="0" i="0" u="none" strike="noStrike" cap="none">
                <a:solidFill>
                  <a:srgbClr val="181769"/>
                </a:solidFill>
                <a:latin typeface="Lucida Sans"/>
                <a:ea typeface="Lucida Sans"/>
                <a:cs typeface="Lucida Sans"/>
                <a:sym typeface="Lucida Sans"/>
              </a:rPr>
              <a:t>YLC</a:t>
            </a:r>
            <a:endParaRPr sz="800" b="0" i="0" u="none" strike="noStrike" cap="none">
              <a:solidFill>
                <a:srgbClr val="000000"/>
              </a:solidFill>
              <a:latin typeface="Lucida Sans"/>
              <a:ea typeface="Lucida Sans"/>
              <a:cs typeface="Lucida Sans"/>
              <a:sym typeface="Lucida Sans"/>
            </a:endParaRPr>
          </a:p>
        </p:txBody>
      </p:sp>
      <p:sp>
        <p:nvSpPr>
          <p:cNvPr id="484" name="Google Shape;484;p28"/>
          <p:cNvSpPr txBox="1">
            <a:spLocks noGrp="1"/>
          </p:cNvSpPr>
          <p:nvPr>
            <p:ph type="title"/>
          </p:nvPr>
        </p:nvSpPr>
        <p:spPr>
          <a:xfrm>
            <a:off x="248065" y="1128726"/>
            <a:ext cx="4399598" cy="805018"/>
          </a:xfrm>
          <a:prstGeom prst="rect">
            <a:avLst/>
          </a:prstGeom>
          <a:noFill/>
          <a:ln>
            <a:noFill/>
          </a:ln>
        </p:spPr>
        <p:txBody>
          <a:bodyPr spcFirstLastPara="1" wrap="square" lIns="0" tIns="8550" rIns="0" bIns="0" anchor="t" anchorCtr="0">
            <a:spAutoFit/>
          </a:bodyPr>
          <a:lstStyle/>
          <a:p>
            <a:pPr marL="6350" lvl="0" indent="0" algn="l" rtl="0">
              <a:lnSpc>
                <a:spcPct val="100000"/>
              </a:lnSpc>
              <a:spcBef>
                <a:spcPts val="0"/>
              </a:spcBef>
              <a:spcAft>
                <a:spcPts val="0"/>
              </a:spcAft>
              <a:buSzPts val="1400"/>
              <a:buNone/>
            </a:pPr>
            <a:r>
              <a:rPr lang="en-US" sz="5175" u="none"/>
              <a:t>FITNESS AND</a:t>
            </a:r>
            <a:endParaRPr sz="5175"/>
          </a:p>
        </p:txBody>
      </p:sp>
      <p:sp>
        <p:nvSpPr>
          <p:cNvPr id="485" name="Google Shape;485;p28"/>
          <p:cNvSpPr txBox="1"/>
          <p:nvPr/>
        </p:nvSpPr>
        <p:spPr>
          <a:xfrm>
            <a:off x="78455" y="1820758"/>
            <a:ext cx="3700780" cy="805018"/>
          </a:xfrm>
          <a:prstGeom prst="rect">
            <a:avLst/>
          </a:prstGeom>
          <a:noFill/>
          <a:ln>
            <a:noFill/>
          </a:ln>
        </p:spPr>
        <p:txBody>
          <a:bodyPr spcFirstLastPara="1" wrap="square" lIns="0" tIns="8550" rIns="0" bIns="0" anchor="t" anchorCtr="0">
            <a:spAutoFit/>
          </a:bodyPr>
          <a:lstStyle/>
          <a:p>
            <a:pPr marL="6350" marR="0" lvl="0" indent="0" algn="l" rtl="0">
              <a:lnSpc>
                <a:spcPct val="100000"/>
              </a:lnSpc>
              <a:spcBef>
                <a:spcPts val="0"/>
              </a:spcBef>
              <a:spcAft>
                <a:spcPts val="0"/>
              </a:spcAft>
              <a:buNone/>
            </a:pPr>
            <a:r>
              <a:rPr lang="en-US" sz="5175" b="0" i="0" u="none" strike="noStrike" cap="none">
                <a:solidFill>
                  <a:srgbClr val="181769"/>
                </a:solidFill>
                <a:latin typeface="Helvetica Neue"/>
                <a:ea typeface="Helvetica Neue"/>
                <a:cs typeface="Helvetica Neue"/>
                <a:sym typeface="Helvetica Neue"/>
              </a:rPr>
              <a:t>NUTRITION</a:t>
            </a:r>
            <a:endParaRPr sz="5175" b="0" i="0" u="none" strike="noStrike" cap="none">
              <a:solidFill>
                <a:srgbClr val="000000"/>
              </a:solidFill>
              <a:latin typeface="Helvetica Neue"/>
              <a:ea typeface="Helvetica Neue"/>
              <a:cs typeface="Helvetica Neue"/>
              <a:sym typeface="Helvetica Neue"/>
            </a:endParaRPr>
          </a:p>
        </p:txBody>
      </p:sp>
      <p:grpSp>
        <p:nvGrpSpPr>
          <p:cNvPr id="486" name="Google Shape;486;p28"/>
          <p:cNvGrpSpPr/>
          <p:nvPr/>
        </p:nvGrpSpPr>
        <p:grpSpPr>
          <a:xfrm>
            <a:off x="1935014" y="0"/>
            <a:ext cx="7208986" cy="5143627"/>
            <a:chOff x="3870027" y="0"/>
            <a:chExt cx="14417972" cy="10287254"/>
          </a:xfrm>
        </p:grpSpPr>
        <p:pic>
          <p:nvPicPr>
            <p:cNvPr id="487" name="Google Shape;487;p28"/>
            <p:cNvPicPr preferRelativeResize="0"/>
            <p:nvPr/>
          </p:nvPicPr>
          <p:blipFill rotWithShape="1">
            <a:blip r:embed="rId3">
              <a:alphaModFix/>
            </a:blip>
            <a:srcRect/>
            <a:stretch/>
          </p:blipFill>
          <p:spPr>
            <a:xfrm>
              <a:off x="3870027" y="8232395"/>
              <a:ext cx="4114799" cy="2054604"/>
            </a:xfrm>
            <a:prstGeom prst="rect">
              <a:avLst/>
            </a:prstGeom>
            <a:noFill/>
            <a:ln>
              <a:noFill/>
            </a:ln>
          </p:spPr>
        </p:pic>
        <p:sp>
          <p:nvSpPr>
            <p:cNvPr id="488" name="Google Shape;488;p28"/>
            <p:cNvSpPr/>
            <p:nvPr/>
          </p:nvSpPr>
          <p:spPr>
            <a:xfrm>
              <a:off x="7985448" y="4123185"/>
              <a:ext cx="2057400" cy="2057400"/>
            </a:xfrm>
            <a:custGeom>
              <a:avLst/>
              <a:gdLst/>
              <a:ahLst/>
              <a:cxnLst/>
              <a:rect l="l" t="t" r="r" b="b"/>
              <a:pathLst>
                <a:path w="2057400" h="2057400" extrusionOk="0">
                  <a:moveTo>
                    <a:pt x="2057399" y="2057399"/>
                  </a:moveTo>
                  <a:lnTo>
                    <a:pt x="0" y="2057399"/>
                  </a:lnTo>
                  <a:lnTo>
                    <a:pt x="0" y="0"/>
                  </a:lnTo>
                  <a:lnTo>
                    <a:pt x="2057399" y="0"/>
                  </a:lnTo>
                  <a:lnTo>
                    <a:pt x="2057399" y="2057399"/>
                  </a:lnTo>
                  <a:close/>
                </a:path>
              </a:pathLst>
            </a:custGeom>
            <a:solidFill>
              <a:srgbClr val="61A2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489" name="Google Shape;489;p28"/>
            <p:cNvSpPr/>
            <p:nvPr/>
          </p:nvSpPr>
          <p:spPr>
            <a:xfrm>
              <a:off x="5927737" y="6177791"/>
              <a:ext cx="2057400" cy="2057400"/>
            </a:xfrm>
            <a:custGeom>
              <a:avLst/>
              <a:gdLst/>
              <a:ahLst/>
              <a:cxnLst/>
              <a:rect l="l" t="t" r="r" b="b"/>
              <a:pathLst>
                <a:path w="2057400" h="2057400" extrusionOk="0">
                  <a:moveTo>
                    <a:pt x="2057399" y="2057399"/>
                  </a:moveTo>
                  <a:lnTo>
                    <a:pt x="0" y="2057399"/>
                  </a:lnTo>
                  <a:lnTo>
                    <a:pt x="0" y="0"/>
                  </a:lnTo>
                  <a:lnTo>
                    <a:pt x="2057399" y="0"/>
                  </a:lnTo>
                  <a:lnTo>
                    <a:pt x="2057399" y="2057399"/>
                  </a:lnTo>
                  <a:close/>
                </a:path>
              </a:pathLst>
            </a:custGeom>
            <a:solidFill>
              <a:srgbClr val="FFC82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490" name="Google Shape;490;p28"/>
            <p:cNvPicPr preferRelativeResize="0"/>
            <p:nvPr/>
          </p:nvPicPr>
          <p:blipFill rotWithShape="1">
            <a:blip r:embed="rId4">
              <a:alphaModFix/>
            </a:blip>
            <a:srcRect/>
            <a:stretch/>
          </p:blipFill>
          <p:spPr>
            <a:xfrm>
              <a:off x="14158580" y="6177791"/>
              <a:ext cx="4114799" cy="4105275"/>
            </a:xfrm>
            <a:prstGeom prst="rect">
              <a:avLst/>
            </a:prstGeom>
            <a:noFill/>
            <a:ln>
              <a:noFill/>
            </a:ln>
          </p:spPr>
        </p:pic>
        <p:pic>
          <p:nvPicPr>
            <p:cNvPr id="491" name="Google Shape;491;p28"/>
            <p:cNvPicPr preferRelativeResize="0"/>
            <p:nvPr/>
          </p:nvPicPr>
          <p:blipFill rotWithShape="1">
            <a:blip r:embed="rId5">
              <a:alphaModFix/>
            </a:blip>
            <a:srcRect/>
            <a:stretch/>
          </p:blipFill>
          <p:spPr>
            <a:xfrm>
              <a:off x="10043159" y="4123185"/>
              <a:ext cx="4114799" cy="4105275"/>
            </a:xfrm>
            <a:prstGeom prst="rect">
              <a:avLst/>
            </a:prstGeom>
            <a:noFill/>
            <a:ln>
              <a:noFill/>
            </a:ln>
          </p:spPr>
        </p:pic>
        <p:pic>
          <p:nvPicPr>
            <p:cNvPr id="492" name="Google Shape;492;p28"/>
            <p:cNvPicPr preferRelativeResize="0"/>
            <p:nvPr/>
          </p:nvPicPr>
          <p:blipFill rotWithShape="1">
            <a:blip r:embed="rId6">
              <a:alphaModFix/>
            </a:blip>
            <a:srcRect/>
            <a:stretch/>
          </p:blipFill>
          <p:spPr>
            <a:xfrm>
              <a:off x="7985448" y="8232395"/>
              <a:ext cx="4114799" cy="2054604"/>
            </a:xfrm>
            <a:prstGeom prst="rect">
              <a:avLst/>
            </a:prstGeom>
            <a:noFill/>
            <a:ln>
              <a:noFill/>
            </a:ln>
          </p:spPr>
        </p:pic>
        <p:pic>
          <p:nvPicPr>
            <p:cNvPr id="493" name="Google Shape;493;p28"/>
            <p:cNvPicPr preferRelativeResize="0"/>
            <p:nvPr/>
          </p:nvPicPr>
          <p:blipFill rotWithShape="1">
            <a:blip r:embed="rId7">
              <a:alphaModFix/>
            </a:blip>
            <a:srcRect/>
            <a:stretch/>
          </p:blipFill>
          <p:spPr>
            <a:xfrm>
              <a:off x="7985448" y="6170802"/>
              <a:ext cx="2057399" cy="2057399"/>
            </a:xfrm>
            <a:prstGeom prst="rect">
              <a:avLst/>
            </a:prstGeom>
            <a:noFill/>
            <a:ln>
              <a:noFill/>
            </a:ln>
          </p:spPr>
        </p:pic>
        <p:sp>
          <p:nvSpPr>
            <p:cNvPr id="494" name="Google Shape;494;p28"/>
            <p:cNvSpPr/>
            <p:nvPr/>
          </p:nvSpPr>
          <p:spPr>
            <a:xfrm>
              <a:off x="14158580" y="4123185"/>
              <a:ext cx="4114800" cy="2057400"/>
            </a:xfrm>
            <a:custGeom>
              <a:avLst/>
              <a:gdLst/>
              <a:ahLst/>
              <a:cxnLst/>
              <a:rect l="l" t="t" r="r" b="b"/>
              <a:pathLst>
                <a:path w="4114800" h="2057400" extrusionOk="0">
                  <a:moveTo>
                    <a:pt x="4114799" y="2057399"/>
                  </a:moveTo>
                  <a:lnTo>
                    <a:pt x="0" y="2057399"/>
                  </a:lnTo>
                  <a:lnTo>
                    <a:pt x="0" y="0"/>
                  </a:lnTo>
                  <a:lnTo>
                    <a:pt x="4114799" y="0"/>
                  </a:lnTo>
                  <a:lnTo>
                    <a:pt x="4114799" y="2057399"/>
                  </a:lnTo>
                  <a:close/>
                </a:path>
              </a:pathLst>
            </a:custGeom>
            <a:solidFill>
              <a:srgbClr val="FDCBD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495" name="Google Shape;495;p28"/>
            <p:cNvSpPr/>
            <p:nvPr/>
          </p:nvSpPr>
          <p:spPr>
            <a:xfrm>
              <a:off x="12100870" y="8232394"/>
              <a:ext cx="2057400" cy="2054860"/>
            </a:xfrm>
            <a:custGeom>
              <a:avLst/>
              <a:gdLst/>
              <a:ahLst/>
              <a:cxnLst/>
              <a:rect l="l" t="t" r="r" b="b"/>
              <a:pathLst>
                <a:path w="2057400" h="2054859" extrusionOk="0">
                  <a:moveTo>
                    <a:pt x="0" y="0"/>
                  </a:moveTo>
                  <a:lnTo>
                    <a:pt x="2057399" y="0"/>
                  </a:lnTo>
                  <a:lnTo>
                    <a:pt x="2057399" y="2054604"/>
                  </a:lnTo>
                  <a:lnTo>
                    <a:pt x="0" y="2054604"/>
                  </a:lnTo>
                  <a:lnTo>
                    <a:pt x="0" y="0"/>
                  </a:lnTo>
                  <a:close/>
                </a:path>
              </a:pathLst>
            </a:custGeom>
            <a:solidFill>
              <a:srgbClr val="2928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496" name="Google Shape;496;p28"/>
            <p:cNvPicPr preferRelativeResize="0"/>
            <p:nvPr/>
          </p:nvPicPr>
          <p:blipFill rotWithShape="1">
            <a:blip r:embed="rId8">
              <a:alphaModFix/>
            </a:blip>
            <a:srcRect/>
            <a:stretch/>
          </p:blipFill>
          <p:spPr>
            <a:xfrm>
              <a:off x="10043159" y="2068581"/>
              <a:ext cx="4114800" cy="2057399"/>
            </a:xfrm>
            <a:prstGeom prst="rect">
              <a:avLst/>
            </a:prstGeom>
            <a:noFill/>
            <a:ln>
              <a:noFill/>
            </a:ln>
          </p:spPr>
        </p:pic>
        <p:sp>
          <p:nvSpPr>
            <p:cNvPr id="497" name="Google Shape;497;p28"/>
            <p:cNvSpPr/>
            <p:nvPr/>
          </p:nvSpPr>
          <p:spPr>
            <a:xfrm>
              <a:off x="12100870" y="0"/>
              <a:ext cx="2057400" cy="2066925"/>
            </a:xfrm>
            <a:custGeom>
              <a:avLst/>
              <a:gdLst/>
              <a:ahLst/>
              <a:cxnLst/>
              <a:rect l="l" t="t" r="r" b="b"/>
              <a:pathLst>
                <a:path w="2057400" h="2066925" extrusionOk="0">
                  <a:moveTo>
                    <a:pt x="2057399" y="2066924"/>
                  </a:moveTo>
                  <a:lnTo>
                    <a:pt x="0" y="2066924"/>
                  </a:lnTo>
                  <a:lnTo>
                    <a:pt x="0" y="0"/>
                  </a:lnTo>
                  <a:lnTo>
                    <a:pt x="2057399" y="0"/>
                  </a:lnTo>
                  <a:lnTo>
                    <a:pt x="2057399" y="2066924"/>
                  </a:lnTo>
                  <a:close/>
                </a:path>
              </a:pathLst>
            </a:custGeom>
            <a:solidFill>
              <a:srgbClr val="459AD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498" name="Google Shape;498;p28"/>
            <p:cNvPicPr preferRelativeResize="0"/>
            <p:nvPr/>
          </p:nvPicPr>
          <p:blipFill rotWithShape="1">
            <a:blip r:embed="rId9">
              <a:alphaModFix/>
            </a:blip>
            <a:srcRect/>
            <a:stretch/>
          </p:blipFill>
          <p:spPr>
            <a:xfrm>
              <a:off x="14158580" y="0"/>
              <a:ext cx="4129419" cy="4124324"/>
            </a:xfrm>
            <a:prstGeom prst="rect">
              <a:avLst/>
            </a:prstGeom>
            <a:noFill/>
            <a:ln>
              <a:noFill/>
            </a:ln>
          </p:spPr>
        </p:pic>
      </p:grpSp>
      <p:sp>
        <p:nvSpPr>
          <p:cNvPr id="499" name="Google Shape;499;p28"/>
          <p:cNvSpPr txBox="1"/>
          <p:nvPr/>
        </p:nvSpPr>
        <p:spPr>
          <a:xfrm>
            <a:off x="508000" y="2756747"/>
            <a:ext cx="1340803" cy="1176410"/>
          </a:xfrm>
          <a:prstGeom prst="rect">
            <a:avLst/>
          </a:prstGeom>
          <a:noFill/>
          <a:ln>
            <a:noFill/>
          </a:ln>
        </p:spPr>
        <p:txBody>
          <a:bodyPr spcFirstLastPara="1" wrap="square" lIns="0" tIns="8875" rIns="0" bIns="0" anchor="t" anchorCtr="0">
            <a:spAutoFit/>
          </a:bodyPr>
          <a:lstStyle/>
          <a:p>
            <a:pPr marL="6350" marR="0" lvl="0" indent="0" algn="l" rtl="0">
              <a:lnSpc>
                <a:spcPct val="119411"/>
              </a:lnSpc>
              <a:spcBef>
                <a:spcPts val="0"/>
              </a:spcBef>
              <a:spcAft>
                <a:spcPts val="0"/>
              </a:spcAft>
              <a:buNone/>
            </a:pPr>
            <a:r>
              <a:rPr lang="en-US" sz="2075" b="0" i="0" u="sng" strike="noStrike" cap="none">
                <a:solidFill>
                  <a:srgbClr val="181769"/>
                </a:solidFill>
                <a:latin typeface="Trebuchet MS"/>
                <a:ea typeface="Trebuchet MS"/>
                <a:cs typeface="Trebuchet MS"/>
                <a:sym typeface="Trebuchet MS"/>
              </a:rPr>
              <a:t>*</a:t>
            </a:r>
            <a:r>
              <a:rPr lang="en-US" sz="2125" b="0" i="0" u="sng" strike="noStrike" cap="none">
                <a:solidFill>
                  <a:srgbClr val="181769"/>
                </a:solidFill>
                <a:latin typeface="Helvetica Neue"/>
                <a:ea typeface="Helvetica Neue"/>
                <a:cs typeface="Helvetica Neue"/>
                <a:sym typeface="Helvetica Neue"/>
              </a:rPr>
              <a:t>NOOR</a:t>
            </a:r>
            <a:endParaRPr sz="2125" b="0" i="0" u="none" strike="noStrike" cap="none">
              <a:solidFill>
                <a:srgbClr val="000000"/>
              </a:solidFill>
              <a:latin typeface="Helvetica Neue"/>
              <a:ea typeface="Helvetica Neue"/>
              <a:cs typeface="Helvetica Neue"/>
              <a:sym typeface="Helvetica Neue"/>
            </a:endParaRPr>
          </a:p>
          <a:p>
            <a:pPr marL="6350" marR="0" lvl="0" indent="0" algn="l" rtl="0">
              <a:lnSpc>
                <a:spcPct val="118705"/>
              </a:lnSpc>
              <a:spcBef>
                <a:spcPts val="0"/>
              </a:spcBef>
              <a:spcAft>
                <a:spcPts val="0"/>
              </a:spcAft>
              <a:buNone/>
            </a:pPr>
            <a:r>
              <a:rPr lang="en-US" sz="2075" b="0" i="0" u="sng" strike="noStrike" cap="none">
                <a:solidFill>
                  <a:srgbClr val="181769"/>
                </a:solidFill>
                <a:latin typeface="Trebuchet MS"/>
                <a:ea typeface="Trebuchet MS"/>
                <a:cs typeface="Trebuchet MS"/>
                <a:sym typeface="Trebuchet MS"/>
              </a:rPr>
              <a:t>*</a:t>
            </a:r>
            <a:r>
              <a:rPr lang="en-US" sz="2125" b="0" i="0" u="sng" strike="noStrike" cap="none">
                <a:solidFill>
                  <a:srgbClr val="181769"/>
                </a:solidFill>
                <a:latin typeface="Helvetica Neue"/>
                <a:ea typeface="Helvetica Neue"/>
                <a:cs typeface="Helvetica Neue"/>
                <a:sym typeface="Helvetica Neue"/>
              </a:rPr>
              <a:t>JAMILA</a:t>
            </a:r>
            <a:endParaRPr sz="2125" b="0" i="0" u="none" strike="noStrike" cap="none">
              <a:solidFill>
                <a:srgbClr val="000000"/>
              </a:solidFill>
              <a:latin typeface="Helvetica Neue"/>
              <a:ea typeface="Helvetica Neue"/>
              <a:cs typeface="Helvetica Neue"/>
              <a:sym typeface="Helvetica Neue"/>
            </a:endParaRPr>
          </a:p>
          <a:p>
            <a:pPr marL="6350" marR="0" lvl="0" indent="0" algn="l" rtl="0">
              <a:lnSpc>
                <a:spcPct val="119411"/>
              </a:lnSpc>
              <a:spcBef>
                <a:spcPts val="0"/>
              </a:spcBef>
              <a:spcAft>
                <a:spcPts val="0"/>
              </a:spcAft>
              <a:buNone/>
            </a:pPr>
            <a:r>
              <a:rPr lang="en-US" sz="2075" b="0" i="0" u="sng" strike="noStrike" cap="none">
                <a:solidFill>
                  <a:srgbClr val="181769"/>
                </a:solidFill>
                <a:latin typeface="Trebuchet MS"/>
                <a:ea typeface="Trebuchet MS"/>
                <a:cs typeface="Trebuchet MS"/>
                <a:sym typeface="Trebuchet MS"/>
              </a:rPr>
              <a:t>*</a:t>
            </a:r>
            <a:r>
              <a:rPr lang="en-US" sz="2125" b="0" i="0" u="sng" strike="noStrike" cap="none">
                <a:solidFill>
                  <a:srgbClr val="181769"/>
                </a:solidFill>
                <a:latin typeface="Helvetica Neue"/>
                <a:ea typeface="Helvetica Neue"/>
                <a:cs typeface="Helvetica Neue"/>
                <a:sym typeface="Helvetica Neue"/>
              </a:rPr>
              <a:t>MELANIE</a:t>
            </a:r>
            <a:endParaRPr sz="2125"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503"/>
        <p:cNvGrpSpPr/>
        <p:nvPr/>
      </p:nvGrpSpPr>
      <p:grpSpPr>
        <a:xfrm>
          <a:off x="0" y="0"/>
          <a:ext cx="0" cy="0"/>
          <a:chOff x="0" y="0"/>
          <a:chExt cx="0" cy="0"/>
        </a:xfrm>
      </p:grpSpPr>
      <p:sp>
        <p:nvSpPr>
          <p:cNvPr id="504" name="Google Shape;504;p29"/>
          <p:cNvSpPr/>
          <p:nvPr/>
        </p:nvSpPr>
        <p:spPr>
          <a:xfrm>
            <a:off x="0" y="0"/>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DE67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grpSp>
        <p:nvGrpSpPr>
          <p:cNvPr id="505" name="Google Shape;505;p29"/>
          <p:cNvGrpSpPr/>
          <p:nvPr/>
        </p:nvGrpSpPr>
        <p:grpSpPr>
          <a:xfrm>
            <a:off x="0" y="729592"/>
            <a:ext cx="8391525" cy="4414838"/>
            <a:chOff x="0" y="1459183"/>
            <a:chExt cx="16783050" cy="8829675"/>
          </a:xfrm>
        </p:grpSpPr>
        <p:sp>
          <p:nvSpPr>
            <p:cNvPr id="506" name="Google Shape;506;p29"/>
            <p:cNvSpPr/>
            <p:nvPr/>
          </p:nvSpPr>
          <p:spPr>
            <a:xfrm>
              <a:off x="0" y="1459183"/>
              <a:ext cx="16783050" cy="8829675"/>
            </a:xfrm>
            <a:custGeom>
              <a:avLst/>
              <a:gdLst/>
              <a:ahLst/>
              <a:cxnLst/>
              <a:rect l="l" t="t" r="r" b="b"/>
              <a:pathLst>
                <a:path w="16783050" h="8829675" extrusionOk="0">
                  <a:moveTo>
                    <a:pt x="16783048" y="8829674"/>
                  </a:moveTo>
                  <a:lnTo>
                    <a:pt x="0" y="8829674"/>
                  </a:lnTo>
                  <a:lnTo>
                    <a:pt x="0" y="0"/>
                  </a:lnTo>
                  <a:lnTo>
                    <a:pt x="16783048" y="0"/>
                  </a:lnTo>
                  <a:lnTo>
                    <a:pt x="16783048" y="8829674"/>
                  </a:lnTo>
                  <a:close/>
                </a:path>
              </a:pathLst>
            </a:custGeom>
            <a:solidFill>
              <a:srgbClr val="FFC82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507" name="Google Shape;507;p29"/>
            <p:cNvPicPr preferRelativeResize="0"/>
            <p:nvPr/>
          </p:nvPicPr>
          <p:blipFill rotWithShape="1">
            <a:blip r:embed="rId3">
              <a:alphaModFix/>
            </a:blip>
            <a:srcRect/>
            <a:stretch/>
          </p:blipFill>
          <p:spPr>
            <a:xfrm>
              <a:off x="10116672" y="2685861"/>
              <a:ext cx="5410199" cy="6572249"/>
            </a:xfrm>
            <a:prstGeom prst="rect">
              <a:avLst/>
            </a:prstGeom>
            <a:noFill/>
            <a:ln>
              <a:noFill/>
            </a:ln>
          </p:spPr>
        </p:pic>
      </p:grpSp>
      <p:sp>
        <p:nvSpPr>
          <p:cNvPr id="508" name="Google Shape;508;p29"/>
          <p:cNvSpPr txBox="1">
            <a:spLocks noGrp="1"/>
          </p:cNvSpPr>
          <p:nvPr>
            <p:ph type="title"/>
          </p:nvPr>
        </p:nvSpPr>
        <p:spPr>
          <a:xfrm>
            <a:off x="5829672" y="363821"/>
            <a:ext cx="2144713" cy="752127"/>
          </a:xfrm>
          <a:prstGeom prst="rect">
            <a:avLst/>
          </a:prstGeom>
          <a:noFill/>
          <a:ln>
            <a:noFill/>
          </a:ln>
        </p:spPr>
        <p:txBody>
          <a:bodyPr spcFirstLastPara="1" wrap="square" lIns="0" tIns="5700" rIns="0" bIns="0" anchor="t" anchorCtr="0">
            <a:spAutoFit/>
          </a:bodyPr>
          <a:lstStyle/>
          <a:p>
            <a:pPr marL="6350" lvl="0" indent="0" algn="l" rtl="0">
              <a:lnSpc>
                <a:spcPct val="100000"/>
              </a:lnSpc>
              <a:spcBef>
                <a:spcPts val="0"/>
              </a:spcBef>
              <a:spcAft>
                <a:spcPts val="0"/>
              </a:spcAft>
              <a:buSzPts val="1400"/>
              <a:buNone/>
            </a:pPr>
            <a:r>
              <a:rPr lang="en-US" sz="4850" u="none">
                <a:solidFill>
                  <a:srgbClr val="FFFFFF"/>
                </a:solidFill>
              </a:rPr>
              <a:t>Wha</a:t>
            </a:r>
            <a:r>
              <a:rPr lang="en-US" sz="4700" u="none">
                <a:solidFill>
                  <a:srgbClr val="FFFFFF"/>
                </a:solidFill>
                <a:latin typeface="Trebuchet MS"/>
                <a:ea typeface="Trebuchet MS"/>
                <a:cs typeface="Trebuchet MS"/>
                <a:sym typeface="Trebuchet MS"/>
              </a:rPr>
              <a:t>t </a:t>
            </a:r>
            <a:r>
              <a:rPr lang="en-US" sz="4850" u="none">
                <a:solidFill>
                  <a:srgbClr val="FFFFFF"/>
                </a:solidFill>
              </a:rPr>
              <a:t>i</a:t>
            </a:r>
            <a:r>
              <a:rPr lang="en-US" sz="4700" u="none">
                <a:solidFill>
                  <a:srgbClr val="FFFFFF"/>
                </a:solidFill>
                <a:latin typeface="Trebuchet MS"/>
                <a:ea typeface="Trebuchet MS"/>
                <a:cs typeface="Trebuchet MS"/>
                <a:sym typeface="Trebuchet MS"/>
              </a:rPr>
              <a:t>s</a:t>
            </a:r>
            <a:endParaRPr sz="4700">
              <a:latin typeface="Trebuchet MS"/>
              <a:ea typeface="Trebuchet MS"/>
              <a:cs typeface="Trebuchet MS"/>
              <a:sym typeface="Trebuchet MS"/>
            </a:endParaRPr>
          </a:p>
        </p:txBody>
      </p:sp>
      <p:sp>
        <p:nvSpPr>
          <p:cNvPr id="509" name="Google Shape;509;p29"/>
          <p:cNvSpPr txBox="1"/>
          <p:nvPr/>
        </p:nvSpPr>
        <p:spPr>
          <a:xfrm>
            <a:off x="5208073" y="892051"/>
            <a:ext cx="2766378" cy="752127"/>
          </a:xfrm>
          <a:prstGeom prst="rect">
            <a:avLst/>
          </a:prstGeom>
          <a:noFill/>
          <a:ln>
            <a:noFill/>
          </a:ln>
        </p:spPr>
        <p:txBody>
          <a:bodyPr spcFirstLastPara="1" wrap="square" lIns="0" tIns="5700" rIns="0" bIns="0" anchor="t" anchorCtr="0">
            <a:spAutoFit/>
          </a:bodyPr>
          <a:lstStyle/>
          <a:p>
            <a:pPr marL="6350" marR="0" lvl="0" indent="0" algn="l" rtl="0">
              <a:lnSpc>
                <a:spcPct val="100000"/>
              </a:lnSpc>
              <a:spcBef>
                <a:spcPts val="0"/>
              </a:spcBef>
              <a:spcAft>
                <a:spcPts val="0"/>
              </a:spcAft>
              <a:buNone/>
            </a:pPr>
            <a:r>
              <a:rPr lang="en-US" sz="4850" b="0" i="0" u="none" strike="noStrike" cap="none">
                <a:solidFill>
                  <a:srgbClr val="FFFFFF"/>
                </a:solidFill>
                <a:latin typeface="Helvetica Neue"/>
                <a:ea typeface="Helvetica Neue"/>
                <a:cs typeface="Helvetica Neue"/>
                <a:sym typeface="Helvetica Neue"/>
              </a:rPr>
              <a:t>n</a:t>
            </a:r>
            <a:r>
              <a:rPr lang="en-US" sz="4700" b="0" i="0" u="none" strike="noStrike" cap="none">
                <a:solidFill>
                  <a:srgbClr val="FFFFFF"/>
                </a:solidFill>
                <a:latin typeface="Trebuchet MS"/>
                <a:ea typeface="Trebuchet MS"/>
                <a:cs typeface="Trebuchet MS"/>
                <a:sym typeface="Trebuchet MS"/>
              </a:rPr>
              <a:t>utr</a:t>
            </a:r>
            <a:r>
              <a:rPr lang="en-US" sz="4850" b="0" i="0" u="none" strike="noStrike" cap="none">
                <a:solidFill>
                  <a:srgbClr val="FFFFFF"/>
                </a:solidFill>
                <a:latin typeface="Helvetica Neue"/>
                <a:ea typeface="Helvetica Neue"/>
                <a:cs typeface="Helvetica Neue"/>
                <a:sym typeface="Helvetica Neue"/>
              </a:rPr>
              <a:t>i</a:t>
            </a:r>
            <a:r>
              <a:rPr lang="en-US" sz="4700" b="0" i="0" u="none" strike="noStrike" cap="none">
                <a:solidFill>
                  <a:srgbClr val="FFFFFF"/>
                </a:solidFill>
                <a:latin typeface="Trebuchet MS"/>
                <a:ea typeface="Trebuchet MS"/>
                <a:cs typeface="Trebuchet MS"/>
                <a:sym typeface="Trebuchet MS"/>
              </a:rPr>
              <a:t>t</a:t>
            </a:r>
            <a:r>
              <a:rPr lang="en-US" sz="4850" b="0" i="0" u="none" strike="noStrike" cap="none">
                <a:solidFill>
                  <a:srgbClr val="FFFFFF"/>
                </a:solidFill>
                <a:latin typeface="Helvetica Neue"/>
                <a:ea typeface="Helvetica Neue"/>
                <a:cs typeface="Helvetica Neue"/>
                <a:sym typeface="Helvetica Neue"/>
              </a:rPr>
              <a:t>ion</a:t>
            </a:r>
            <a:r>
              <a:rPr lang="en-US" sz="4400" b="0" i="0" u="none" strike="noStrike" cap="none">
                <a:solidFill>
                  <a:srgbClr val="FFFFFF"/>
                </a:solidFill>
                <a:latin typeface="Tahoma"/>
                <a:ea typeface="Tahoma"/>
                <a:cs typeface="Tahoma"/>
                <a:sym typeface="Tahoma"/>
              </a:rPr>
              <a:t>?</a:t>
            </a:r>
            <a:endParaRPr sz="4400" b="0" i="0" u="none" strike="noStrike" cap="none">
              <a:solidFill>
                <a:srgbClr val="000000"/>
              </a:solidFill>
              <a:latin typeface="Tahoma"/>
              <a:ea typeface="Tahoma"/>
              <a:cs typeface="Tahoma"/>
              <a:sym typeface="Tahoma"/>
            </a:endParaRPr>
          </a:p>
        </p:txBody>
      </p:sp>
      <p:sp>
        <p:nvSpPr>
          <p:cNvPr id="510" name="Google Shape;510;p29"/>
          <p:cNvSpPr txBox="1"/>
          <p:nvPr/>
        </p:nvSpPr>
        <p:spPr>
          <a:xfrm>
            <a:off x="1040891" y="3328235"/>
            <a:ext cx="3877628" cy="1199046"/>
          </a:xfrm>
          <a:prstGeom prst="rect">
            <a:avLst/>
          </a:prstGeom>
          <a:noFill/>
          <a:ln>
            <a:noFill/>
          </a:ln>
        </p:spPr>
        <p:txBody>
          <a:bodyPr spcFirstLastPara="1" wrap="square" lIns="0" tIns="6350" rIns="0" bIns="0" anchor="t" anchorCtr="0">
            <a:spAutoFit/>
          </a:bodyPr>
          <a:lstStyle/>
          <a:p>
            <a:pPr marL="6350" marR="16828" lvl="0" indent="0" algn="l" rtl="0">
              <a:lnSpc>
                <a:spcPct val="120100"/>
              </a:lnSpc>
              <a:spcBef>
                <a:spcPts val="1225"/>
              </a:spcBef>
              <a:spcAft>
                <a:spcPts val="0"/>
              </a:spcAft>
              <a:buNone/>
            </a:pPr>
            <a:r>
              <a:rPr lang="en-US" sz="1125" b="0" i="0" u="none" strike="noStrike" cap="none">
                <a:solidFill>
                  <a:srgbClr val="181769"/>
                </a:solidFill>
                <a:latin typeface="Lucida Sans"/>
                <a:ea typeface="Lucida Sans"/>
                <a:cs typeface="Lucida Sans"/>
                <a:sym typeface="Lucida Sans"/>
              </a:rPr>
              <a:t>¡Nutrition is important because it is essential for the  functioning and maintenance of the vital functions of  living beings, it helps to maintain the homeostatic balance  of the organism, both in macrosystemic processes, such  as digestion or metabolism!</a:t>
            </a:r>
            <a:endParaRPr sz="1125" b="0" i="0" u="none" strike="noStrike" cap="none">
              <a:solidFill>
                <a:srgbClr val="000000"/>
              </a:solidFill>
              <a:latin typeface="Lucida Sans"/>
              <a:ea typeface="Lucida Sans"/>
              <a:cs typeface="Lucida Sans"/>
              <a:sym typeface="Lucida Sans"/>
            </a:endParaRPr>
          </a:p>
        </p:txBody>
      </p:sp>
      <p:sp>
        <p:nvSpPr>
          <p:cNvPr id="511" name="Google Shape;511;p29"/>
          <p:cNvSpPr txBox="1"/>
          <p:nvPr/>
        </p:nvSpPr>
        <p:spPr>
          <a:xfrm>
            <a:off x="1040891" y="1508259"/>
            <a:ext cx="3789680" cy="1644038"/>
          </a:xfrm>
          <a:prstGeom prst="rect">
            <a:avLst/>
          </a:prstGeom>
          <a:noFill/>
          <a:ln>
            <a:noFill/>
          </a:ln>
        </p:spPr>
        <p:txBody>
          <a:bodyPr spcFirstLastPara="1" wrap="square" lIns="0" tIns="8875" rIns="0" bIns="0" anchor="t" anchorCtr="0">
            <a:spAutoFit/>
          </a:bodyPr>
          <a:lstStyle/>
          <a:p>
            <a:pPr marL="6350" marR="0" lvl="0" indent="0" algn="l" rtl="0">
              <a:lnSpc>
                <a:spcPct val="100000"/>
              </a:lnSpc>
              <a:spcBef>
                <a:spcPts val="0"/>
              </a:spcBef>
              <a:spcAft>
                <a:spcPts val="0"/>
              </a:spcAft>
              <a:buNone/>
            </a:pPr>
            <a:r>
              <a:rPr lang="en-US" sz="2125" b="0" i="0" u="none" strike="noStrike" cap="none">
                <a:solidFill>
                  <a:srgbClr val="181769"/>
                </a:solidFill>
                <a:latin typeface="Helvetica Neue"/>
                <a:ea typeface="Helvetica Neue"/>
                <a:cs typeface="Helvetica Neue"/>
                <a:sym typeface="Helvetica Neue"/>
              </a:rPr>
              <a:t>N</a:t>
            </a:r>
            <a:r>
              <a:rPr lang="en-US" sz="2075" b="0" i="0" u="none" strike="noStrike" cap="none">
                <a:solidFill>
                  <a:srgbClr val="181769"/>
                </a:solidFill>
                <a:latin typeface="Trebuchet MS"/>
                <a:ea typeface="Trebuchet MS"/>
                <a:cs typeface="Trebuchet MS"/>
                <a:sym typeface="Trebuchet MS"/>
              </a:rPr>
              <a:t>utr</a:t>
            </a:r>
            <a:r>
              <a:rPr lang="en-US" sz="2125" b="0" i="0" u="none" strike="noStrike" cap="none">
                <a:solidFill>
                  <a:srgbClr val="181769"/>
                </a:solidFill>
                <a:latin typeface="Helvetica Neue"/>
                <a:ea typeface="Helvetica Neue"/>
                <a:cs typeface="Helvetica Neue"/>
                <a:sym typeface="Helvetica Neue"/>
              </a:rPr>
              <a:t>i</a:t>
            </a:r>
            <a:r>
              <a:rPr lang="en-US" sz="2075" b="0" i="0" u="none" strike="noStrike" cap="none">
                <a:solidFill>
                  <a:srgbClr val="181769"/>
                </a:solidFill>
                <a:latin typeface="Trebuchet MS"/>
                <a:ea typeface="Trebuchet MS"/>
                <a:cs typeface="Trebuchet MS"/>
                <a:sym typeface="Trebuchet MS"/>
              </a:rPr>
              <a:t>t</a:t>
            </a:r>
            <a:r>
              <a:rPr lang="en-US" sz="2125" b="0" i="0" u="none" strike="noStrike" cap="none">
                <a:solidFill>
                  <a:srgbClr val="181769"/>
                </a:solidFill>
                <a:latin typeface="Helvetica Neue"/>
                <a:ea typeface="Helvetica Neue"/>
                <a:cs typeface="Helvetica Neue"/>
                <a:sym typeface="Helvetica Neue"/>
              </a:rPr>
              <a:t>ion</a:t>
            </a:r>
            <a:endParaRPr sz="700" b="0" i="0" u="none" strike="noStrike" cap="none">
              <a:solidFill>
                <a:srgbClr val="000000"/>
              </a:solidFill>
              <a:latin typeface="Arial"/>
              <a:ea typeface="Arial"/>
              <a:cs typeface="Arial"/>
              <a:sym typeface="Arial"/>
            </a:endParaRPr>
          </a:p>
          <a:p>
            <a:pPr marL="6350" marR="0" lvl="0" indent="0" algn="l" rtl="0">
              <a:lnSpc>
                <a:spcPct val="100000"/>
              </a:lnSpc>
              <a:spcBef>
                <a:spcPts val="0"/>
              </a:spcBef>
              <a:spcAft>
                <a:spcPts val="0"/>
              </a:spcAft>
              <a:buNone/>
            </a:pPr>
            <a:endParaRPr sz="2125" b="0" i="0" u="none" strike="noStrike" cap="none">
              <a:solidFill>
                <a:srgbClr val="181769"/>
              </a:solidFill>
              <a:latin typeface="Helvetica Neue"/>
              <a:ea typeface="Helvetica Neue"/>
              <a:cs typeface="Helvetica Neue"/>
              <a:sym typeface="Helvetica Neue"/>
            </a:endParaRPr>
          </a:p>
          <a:p>
            <a:pPr marL="6350" marR="0" lvl="0" indent="0" algn="l" rtl="0">
              <a:lnSpc>
                <a:spcPct val="100000"/>
              </a:lnSpc>
              <a:spcBef>
                <a:spcPts val="0"/>
              </a:spcBef>
              <a:spcAft>
                <a:spcPts val="0"/>
              </a:spcAft>
              <a:buNone/>
            </a:pPr>
            <a:r>
              <a:rPr lang="en-US" sz="2125" b="0" i="0" u="none" strike="noStrike" cap="none">
                <a:solidFill>
                  <a:srgbClr val="181769"/>
                </a:solidFill>
                <a:latin typeface="Helvetica Neue"/>
                <a:ea typeface="Helvetica Neue"/>
                <a:cs typeface="Helvetica Neue"/>
                <a:sym typeface="Helvetica Neue"/>
              </a:rPr>
              <a:t>The definition of Nutrition and what it is meant by good and bad nutrition</a:t>
            </a:r>
            <a:endParaRPr sz="1125" b="0" i="0" u="none" strike="noStrike" cap="none">
              <a:solidFill>
                <a:srgbClr val="000000"/>
              </a:solidFill>
              <a:latin typeface="Lucida Sans"/>
              <a:ea typeface="Lucida Sans"/>
              <a:cs typeface="Lucida Sans"/>
              <a:sym typeface="Lucida Sans"/>
            </a:endParaRPr>
          </a:p>
        </p:txBody>
      </p:sp>
      <p:sp>
        <p:nvSpPr>
          <p:cNvPr id="512" name="Google Shape;512;p29"/>
          <p:cNvSpPr/>
          <p:nvPr/>
        </p:nvSpPr>
        <p:spPr>
          <a:xfrm>
            <a:off x="514350" y="2391281"/>
            <a:ext cx="360680" cy="360680"/>
          </a:xfrm>
          <a:custGeom>
            <a:avLst/>
            <a:gdLst/>
            <a:ahLst/>
            <a:cxnLst/>
            <a:rect l="l" t="t" r="r" b="b"/>
            <a:pathLst>
              <a:path w="721360" h="721360" extrusionOk="0">
                <a:moveTo>
                  <a:pt x="360649" y="721299"/>
                </a:moveTo>
                <a:lnTo>
                  <a:pt x="313052" y="718207"/>
                </a:lnTo>
                <a:lnTo>
                  <a:pt x="266864" y="709057"/>
                </a:lnTo>
                <a:lnTo>
                  <a:pt x="222559" y="694038"/>
                </a:lnTo>
                <a:lnTo>
                  <a:pt x="180607" y="673336"/>
                </a:lnTo>
                <a:lnTo>
                  <a:pt x="141483" y="647141"/>
                </a:lnTo>
                <a:lnTo>
                  <a:pt x="105658" y="615641"/>
                </a:lnTo>
                <a:lnTo>
                  <a:pt x="74157" y="579816"/>
                </a:lnTo>
                <a:lnTo>
                  <a:pt x="47962" y="540691"/>
                </a:lnTo>
                <a:lnTo>
                  <a:pt x="27261" y="498740"/>
                </a:lnTo>
                <a:lnTo>
                  <a:pt x="12241" y="454434"/>
                </a:lnTo>
                <a:lnTo>
                  <a:pt x="3091" y="408246"/>
                </a:lnTo>
                <a:lnTo>
                  <a:pt x="0" y="360649"/>
                </a:lnTo>
                <a:lnTo>
                  <a:pt x="3091" y="313052"/>
                </a:lnTo>
                <a:lnTo>
                  <a:pt x="12241" y="266865"/>
                </a:lnTo>
                <a:lnTo>
                  <a:pt x="27261" y="222559"/>
                </a:lnTo>
                <a:lnTo>
                  <a:pt x="47962" y="180607"/>
                </a:lnTo>
                <a:lnTo>
                  <a:pt x="74157" y="141483"/>
                </a:lnTo>
                <a:lnTo>
                  <a:pt x="105658" y="105658"/>
                </a:lnTo>
                <a:lnTo>
                  <a:pt x="141483" y="74157"/>
                </a:lnTo>
                <a:lnTo>
                  <a:pt x="180607" y="47962"/>
                </a:lnTo>
                <a:lnTo>
                  <a:pt x="222559" y="27261"/>
                </a:lnTo>
                <a:lnTo>
                  <a:pt x="266865" y="12241"/>
                </a:lnTo>
                <a:lnTo>
                  <a:pt x="313052" y="3091"/>
                </a:lnTo>
                <a:lnTo>
                  <a:pt x="360649" y="0"/>
                </a:lnTo>
                <a:lnTo>
                  <a:pt x="408246" y="3091"/>
                </a:lnTo>
                <a:lnTo>
                  <a:pt x="454434" y="12241"/>
                </a:lnTo>
                <a:lnTo>
                  <a:pt x="482104" y="21621"/>
                </a:lnTo>
                <a:lnTo>
                  <a:pt x="360649" y="21621"/>
                </a:lnTo>
                <a:lnTo>
                  <a:pt x="307102" y="25806"/>
                </a:lnTo>
                <a:lnTo>
                  <a:pt x="255597" y="38148"/>
                </a:lnTo>
                <a:lnTo>
                  <a:pt x="206893" y="58330"/>
                </a:lnTo>
                <a:lnTo>
                  <a:pt x="161753" y="86032"/>
                </a:lnTo>
                <a:lnTo>
                  <a:pt x="120937" y="120937"/>
                </a:lnTo>
                <a:lnTo>
                  <a:pt x="86032" y="161753"/>
                </a:lnTo>
                <a:lnTo>
                  <a:pt x="58330" y="206893"/>
                </a:lnTo>
                <a:lnTo>
                  <a:pt x="38148" y="255597"/>
                </a:lnTo>
                <a:lnTo>
                  <a:pt x="25806" y="307102"/>
                </a:lnTo>
                <a:lnTo>
                  <a:pt x="21621" y="360649"/>
                </a:lnTo>
                <a:lnTo>
                  <a:pt x="25806" y="414196"/>
                </a:lnTo>
                <a:lnTo>
                  <a:pt x="38148" y="465702"/>
                </a:lnTo>
                <a:lnTo>
                  <a:pt x="58330" y="514405"/>
                </a:lnTo>
                <a:lnTo>
                  <a:pt x="86032" y="559546"/>
                </a:lnTo>
                <a:lnTo>
                  <a:pt x="120937" y="600362"/>
                </a:lnTo>
                <a:lnTo>
                  <a:pt x="161753" y="635267"/>
                </a:lnTo>
                <a:lnTo>
                  <a:pt x="206893" y="662969"/>
                </a:lnTo>
                <a:lnTo>
                  <a:pt x="255597" y="683150"/>
                </a:lnTo>
                <a:lnTo>
                  <a:pt x="307102" y="695493"/>
                </a:lnTo>
                <a:lnTo>
                  <a:pt x="360649" y="699677"/>
                </a:lnTo>
                <a:lnTo>
                  <a:pt x="482104" y="699677"/>
                </a:lnTo>
                <a:lnTo>
                  <a:pt x="454434" y="709058"/>
                </a:lnTo>
                <a:lnTo>
                  <a:pt x="408246" y="718207"/>
                </a:lnTo>
                <a:lnTo>
                  <a:pt x="360649" y="721299"/>
                </a:lnTo>
                <a:close/>
              </a:path>
              <a:path w="721360" h="721360" extrusionOk="0">
                <a:moveTo>
                  <a:pt x="482104" y="699677"/>
                </a:moveTo>
                <a:lnTo>
                  <a:pt x="360649" y="699677"/>
                </a:lnTo>
                <a:lnTo>
                  <a:pt x="414196" y="695493"/>
                </a:lnTo>
                <a:lnTo>
                  <a:pt x="465702" y="683150"/>
                </a:lnTo>
                <a:lnTo>
                  <a:pt x="514406" y="662969"/>
                </a:lnTo>
                <a:lnTo>
                  <a:pt x="559546" y="635267"/>
                </a:lnTo>
                <a:lnTo>
                  <a:pt x="600362" y="600362"/>
                </a:lnTo>
                <a:lnTo>
                  <a:pt x="635267" y="559546"/>
                </a:lnTo>
                <a:lnTo>
                  <a:pt x="662969" y="514405"/>
                </a:lnTo>
                <a:lnTo>
                  <a:pt x="683150" y="465702"/>
                </a:lnTo>
                <a:lnTo>
                  <a:pt x="695493" y="414196"/>
                </a:lnTo>
                <a:lnTo>
                  <a:pt x="699677" y="360649"/>
                </a:lnTo>
                <a:lnTo>
                  <a:pt x="695493" y="307102"/>
                </a:lnTo>
                <a:lnTo>
                  <a:pt x="683150" y="255597"/>
                </a:lnTo>
                <a:lnTo>
                  <a:pt x="662969" y="206893"/>
                </a:lnTo>
                <a:lnTo>
                  <a:pt x="635267" y="161753"/>
                </a:lnTo>
                <a:lnTo>
                  <a:pt x="600362" y="120937"/>
                </a:lnTo>
                <a:lnTo>
                  <a:pt x="559546" y="86032"/>
                </a:lnTo>
                <a:lnTo>
                  <a:pt x="514405" y="58330"/>
                </a:lnTo>
                <a:lnTo>
                  <a:pt x="465702" y="38148"/>
                </a:lnTo>
                <a:lnTo>
                  <a:pt x="414196" y="25806"/>
                </a:lnTo>
                <a:lnTo>
                  <a:pt x="360649" y="21621"/>
                </a:lnTo>
                <a:lnTo>
                  <a:pt x="482104" y="21621"/>
                </a:lnTo>
                <a:lnTo>
                  <a:pt x="540691" y="47962"/>
                </a:lnTo>
                <a:lnTo>
                  <a:pt x="579816" y="74157"/>
                </a:lnTo>
                <a:lnTo>
                  <a:pt x="615641" y="105658"/>
                </a:lnTo>
                <a:lnTo>
                  <a:pt x="647141" y="141533"/>
                </a:lnTo>
                <a:lnTo>
                  <a:pt x="673336" y="180671"/>
                </a:lnTo>
                <a:lnTo>
                  <a:pt x="694038" y="222613"/>
                </a:lnTo>
                <a:lnTo>
                  <a:pt x="709057" y="266897"/>
                </a:lnTo>
                <a:lnTo>
                  <a:pt x="718207" y="313062"/>
                </a:lnTo>
                <a:lnTo>
                  <a:pt x="721299" y="360649"/>
                </a:lnTo>
                <a:lnTo>
                  <a:pt x="718207" y="408246"/>
                </a:lnTo>
                <a:lnTo>
                  <a:pt x="709057" y="454434"/>
                </a:lnTo>
                <a:lnTo>
                  <a:pt x="694038" y="498740"/>
                </a:lnTo>
                <a:lnTo>
                  <a:pt x="673336" y="540691"/>
                </a:lnTo>
                <a:lnTo>
                  <a:pt x="647141" y="579816"/>
                </a:lnTo>
                <a:lnTo>
                  <a:pt x="615641" y="615641"/>
                </a:lnTo>
                <a:lnTo>
                  <a:pt x="579816" y="647141"/>
                </a:lnTo>
                <a:lnTo>
                  <a:pt x="540691" y="673336"/>
                </a:lnTo>
                <a:lnTo>
                  <a:pt x="498740" y="694038"/>
                </a:lnTo>
                <a:lnTo>
                  <a:pt x="482104" y="699677"/>
                </a:lnTo>
                <a:close/>
              </a:path>
            </a:pathLst>
          </a:custGeom>
          <a:solidFill>
            <a:srgbClr val="18176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513" name="Google Shape;513;p29"/>
          <p:cNvSpPr txBox="1"/>
          <p:nvPr/>
        </p:nvSpPr>
        <p:spPr>
          <a:xfrm>
            <a:off x="557219" y="2504970"/>
            <a:ext cx="275273" cy="129523"/>
          </a:xfrm>
          <a:prstGeom prst="rect">
            <a:avLst/>
          </a:prstGeom>
          <a:noFill/>
          <a:ln>
            <a:noFill/>
          </a:ln>
        </p:spPr>
        <p:txBody>
          <a:bodyPr spcFirstLastPara="1" wrap="square" lIns="0" tIns="6350" rIns="0" bIns="0" anchor="t" anchorCtr="0">
            <a:spAutoFit/>
          </a:bodyPr>
          <a:lstStyle/>
          <a:p>
            <a:pPr marL="6350" marR="0" lvl="0" indent="0" algn="l" rtl="0">
              <a:lnSpc>
                <a:spcPct val="100000"/>
              </a:lnSpc>
              <a:spcBef>
                <a:spcPts val="0"/>
              </a:spcBef>
              <a:spcAft>
                <a:spcPts val="0"/>
              </a:spcAft>
              <a:buNone/>
            </a:pPr>
            <a:r>
              <a:rPr lang="en-US" sz="800" b="0" i="0" u="none" strike="noStrike" cap="none">
                <a:solidFill>
                  <a:srgbClr val="181769"/>
                </a:solidFill>
                <a:latin typeface="Lucida Sans"/>
                <a:ea typeface="Lucida Sans"/>
                <a:cs typeface="Lucida Sans"/>
                <a:sym typeface="Lucida Sans"/>
              </a:rPr>
              <a:t>YLC</a:t>
            </a:r>
            <a:endParaRPr sz="800" b="0" i="0" u="none" strike="noStrike" cap="none">
              <a:solidFill>
                <a:srgbClr val="000000"/>
              </a:solidFill>
              <a:latin typeface="Lucida Sans"/>
              <a:ea typeface="Lucida Sans"/>
              <a:cs typeface="Lucida Sans"/>
              <a:sym typeface="Lucida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
          <p:cNvSpPr txBox="1">
            <a:spLocks noGrp="1"/>
          </p:cNvSpPr>
          <p:nvPr>
            <p:ph type="title"/>
          </p:nvPr>
        </p:nvSpPr>
        <p:spPr>
          <a:xfrm>
            <a:off x="3748775" y="854300"/>
            <a:ext cx="4597500" cy="669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000"/>
              <a:buNone/>
            </a:pPr>
            <a:r>
              <a:rPr lang="en-US"/>
              <a:t>Trisha Prajapati </a:t>
            </a:r>
            <a:endParaRPr/>
          </a:p>
        </p:txBody>
      </p:sp>
      <p:sp>
        <p:nvSpPr>
          <p:cNvPr id="271" name="Google Shape;271;p3"/>
          <p:cNvSpPr txBox="1">
            <a:spLocks noGrp="1"/>
          </p:cNvSpPr>
          <p:nvPr>
            <p:ph type="body" idx="1"/>
          </p:nvPr>
        </p:nvSpPr>
        <p:spPr>
          <a:xfrm>
            <a:off x="3837600" y="1750025"/>
            <a:ext cx="4597500" cy="31557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200"/>
              </a:spcBef>
              <a:spcAft>
                <a:spcPts val="0"/>
              </a:spcAft>
              <a:buSzPts val="1000"/>
              <a:buNone/>
            </a:pPr>
            <a:r>
              <a:rPr lang="en-US" sz="1200"/>
              <a:t>Hi everyone! I would like to say thank you for joining our webinar and hope that you find it insightful! My name is Trisha Prajapati, and I am the president of the BTE Youth Leadership Council. Some things that I enjoy are dancing, spending time with friends and family and cooking! I am hoping to have a career in the medical field, specifically Cardiothoracic Surgery, and again thank you guys for being here!</a:t>
            </a:r>
            <a:endParaRPr sz="1200"/>
          </a:p>
        </p:txBody>
      </p:sp>
      <p:pic>
        <p:nvPicPr>
          <p:cNvPr id="272" name="Google Shape;272;p3"/>
          <p:cNvPicPr preferRelativeResize="0"/>
          <p:nvPr/>
        </p:nvPicPr>
        <p:blipFill rotWithShape="1">
          <a:blip r:embed="rId3">
            <a:alphaModFix/>
          </a:blip>
          <a:srcRect/>
          <a:stretch/>
        </p:blipFill>
        <p:spPr>
          <a:xfrm>
            <a:off x="747575" y="802825"/>
            <a:ext cx="2795850" cy="33990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517"/>
        <p:cNvGrpSpPr/>
        <p:nvPr/>
      </p:nvGrpSpPr>
      <p:grpSpPr>
        <a:xfrm>
          <a:off x="0" y="0"/>
          <a:ext cx="0" cy="0"/>
          <a:chOff x="0" y="0"/>
          <a:chExt cx="0" cy="0"/>
        </a:xfrm>
      </p:grpSpPr>
      <p:sp>
        <p:nvSpPr>
          <p:cNvPr id="518" name="Google Shape;518;p30"/>
          <p:cNvSpPr/>
          <p:nvPr/>
        </p:nvSpPr>
        <p:spPr>
          <a:xfrm>
            <a:off x="0" y="1"/>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2928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grpSp>
        <p:nvGrpSpPr>
          <p:cNvPr id="519" name="Google Shape;519;p30"/>
          <p:cNvGrpSpPr/>
          <p:nvPr/>
        </p:nvGrpSpPr>
        <p:grpSpPr>
          <a:xfrm>
            <a:off x="4431113" y="1"/>
            <a:ext cx="4713881" cy="5143499"/>
            <a:chOff x="8862225" y="1"/>
            <a:chExt cx="9427762" cy="10286998"/>
          </a:xfrm>
        </p:grpSpPr>
        <p:sp>
          <p:nvSpPr>
            <p:cNvPr id="520" name="Google Shape;520;p30"/>
            <p:cNvSpPr/>
            <p:nvPr/>
          </p:nvSpPr>
          <p:spPr>
            <a:xfrm>
              <a:off x="13575113" y="1"/>
              <a:ext cx="4714875" cy="5143500"/>
            </a:xfrm>
            <a:custGeom>
              <a:avLst/>
              <a:gdLst/>
              <a:ahLst/>
              <a:cxnLst/>
              <a:rect l="l" t="t" r="r" b="b"/>
              <a:pathLst>
                <a:path w="4714875" h="5143500" extrusionOk="0">
                  <a:moveTo>
                    <a:pt x="4714874" y="5143499"/>
                  </a:moveTo>
                  <a:lnTo>
                    <a:pt x="0" y="5143499"/>
                  </a:lnTo>
                  <a:lnTo>
                    <a:pt x="0" y="0"/>
                  </a:lnTo>
                  <a:lnTo>
                    <a:pt x="4714874" y="0"/>
                  </a:lnTo>
                  <a:lnTo>
                    <a:pt x="4714874" y="5143499"/>
                  </a:lnTo>
                  <a:close/>
                </a:path>
              </a:pathLst>
            </a:custGeom>
            <a:solidFill>
              <a:srgbClr val="FFC82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521" name="Google Shape;521;p30"/>
            <p:cNvPicPr preferRelativeResize="0"/>
            <p:nvPr/>
          </p:nvPicPr>
          <p:blipFill rotWithShape="1">
            <a:blip r:embed="rId3">
              <a:alphaModFix/>
            </a:blip>
            <a:srcRect/>
            <a:stretch/>
          </p:blipFill>
          <p:spPr>
            <a:xfrm>
              <a:off x="13390447" y="5143501"/>
              <a:ext cx="4895849" cy="5143498"/>
            </a:xfrm>
            <a:prstGeom prst="rect">
              <a:avLst/>
            </a:prstGeom>
            <a:noFill/>
            <a:ln>
              <a:noFill/>
            </a:ln>
          </p:spPr>
        </p:pic>
        <p:sp>
          <p:nvSpPr>
            <p:cNvPr id="522" name="Google Shape;522;p30"/>
            <p:cNvSpPr/>
            <p:nvPr/>
          </p:nvSpPr>
          <p:spPr>
            <a:xfrm>
              <a:off x="8862225" y="4991101"/>
              <a:ext cx="4714875" cy="5143500"/>
            </a:xfrm>
            <a:custGeom>
              <a:avLst/>
              <a:gdLst/>
              <a:ahLst/>
              <a:cxnLst/>
              <a:rect l="l" t="t" r="r" b="b"/>
              <a:pathLst>
                <a:path w="4714875" h="5143500" extrusionOk="0">
                  <a:moveTo>
                    <a:pt x="4714874" y="5143499"/>
                  </a:moveTo>
                  <a:lnTo>
                    <a:pt x="0" y="5143499"/>
                  </a:lnTo>
                  <a:lnTo>
                    <a:pt x="0" y="0"/>
                  </a:lnTo>
                  <a:lnTo>
                    <a:pt x="4714874" y="0"/>
                  </a:lnTo>
                  <a:lnTo>
                    <a:pt x="4714874" y="5143499"/>
                  </a:lnTo>
                  <a:close/>
                </a:path>
              </a:pathLst>
            </a:custGeom>
            <a:solidFill>
              <a:srgbClr val="DE67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grpSp>
      <p:sp>
        <p:nvSpPr>
          <p:cNvPr id="523" name="Google Shape;523;p30"/>
          <p:cNvSpPr/>
          <p:nvPr/>
        </p:nvSpPr>
        <p:spPr>
          <a:xfrm>
            <a:off x="514350" y="514351"/>
            <a:ext cx="360680" cy="360680"/>
          </a:xfrm>
          <a:custGeom>
            <a:avLst/>
            <a:gdLst/>
            <a:ahLst/>
            <a:cxnLst/>
            <a:rect l="l" t="t" r="r" b="b"/>
            <a:pathLst>
              <a:path w="721360" h="721360" extrusionOk="0">
                <a:moveTo>
                  <a:pt x="360649" y="721299"/>
                </a:moveTo>
                <a:lnTo>
                  <a:pt x="313052" y="718207"/>
                </a:lnTo>
                <a:lnTo>
                  <a:pt x="266864" y="709057"/>
                </a:lnTo>
                <a:lnTo>
                  <a:pt x="222559" y="694038"/>
                </a:lnTo>
                <a:lnTo>
                  <a:pt x="180607" y="673336"/>
                </a:lnTo>
                <a:lnTo>
                  <a:pt x="141483" y="647141"/>
                </a:lnTo>
                <a:lnTo>
                  <a:pt x="105658" y="615641"/>
                </a:lnTo>
                <a:lnTo>
                  <a:pt x="74157" y="579816"/>
                </a:lnTo>
                <a:lnTo>
                  <a:pt x="47962" y="540691"/>
                </a:lnTo>
                <a:lnTo>
                  <a:pt x="27261" y="498740"/>
                </a:lnTo>
                <a:lnTo>
                  <a:pt x="12241" y="454434"/>
                </a:lnTo>
                <a:lnTo>
                  <a:pt x="3091" y="408246"/>
                </a:lnTo>
                <a:lnTo>
                  <a:pt x="0" y="360649"/>
                </a:lnTo>
                <a:lnTo>
                  <a:pt x="3091" y="313052"/>
                </a:lnTo>
                <a:lnTo>
                  <a:pt x="12241" y="266865"/>
                </a:lnTo>
                <a:lnTo>
                  <a:pt x="27261" y="222559"/>
                </a:lnTo>
                <a:lnTo>
                  <a:pt x="47962" y="180607"/>
                </a:lnTo>
                <a:lnTo>
                  <a:pt x="74157" y="141483"/>
                </a:lnTo>
                <a:lnTo>
                  <a:pt x="105658" y="105658"/>
                </a:lnTo>
                <a:lnTo>
                  <a:pt x="141483" y="74157"/>
                </a:lnTo>
                <a:lnTo>
                  <a:pt x="180607" y="47962"/>
                </a:lnTo>
                <a:lnTo>
                  <a:pt x="222559" y="27261"/>
                </a:lnTo>
                <a:lnTo>
                  <a:pt x="266865" y="12241"/>
                </a:lnTo>
                <a:lnTo>
                  <a:pt x="313052" y="3091"/>
                </a:lnTo>
                <a:lnTo>
                  <a:pt x="360649" y="0"/>
                </a:lnTo>
                <a:lnTo>
                  <a:pt x="408246" y="3091"/>
                </a:lnTo>
                <a:lnTo>
                  <a:pt x="454434" y="12241"/>
                </a:lnTo>
                <a:lnTo>
                  <a:pt x="482104" y="21621"/>
                </a:lnTo>
                <a:lnTo>
                  <a:pt x="360649" y="21621"/>
                </a:lnTo>
                <a:lnTo>
                  <a:pt x="307102" y="25806"/>
                </a:lnTo>
                <a:lnTo>
                  <a:pt x="255597" y="38148"/>
                </a:lnTo>
                <a:lnTo>
                  <a:pt x="206893" y="58330"/>
                </a:lnTo>
                <a:lnTo>
                  <a:pt x="161753" y="86032"/>
                </a:lnTo>
                <a:lnTo>
                  <a:pt x="120937" y="120937"/>
                </a:lnTo>
                <a:lnTo>
                  <a:pt x="86032" y="161753"/>
                </a:lnTo>
                <a:lnTo>
                  <a:pt x="58330" y="206893"/>
                </a:lnTo>
                <a:lnTo>
                  <a:pt x="38148" y="255597"/>
                </a:lnTo>
                <a:lnTo>
                  <a:pt x="25806" y="307102"/>
                </a:lnTo>
                <a:lnTo>
                  <a:pt x="21621" y="360649"/>
                </a:lnTo>
                <a:lnTo>
                  <a:pt x="25806" y="414196"/>
                </a:lnTo>
                <a:lnTo>
                  <a:pt x="38148" y="465702"/>
                </a:lnTo>
                <a:lnTo>
                  <a:pt x="58330" y="514405"/>
                </a:lnTo>
                <a:lnTo>
                  <a:pt x="86032" y="559546"/>
                </a:lnTo>
                <a:lnTo>
                  <a:pt x="120937" y="600362"/>
                </a:lnTo>
                <a:lnTo>
                  <a:pt x="161753" y="635267"/>
                </a:lnTo>
                <a:lnTo>
                  <a:pt x="206893" y="662969"/>
                </a:lnTo>
                <a:lnTo>
                  <a:pt x="255597" y="683150"/>
                </a:lnTo>
                <a:lnTo>
                  <a:pt x="307102" y="695493"/>
                </a:lnTo>
                <a:lnTo>
                  <a:pt x="360649" y="699677"/>
                </a:lnTo>
                <a:lnTo>
                  <a:pt x="482104" y="699677"/>
                </a:lnTo>
                <a:lnTo>
                  <a:pt x="454434" y="709058"/>
                </a:lnTo>
                <a:lnTo>
                  <a:pt x="408246" y="718207"/>
                </a:lnTo>
                <a:lnTo>
                  <a:pt x="360649" y="721299"/>
                </a:lnTo>
                <a:close/>
              </a:path>
              <a:path w="721360" h="721360" extrusionOk="0">
                <a:moveTo>
                  <a:pt x="482104" y="699677"/>
                </a:moveTo>
                <a:lnTo>
                  <a:pt x="360649" y="699677"/>
                </a:lnTo>
                <a:lnTo>
                  <a:pt x="414196" y="695493"/>
                </a:lnTo>
                <a:lnTo>
                  <a:pt x="465702" y="683150"/>
                </a:lnTo>
                <a:lnTo>
                  <a:pt x="514406" y="662969"/>
                </a:lnTo>
                <a:lnTo>
                  <a:pt x="559546" y="635267"/>
                </a:lnTo>
                <a:lnTo>
                  <a:pt x="600362" y="600362"/>
                </a:lnTo>
                <a:lnTo>
                  <a:pt x="635267" y="559546"/>
                </a:lnTo>
                <a:lnTo>
                  <a:pt x="662969" y="514405"/>
                </a:lnTo>
                <a:lnTo>
                  <a:pt x="683150" y="465702"/>
                </a:lnTo>
                <a:lnTo>
                  <a:pt x="695493" y="414196"/>
                </a:lnTo>
                <a:lnTo>
                  <a:pt x="699677" y="360649"/>
                </a:lnTo>
                <a:lnTo>
                  <a:pt x="695493" y="307102"/>
                </a:lnTo>
                <a:lnTo>
                  <a:pt x="683150" y="255597"/>
                </a:lnTo>
                <a:lnTo>
                  <a:pt x="662969" y="206893"/>
                </a:lnTo>
                <a:lnTo>
                  <a:pt x="635267" y="161753"/>
                </a:lnTo>
                <a:lnTo>
                  <a:pt x="600362" y="120937"/>
                </a:lnTo>
                <a:lnTo>
                  <a:pt x="559546" y="86032"/>
                </a:lnTo>
                <a:lnTo>
                  <a:pt x="514405" y="58330"/>
                </a:lnTo>
                <a:lnTo>
                  <a:pt x="465702" y="38148"/>
                </a:lnTo>
                <a:lnTo>
                  <a:pt x="414196" y="25806"/>
                </a:lnTo>
                <a:lnTo>
                  <a:pt x="360649" y="21621"/>
                </a:lnTo>
                <a:lnTo>
                  <a:pt x="482104" y="21621"/>
                </a:lnTo>
                <a:lnTo>
                  <a:pt x="540691" y="47962"/>
                </a:lnTo>
                <a:lnTo>
                  <a:pt x="579816" y="74157"/>
                </a:lnTo>
                <a:lnTo>
                  <a:pt x="615641" y="105658"/>
                </a:lnTo>
                <a:lnTo>
                  <a:pt x="647141" y="141533"/>
                </a:lnTo>
                <a:lnTo>
                  <a:pt x="673336" y="180671"/>
                </a:lnTo>
                <a:lnTo>
                  <a:pt x="694038" y="222613"/>
                </a:lnTo>
                <a:lnTo>
                  <a:pt x="709057" y="266897"/>
                </a:lnTo>
                <a:lnTo>
                  <a:pt x="718207" y="313062"/>
                </a:lnTo>
                <a:lnTo>
                  <a:pt x="721299" y="360649"/>
                </a:lnTo>
                <a:lnTo>
                  <a:pt x="718207" y="408246"/>
                </a:lnTo>
                <a:lnTo>
                  <a:pt x="709057" y="454434"/>
                </a:lnTo>
                <a:lnTo>
                  <a:pt x="694038" y="498740"/>
                </a:lnTo>
                <a:lnTo>
                  <a:pt x="673336" y="540691"/>
                </a:lnTo>
                <a:lnTo>
                  <a:pt x="647141" y="579816"/>
                </a:lnTo>
                <a:lnTo>
                  <a:pt x="615641" y="615641"/>
                </a:lnTo>
                <a:lnTo>
                  <a:pt x="579816" y="647141"/>
                </a:lnTo>
                <a:lnTo>
                  <a:pt x="540691" y="673336"/>
                </a:lnTo>
                <a:lnTo>
                  <a:pt x="498740" y="694038"/>
                </a:lnTo>
                <a:lnTo>
                  <a:pt x="482104" y="699677"/>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524" name="Google Shape;524;p30"/>
          <p:cNvSpPr txBox="1"/>
          <p:nvPr/>
        </p:nvSpPr>
        <p:spPr>
          <a:xfrm>
            <a:off x="557219" y="628040"/>
            <a:ext cx="275273" cy="129523"/>
          </a:xfrm>
          <a:prstGeom prst="rect">
            <a:avLst/>
          </a:prstGeom>
          <a:noFill/>
          <a:ln>
            <a:noFill/>
          </a:ln>
        </p:spPr>
        <p:txBody>
          <a:bodyPr spcFirstLastPara="1" wrap="square" lIns="0" tIns="6350" rIns="0" bIns="0" anchor="t" anchorCtr="0">
            <a:spAutoFit/>
          </a:bodyPr>
          <a:lstStyle/>
          <a:p>
            <a:pPr marL="6350" marR="0" lvl="0" indent="0" algn="l" rtl="0">
              <a:lnSpc>
                <a:spcPct val="100000"/>
              </a:lnSpc>
              <a:spcBef>
                <a:spcPts val="0"/>
              </a:spcBef>
              <a:spcAft>
                <a:spcPts val="0"/>
              </a:spcAft>
              <a:buNone/>
            </a:pPr>
            <a:r>
              <a:rPr lang="en-US" sz="800" b="0" i="0" u="none" strike="noStrike" cap="none">
                <a:solidFill>
                  <a:srgbClr val="FFFFFF"/>
                </a:solidFill>
                <a:latin typeface="Lucida Sans"/>
                <a:ea typeface="Lucida Sans"/>
                <a:cs typeface="Lucida Sans"/>
                <a:sym typeface="Lucida Sans"/>
              </a:rPr>
              <a:t>YLC</a:t>
            </a:r>
            <a:endParaRPr sz="800" b="0" i="0" u="none" strike="noStrike" cap="none">
              <a:solidFill>
                <a:srgbClr val="000000"/>
              </a:solidFill>
              <a:latin typeface="Lucida Sans"/>
              <a:ea typeface="Lucida Sans"/>
              <a:cs typeface="Lucida Sans"/>
              <a:sym typeface="Lucida Sans"/>
            </a:endParaRPr>
          </a:p>
        </p:txBody>
      </p:sp>
      <p:pic>
        <p:nvPicPr>
          <p:cNvPr id="525" name="Google Shape;525;p30"/>
          <p:cNvPicPr preferRelativeResize="0"/>
          <p:nvPr/>
        </p:nvPicPr>
        <p:blipFill rotWithShape="1">
          <a:blip r:embed="rId4">
            <a:alphaModFix/>
          </a:blip>
          <a:srcRect/>
          <a:stretch/>
        </p:blipFill>
        <p:spPr>
          <a:xfrm>
            <a:off x="4431113" y="1"/>
            <a:ext cx="2357438" cy="2571400"/>
          </a:xfrm>
          <a:prstGeom prst="rect">
            <a:avLst/>
          </a:prstGeom>
          <a:noFill/>
          <a:ln>
            <a:noFill/>
          </a:ln>
        </p:spPr>
      </p:pic>
      <p:sp>
        <p:nvSpPr>
          <p:cNvPr id="526" name="Google Shape;526;p30"/>
          <p:cNvSpPr txBox="1"/>
          <p:nvPr/>
        </p:nvSpPr>
        <p:spPr>
          <a:xfrm>
            <a:off x="7488149" y="1087175"/>
            <a:ext cx="1030800" cy="396898"/>
          </a:xfrm>
          <a:prstGeom prst="rect">
            <a:avLst/>
          </a:prstGeom>
          <a:noFill/>
          <a:ln>
            <a:noFill/>
          </a:ln>
        </p:spPr>
        <p:txBody>
          <a:bodyPr spcFirstLastPara="1" wrap="square" lIns="0" tIns="8250" rIns="0" bIns="0" anchor="t" anchorCtr="0">
            <a:spAutoFit/>
          </a:bodyPr>
          <a:lstStyle/>
          <a:p>
            <a:pPr marL="6350" marR="0" lvl="0" indent="0" algn="l" rtl="0">
              <a:lnSpc>
                <a:spcPct val="100000"/>
              </a:lnSpc>
              <a:spcBef>
                <a:spcPts val="0"/>
              </a:spcBef>
              <a:spcAft>
                <a:spcPts val="0"/>
              </a:spcAft>
              <a:buNone/>
            </a:pPr>
            <a:r>
              <a:rPr lang="en-US" sz="2525" b="0" i="0" u="none" strike="noStrike" cap="none">
                <a:solidFill>
                  <a:srgbClr val="181769"/>
                </a:solidFill>
                <a:latin typeface="Helvetica Neue"/>
                <a:ea typeface="Helvetica Neue"/>
                <a:cs typeface="Helvetica Neue"/>
                <a:sym typeface="Helvetica Neue"/>
              </a:rPr>
              <a:t>Fi</a:t>
            </a:r>
            <a:r>
              <a:rPr lang="en-US" sz="2475" b="0" i="0" u="none" strike="noStrike" cap="none">
                <a:solidFill>
                  <a:srgbClr val="181769"/>
                </a:solidFill>
                <a:latin typeface="Trebuchet MS"/>
                <a:ea typeface="Trebuchet MS"/>
                <a:cs typeface="Trebuchet MS"/>
                <a:sym typeface="Trebuchet MS"/>
              </a:rPr>
              <a:t>t</a:t>
            </a:r>
            <a:r>
              <a:rPr lang="en-US" sz="2525" b="0" i="0" u="none" strike="noStrike" cap="none">
                <a:solidFill>
                  <a:srgbClr val="181769"/>
                </a:solidFill>
                <a:latin typeface="Helvetica Neue"/>
                <a:ea typeface="Helvetica Neue"/>
                <a:cs typeface="Helvetica Neue"/>
                <a:sym typeface="Helvetica Neue"/>
              </a:rPr>
              <a:t>ne</a:t>
            </a:r>
            <a:r>
              <a:rPr lang="en-US" sz="2475" b="0" i="0" u="none" strike="noStrike" cap="none">
                <a:solidFill>
                  <a:srgbClr val="181769"/>
                </a:solidFill>
                <a:latin typeface="Trebuchet MS"/>
                <a:ea typeface="Trebuchet MS"/>
                <a:cs typeface="Trebuchet MS"/>
                <a:sym typeface="Trebuchet MS"/>
              </a:rPr>
              <a:t>ss</a:t>
            </a:r>
            <a:endParaRPr sz="2475" b="0" i="0" u="none" strike="noStrike" cap="none">
              <a:solidFill>
                <a:srgbClr val="000000"/>
              </a:solidFill>
              <a:latin typeface="Trebuchet MS"/>
              <a:ea typeface="Trebuchet MS"/>
              <a:cs typeface="Trebuchet MS"/>
              <a:sym typeface="Trebuchet MS"/>
            </a:endParaRPr>
          </a:p>
        </p:txBody>
      </p:sp>
      <p:sp>
        <p:nvSpPr>
          <p:cNvPr id="527" name="Google Shape;527;p30"/>
          <p:cNvSpPr txBox="1"/>
          <p:nvPr/>
        </p:nvSpPr>
        <p:spPr>
          <a:xfrm>
            <a:off x="5194382" y="3378489"/>
            <a:ext cx="830898" cy="958274"/>
          </a:xfrm>
          <a:prstGeom prst="rect">
            <a:avLst/>
          </a:prstGeom>
          <a:noFill/>
          <a:ln>
            <a:noFill/>
          </a:ln>
        </p:spPr>
        <p:txBody>
          <a:bodyPr spcFirstLastPara="1" wrap="square" lIns="0" tIns="18400" rIns="0" bIns="0" anchor="t" anchorCtr="0">
            <a:spAutoFit/>
          </a:bodyPr>
          <a:lstStyle/>
          <a:p>
            <a:pPr marL="6350" marR="2540" lvl="0" indent="27622" algn="just" rtl="0">
              <a:lnSpc>
                <a:spcPct val="117971"/>
              </a:lnSpc>
              <a:spcBef>
                <a:spcPts val="0"/>
              </a:spcBef>
              <a:spcAft>
                <a:spcPts val="0"/>
              </a:spcAft>
              <a:buNone/>
            </a:pPr>
            <a:r>
              <a:rPr lang="en-US" sz="1725" b="0" i="0" u="sng" strike="noStrike" cap="none">
                <a:solidFill>
                  <a:srgbClr val="FFFFFF"/>
                </a:solidFill>
                <a:latin typeface="Helvetica Neue"/>
                <a:ea typeface="Helvetica Neue"/>
                <a:cs typeface="Helvetica Neue"/>
                <a:sym typeface="Helvetica Neue"/>
              </a:rPr>
              <a:t>Wha</a:t>
            </a:r>
            <a:r>
              <a:rPr lang="en-US" sz="1675" b="0" i="0" u="sng" strike="noStrike" cap="none">
                <a:solidFill>
                  <a:srgbClr val="FFFFFF"/>
                </a:solidFill>
                <a:latin typeface="Trebuchet MS"/>
                <a:ea typeface="Trebuchet MS"/>
                <a:cs typeface="Trebuchet MS"/>
                <a:sym typeface="Trebuchet MS"/>
              </a:rPr>
              <a:t>t </a:t>
            </a:r>
            <a:r>
              <a:rPr lang="en-US" sz="1725" b="0" i="0" u="sng" strike="noStrike" cap="none">
                <a:solidFill>
                  <a:srgbClr val="FFFFFF"/>
                </a:solidFill>
                <a:latin typeface="Helvetica Neue"/>
                <a:ea typeface="Helvetica Neue"/>
                <a:cs typeface="Helvetica Neue"/>
                <a:sym typeface="Helvetica Neue"/>
              </a:rPr>
              <a:t>i</a:t>
            </a:r>
            <a:r>
              <a:rPr lang="en-US" sz="1675" b="0" i="0" u="sng" strike="noStrike" cap="none">
                <a:solidFill>
                  <a:srgbClr val="FFFFFF"/>
                </a:solidFill>
                <a:latin typeface="Trebuchet MS"/>
                <a:ea typeface="Trebuchet MS"/>
                <a:cs typeface="Trebuchet MS"/>
                <a:sym typeface="Trebuchet MS"/>
              </a:rPr>
              <a:t>s </a:t>
            </a:r>
            <a:r>
              <a:rPr lang="en-US" sz="1675" b="0" i="0" u="none" strike="noStrike" cap="none">
                <a:solidFill>
                  <a:srgbClr val="FFFFFF"/>
                </a:solidFill>
                <a:latin typeface="Trebuchet MS"/>
                <a:ea typeface="Trebuchet MS"/>
                <a:cs typeface="Trebuchet MS"/>
                <a:sym typeface="Trebuchet MS"/>
              </a:rPr>
              <a:t> </a:t>
            </a:r>
            <a:r>
              <a:rPr lang="en-US" sz="1725" b="0" i="0" u="none" strike="noStrike" cap="none">
                <a:solidFill>
                  <a:srgbClr val="FFFFFF"/>
                </a:solidFill>
                <a:latin typeface="Helvetica Neue"/>
                <a:ea typeface="Helvetica Neue"/>
                <a:cs typeface="Helvetica Neue"/>
                <a:sym typeface="Helvetica Neue"/>
              </a:rPr>
              <a:t>p</a:t>
            </a:r>
            <a:r>
              <a:rPr lang="en-US" sz="1725" b="0" i="0" u="sng" strike="noStrike" cap="none">
                <a:solidFill>
                  <a:srgbClr val="FFFFFF"/>
                </a:solidFill>
                <a:latin typeface="Helvetica Neue"/>
                <a:ea typeface="Helvetica Neue"/>
                <a:cs typeface="Helvetica Neue"/>
                <a:sym typeface="Helvetica Neue"/>
              </a:rPr>
              <a:t>h</a:t>
            </a:r>
            <a:r>
              <a:rPr lang="en-US" sz="1675" b="0" i="0" u="sng" strike="noStrike" cap="none">
                <a:solidFill>
                  <a:srgbClr val="FFFFFF"/>
                </a:solidFill>
                <a:latin typeface="Trebuchet MS"/>
                <a:ea typeface="Trebuchet MS"/>
                <a:cs typeface="Trebuchet MS"/>
                <a:sym typeface="Trebuchet MS"/>
              </a:rPr>
              <a:t>ys</a:t>
            </a:r>
            <a:r>
              <a:rPr lang="en-US" sz="1725" b="0" i="0" u="sng" strike="noStrike" cap="none">
                <a:solidFill>
                  <a:srgbClr val="FFFFFF"/>
                </a:solidFill>
                <a:latin typeface="Helvetica Neue"/>
                <a:ea typeface="Helvetica Neue"/>
                <a:cs typeface="Helvetica Neue"/>
                <a:sym typeface="Helvetica Neue"/>
              </a:rPr>
              <a:t>ical </a:t>
            </a:r>
            <a:r>
              <a:rPr lang="en-US" sz="1725" b="0" i="0" u="none" strike="noStrike" cap="none">
                <a:solidFill>
                  <a:srgbClr val="FFFFFF"/>
                </a:solidFill>
                <a:latin typeface="Helvetica Neue"/>
                <a:ea typeface="Helvetica Neue"/>
                <a:cs typeface="Helvetica Neue"/>
                <a:sym typeface="Helvetica Neue"/>
              </a:rPr>
              <a:t> </a:t>
            </a:r>
            <a:r>
              <a:rPr lang="en-US" sz="1725" b="0" i="0" u="sng" strike="noStrike" cap="none">
                <a:solidFill>
                  <a:srgbClr val="FFFFFF"/>
                </a:solidFill>
                <a:latin typeface="Helvetica Neue"/>
                <a:ea typeface="Helvetica Neue"/>
                <a:cs typeface="Helvetica Neue"/>
                <a:sym typeface="Helvetica Neue"/>
              </a:rPr>
              <a:t>fi</a:t>
            </a:r>
            <a:r>
              <a:rPr lang="en-US" sz="1675" b="0" i="0" u="sng" strike="noStrike" cap="none">
                <a:solidFill>
                  <a:srgbClr val="FFFFFF"/>
                </a:solidFill>
                <a:latin typeface="Trebuchet MS"/>
                <a:ea typeface="Trebuchet MS"/>
                <a:cs typeface="Trebuchet MS"/>
                <a:sym typeface="Trebuchet MS"/>
              </a:rPr>
              <a:t>t</a:t>
            </a:r>
            <a:r>
              <a:rPr lang="en-US" sz="1725" b="0" i="0" u="sng" strike="noStrike" cap="none">
                <a:solidFill>
                  <a:srgbClr val="FFFFFF"/>
                </a:solidFill>
                <a:latin typeface="Helvetica Neue"/>
                <a:ea typeface="Helvetica Neue"/>
                <a:cs typeface="Helvetica Neue"/>
                <a:sym typeface="Helvetica Neue"/>
              </a:rPr>
              <a:t>ne</a:t>
            </a:r>
            <a:r>
              <a:rPr lang="en-US" sz="1675" b="0" i="0" u="sng" strike="noStrike" cap="none">
                <a:solidFill>
                  <a:srgbClr val="FFFFFF"/>
                </a:solidFill>
                <a:latin typeface="Trebuchet MS"/>
                <a:ea typeface="Trebuchet MS"/>
                <a:cs typeface="Trebuchet MS"/>
                <a:sym typeface="Trebuchet MS"/>
              </a:rPr>
              <a:t>ss</a:t>
            </a:r>
            <a:r>
              <a:rPr lang="en-US" sz="1575" b="0" i="0" u="sng" strike="noStrike" cap="none">
                <a:solidFill>
                  <a:srgbClr val="FFFFFF"/>
                </a:solidFill>
                <a:latin typeface="Tahoma"/>
                <a:ea typeface="Tahoma"/>
                <a:cs typeface="Tahoma"/>
                <a:sym typeface="Tahoma"/>
              </a:rPr>
              <a:t>?</a:t>
            </a:r>
            <a:endParaRPr sz="1575" b="0" i="0" u="none" strike="noStrike" cap="none">
              <a:solidFill>
                <a:srgbClr val="000000"/>
              </a:solidFill>
              <a:latin typeface="Tahoma"/>
              <a:ea typeface="Tahoma"/>
              <a:cs typeface="Tahoma"/>
              <a:sym typeface="Tahoma"/>
            </a:endParaRPr>
          </a:p>
        </p:txBody>
      </p:sp>
      <p:sp>
        <p:nvSpPr>
          <p:cNvPr id="528" name="Google Shape;528;p30"/>
          <p:cNvSpPr txBox="1"/>
          <p:nvPr/>
        </p:nvSpPr>
        <p:spPr>
          <a:xfrm>
            <a:off x="508000" y="1099803"/>
            <a:ext cx="2898775" cy="1957775"/>
          </a:xfrm>
          <a:prstGeom prst="rect">
            <a:avLst/>
          </a:prstGeom>
          <a:noFill/>
          <a:ln>
            <a:noFill/>
          </a:ln>
        </p:spPr>
        <p:txBody>
          <a:bodyPr spcFirstLastPara="1" wrap="square" lIns="0" tIns="92375" rIns="0" bIns="0" anchor="t" anchorCtr="0">
            <a:spAutoFit/>
          </a:bodyPr>
          <a:lstStyle/>
          <a:p>
            <a:pPr marL="6350" marR="979488" lvl="0" indent="0" algn="l" rtl="0">
              <a:lnSpc>
                <a:spcPct val="104662"/>
              </a:lnSpc>
              <a:spcBef>
                <a:spcPts val="0"/>
              </a:spcBef>
              <a:spcAft>
                <a:spcPts val="0"/>
              </a:spcAft>
              <a:buNone/>
            </a:pPr>
            <a:r>
              <a:rPr lang="en-US" sz="4075" b="0" i="0" u="none" strike="noStrike" cap="none">
                <a:solidFill>
                  <a:srgbClr val="FFFFFF"/>
                </a:solidFill>
                <a:latin typeface="Helvetica Neue"/>
                <a:ea typeface="Helvetica Neue"/>
                <a:cs typeface="Helvetica Neue"/>
                <a:sym typeface="Helvetica Neue"/>
              </a:rPr>
              <a:t>Wha</a:t>
            </a:r>
            <a:r>
              <a:rPr lang="en-US" sz="3950" b="0" i="0" u="none" strike="noStrike" cap="none">
                <a:solidFill>
                  <a:srgbClr val="FFFFFF"/>
                </a:solidFill>
                <a:latin typeface="Trebuchet MS"/>
                <a:ea typeface="Trebuchet MS"/>
                <a:cs typeface="Trebuchet MS"/>
                <a:sym typeface="Trebuchet MS"/>
              </a:rPr>
              <a:t>t </a:t>
            </a:r>
            <a:r>
              <a:rPr lang="en-US" sz="4075" b="0" i="0" u="none" strike="noStrike" cap="none">
                <a:solidFill>
                  <a:srgbClr val="FFFFFF"/>
                </a:solidFill>
                <a:latin typeface="Helvetica Neue"/>
                <a:ea typeface="Helvetica Neue"/>
                <a:cs typeface="Helvetica Neue"/>
                <a:sym typeface="Helvetica Neue"/>
              </a:rPr>
              <a:t>i</a:t>
            </a:r>
            <a:r>
              <a:rPr lang="en-US" sz="3950" b="0" i="0" u="none" strike="noStrike" cap="none">
                <a:solidFill>
                  <a:srgbClr val="FFFFFF"/>
                </a:solidFill>
                <a:latin typeface="Trebuchet MS"/>
                <a:ea typeface="Trebuchet MS"/>
                <a:cs typeface="Trebuchet MS"/>
                <a:sym typeface="Trebuchet MS"/>
              </a:rPr>
              <a:t>s  </a:t>
            </a:r>
            <a:r>
              <a:rPr lang="en-US" sz="4075" b="0" i="0" u="none" strike="noStrike" cap="none">
                <a:solidFill>
                  <a:srgbClr val="FFFFFF"/>
                </a:solidFill>
                <a:latin typeface="Helvetica Neue"/>
                <a:ea typeface="Helvetica Neue"/>
                <a:cs typeface="Helvetica Neue"/>
                <a:sym typeface="Helvetica Neue"/>
              </a:rPr>
              <a:t>fi</a:t>
            </a:r>
            <a:r>
              <a:rPr lang="en-US" sz="3950" b="0" i="0" u="none" strike="noStrike" cap="none">
                <a:solidFill>
                  <a:srgbClr val="FFFFFF"/>
                </a:solidFill>
                <a:latin typeface="Trebuchet MS"/>
                <a:ea typeface="Trebuchet MS"/>
                <a:cs typeface="Trebuchet MS"/>
                <a:sym typeface="Trebuchet MS"/>
              </a:rPr>
              <a:t>t</a:t>
            </a:r>
            <a:r>
              <a:rPr lang="en-US" sz="4075" b="0" i="0" u="none" strike="noStrike" cap="none">
                <a:solidFill>
                  <a:srgbClr val="FFFFFF"/>
                </a:solidFill>
                <a:latin typeface="Helvetica Neue"/>
                <a:ea typeface="Helvetica Neue"/>
                <a:cs typeface="Helvetica Neue"/>
                <a:sym typeface="Helvetica Neue"/>
              </a:rPr>
              <a:t>ne</a:t>
            </a:r>
            <a:r>
              <a:rPr lang="en-US" sz="3950" b="0" i="0" u="none" strike="noStrike" cap="none">
                <a:solidFill>
                  <a:srgbClr val="FFFFFF"/>
                </a:solidFill>
                <a:latin typeface="Trebuchet MS"/>
                <a:ea typeface="Trebuchet MS"/>
                <a:cs typeface="Trebuchet MS"/>
                <a:sym typeface="Trebuchet MS"/>
              </a:rPr>
              <a:t>ss</a:t>
            </a:r>
            <a:r>
              <a:rPr lang="en-US" sz="3725" b="0" i="0" u="none" strike="noStrike" cap="none">
                <a:solidFill>
                  <a:srgbClr val="FFFFFF"/>
                </a:solidFill>
                <a:latin typeface="Tahoma"/>
                <a:ea typeface="Tahoma"/>
                <a:cs typeface="Tahoma"/>
                <a:sym typeface="Tahoma"/>
              </a:rPr>
              <a:t>?</a:t>
            </a:r>
            <a:endParaRPr sz="3725" b="0" i="0" u="none" strike="noStrike" cap="none">
              <a:solidFill>
                <a:srgbClr val="000000"/>
              </a:solidFill>
              <a:latin typeface="Tahoma"/>
              <a:ea typeface="Tahoma"/>
              <a:cs typeface="Tahoma"/>
              <a:sym typeface="Tahoma"/>
            </a:endParaRPr>
          </a:p>
          <a:p>
            <a:pPr marL="6350" marR="0" lvl="0" indent="0" algn="l" rtl="0">
              <a:lnSpc>
                <a:spcPct val="100000"/>
              </a:lnSpc>
              <a:spcBef>
                <a:spcPts val="2460"/>
              </a:spcBef>
              <a:spcAft>
                <a:spcPts val="0"/>
              </a:spcAft>
              <a:buNone/>
            </a:pPr>
            <a:r>
              <a:rPr lang="en-US" sz="1475" b="0" i="0" u="sng" strike="noStrike" cap="none">
                <a:solidFill>
                  <a:srgbClr val="FFC824"/>
                </a:solidFill>
                <a:latin typeface="Helvetica Neue"/>
                <a:ea typeface="Helvetica Neue"/>
                <a:cs typeface="Helvetica Neue"/>
                <a:sym typeface="Helvetica Neue"/>
              </a:rPr>
              <a:t>Kno</a:t>
            </a:r>
            <a:r>
              <a:rPr lang="en-US" sz="1450" b="0" i="0" u="sng" strike="noStrike" cap="none">
                <a:solidFill>
                  <a:srgbClr val="FFC824"/>
                </a:solidFill>
                <a:latin typeface="Trebuchet MS"/>
                <a:ea typeface="Trebuchet MS"/>
                <a:cs typeface="Trebuchet MS"/>
                <a:sym typeface="Trebuchet MS"/>
              </a:rPr>
              <a:t>w </a:t>
            </a:r>
            <a:r>
              <a:rPr lang="en-US" sz="1475" b="0" i="0" u="sng" strike="noStrike" cap="none">
                <a:solidFill>
                  <a:srgbClr val="FFC824"/>
                </a:solidFill>
                <a:latin typeface="Helvetica Neue"/>
                <a:ea typeface="Helvetica Neue"/>
                <a:cs typeface="Helvetica Neue"/>
                <a:sym typeface="Helvetica Neue"/>
              </a:rPr>
              <a:t>e</a:t>
            </a:r>
            <a:r>
              <a:rPr lang="en-US" sz="1450" b="0" i="0" u="sng" strike="noStrike" cap="none">
                <a:solidFill>
                  <a:srgbClr val="FFC824"/>
                </a:solidFill>
                <a:latin typeface="Trebuchet MS"/>
                <a:ea typeface="Trebuchet MS"/>
                <a:cs typeface="Trebuchet MS"/>
                <a:sym typeface="Trebuchet MS"/>
              </a:rPr>
              <a:t>v</a:t>
            </a:r>
            <a:r>
              <a:rPr lang="en-US" sz="1475" b="0" i="0" u="sng" strike="noStrike" cap="none">
                <a:solidFill>
                  <a:srgbClr val="FFC824"/>
                </a:solidFill>
                <a:latin typeface="Helvetica Neue"/>
                <a:ea typeface="Helvetica Neue"/>
                <a:cs typeface="Helvetica Neue"/>
                <a:sym typeface="Helvetica Neue"/>
              </a:rPr>
              <a:t>e</a:t>
            </a:r>
            <a:r>
              <a:rPr lang="en-US" sz="1450" b="0" i="0" u="sng" strike="noStrike" cap="none">
                <a:solidFill>
                  <a:srgbClr val="FFC824"/>
                </a:solidFill>
                <a:latin typeface="Trebuchet MS"/>
                <a:ea typeface="Trebuchet MS"/>
                <a:cs typeface="Trebuchet MS"/>
                <a:sym typeface="Trebuchet MS"/>
              </a:rPr>
              <a:t>r</a:t>
            </a:r>
            <a:r>
              <a:rPr lang="en-US" sz="1450" b="0" i="0" u="none" strike="noStrike" cap="none">
                <a:solidFill>
                  <a:srgbClr val="FFC824"/>
                </a:solidFill>
                <a:latin typeface="Trebuchet MS"/>
                <a:ea typeface="Trebuchet MS"/>
                <a:cs typeface="Trebuchet MS"/>
                <a:sym typeface="Trebuchet MS"/>
              </a:rPr>
              <a:t>y</a:t>
            </a:r>
            <a:r>
              <a:rPr lang="en-US" sz="1450" b="0" i="0" u="sng" strike="noStrike" cap="none">
                <a:solidFill>
                  <a:srgbClr val="FFC824"/>
                </a:solidFill>
                <a:latin typeface="Trebuchet MS"/>
                <a:ea typeface="Trebuchet MS"/>
                <a:cs typeface="Trebuchet MS"/>
                <a:sym typeface="Trebuchet MS"/>
              </a:rPr>
              <a:t>t</a:t>
            </a:r>
            <a:r>
              <a:rPr lang="en-US" sz="1475" b="0" i="0" u="sng" strike="noStrike" cap="none">
                <a:solidFill>
                  <a:srgbClr val="FFC824"/>
                </a:solidFill>
                <a:latin typeface="Helvetica Neue"/>
                <a:ea typeface="Helvetica Neue"/>
                <a:cs typeface="Helvetica Neue"/>
                <a:sym typeface="Helvetica Neue"/>
              </a:rPr>
              <a:t>hing abo</a:t>
            </a:r>
            <a:r>
              <a:rPr lang="en-US" sz="1450" b="0" i="0" u="sng" strike="noStrike" cap="none">
                <a:solidFill>
                  <a:srgbClr val="FFC824"/>
                </a:solidFill>
                <a:latin typeface="Trebuchet MS"/>
                <a:ea typeface="Trebuchet MS"/>
                <a:cs typeface="Trebuchet MS"/>
                <a:sym typeface="Trebuchet MS"/>
              </a:rPr>
              <a:t>ut t</a:t>
            </a:r>
            <a:r>
              <a:rPr lang="en-US" sz="1475" b="0" i="0" u="sng" strike="noStrike" cap="none">
                <a:solidFill>
                  <a:srgbClr val="FFC824"/>
                </a:solidFill>
                <a:latin typeface="Helvetica Neue"/>
                <a:ea typeface="Helvetica Neue"/>
                <a:cs typeface="Helvetica Neue"/>
                <a:sym typeface="Helvetica Neue"/>
              </a:rPr>
              <a:t>hi</a:t>
            </a:r>
            <a:r>
              <a:rPr lang="en-US" sz="1450" b="0" i="0" u="sng" strike="noStrike" cap="none">
                <a:solidFill>
                  <a:srgbClr val="FFC824"/>
                </a:solidFill>
                <a:latin typeface="Trebuchet MS"/>
                <a:ea typeface="Trebuchet MS"/>
                <a:cs typeface="Trebuchet MS"/>
                <a:sym typeface="Trebuchet MS"/>
              </a:rPr>
              <a:t>s t</a:t>
            </a:r>
            <a:r>
              <a:rPr lang="en-US" sz="1475" b="0" i="0" u="sng" strike="noStrike" cap="none">
                <a:solidFill>
                  <a:srgbClr val="FFC824"/>
                </a:solidFill>
                <a:latin typeface="Helvetica Neue"/>
                <a:ea typeface="Helvetica Neue"/>
                <a:cs typeface="Helvetica Neue"/>
                <a:sym typeface="Helvetica Neue"/>
              </a:rPr>
              <a:t>opic</a:t>
            </a:r>
            <a:r>
              <a:rPr lang="en-US" sz="1350" b="0" i="0" u="sng" strike="noStrike" cap="none">
                <a:solidFill>
                  <a:srgbClr val="FFC824"/>
                </a:solidFill>
                <a:latin typeface="Tahoma"/>
                <a:ea typeface="Tahoma"/>
                <a:cs typeface="Tahoma"/>
                <a:sym typeface="Tahoma"/>
              </a:rPr>
              <a:t>!</a:t>
            </a:r>
            <a:endParaRPr sz="1350" b="0" i="0" u="none" strike="noStrike" cap="none">
              <a:solidFill>
                <a:srgbClr val="000000"/>
              </a:solidFill>
              <a:latin typeface="Tahoma"/>
              <a:ea typeface="Tahoma"/>
              <a:cs typeface="Tahoma"/>
              <a:sym typeface="Tahom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pSp>
        <p:nvGrpSpPr>
          <p:cNvPr id="533" name="Google Shape;533;p31"/>
          <p:cNvGrpSpPr/>
          <p:nvPr/>
        </p:nvGrpSpPr>
        <p:grpSpPr>
          <a:xfrm>
            <a:off x="4527214" y="0"/>
            <a:ext cx="4572000" cy="5143500"/>
            <a:chOff x="9144000" y="0"/>
            <a:chExt cx="9144000" cy="10286999"/>
          </a:xfrm>
        </p:grpSpPr>
        <p:pic>
          <p:nvPicPr>
            <p:cNvPr id="534" name="Google Shape;534;p31"/>
            <p:cNvPicPr preferRelativeResize="0"/>
            <p:nvPr/>
          </p:nvPicPr>
          <p:blipFill rotWithShape="1">
            <a:blip r:embed="rId3">
              <a:alphaModFix/>
            </a:blip>
            <a:srcRect/>
            <a:stretch/>
          </p:blipFill>
          <p:spPr>
            <a:xfrm>
              <a:off x="13536855" y="5143500"/>
              <a:ext cx="4751144" cy="5143499"/>
            </a:xfrm>
            <a:prstGeom prst="rect">
              <a:avLst/>
            </a:prstGeom>
            <a:noFill/>
            <a:ln>
              <a:noFill/>
            </a:ln>
          </p:spPr>
        </p:pic>
        <p:pic>
          <p:nvPicPr>
            <p:cNvPr id="535" name="Google Shape;535;p31"/>
            <p:cNvPicPr preferRelativeResize="0"/>
            <p:nvPr/>
          </p:nvPicPr>
          <p:blipFill rotWithShape="1">
            <a:blip r:embed="rId4">
              <a:alphaModFix/>
            </a:blip>
            <a:srcRect/>
            <a:stretch/>
          </p:blipFill>
          <p:spPr>
            <a:xfrm>
              <a:off x="9144000" y="0"/>
              <a:ext cx="4571999" cy="5143499"/>
            </a:xfrm>
            <a:prstGeom prst="rect">
              <a:avLst/>
            </a:prstGeom>
            <a:noFill/>
            <a:ln>
              <a:noFill/>
            </a:ln>
          </p:spPr>
        </p:pic>
        <p:sp>
          <p:nvSpPr>
            <p:cNvPr id="536" name="Google Shape;536;p31"/>
            <p:cNvSpPr/>
            <p:nvPr/>
          </p:nvSpPr>
          <p:spPr>
            <a:xfrm>
              <a:off x="13716000" y="0"/>
              <a:ext cx="4572000" cy="5143500"/>
            </a:xfrm>
            <a:custGeom>
              <a:avLst/>
              <a:gdLst/>
              <a:ahLst/>
              <a:cxnLst/>
              <a:rect l="l" t="t" r="r" b="b"/>
              <a:pathLst>
                <a:path w="4572000" h="5143500" extrusionOk="0">
                  <a:moveTo>
                    <a:pt x="4571999" y="5143499"/>
                  </a:moveTo>
                  <a:lnTo>
                    <a:pt x="0" y="5143499"/>
                  </a:lnTo>
                  <a:lnTo>
                    <a:pt x="0" y="0"/>
                  </a:lnTo>
                  <a:lnTo>
                    <a:pt x="4571999" y="0"/>
                  </a:lnTo>
                  <a:lnTo>
                    <a:pt x="4571999" y="5143499"/>
                  </a:lnTo>
                  <a:close/>
                </a:path>
              </a:pathLst>
            </a:custGeom>
            <a:solidFill>
              <a:srgbClr val="FFC82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537" name="Google Shape;537;p31"/>
            <p:cNvSpPr/>
            <p:nvPr/>
          </p:nvSpPr>
          <p:spPr>
            <a:xfrm>
              <a:off x="9144000" y="5143499"/>
              <a:ext cx="4572000" cy="5143500"/>
            </a:xfrm>
            <a:custGeom>
              <a:avLst/>
              <a:gdLst/>
              <a:ahLst/>
              <a:cxnLst/>
              <a:rect l="l" t="t" r="r" b="b"/>
              <a:pathLst>
                <a:path w="4572000" h="5143500" extrusionOk="0">
                  <a:moveTo>
                    <a:pt x="4571999" y="5143499"/>
                  </a:moveTo>
                  <a:lnTo>
                    <a:pt x="0" y="5143499"/>
                  </a:lnTo>
                  <a:lnTo>
                    <a:pt x="0" y="0"/>
                  </a:lnTo>
                  <a:lnTo>
                    <a:pt x="4571999" y="0"/>
                  </a:lnTo>
                  <a:lnTo>
                    <a:pt x="4571999" y="5143499"/>
                  </a:lnTo>
                  <a:close/>
                </a:path>
              </a:pathLst>
            </a:custGeom>
            <a:solidFill>
              <a:srgbClr val="2928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grpSp>
      <p:pic>
        <p:nvPicPr>
          <p:cNvPr id="538" name="Google Shape;538;p31"/>
          <p:cNvPicPr preferRelativeResize="0"/>
          <p:nvPr/>
        </p:nvPicPr>
        <p:blipFill rotWithShape="1">
          <a:blip r:embed="rId5">
            <a:alphaModFix/>
          </a:blip>
          <a:srcRect/>
          <a:stretch/>
        </p:blipFill>
        <p:spPr>
          <a:xfrm>
            <a:off x="44786" y="-10584"/>
            <a:ext cx="9162815" cy="5154084"/>
          </a:xfrm>
          <a:prstGeom prst="rect">
            <a:avLst/>
          </a:prstGeom>
          <a:noFill/>
          <a:ln>
            <a:noFill/>
          </a:ln>
        </p:spPr>
      </p:pic>
      <p:pic>
        <p:nvPicPr>
          <p:cNvPr id="539" name="Google Shape;539;p31"/>
          <p:cNvPicPr preferRelativeResize="0"/>
          <p:nvPr/>
        </p:nvPicPr>
        <p:blipFill rotWithShape="1">
          <a:blip r:embed="rId6">
            <a:alphaModFix/>
          </a:blip>
          <a:srcRect/>
          <a:stretch/>
        </p:blipFill>
        <p:spPr>
          <a:xfrm>
            <a:off x="326988" y="2614738"/>
            <a:ext cx="1894738" cy="1371588"/>
          </a:xfrm>
          <a:prstGeom prst="rect">
            <a:avLst/>
          </a:prstGeom>
          <a:noFill/>
          <a:ln>
            <a:noFill/>
          </a:ln>
        </p:spPr>
      </p:pic>
      <p:pic>
        <p:nvPicPr>
          <p:cNvPr id="540" name="Google Shape;540;p31"/>
          <p:cNvPicPr preferRelativeResize="0"/>
          <p:nvPr/>
        </p:nvPicPr>
        <p:blipFill rotWithShape="1">
          <a:blip r:embed="rId7">
            <a:alphaModFix/>
          </a:blip>
          <a:srcRect/>
          <a:stretch/>
        </p:blipFill>
        <p:spPr>
          <a:xfrm>
            <a:off x="326987" y="2571750"/>
            <a:ext cx="1582495" cy="1585310"/>
          </a:xfrm>
          <a:prstGeom prst="rect">
            <a:avLst/>
          </a:prstGeom>
          <a:noFill/>
          <a:ln>
            <a:noFill/>
          </a:ln>
        </p:spPr>
      </p:pic>
      <p:pic>
        <p:nvPicPr>
          <p:cNvPr id="541" name="Google Shape;541;p31"/>
          <p:cNvPicPr preferRelativeResize="0"/>
          <p:nvPr/>
        </p:nvPicPr>
        <p:blipFill rotWithShape="1">
          <a:blip r:embed="rId8">
            <a:alphaModFix/>
          </a:blip>
          <a:srcRect/>
          <a:stretch/>
        </p:blipFill>
        <p:spPr>
          <a:xfrm>
            <a:off x="2471699" y="93996"/>
            <a:ext cx="1914603" cy="1758867"/>
          </a:xfrm>
          <a:prstGeom prst="rect">
            <a:avLst/>
          </a:prstGeom>
          <a:noFill/>
          <a:ln>
            <a:noFill/>
          </a:ln>
        </p:spPr>
      </p:pic>
      <p:pic>
        <p:nvPicPr>
          <p:cNvPr id="542" name="Google Shape;542;p31"/>
          <p:cNvPicPr preferRelativeResize="0"/>
          <p:nvPr/>
        </p:nvPicPr>
        <p:blipFill rotWithShape="1">
          <a:blip r:embed="rId9">
            <a:alphaModFix/>
          </a:blip>
          <a:srcRect/>
          <a:stretch/>
        </p:blipFill>
        <p:spPr>
          <a:xfrm>
            <a:off x="2057231" y="246655"/>
            <a:ext cx="2954713" cy="1616793"/>
          </a:xfrm>
          <a:prstGeom prst="rect">
            <a:avLst/>
          </a:prstGeom>
          <a:noFill/>
          <a:ln>
            <a:noFill/>
          </a:ln>
        </p:spPr>
      </p:pic>
      <p:pic>
        <p:nvPicPr>
          <p:cNvPr id="543" name="Google Shape;543;p31"/>
          <p:cNvPicPr preferRelativeResize="0"/>
          <p:nvPr/>
        </p:nvPicPr>
        <p:blipFill rotWithShape="1">
          <a:blip r:embed="rId10">
            <a:alphaModFix/>
          </a:blip>
          <a:srcRect/>
          <a:stretch/>
        </p:blipFill>
        <p:spPr>
          <a:xfrm>
            <a:off x="4740442" y="2677602"/>
            <a:ext cx="1874812" cy="1757595"/>
          </a:xfrm>
          <a:prstGeom prst="rect">
            <a:avLst/>
          </a:prstGeom>
          <a:noFill/>
          <a:ln>
            <a:noFill/>
          </a:ln>
        </p:spPr>
      </p:pic>
      <p:pic>
        <p:nvPicPr>
          <p:cNvPr id="544" name="Google Shape;544;p31"/>
          <p:cNvPicPr preferRelativeResize="0"/>
          <p:nvPr/>
        </p:nvPicPr>
        <p:blipFill rotWithShape="1">
          <a:blip r:embed="rId11">
            <a:alphaModFix/>
          </a:blip>
          <a:srcRect/>
          <a:stretch/>
        </p:blipFill>
        <p:spPr>
          <a:xfrm>
            <a:off x="5169865" y="2832123"/>
            <a:ext cx="1222045" cy="1475183"/>
          </a:xfrm>
          <a:prstGeom prst="rect">
            <a:avLst/>
          </a:prstGeom>
          <a:noFill/>
          <a:ln>
            <a:noFill/>
          </a:ln>
        </p:spPr>
      </p:pic>
      <p:pic>
        <p:nvPicPr>
          <p:cNvPr id="545" name="Google Shape;545;p31"/>
          <p:cNvPicPr preferRelativeResize="0"/>
          <p:nvPr/>
        </p:nvPicPr>
        <p:blipFill rotWithShape="1">
          <a:blip r:embed="rId12">
            <a:alphaModFix/>
          </a:blip>
          <a:srcRect/>
          <a:stretch/>
        </p:blipFill>
        <p:spPr>
          <a:xfrm>
            <a:off x="7061928" y="235692"/>
            <a:ext cx="2037285" cy="1725456"/>
          </a:xfrm>
          <a:prstGeom prst="rect">
            <a:avLst/>
          </a:prstGeom>
          <a:noFill/>
          <a:ln>
            <a:noFill/>
          </a:ln>
        </p:spPr>
      </p:pic>
      <p:pic>
        <p:nvPicPr>
          <p:cNvPr id="546" name="Google Shape;546;p31" descr="Does Eating Too Much Fiber Cause Mineral Deficiencies?"/>
          <p:cNvPicPr preferRelativeResize="0"/>
          <p:nvPr/>
        </p:nvPicPr>
        <p:blipFill rotWithShape="1">
          <a:blip r:embed="rId13">
            <a:alphaModFix/>
          </a:blip>
          <a:srcRect/>
          <a:stretch/>
        </p:blipFill>
        <p:spPr>
          <a:xfrm>
            <a:off x="7146353" y="397756"/>
            <a:ext cx="1868435" cy="14013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551" name="Google Shape;551;p32"/>
          <p:cNvGrpSpPr/>
          <p:nvPr/>
        </p:nvGrpSpPr>
        <p:grpSpPr>
          <a:xfrm>
            <a:off x="753722" y="2"/>
            <a:ext cx="8391525" cy="4414838"/>
            <a:chOff x="1507443" y="3"/>
            <a:chExt cx="16783050" cy="8829675"/>
          </a:xfrm>
        </p:grpSpPr>
        <p:sp>
          <p:nvSpPr>
            <p:cNvPr id="552" name="Google Shape;552;p32"/>
            <p:cNvSpPr/>
            <p:nvPr/>
          </p:nvSpPr>
          <p:spPr>
            <a:xfrm>
              <a:off x="1507443" y="3"/>
              <a:ext cx="16783050" cy="8829675"/>
            </a:xfrm>
            <a:custGeom>
              <a:avLst/>
              <a:gdLst/>
              <a:ahLst/>
              <a:cxnLst/>
              <a:rect l="l" t="t" r="r" b="b"/>
              <a:pathLst>
                <a:path w="16783050" h="8829675" extrusionOk="0">
                  <a:moveTo>
                    <a:pt x="16783048" y="8829674"/>
                  </a:moveTo>
                  <a:lnTo>
                    <a:pt x="0" y="8829674"/>
                  </a:lnTo>
                  <a:lnTo>
                    <a:pt x="0" y="0"/>
                  </a:lnTo>
                  <a:lnTo>
                    <a:pt x="16783048" y="0"/>
                  </a:lnTo>
                  <a:lnTo>
                    <a:pt x="16783048" y="8829674"/>
                  </a:lnTo>
                  <a:close/>
                </a:path>
              </a:pathLst>
            </a:custGeom>
            <a:solidFill>
              <a:srgbClr val="FDCBD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553" name="Google Shape;553;p32"/>
            <p:cNvPicPr preferRelativeResize="0"/>
            <p:nvPr/>
          </p:nvPicPr>
          <p:blipFill rotWithShape="1">
            <a:blip r:embed="rId3">
              <a:alphaModFix/>
            </a:blip>
            <a:srcRect/>
            <a:stretch/>
          </p:blipFill>
          <p:spPr>
            <a:xfrm>
              <a:off x="11444053" y="1309684"/>
              <a:ext cx="6105524" cy="6210299"/>
            </a:xfrm>
            <a:prstGeom prst="rect">
              <a:avLst/>
            </a:prstGeom>
            <a:noFill/>
            <a:ln>
              <a:noFill/>
            </a:ln>
          </p:spPr>
        </p:pic>
      </p:grpSp>
      <p:sp>
        <p:nvSpPr>
          <p:cNvPr id="554" name="Google Shape;554;p32"/>
          <p:cNvSpPr txBox="1">
            <a:spLocks noGrp="1"/>
          </p:cNvSpPr>
          <p:nvPr>
            <p:ph type="title"/>
          </p:nvPr>
        </p:nvSpPr>
        <p:spPr>
          <a:xfrm>
            <a:off x="5864490" y="398427"/>
            <a:ext cx="1323340" cy="433380"/>
          </a:xfrm>
          <a:prstGeom prst="rect">
            <a:avLst/>
          </a:prstGeom>
          <a:noFill/>
          <a:ln>
            <a:noFill/>
          </a:ln>
        </p:spPr>
        <p:txBody>
          <a:bodyPr spcFirstLastPara="1" wrap="square" lIns="0" tIns="15550" rIns="0" bIns="0" anchor="t" anchorCtr="0">
            <a:spAutoFit/>
          </a:bodyPr>
          <a:lstStyle/>
          <a:p>
            <a:pPr marL="6350" marR="2540" lvl="0" indent="0" algn="l" rtl="0">
              <a:lnSpc>
                <a:spcPct val="117826"/>
              </a:lnSpc>
              <a:spcBef>
                <a:spcPts val="0"/>
              </a:spcBef>
              <a:spcAft>
                <a:spcPts val="0"/>
              </a:spcAft>
              <a:buSzPts val="1400"/>
              <a:buNone/>
            </a:pPr>
            <a:r>
              <a:rPr lang="en-US" sz="1150"/>
              <a:t>N</a:t>
            </a:r>
            <a:r>
              <a:rPr lang="en-US" sz="1125">
                <a:latin typeface="Trebuchet MS"/>
                <a:ea typeface="Trebuchet MS"/>
                <a:cs typeface="Trebuchet MS"/>
                <a:sym typeface="Trebuchet MS"/>
              </a:rPr>
              <a:t>utr</a:t>
            </a:r>
            <a:r>
              <a:rPr lang="en-US" sz="1150"/>
              <a:t>i</a:t>
            </a:r>
            <a:r>
              <a:rPr lang="en-US" sz="1125">
                <a:latin typeface="Trebuchet MS"/>
                <a:ea typeface="Trebuchet MS"/>
                <a:cs typeface="Trebuchet MS"/>
                <a:sym typeface="Trebuchet MS"/>
              </a:rPr>
              <a:t>t</a:t>
            </a:r>
            <a:r>
              <a:rPr lang="en-US" sz="1150"/>
              <a:t>ional</a:t>
            </a:r>
            <a:r>
              <a:rPr lang="en-US" sz="1150" u="none"/>
              <a:t> p</a:t>
            </a:r>
            <a:r>
              <a:rPr lang="en-US" sz="1125">
                <a:latin typeface="Trebuchet MS"/>
                <a:ea typeface="Trebuchet MS"/>
                <a:cs typeface="Trebuchet MS"/>
                <a:sym typeface="Trebuchet MS"/>
              </a:rPr>
              <a:t>yr</a:t>
            </a:r>
            <a:r>
              <a:rPr lang="en-US" sz="1150"/>
              <a:t>amid </a:t>
            </a:r>
            <a:r>
              <a:rPr lang="en-US" sz="1150" u="none"/>
              <a:t> </a:t>
            </a:r>
            <a:r>
              <a:rPr lang="en-US" sz="1150"/>
              <a:t>e</a:t>
            </a:r>
            <a:r>
              <a:rPr lang="en-US" sz="1125">
                <a:latin typeface="Trebuchet MS"/>
                <a:ea typeface="Trebuchet MS"/>
                <a:cs typeface="Trebuchet MS"/>
                <a:sym typeface="Trebuchet MS"/>
              </a:rPr>
              <a:t>x</a:t>
            </a:r>
            <a:r>
              <a:rPr lang="en-US" sz="1150"/>
              <a:t>am</a:t>
            </a:r>
            <a:r>
              <a:rPr lang="en-US" sz="1150" u="none"/>
              <a:t>p</a:t>
            </a:r>
            <a:r>
              <a:rPr lang="en-US" sz="1150"/>
              <a:t>le</a:t>
            </a:r>
            <a:r>
              <a:rPr lang="en-US" sz="1050">
                <a:latin typeface="Tahoma"/>
                <a:ea typeface="Tahoma"/>
                <a:cs typeface="Tahoma"/>
                <a:sym typeface="Tahoma"/>
              </a:rPr>
              <a:t>-</a:t>
            </a:r>
            <a:endParaRPr sz="1050">
              <a:latin typeface="Tahoma"/>
              <a:ea typeface="Tahoma"/>
              <a:cs typeface="Tahoma"/>
              <a:sym typeface="Tahoma"/>
            </a:endParaRPr>
          </a:p>
        </p:txBody>
      </p:sp>
      <p:sp>
        <p:nvSpPr>
          <p:cNvPr id="555" name="Google Shape;555;p32"/>
          <p:cNvSpPr txBox="1"/>
          <p:nvPr/>
        </p:nvSpPr>
        <p:spPr>
          <a:xfrm>
            <a:off x="1337922" y="481261"/>
            <a:ext cx="4059238" cy="3070071"/>
          </a:xfrm>
          <a:prstGeom prst="rect">
            <a:avLst/>
          </a:prstGeom>
          <a:noFill/>
          <a:ln>
            <a:noFill/>
          </a:ln>
        </p:spPr>
        <p:txBody>
          <a:bodyPr spcFirstLastPara="1" wrap="square" lIns="0" tIns="146050" rIns="0" bIns="0" anchor="t" anchorCtr="0">
            <a:spAutoFit/>
          </a:bodyPr>
          <a:lstStyle/>
          <a:p>
            <a:pPr marL="6350" marR="1547178" lvl="0" indent="0" algn="l" rtl="0">
              <a:lnSpc>
                <a:spcPct val="77300"/>
              </a:lnSpc>
              <a:spcBef>
                <a:spcPts val="0"/>
              </a:spcBef>
              <a:spcAft>
                <a:spcPts val="0"/>
              </a:spcAft>
              <a:buNone/>
            </a:pPr>
            <a:r>
              <a:rPr lang="en-US" sz="3975" b="0" i="0" u="none" strike="noStrike" cap="none">
                <a:solidFill>
                  <a:srgbClr val="181769"/>
                </a:solidFill>
                <a:latin typeface="Helvetica Neue"/>
                <a:ea typeface="Helvetica Neue"/>
                <a:cs typeface="Helvetica Neue"/>
                <a:sym typeface="Helvetica Neue"/>
              </a:rPr>
              <a:t>N</a:t>
            </a:r>
            <a:r>
              <a:rPr lang="en-US" sz="3875" b="0" i="0" u="none" strike="noStrike" cap="none">
                <a:solidFill>
                  <a:srgbClr val="181769"/>
                </a:solidFill>
                <a:latin typeface="Trebuchet MS"/>
                <a:ea typeface="Trebuchet MS"/>
                <a:cs typeface="Trebuchet MS"/>
                <a:sym typeface="Trebuchet MS"/>
              </a:rPr>
              <a:t>utr</a:t>
            </a:r>
            <a:r>
              <a:rPr lang="en-US" sz="3975" b="0" i="0" u="none" strike="noStrike" cap="none">
                <a:solidFill>
                  <a:srgbClr val="181769"/>
                </a:solidFill>
                <a:latin typeface="Helvetica Neue"/>
                <a:ea typeface="Helvetica Neue"/>
                <a:cs typeface="Helvetica Neue"/>
                <a:sym typeface="Helvetica Neue"/>
              </a:rPr>
              <a:t>i</a:t>
            </a:r>
            <a:r>
              <a:rPr lang="en-US" sz="3875" b="0" i="0" u="none" strike="noStrike" cap="none">
                <a:solidFill>
                  <a:srgbClr val="181769"/>
                </a:solidFill>
                <a:latin typeface="Trebuchet MS"/>
                <a:ea typeface="Trebuchet MS"/>
                <a:cs typeface="Trebuchet MS"/>
                <a:sym typeface="Trebuchet MS"/>
              </a:rPr>
              <a:t>t</a:t>
            </a:r>
            <a:r>
              <a:rPr lang="en-US" sz="3975" b="0" i="0" u="none" strike="noStrike" cap="none">
                <a:solidFill>
                  <a:srgbClr val="181769"/>
                </a:solidFill>
                <a:latin typeface="Helvetica Neue"/>
                <a:ea typeface="Helvetica Neue"/>
                <a:cs typeface="Helvetica Neue"/>
                <a:sym typeface="Helvetica Neue"/>
              </a:rPr>
              <a:t>ional  p</a:t>
            </a:r>
            <a:r>
              <a:rPr lang="en-US" sz="3875" b="0" i="0" u="none" strike="noStrike" cap="none">
                <a:solidFill>
                  <a:srgbClr val="181769"/>
                </a:solidFill>
                <a:latin typeface="Trebuchet MS"/>
                <a:ea typeface="Trebuchet MS"/>
                <a:cs typeface="Trebuchet MS"/>
                <a:sym typeface="Trebuchet MS"/>
              </a:rPr>
              <a:t>yr</a:t>
            </a:r>
            <a:r>
              <a:rPr lang="en-US" sz="3975" b="0" i="0" u="none" strike="noStrike" cap="none">
                <a:solidFill>
                  <a:srgbClr val="181769"/>
                </a:solidFill>
                <a:latin typeface="Helvetica Neue"/>
                <a:ea typeface="Helvetica Neue"/>
                <a:cs typeface="Helvetica Neue"/>
                <a:sym typeface="Helvetica Neue"/>
              </a:rPr>
              <a:t>amid</a:t>
            </a:r>
            <a:endParaRPr sz="3975" b="0" i="0" u="none" strike="noStrike" cap="none">
              <a:solidFill>
                <a:srgbClr val="000000"/>
              </a:solidFill>
              <a:latin typeface="Helvetica Neue"/>
              <a:ea typeface="Helvetica Neue"/>
              <a:cs typeface="Helvetica Neue"/>
              <a:sym typeface="Helvetica Neue"/>
            </a:endParaRPr>
          </a:p>
          <a:p>
            <a:pPr marL="6350" marR="372110" lvl="0" indent="0" algn="l" rtl="0">
              <a:lnSpc>
                <a:spcPct val="117700"/>
              </a:lnSpc>
              <a:spcBef>
                <a:spcPts val="1523"/>
              </a:spcBef>
              <a:spcAft>
                <a:spcPts val="0"/>
              </a:spcAft>
              <a:buNone/>
            </a:pPr>
            <a:r>
              <a:rPr lang="en-US" sz="1125" b="0" i="0" u="none" strike="noStrike" cap="none">
                <a:solidFill>
                  <a:srgbClr val="181769"/>
                </a:solidFill>
                <a:latin typeface="Lucida Sans"/>
                <a:ea typeface="Lucida Sans"/>
                <a:cs typeface="Lucida Sans"/>
                <a:sym typeface="Lucida Sans"/>
              </a:rPr>
              <a:t>The nutritional pyramid or food pyramid is a way of  representing graphically how a balanced diet should be  constituted.</a:t>
            </a:r>
            <a:endParaRPr sz="1125" b="0" i="0" u="none" strike="noStrike" cap="none">
              <a:solidFill>
                <a:srgbClr val="000000"/>
              </a:solidFill>
              <a:latin typeface="Lucida Sans"/>
              <a:ea typeface="Lucida Sans"/>
              <a:cs typeface="Lucida Sans"/>
              <a:sym typeface="Lucida Sans"/>
            </a:endParaRPr>
          </a:p>
          <a:p>
            <a:pPr marL="6350" marR="2540" lvl="0" indent="0" algn="l" rtl="0">
              <a:lnSpc>
                <a:spcPct val="117700"/>
              </a:lnSpc>
              <a:spcBef>
                <a:spcPts val="1235"/>
              </a:spcBef>
              <a:spcAft>
                <a:spcPts val="0"/>
              </a:spcAft>
              <a:buNone/>
            </a:pPr>
            <a:r>
              <a:rPr lang="en-US" sz="1125" b="0" i="0" u="none" strike="noStrike" cap="none">
                <a:solidFill>
                  <a:srgbClr val="181769"/>
                </a:solidFill>
                <a:latin typeface="Lucida Sans"/>
                <a:ea typeface="Lucida Sans"/>
                <a:cs typeface="Lucida Sans"/>
                <a:sym typeface="Lucida Sans"/>
              </a:rPr>
              <a:t>The nutritional pyramid is divided into four parts, the base of  the pyramid being cereals and tubers, at the next level are  fruits and vegetables; next, animal foods and legumes, and  lastly, at the top of the pyramid, are sugars and fats.</a:t>
            </a:r>
            <a:endParaRPr sz="1125" b="0" i="0" u="none" strike="noStrike" cap="none">
              <a:solidFill>
                <a:srgbClr val="000000"/>
              </a:solidFill>
              <a:latin typeface="Lucida Sans"/>
              <a:ea typeface="Lucida Sans"/>
              <a:cs typeface="Lucida Sans"/>
              <a:sym typeface="Lucida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33"/>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grpSp>
        <p:nvGrpSpPr>
          <p:cNvPr id="565" name="Google Shape;565;p34"/>
          <p:cNvGrpSpPr/>
          <p:nvPr/>
        </p:nvGrpSpPr>
        <p:grpSpPr>
          <a:xfrm>
            <a:off x="2833091" y="0"/>
            <a:ext cx="4208661" cy="5143500"/>
            <a:chOff x="5666181" y="0"/>
            <a:chExt cx="8417322" cy="10286999"/>
          </a:xfrm>
        </p:grpSpPr>
        <p:sp>
          <p:nvSpPr>
            <p:cNvPr id="566" name="Google Shape;566;p34"/>
            <p:cNvSpPr/>
            <p:nvPr/>
          </p:nvSpPr>
          <p:spPr>
            <a:xfrm>
              <a:off x="9873453" y="5143499"/>
              <a:ext cx="4210050" cy="5143500"/>
            </a:xfrm>
            <a:custGeom>
              <a:avLst/>
              <a:gdLst/>
              <a:ahLst/>
              <a:cxnLst/>
              <a:rect l="l" t="t" r="r" b="b"/>
              <a:pathLst>
                <a:path w="4210050" h="5143500" extrusionOk="0">
                  <a:moveTo>
                    <a:pt x="4210049" y="5143499"/>
                  </a:moveTo>
                  <a:lnTo>
                    <a:pt x="0" y="5143499"/>
                  </a:lnTo>
                  <a:lnTo>
                    <a:pt x="0" y="0"/>
                  </a:lnTo>
                  <a:lnTo>
                    <a:pt x="4210049" y="0"/>
                  </a:lnTo>
                  <a:lnTo>
                    <a:pt x="4210049" y="5143499"/>
                  </a:lnTo>
                  <a:close/>
                </a:path>
              </a:pathLst>
            </a:custGeom>
            <a:solidFill>
              <a:srgbClr val="DE672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567" name="Google Shape;567;p34"/>
            <p:cNvSpPr/>
            <p:nvPr/>
          </p:nvSpPr>
          <p:spPr>
            <a:xfrm>
              <a:off x="5666181" y="0"/>
              <a:ext cx="4210050" cy="5143500"/>
            </a:xfrm>
            <a:custGeom>
              <a:avLst/>
              <a:gdLst/>
              <a:ahLst/>
              <a:cxnLst/>
              <a:rect l="l" t="t" r="r" b="b"/>
              <a:pathLst>
                <a:path w="4210050" h="5143500" extrusionOk="0">
                  <a:moveTo>
                    <a:pt x="4210049" y="5143499"/>
                  </a:moveTo>
                  <a:lnTo>
                    <a:pt x="0" y="5143499"/>
                  </a:lnTo>
                  <a:lnTo>
                    <a:pt x="0" y="0"/>
                  </a:lnTo>
                  <a:lnTo>
                    <a:pt x="4210049" y="0"/>
                  </a:lnTo>
                  <a:lnTo>
                    <a:pt x="4210049" y="5143499"/>
                  </a:lnTo>
                  <a:close/>
                </a:path>
              </a:pathLst>
            </a:custGeom>
            <a:solidFill>
              <a:srgbClr val="61A2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568" name="Google Shape;568;p34"/>
            <p:cNvPicPr preferRelativeResize="0"/>
            <p:nvPr/>
          </p:nvPicPr>
          <p:blipFill rotWithShape="1">
            <a:blip r:embed="rId3">
              <a:alphaModFix/>
            </a:blip>
            <a:srcRect/>
            <a:stretch/>
          </p:blipFill>
          <p:spPr>
            <a:xfrm>
              <a:off x="9873454" y="0"/>
              <a:ext cx="4210049" cy="5143499"/>
            </a:xfrm>
            <a:prstGeom prst="rect">
              <a:avLst/>
            </a:prstGeom>
            <a:noFill/>
            <a:ln>
              <a:noFill/>
            </a:ln>
          </p:spPr>
        </p:pic>
        <p:pic>
          <p:nvPicPr>
            <p:cNvPr id="569" name="Google Shape;569;p34"/>
            <p:cNvPicPr preferRelativeResize="0"/>
            <p:nvPr/>
          </p:nvPicPr>
          <p:blipFill rotWithShape="1">
            <a:blip r:embed="rId4">
              <a:alphaModFix/>
            </a:blip>
            <a:srcRect/>
            <a:stretch/>
          </p:blipFill>
          <p:spPr>
            <a:xfrm>
              <a:off x="5666181" y="5143500"/>
              <a:ext cx="4210049" cy="5143499"/>
            </a:xfrm>
            <a:prstGeom prst="rect">
              <a:avLst/>
            </a:prstGeom>
            <a:noFill/>
            <a:ln>
              <a:noFill/>
            </a:ln>
          </p:spPr>
        </p:pic>
      </p:grpSp>
      <p:sp>
        <p:nvSpPr>
          <p:cNvPr id="570" name="Google Shape;570;p34"/>
          <p:cNvSpPr/>
          <p:nvPr/>
        </p:nvSpPr>
        <p:spPr>
          <a:xfrm>
            <a:off x="514350" y="502295"/>
            <a:ext cx="360680" cy="360680"/>
          </a:xfrm>
          <a:custGeom>
            <a:avLst/>
            <a:gdLst/>
            <a:ahLst/>
            <a:cxnLst/>
            <a:rect l="l" t="t" r="r" b="b"/>
            <a:pathLst>
              <a:path w="721360" h="721360" extrusionOk="0">
                <a:moveTo>
                  <a:pt x="360649" y="721299"/>
                </a:moveTo>
                <a:lnTo>
                  <a:pt x="313052" y="718207"/>
                </a:lnTo>
                <a:lnTo>
                  <a:pt x="266864" y="709057"/>
                </a:lnTo>
                <a:lnTo>
                  <a:pt x="222559" y="694038"/>
                </a:lnTo>
                <a:lnTo>
                  <a:pt x="180607" y="673336"/>
                </a:lnTo>
                <a:lnTo>
                  <a:pt x="141483" y="647141"/>
                </a:lnTo>
                <a:lnTo>
                  <a:pt x="105658" y="615641"/>
                </a:lnTo>
                <a:lnTo>
                  <a:pt x="74157" y="579816"/>
                </a:lnTo>
                <a:lnTo>
                  <a:pt x="47962" y="540691"/>
                </a:lnTo>
                <a:lnTo>
                  <a:pt x="27261" y="498740"/>
                </a:lnTo>
                <a:lnTo>
                  <a:pt x="12241" y="454434"/>
                </a:lnTo>
                <a:lnTo>
                  <a:pt x="3091" y="408246"/>
                </a:lnTo>
                <a:lnTo>
                  <a:pt x="0" y="360649"/>
                </a:lnTo>
                <a:lnTo>
                  <a:pt x="3091" y="313052"/>
                </a:lnTo>
                <a:lnTo>
                  <a:pt x="12241" y="266865"/>
                </a:lnTo>
                <a:lnTo>
                  <a:pt x="27261" y="222559"/>
                </a:lnTo>
                <a:lnTo>
                  <a:pt x="47962" y="180607"/>
                </a:lnTo>
                <a:lnTo>
                  <a:pt x="74157" y="141483"/>
                </a:lnTo>
                <a:lnTo>
                  <a:pt x="105658" y="105658"/>
                </a:lnTo>
                <a:lnTo>
                  <a:pt x="141483" y="74157"/>
                </a:lnTo>
                <a:lnTo>
                  <a:pt x="180607" y="47962"/>
                </a:lnTo>
                <a:lnTo>
                  <a:pt x="222559" y="27261"/>
                </a:lnTo>
                <a:lnTo>
                  <a:pt x="266865" y="12241"/>
                </a:lnTo>
                <a:lnTo>
                  <a:pt x="313052" y="3091"/>
                </a:lnTo>
                <a:lnTo>
                  <a:pt x="360649" y="0"/>
                </a:lnTo>
                <a:lnTo>
                  <a:pt x="408246" y="3091"/>
                </a:lnTo>
                <a:lnTo>
                  <a:pt x="454434" y="12241"/>
                </a:lnTo>
                <a:lnTo>
                  <a:pt x="482104" y="21621"/>
                </a:lnTo>
                <a:lnTo>
                  <a:pt x="360649" y="21621"/>
                </a:lnTo>
                <a:lnTo>
                  <a:pt x="307102" y="25806"/>
                </a:lnTo>
                <a:lnTo>
                  <a:pt x="255597" y="38148"/>
                </a:lnTo>
                <a:lnTo>
                  <a:pt x="206893" y="58330"/>
                </a:lnTo>
                <a:lnTo>
                  <a:pt x="161753" y="86032"/>
                </a:lnTo>
                <a:lnTo>
                  <a:pt x="120937" y="120937"/>
                </a:lnTo>
                <a:lnTo>
                  <a:pt x="86032" y="161753"/>
                </a:lnTo>
                <a:lnTo>
                  <a:pt x="58330" y="206893"/>
                </a:lnTo>
                <a:lnTo>
                  <a:pt x="38148" y="255597"/>
                </a:lnTo>
                <a:lnTo>
                  <a:pt x="25806" y="307102"/>
                </a:lnTo>
                <a:lnTo>
                  <a:pt x="21621" y="360649"/>
                </a:lnTo>
                <a:lnTo>
                  <a:pt x="25806" y="414196"/>
                </a:lnTo>
                <a:lnTo>
                  <a:pt x="38148" y="465702"/>
                </a:lnTo>
                <a:lnTo>
                  <a:pt x="58330" y="514405"/>
                </a:lnTo>
                <a:lnTo>
                  <a:pt x="86032" y="559546"/>
                </a:lnTo>
                <a:lnTo>
                  <a:pt x="120937" y="600362"/>
                </a:lnTo>
                <a:lnTo>
                  <a:pt x="161753" y="635267"/>
                </a:lnTo>
                <a:lnTo>
                  <a:pt x="206893" y="662969"/>
                </a:lnTo>
                <a:lnTo>
                  <a:pt x="255597" y="683150"/>
                </a:lnTo>
                <a:lnTo>
                  <a:pt x="307102" y="695493"/>
                </a:lnTo>
                <a:lnTo>
                  <a:pt x="360649" y="699677"/>
                </a:lnTo>
                <a:lnTo>
                  <a:pt x="482104" y="699677"/>
                </a:lnTo>
                <a:lnTo>
                  <a:pt x="454434" y="709058"/>
                </a:lnTo>
                <a:lnTo>
                  <a:pt x="408246" y="718207"/>
                </a:lnTo>
                <a:lnTo>
                  <a:pt x="360649" y="721299"/>
                </a:lnTo>
                <a:close/>
              </a:path>
              <a:path w="721360" h="721360" extrusionOk="0">
                <a:moveTo>
                  <a:pt x="482104" y="699677"/>
                </a:moveTo>
                <a:lnTo>
                  <a:pt x="360649" y="699677"/>
                </a:lnTo>
                <a:lnTo>
                  <a:pt x="414196" y="695493"/>
                </a:lnTo>
                <a:lnTo>
                  <a:pt x="465702" y="683150"/>
                </a:lnTo>
                <a:lnTo>
                  <a:pt x="514406" y="662969"/>
                </a:lnTo>
                <a:lnTo>
                  <a:pt x="559546" y="635267"/>
                </a:lnTo>
                <a:lnTo>
                  <a:pt x="600362" y="600362"/>
                </a:lnTo>
                <a:lnTo>
                  <a:pt x="635267" y="559546"/>
                </a:lnTo>
                <a:lnTo>
                  <a:pt x="662969" y="514405"/>
                </a:lnTo>
                <a:lnTo>
                  <a:pt x="683150" y="465702"/>
                </a:lnTo>
                <a:lnTo>
                  <a:pt x="695493" y="414196"/>
                </a:lnTo>
                <a:lnTo>
                  <a:pt x="699677" y="360649"/>
                </a:lnTo>
                <a:lnTo>
                  <a:pt x="695493" y="307102"/>
                </a:lnTo>
                <a:lnTo>
                  <a:pt x="683150" y="255597"/>
                </a:lnTo>
                <a:lnTo>
                  <a:pt x="662969" y="206893"/>
                </a:lnTo>
                <a:lnTo>
                  <a:pt x="635267" y="161753"/>
                </a:lnTo>
                <a:lnTo>
                  <a:pt x="600362" y="120937"/>
                </a:lnTo>
                <a:lnTo>
                  <a:pt x="559546" y="86032"/>
                </a:lnTo>
                <a:lnTo>
                  <a:pt x="514405" y="58330"/>
                </a:lnTo>
                <a:lnTo>
                  <a:pt x="465702" y="38148"/>
                </a:lnTo>
                <a:lnTo>
                  <a:pt x="414196" y="25806"/>
                </a:lnTo>
                <a:lnTo>
                  <a:pt x="360649" y="21621"/>
                </a:lnTo>
                <a:lnTo>
                  <a:pt x="482104" y="21621"/>
                </a:lnTo>
                <a:lnTo>
                  <a:pt x="540691" y="47962"/>
                </a:lnTo>
                <a:lnTo>
                  <a:pt x="579816" y="74157"/>
                </a:lnTo>
                <a:lnTo>
                  <a:pt x="615641" y="105658"/>
                </a:lnTo>
                <a:lnTo>
                  <a:pt x="647141" y="141533"/>
                </a:lnTo>
                <a:lnTo>
                  <a:pt x="673336" y="180671"/>
                </a:lnTo>
                <a:lnTo>
                  <a:pt x="694038" y="222613"/>
                </a:lnTo>
                <a:lnTo>
                  <a:pt x="709057" y="266897"/>
                </a:lnTo>
                <a:lnTo>
                  <a:pt x="718207" y="313062"/>
                </a:lnTo>
                <a:lnTo>
                  <a:pt x="721299" y="360649"/>
                </a:lnTo>
                <a:lnTo>
                  <a:pt x="718207" y="408246"/>
                </a:lnTo>
                <a:lnTo>
                  <a:pt x="709057" y="454434"/>
                </a:lnTo>
                <a:lnTo>
                  <a:pt x="694038" y="498740"/>
                </a:lnTo>
                <a:lnTo>
                  <a:pt x="673336" y="540691"/>
                </a:lnTo>
                <a:lnTo>
                  <a:pt x="647141" y="579816"/>
                </a:lnTo>
                <a:lnTo>
                  <a:pt x="615641" y="615641"/>
                </a:lnTo>
                <a:lnTo>
                  <a:pt x="579816" y="647141"/>
                </a:lnTo>
                <a:lnTo>
                  <a:pt x="540691" y="673336"/>
                </a:lnTo>
                <a:lnTo>
                  <a:pt x="498740" y="694038"/>
                </a:lnTo>
                <a:lnTo>
                  <a:pt x="482104" y="699677"/>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571" name="Google Shape;571;p34"/>
          <p:cNvSpPr txBox="1"/>
          <p:nvPr/>
        </p:nvSpPr>
        <p:spPr>
          <a:xfrm>
            <a:off x="557219" y="615982"/>
            <a:ext cx="275273" cy="129523"/>
          </a:xfrm>
          <a:prstGeom prst="rect">
            <a:avLst/>
          </a:prstGeom>
          <a:noFill/>
          <a:ln>
            <a:noFill/>
          </a:ln>
        </p:spPr>
        <p:txBody>
          <a:bodyPr spcFirstLastPara="1" wrap="square" lIns="0" tIns="6350" rIns="0" bIns="0" anchor="t" anchorCtr="0">
            <a:spAutoFit/>
          </a:bodyPr>
          <a:lstStyle/>
          <a:p>
            <a:pPr marL="6350" marR="0" lvl="0" indent="0" algn="l" rtl="0">
              <a:lnSpc>
                <a:spcPct val="100000"/>
              </a:lnSpc>
              <a:spcBef>
                <a:spcPts val="0"/>
              </a:spcBef>
              <a:spcAft>
                <a:spcPts val="0"/>
              </a:spcAft>
              <a:buNone/>
            </a:pPr>
            <a:r>
              <a:rPr lang="en-US" sz="800" b="0" i="0" u="none" strike="noStrike" cap="none">
                <a:solidFill>
                  <a:srgbClr val="FFFFFF"/>
                </a:solidFill>
                <a:latin typeface="Lucida Sans"/>
                <a:ea typeface="Lucida Sans"/>
                <a:cs typeface="Lucida Sans"/>
                <a:sym typeface="Lucida Sans"/>
              </a:rPr>
              <a:t>YLC</a:t>
            </a:r>
            <a:endParaRPr sz="800" b="0" i="0" u="none" strike="noStrike" cap="none">
              <a:solidFill>
                <a:srgbClr val="000000"/>
              </a:solidFill>
              <a:latin typeface="Lucida Sans"/>
              <a:ea typeface="Lucida Sans"/>
              <a:cs typeface="Lucida Sans"/>
              <a:sym typeface="Lucida Sans"/>
            </a:endParaRPr>
          </a:p>
        </p:txBody>
      </p:sp>
      <p:sp>
        <p:nvSpPr>
          <p:cNvPr id="572" name="Google Shape;572;p34"/>
          <p:cNvSpPr txBox="1"/>
          <p:nvPr/>
        </p:nvSpPr>
        <p:spPr>
          <a:xfrm rot="-5400000">
            <a:off x="-219078" y="2078661"/>
            <a:ext cx="3436303" cy="1969255"/>
          </a:xfrm>
          <a:prstGeom prst="rect">
            <a:avLst/>
          </a:prstGeom>
          <a:noFill/>
          <a:ln>
            <a:noFill/>
          </a:ln>
        </p:spPr>
        <p:txBody>
          <a:bodyPr spcFirstLastPara="1" wrap="square" lIns="0" tIns="2525" rIns="0" bIns="0" anchor="t" anchorCtr="0">
            <a:spAutoFit/>
          </a:bodyPr>
          <a:lstStyle/>
          <a:p>
            <a:pPr marL="6350" marR="2540" lvl="0" indent="0" algn="l" rtl="0">
              <a:lnSpc>
                <a:spcPct val="79800"/>
              </a:lnSpc>
              <a:spcBef>
                <a:spcPts val="0"/>
              </a:spcBef>
              <a:spcAft>
                <a:spcPts val="0"/>
              </a:spcAft>
              <a:buNone/>
            </a:pPr>
            <a:r>
              <a:rPr lang="en-US" sz="5325" b="0" i="0" u="none" strike="noStrike" cap="none">
                <a:solidFill>
                  <a:srgbClr val="FFFFFF"/>
                </a:solidFill>
                <a:latin typeface="Helvetica Neue"/>
                <a:ea typeface="Helvetica Neue"/>
                <a:cs typeface="Helvetica Neue"/>
                <a:sym typeface="Helvetica Neue"/>
              </a:rPr>
              <a:t>Effects of Bad Nutrition…</a:t>
            </a:r>
            <a:endParaRPr sz="4825" b="0" i="0" u="none" strike="noStrike" cap="none">
              <a:solidFill>
                <a:srgbClr val="000000"/>
              </a:solidFill>
              <a:latin typeface="Tahoma"/>
              <a:ea typeface="Tahoma"/>
              <a:cs typeface="Tahoma"/>
              <a:sym typeface="Tahoma"/>
            </a:endParaRPr>
          </a:p>
        </p:txBody>
      </p:sp>
      <p:grpSp>
        <p:nvGrpSpPr>
          <p:cNvPr id="573" name="Google Shape;573;p34"/>
          <p:cNvGrpSpPr/>
          <p:nvPr/>
        </p:nvGrpSpPr>
        <p:grpSpPr>
          <a:xfrm>
            <a:off x="7040364" y="0"/>
            <a:ext cx="2103755" cy="5142044"/>
            <a:chOff x="14080727" y="0"/>
            <a:chExt cx="4207510" cy="10284087"/>
          </a:xfrm>
        </p:grpSpPr>
        <p:pic>
          <p:nvPicPr>
            <p:cNvPr id="574" name="Google Shape;574;p34"/>
            <p:cNvPicPr preferRelativeResize="0"/>
            <p:nvPr/>
          </p:nvPicPr>
          <p:blipFill rotWithShape="1">
            <a:blip r:embed="rId5">
              <a:alphaModFix/>
            </a:blip>
            <a:srcRect/>
            <a:stretch/>
          </p:blipFill>
          <p:spPr>
            <a:xfrm>
              <a:off x="14080727" y="5169163"/>
              <a:ext cx="4207272" cy="5114924"/>
            </a:xfrm>
            <a:prstGeom prst="rect">
              <a:avLst/>
            </a:prstGeom>
            <a:noFill/>
            <a:ln>
              <a:noFill/>
            </a:ln>
          </p:spPr>
        </p:pic>
        <p:sp>
          <p:nvSpPr>
            <p:cNvPr id="575" name="Google Shape;575;p34"/>
            <p:cNvSpPr/>
            <p:nvPr/>
          </p:nvSpPr>
          <p:spPr>
            <a:xfrm>
              <a:off x="14080727" y="0"/>
              <a:ext cx="4207510" cy="5143500"/>
            </a:xfrm>
            <a:custGeom>
              <a:avLst/>
              <a:gdLst/>
              <a:ahLst/>
              <a:cxnLst/>
              <a:rect l="l" t="t" r="r" b="b"/>
              <a:pathLst>
                <a:path w="4207509" h="5143500" extrusionOk="0">
                  <a:moveTo>
                    <a:pt x="0" y="0"/>
                  </a:moveTo>
                  <a:lnTo>
                    <a:pt x="4207272" y="0"/>
                  </a:lnTo>
                  <a:lnTo>
                    <a:pt x="4207272" y="5143499"/>
                  </a:lnTo>
                  <a:lnTo>
                    <a:pt x="0" y="5143499"/>
                  </a:lnTo>
                  <a:lnTo>
                    <a:pt x="0" y="0"/>
                  </a:lnTo>
                  <a:close/>
                </a:path>
              </a:pathLst>
            </a:custGeom>
            <a:solidFill>
              <a:srgbClr val="FFC82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grpSp>
      <p:sp>
        <p:nvSpPr>
          <p:cNvPr id="576" name="Google Shape;576;p34"/>
          <p:cNvSpPr txBox="1">
            <a:spLocks noGrp="1"/>
          </p:cNvSpPr>
          <p:nvPr>
            <p:ph type="title"/>
          </p:nvPr>
        </p:nvSpPr>
        <p:spPr>
          <a:xfrm>
            <a:off x="3011170" y="985520"/>
            <a:ext cx="1560830" cy="296228"/>
          </a:xfrm>
          <a:prstGeom prst="rect">
            <a:avLst/>
          </a:prstGeom>
          <a:noFill/>
          <a:ln>
            <a:noFill/>
          </a:ln>
        </p:spPr>
        <p:txBody>
          <a:bodyPr spcFirstLastPara="1" wrap="square" lIns="0" tIns="7600" rIns="0" bIns="0" anchor="t" anchorCtr="0">
            <a:spAutoFit/>
          </a:bodyPr>
          <a:lstStyle/>
          <a:p>
            <a:pPr marL="6350" lvl="0" indent="0" algn="l" rtl="0">
              <a:lnSpc>
                <a:spcPct val="100000"/>
              </a:lnSpc>
              <a:spcBef>
                <a:spcPts val="0"/>
              </a:spcBef>
              <a:spcAft>
                <a:spcPts val="0"/>
              </a:spcAft>
              <a:buSzPts val="1400"/>
              <a:buNone/>
            </a:pPr>
            <a:r>
              <a:rPr lang="en-US" sz="1875">
                <a:solidFill>
                  <a:srgbClr val="FFFFFF"/>
                </a:solidFill>
              </a:rPr>
              <a:t>Bad n</a:t>
            </a:r>
            <a:r>
              <a:rPr lang="en-US" sz="1825">
                <a:solidFill>
                  <a:srgbClr val="FFFFFF"/>
                </a:solidFill>
                <a:latin typeface="Trebuchet MS"/>
                <a:ea typeface="Trebuchet MS"/>
                <a:cs typeface="Trebuchet MS"/>
                <a:sym typeface="Trebuchet MS"/>
              </a:rPr>
              <a:t>utr</a:t>
            </a:r>
            <a:r>
              <a:rPr lang="en-US" sz="1875">
                <a:solidFill>
                  <a:srgbClr val="FFFFFF"/>
                </a:solidFill>
              </a:rPr>
              <a:t>i</a:t>
            </a:r>
            <a:r>
              <a:rPr lang="en-US" sz="1825">
                <a:solidFill>
                  <a:srgbClr val="FFFFFF"/>
                </a:solidFill>
                <a:latin typeface="Trebuchet MS"/>
                <a:ea typeface="Trebuchet MS"/>
                <a:cs typeface="Trebuchet MS"/>
                <a:sym typeface="Trebuchet MS"/>
              </a:rPr>
              <a:t>t</a:t>
            </a:r>
            <a:r>
              <a:rPr lang="en-US" sz="1875">
                <a:solidFill>
                  <a:srgbClr val="FFFFFF"/>
                </a:solidFill>
              </a:rPr>
              <a:t>ion</a:t>
            </a:r>
            <a:r>
              <a:rPr lang="en-US" sz="1700">
                <a:solidFill>
                  <a:srgbClr val="FFFFFF"/>
                </a:solidFill>
                <a:latin typeface="Tahoma"/>
                <a:ea typeface="Tahoma"/>
                <a:cs typeface="Tahoma"/>
                <a:sym typeface="Tahoma"/>
              </a:rPr>
              <a:t>?</a:t>
            </a:r>
            <a:endParaRPr sz="1700">
              <a:latin typeface="Tahoma"/>
              <a:ea typeface="Tahoma"/>
              <a:cs typeface="Tahoma"/>
              <a:sym typeface="Tahoma"/>
            </a:endParaRPr>
          </a:p>
        </p:txBody>
      </p:sp>
      <p:sp>
        <p:nvSpPr>
          <p:cNvPr id="577" name="Google Shape;577;p34"/>
          <p:cNvSpPr txBox="1"/>
          <p:nvPr/>
        </p:nvSpPr>
        <p:spPr>
          <a:xfrm>
            <a:off x="5341200" y="3248549"/>
            <a:ext cx="1360488" cy="1198659"/>
          </a:xfrm>
          <a:prstGeom prst="rect">
            <a:avLst/>
          </a:prstGeom>
          <a:noFill/>
          <a:ln>
            <a:noFill/>
          </a:ln>
        </p:spPr>
        <p:txBody>
          <a:bodyPr spcFirstLastPara="1" wrap="square" lIns="0" tIns="5700" rIns="0" bIns="0" anchor="t" anchorCtr="0">
            <a:spAutoFit/>
          </a:bodyPr>
          <a:lstStyle/>
          <a:p>
            <a:pPr marL="6350" marR="2540" lvl="0" indent="0" algn="l" rtl="0">
              <a:lnSpc>
                <a:spcPct val="113599"/>
              </a:lnSpc>
              <a:spcBef>
                <a:spcPts val="0"/>
              </a:spcBef>
              <a:spcAft>
                <a:spcPts val="0"/>
              </a:spcAft>
              <a:buNone/>
            </a:pPr>
            <a:r>
              <a:rPr lang="en-US" sz="1700" b="0" i="0" u="sng" strike="noStrike" cap="none">
                <a:solidFill>
                  <a:srgbClr val="FFFFFF"/>
                </a:solidFill>
                <a:latin typeface="Helvetica Neue"/>
                <a:ea typeface="Helvetica Neue"/>
                <a:cs typeface="Helvetica Neue"/>
                <a:sym typeface="Helvetica Neue"/>
              </a:rPr>
              <a:t>Wha</a:t>
            </a:r>
            <a:r>
              <a:rPr lang="en-US" sz="1650" b="0" i="0" u="sng" strike="noStrike" cap="none">
                <a:solidFill>
                  <a:srgbClr val="FFFFFF"/>
                </a:solidFill>
                <a:latin typeface="Trebuchet MS"/>
                <a:ea typeface="Trebuchet MS"/>
                <a:cs typeface="Trebuchet MS"/>
                <a:sym typeface="Trebuchet MS"/>
              </a:rPr>
              <a:t>t </a:t>
            </a:r>
            <a:r>
              <a:rPr lang="en-US" sz="1700" b="0" i="0" u="sng" strike="noStrike" cap="none">
                <a:solidFill>
                  <a:srgbClr val="FFFFFF"/>
                </a:solidFill>
                <a:latin typeface="Helvetica Neue"/>
                <a:ea typeface="Helvetica Neue"/>
                <a:cs typeface="Helvetica Neue"/>
                <a:sym typeface="Helvetica Neue"/>
              </a:rPr>
              <a:t>doe</a:t>
            </a:r>
            <a:r>
              <a:rPr lang="en-US" sz="1650" b="0" i="0" u="sng" strike="noStrike" cap="none">
                <a:solidFill>
                  <a:srgbClr val="FFFFFF"/>
                </a:solidFill>
                <a:latin typeface="Trebuchet MS"/>
                <a:ea typeface="Trebuchet MS"/>
                <a:cs typeface="Trebuchet MS"/>
                <a:sym typeface="Trebuchet MS"/>
              </a:rPr>
              <a:t>s </a:t>
            </a:r>
            <a:r>
              <a:rPr lang="en-US" sz="1700" b="0" i="0" u="sng" strike="noStrike" cap="none">
                <a:solidFill>
                  <a:srgbClr val="FFFFFF"/>
                </a:solidFill>
                <a:latin typeface="Helvetica Neue"/>
                <a:ea typeface="Helvetica Neue"/>
                <a:cs typeface="Helvetica Neue"/>
                <a:sym typeface="Helvetica Neue"/>
              </a:rPr>
              <a:t>i</a:t>
            </a:r>
            <a:r>
              <a:rPr lang="en-US" sz="1650" b="0" i="0" u="sng" strike="noStrike" cap="none">
                <a:solidFill>
                  <a:srgbClr val="FFFFFF"/>
                </a:solidFill>
                <a:latin typeface="Trebuchet MS"/>
                <a:ea typeface="Trebuchet MS"/>
                <a:cs typeface="Trebuchet MS"/>
                <a:sym typeface="Trebuchet MS"/>
              </a:rPr>
              <a:t>t </a:t>
            </a:r>
            <a:r>
              <a:rPr lang="en-US" sz="1650" b="0" i="0" u="none" strike="noStrike" cap="none">
                <a:solidFill>
                  <a:srgbClr val="FFFFFF"/>
                </a:solidFill>
                <a:latin typeface="Trebuchet MS"/>
                <a:ea typeface="Trebuchet MS"/>
                <a:cs typeface="Trebuchet MS"/>
                <a:sym typeface="Trebuchet MS"/>
              </a:rPr>
              <a:t> </a:t>
            </a:r>
            <a:r>
              <a:rPr lang="en-US" sz="1700" b="0" i="0" u="sng" strike="noStrike" cap="none">
                <a:solidFill>
                  <a:srgbClr val="FFFFFF"/>
                </a:solidFill>
                <a:latin typeface="Helvetica Neue"/>
                <a:ea typeface="Helvetica Neue"/>
                <a:cs typeface="Helvetica Neue"/>
                <a:sym typeface="Helvetica Neue"/>
              </a:rPr>
              <a:t>ha</a:t>
            </a:r>
            <a:r>
              <a:rPr lang="en-US" sz="1650" b="0" i="0" u="sng" strike="noStrike" cap="none">
                <a:solidFill>
                  <a:srgbClr val="FFFFFF"/>
                </a:solidFill>
                <a:latin typeface="Trebuchet MS"/>
                <a:ea typeface="Trebuchet MS"/>
                <a:cs typeface="Trebuchet MS"/>
                <a:sym typeface="Trebuchet MS"/>
              </a:rPr>
              <a:t>v</a:t>
            </a:r>
            <a:r>
              <a:rPr lang="en-US" sz="1700" b="0" i="0" u="sng" strike="noStrike" cap="none">
                <a:solidFill>
                  <a:srgbClr val="FFFFFF"/>
                </a:solidFill>
                <a:latin typeface="Helvetica Neue"/>
                <a:ea typeface="Helvetica Neue"/>
                <a:cs typeface="Helvetica Neue"/>
                <a:sym typeface="Helvetica Neue"/>
              </a:rPr>
              <a:t>e in </a:t>
            </a:r>
            <a:r>
              <a:rPr lang="en-US" sz="1700" b="0" i="0" u="none" strike="noStrike" cap="none">
                <a:solidFill>
                  <a:srgbClr val="FFFFFF"/>
                </a:solidFill>
                <a:latin typeface="Helvetica Neue"/>
                <a:ea typeface="Helvetica Neue"/>
                <a:cs typeface="Helvetica Neue"/>
                <a:sym typeface="Helvetica Neue"/>
              </a:rPr>
              <a:t> </a:t>
            </a:r>
            <a:r>
              <a:rPr lang="en-US" sz="1700" b="0" i="0" u="sng" strike="noStrike" cap="none">
                <a:solidFill>
                  <a:srgbClr val="FFFFFF"/>
                </a:solidFill>
                <a:latin typeface="Helvetica Neue"/>
                <a:ea typeface="Helvetica Neue"/>
                <a:cs typeface="Helvetica Neue"/>
                <a:sym typeface="Helvetica Neue"/>
              </a:rPr>
              <a:t>common </a:t>
            </a:r>
            <a:r>
              <a:rPr lang="en-US" sz="1650" b="0" i="0" u="sng" strike="noStrike" cap="none">
                <a:solidFill>
                  <a:srgbClr val="FFFFFF"/>
                </a:solidFill>
                <a:latin typeface="Trebuchet MS"/>
                <a:ea typeface="Trebuchet MS"/>
                <a:cs typeface="Trebuchet MS"/>
                <a:sym typeface="Trebuchet MS"/>
              </a:rPr>
              <a:t>w</a:t>
            </a:r>
            <a:r>
              <a:rPr lang="en-US" sz="1700" b="0" i="0" u="sng" strike="noStrike" cap="none">
                <a:solidFill>
                  <a:srgbClr val="FFFFFF"/>
                </a:solidFill>
                <a:latin typeface="Helvetica Neue"/>
                <a:ea typeface="Helvetica Neue"/>
                <a:cs typeface="Helvetica Neue"/>
                <a:sym typeface="Helvetica Neue"/>
              </a:rPr>
              <a:t>i</a:t>
            </a:r>
            <a:r>
              <a:rPr lang="en-US" sz="1650" b="0" i="0" u="sng" strike="noStrike" cap="none">
                <a:solidFill>
                  <a:srgbClr val="FFFFFF"/>
                </a:solidFill>
                <a:latin typeface="Trebuchet MS"/>
                <a:ea typeface="Trebuchet MS"/>
                <a:cs typeface="Trebuchet MS"/>
                <a:sym typeface="Trebuchet MS"/>
              </a:rPr>
              <a:t>t</a:t>
            </a:r>
            <a:r>
              <a:rPr lang="en-US" sz="1700" b="0" i="0" u="sng" strike="noStrike" cap="none">
                <a:solidFill>
                  <a:srgbClr val="FFFFFF"/>
                </a:solidFill>
                <a:latin typeface="Helvetica Neue"/>
                <a:ea typeface="Helvetica Neue"/>
                <a:cs typeface="Helvetica Neue"/>
                <a:sym typeface="Helvetica Neue"/>
              </a:rPr>
              <a:t>h </a:t>
            </a:r>
            <a:r>
              <a:rPr lang="en-US" sz="1700" b="0" i="0" u="none" strike="noStrike" cap="none">
                <a:solidFill>
                  <a:srgbClr val="FFFFFF"/>
                </a:solidFill>
                <a:latin typeface="Helvetica Neue"/>
                <a:ea typeface="Helvetica Neue"/>
                <a:cs typeface="Helvetica Neue"/>
                <a:sym typeface="Helvetica Neue"/>
              </a:rPr>
              <a:t> </a:t>
            </a:r>
            <a:r>
              <a:rPr lang="en-US" sz="1650" b="0" i="0" u="sng" strike="noStrike" cap="none">
                <a:solidFill>
                  <a:srgbClr val="FFFFFF"/>
                </a:solidFill>
                <a:latin typeface="Trebuchet MS"/>
                <a:ea typeface="Trebuchet MS"/>
                <a:cs typeface="Trebuchet MS"/>
                <a:sym typeface="Trebuchet MS"/>
              </a:rPr>
              <a:t>t</a:t>
            </a:r>
            <a:r>
              <a:rPr lang="en-US" sz="1700" b="0" i="0" u="sng" strike="noStrike" cap="none">
                <a:solidFill>
                  <a:srgbClr val="FFFFFF"/>
                </a:solidFill>
                <a:latin typeface="Helvetica Neue"/>
                <a:ea typeface="Helvetica Neue"/>
                <a:cs typeface="Helvetica Neue"/>
                <a:sym typeface="Helvetica Neue"/>
              </a:rPr>
              <a:t>he mo</a:t>
            </a:r>
            <a:r>
              <a:rPr lang="en-US" sz="1650" b="0" i="0" u="sng" strike="noStrike" cap="none">
                <a:solidFill>
                  <a:srgbClr val="FFFFFF"/>
                </a:solidFill>
                <a:latin typeface="Trebuchet MS"/>
                <a:ea typeface="Trebuchet MS"/>
                <a:cs typeface="Trebuchet MS"/>
                <a:sym typeface="Trebuchet MS"/>
              </a:rPr>
              <a:t>ut</a:t>
            </a:r>
            <a:r>
              <a:rPr lang="en-US" sz="1700" b="0" i="0" u="sng" strike="noStrike" cap="none">
                <a:solidFill>
                  <a:srgbClr val="FFFFFF"/>
                </a:solidFill>
                <a:latin typeface="Helvetica Neue"/>
                <a:ea typeface="Helvetica Neue"/>
                <a:cs typeface="Helvetica Neue"/>
                <a:sym typeface="Helvetica Neue"/>
              </a:rPr>
              <a:t>h</a:t>
            </a:r>
            <a:r>
              <a:rPr lang="en-US" sz="1550" b="0" i="0" u="sng" strike="noStrike" cap="none">
                <a:solidFill>
                  <a:srgbClr val="FFFFFF"/>
                </a:solidFill>
                <a:latin typeface="Tahoma"/>
                <a:ea typeface="Tahoma"/>
                <a:cs typeface="Tahoma"/>
                <a:sym typeface="Tahoma"/>
              </a:rPr>
              <a:t>?</a:t>
            </a:r>
            <a:endParaRPr sz="1550" b="0" i="0" u="none" strike="noStrike" cap="none">
              <a:solidFill>
                <a:srgbClr val="000000"/>
              </a:solidFill>
              <a:latin typeface="Tahoma"/>
              <a:ea typeface="Tahoma"/>
              <a:cs typeface="Tahoma"/>
              <a:sym typeface="Tahoma"/>
            </a:endParaRPr>
          </a:p>
        </p:txBody>
      </p:sp>
      <p:sp>
        <p:nvSpPr>
          <p:cNvPr id="578" name="Google Shape;578;p34"/>
          <p:cNvSpPr txBox="1"/>
          <p:nvPr/>
        </p:nvSpPr>
        <p:spPr>
          <a:xfrm>
            <a:off x="7200985" y="1124618"/>
            <a:ext cx="1783899" cy="322514"/>
          </a:xfrm>
          <a:prstGeom prst="rect">
            <a:avLst/>
          </a:prstGeom>
          <a:noFill/>
          <a:ln>
            <a:noFill/>
          </a:ln>
        </p:spPr>
        <p:txBody>
          <a:bodyPr spcFirstLastPara="1" wrap="square" lIns="0" tIns="6975" rIns="0" bIns="0" anchor="t" anchorCtr="0">
            <a:spAutoFit/>
          </a:bodyPr>
          <a:lstStyle/>
          <a:p>
            <a:pPr marL="6350" marR="0" lvl="0" indent="0" algn="l" rtl="0">
              <a:lnSpc>
                <a:spcPct val="100000"/>
              </a:lnSpc>
              <a:spcBef>
                <a:spcPts val="0"/>
              </a:spcBef>
              <a:spcAft>
                <a:spcPts val="0"/>
              </a:spcAft>
              <a:buNone/>
            </a:pPr>
            <a:r>
              <a:rPr lang="en-US" sz="2050" b="0" i="0" u="sng" strike="noStrike" cap="none">
                <a:solidFill>
                  <a:srgbClr val="181769"/>
                </a:solidFill>
                <a:latin typeface="Helvetica Neue"/>
                <a:ea typeface="Helvetica Neue"/>
                <a:cs typeface="Helvetica Neue"/>
                <a:sym typeface="Helvetica Neue"/>
              </a:rPr>
              <a:t>Excess ea</a:t>
            </a:r>
            <a:r>
              <a:rPr lang="en-US" sz="1975" b="0" i="0" u="sng" strike="noStrike" cap="none">
                <a:solidFill>
                  <a:srgbClr val="181769"/>
                </a:solidFill>
                <a:latin typeface="Trebuchet MS"/>
                <a:ea typeface="Trebuchet MS"/>
                <a:cs typeface="Trebuchet MS"/>
                <a:sym typeface="Trebuchet MS"/>
              </a:rPr>
              <a:t>ting</a:t>
            </a:r>
            <a:r>
              <a:rPr lang="en-US" sz="1875" b="0" i="0" u="sng" strike="noStrike" cap="none">
                <a:solidFill>
                  <a:srgbClr val="181769"/>
                </a:solidFill>
                <a:latin typeface="Tahoma"/>
                <a:ea typeface="Tahoma"/>
                <a:cs typeface="Tahoma"/>
                <a:sym typeface="Tahoma"/>
              </a:rPr>
              <a:t>?</a:t>
            </a:r>
            <a:endParaRPr sz="1875" b="0" i="0" u="none" strike="noStrike" cap="none">
              <a:solidFill>
                <a:srgbClr val="000000"/>
              </a:solidFill>
              <a:latin typeface="Tahoma"/>
              <a:ea typeface="Tahoma"/>
              <a:cs typeface="Tahoma"/>
              <a:sym typeface="Tahom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582"/>
        <p:cNvGrpSpPr/>
        <p:nvPr/>
      </p:nvGrpSpPr>
      <p:grpSpPr>
        <a:xfrm>
          <a:off x="0" y="0"/>
          <a:ext cx="0" cy="0"/>
          <a:chOff x="0" y="0"/>
          <a:chExt cx="0" cy="0"/>
        </a:xfrm>
      </p:grpSpPr>
      <p:sp>
        <p:nvSpPr>
          <p:cNvPr id="583" name="Google Shape;583;p35"/>
          <p:cNvSpPr/>
          <p:nvPr/>
        </p:nvSpPr>
        <p:spPr>
          <a:xfrm>
            <a:off x="2387172" y="1787310"/>
            <a:ext cx="4763" cy="2943225"/>
          </a:xfrm>
          <a:custGeom>
            <a:avLst/>
            <a:gdLst/>
            <a:ahLst/>
            <a:cxnLst/>
            <a:rect l="l" t="t" r="r" b="b"/>
            <a:pathLst>
              <a:path w="9525" h="5886450" extrusionOk="0">
                <a:moveTo>
                  <a:pt x="9524" y="5886449"/>
                </a:moveTo>
                <a:lnTo>
                  <a:pt x="0" y="5886449"/>
                </a:lnTo>
                <a:lnTo>
                  <a:pt x="0" y="0"/>
                </a:lnTo>
                <a:lnTo>
                  <a:pt x="9524" y="0"/>
                </a:lnTo>
                <a:lnTo>
                  <a:pt x="9524" y="5886449"/>
                </a:lnTo>
                <a:close/>
              </a:path>
            </a:pathLst>
          </a:custGeom>
          <a:solidFill>
            <a:srgbClr val="29285C">
              <a:alpha val="1843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584" name="Google Shape;584;p35"/>
          <p:cNvSpPr txBox="1"/>
          <p:nvPr/>
        </p:nvSpPr>
        <p:spPr>
          <a:xfrm>
            <a:off x="301229" y="1644087"/>
            <a:ext cx="776288" cy="253593"/>
          </a:xfrm>
          <a:prstGeom prst="rect">
            <a:avLst/>
          </a:prstGeom>
          <a:noFill/>
          <a:ln>
            <a:noFill/>
          </a:ln>
        </p:spPr>
        <p:txBody>
          <a:bodyPr spcFirstLastPara="1" wrap="square" lIns="0" tIns="7300" rIns="0" bIns="0" anchor="t" anchorCtr="0">
            <a:spAutoFit/>
          </a:bodyPr>
          <a:lstStyle/>
          <a:p>
            <a:pPr marL="6350" marR="0" lvl="0" indent="0" algn="l" rtl="0">
              <a:lnSpc>
                <a:spcPct val="100000"/>
              </a:lnSpc>
              <a:spcBef>
                <a:spcPts val="0"/>
              </a:spcBef>
              <a:spcAft>
                <a:spcPts val="0"/>
              </a:spcAft>
              <a:buNone/>
            </a:pPr>
            <a:r>
              <a:rPr lang="en-US" sz="1600" b="0" i="0" u="none" strike="noStrike" cap="none">
                <a:solidFill>
                  <a:srgbClr val="181769"/>
                </a:solidFill>
                <a:latin typeface="Helvetica Neue"/>
                <a:ea typeface="Helvetica Neue"/>
                <a:cs typeface="Helvetica Neue"/>
                <a:sym typeface="Helvetica Neue"/>
              </a:rPr>
              <a:t>T</a:t>
            </a:r>
            <a:r>
              <a:rPr lang="en-US" sz="1550" b="0" i="0" u="none" strike="noStrike" cap="none">
                <a:solidFill>
                  <a:srgbClr val="181769"/>
                </a:solidFill>
                <a:latin typeface="Trebuchet MS"/>
                <a:ea typeface="Trebuchet MS"/>
                <a:cs typeface="Trebuchet MS"/>
                <a:sym typeface="Trebuchet MS"/>
              </a:rPr>
              <a:t>r</a:t>
            </a:r>
            <a:r>
              <a:rPr lang="en-US" sz="1600" b="0" i="0" u="none" strike="noStrike" cap="none">
                <a:solidFill>
                  <a:srgbClr val="181769"/>
                </a:solidFill>
                <a:latin typeface="Helvetica Neue"/>
                <a:ea typeface="Helvetica Neue"/>
                <a:cs typeface="Helvetica Neue"/>
                <a:sym typeface="Helvetica Neue"/>
              </a:rPr>
              <a:t>aining</a:t>
            </a:r>
            <a:endParaRPr sz="1600" b="0" i="0" u="none" strike="noStrike" cap="none">
              <a:solidFill>
                <a:srgbClr val="000000"/>
              </a:solidFill>
              <a:latin typeface="Helvetica Neue"/>
              <a:ea typeface="Helvetica Neue"/>
              <a:cs typeface="Helvetica Neue"/>
              <a:sym typeface="Helvetica Neue"/>
            </a:endParaRPr>
          </a:p>
        </p:txBody>
      </p:sp>
      <p:sp>
        <p:nvSpPr>
          <p:cNvPr id="585" name="Google Shape;585;p35"/>
          <p:cNvSpPr txBox="1"/>
          <p:nvPr/>
        </p:nvSpPr>
        <p:spPr>
          <a:xfrm>
            <a:off x="301229" y="2296042"/>
            <a:ext cx="1871027" cy="323548"/>
          </a:xfrm>
          <a:prstGeom prst="rect">
            <a:avLst/>
          </a:prstGeom>
          <a:noFill/>
          <a:ln>
            <a:noFill/>
          </a:ln>
        </p:spPr>
        <p:txBody>
          <a:bodyPr spcFirstLastPara="1" wrap="square" lIns="0" tIns="5700" rIns="0" bIns="0" anchor="t" anchorCtr="0">
            <a:spAutoFit/>
          </a:bodyPr>
          <a:lstStyle/>
          <a:p>
            <a:pPr marL="6350" marR="2540" lvl="0" indent="0" algn="ctr" rtl="0">
              <a:lnSpc>
                <a:spcPct val="117700"/>
              </a:lnSpc>
              <a:spcBef>
                <a:spcPts val="0"/>
              </a:spcBef>
              <a:spcAft>
                <a:spcPts val="0"/>
              </a:spcAft>
              <a:buNone/>
            </a:pPr>
            <a:r>
              <a:rPr lang="en-US" sz="875" b="0" i="0" u="none" strike="noStrike" cap="none">
                <a:solidFill>
                  <a:srgbClr val="181769"/>
                </a:solidFill>
                <a:latin typeface="Lucida Sans"/>
                <a:ea typeface="Lucida Sans"/>
                <a:cs typeface="Lucida Sans"/>
                <a:sym typeface="Lucida Sans"/>
              </a:rPr>
              <a:t>"Physical activity" should not be  confused with "exercise."</a:t>
            </a:r>
            <a:endParaRPr sz="875" b="0" i="0" u="none" strike="noStrike" cap="none">
              <a:solidFill>
                <a:srgbClr val="000000"/>
              </a:solidFill>
              <a:latin typeface="Lucida Sans"/>
              <a:ea typeface="Lucida Sans"/>
              <a:cs typeface="Lucida Sans"/>
              <a:sym typeface="Lucida Sans"/>
            </a:endParaRPr>
          </a:p>
        </p:txBody>
      </p:sp>
      <p:sp>
        <p:nvSpPr>
          <p:cNvPr id="586" name="Google Shape;586;p35"/>
          <p:cNvSpPr/>
          <p:nvPr/>
        </p:nvSpPr>
        <p:spPr>
          <a:xfrm>
            <a:off x="8268710" y="514350"/>
            <a:ext cx="360680" cy="360680"/>
          </a:xfrm>
          <a:custGeom>
            <a:avLst/>
            <a:gdLst/>
            <a:ahLst/>
            <a:cxnLst/>
            <a:rect l="l" t="t" r="r" b="b"/>
            <a:pathLst>
              <a:path w="721359" h="721360" extrusionOk="0">
                <a:moveTo>
                  <a:pt x="360649" y="721299"/>
                </a:moveTo>
                <a:lnTo>
                  <a:pt x="313052" y="718207"/>
                </a:lnTo>
                <a:lnTo>
                  <a:pt x="266864" y="709057"/>
                </a:lnTo>
                <a:lnTo>
                  <a:pt x="222559" y="694038"/>
                </a:lnTo>
                <a:lnTo>
                  <a:pt x="180607" y="673336"/>
                </a:lnTo>
                <a:lnTo>
                  <a:pt x="141483" y="647141"/>
                </a:lnTo>
                <a:lnTo>
                  <a:pt x="105658" y="615641"/>
                </a:lnTo>
                <a:lnTo>
                  <a:pt x="74157" y="579816"/>
                </a:lnTo>
                <a:lnTo>
                  <a:pt x="47962" y="540691"/>
                </a:lnTo>
                <a:lnTo>
                  <a:pt x="27261" y="498740"/>
                </a:lnTo>
                <a:lnTo>
                  <a:pt x="12241" y="454434"/>
                </a:lnTo>
                <a:lnTo>
                  <a:pt x="3091" y="408246"/>
                </a:lnTo>
                <a:lnTo>
                  <a:pt x="0" y="360649"/>
                </a:lnTo>
                <a:lnTo>
                  <a:pt x="3091" y="313052"/>
                </a:lnTo>
                <a:lnTo>
                  <a:pt x="12241" y="266865"/>
                </a:lnTo>
                <a:lnTo>
                  <a:pt x="27261" y="222559"/>
                </a:lnTo>
                <a:lnTo>
                  <a:pt x="47962" y="180607"/>
                </a:lnTo>
                <a:lnTo>
                  <a:pt x="74157" y="141483"/>
                </a:lnTo>
                <a:lnTo>
                  <a:pt x="105658" y="105658"/>
                </a:lnTo>
                <a:lnTo>
                  <a:pt x="141483" y="74157"/>
                </a:lnTo>
                <a:lnTo>
                  <a:pt x="180607" y="47962"/>
                </a:lnTo>
                <a:lnTo>
                  <a:pt x="222559" y="27261"/>
                </a:lnTo>
                <a:lnTo>
                  <a:pt x="266865" y="12241"/>
                </a:lnTo>
                <a:lnTo>
                  <a:pt x="313052" y="3091"/>
                </a:lnTo>
                <a:lnTo>
                  <a:pt x="360649" y="0"/>
                </a:lnTo>
                <a:lnTo>
                  <a:pt x="408246" y="3091"/>
                </a:lnTo>
                <a:lnTo>
                  <a:pt x="454434" y="12241"/>
                </a:lnTo>
                <a:lnTo>
                  <a:pt x="482104" y="21621"/>
                </a:lnTo>
                <a:lnTo>
                  <a:pt x="360649" y="21621"/>
                </a:lnTo>
                <a:lnTo>
                  <a:pt x="307102" y="25806"/>
                </a:lnTo>
                <a:lnTo>
                  <a:pt x="255597" y="38148"/>
                </a:lnTo>
                <a:lnTo>
                  <a:pt x="206893" y="58330"/>
                </a:lnTo>
                <a:lnTo>
                  <a:pt x="161753" y="86032"/>
                </a:lnTo>
                <a:lnTo>
                  <a:pt x="120937" y="120937"/>
                </a:lnTo>
                <a:lnTo>
                  <a:pt x="86032" y="161753"/>
                </a:lnTo>
                <a:lnTo>
                  <a:pt x="58330" y="206893"/>
                </a:lnTo>
                <a:lnTo>
                  <a:pt x="38148" y="255597"/>
                </a:lnTo>
                <a:lnTo>
                  <a:pt x="25806" y="307102"/>
                </a:lnTo>
                <a:lnTo>
                  <a:pt x="21621" y="360649"/>
                </a:lnTo>
                <a:lnTo>
                  <a:pt x="25806" y="414196"/>
                </a:lnTo>
                <a:lnTo>
                  <a:pt x="38148" y="465702"/>
                </a:lnTo>
                <a:lnTo>
                  <a:pt x="58330" y="514405"/>
                </a:lnTo>
                <a:lnTo>
                  <a:pt x="86032" y="559546"/>
                </a:lnTo>
                <a:lnTo>
                  <a:pt x="120937" y="600362"/>
                </a:lnTo>
                <a:lnTo>
                  <a:pt x="161753" y="635267"/>
                </a:lnTo>
                <a:lnTo>
                  <a:pt x="206893" y="662969"/>
                </a:lnTo>
                <a:lnTo>
                  <a:pt x="255597" y="683150"/>
                </a:lnTo>
                <a:lnTo>
                  <a:pt x="307102" y="695493"/>
                </a:lnTo>
                <a:lnTo>
                  <a:pt x="360649" y="699677"/>
                </a:lnTo>
                <a:lnTo>
                  <a:pt x="482104" y="699677"/>
                </a:lnTo>
                <a:lnTo>
                  <a:pt x="454434" y="709058"/>
                </a:lnTo>
                <a:lnTo>
                  <a:pt x="408246" y="718207"/>
                </a:lnTo>
                <a:lnTo>
                  <a:pt x="360649" y="721299"/>
                </a:lnTo>
                <a:close/>
              </a:path>
              <a:path w="721359" h="721360" extrusionOk="0">
                <a:moveTo>
                  <a:pt x="482104" y="699677"/>
                </a:moveTo>
                <a:lnTo>
                  <a:pt x="360649" y="699677"/>
                </a:lnTo>
                <a:lnTo>
                  <a:pt x="414196" y="695493"/>
                </a:lnTo>
                <a:lnTo>
                  <a:pt x="465702" y="683150"/>
                </a:lnTo>
                <a:lnTo>
                  <a:pt x="514406" y="662969"/>
                </a:lnTo>
                <a:lnTo>
                  <a:pt x="559546" y="635267"/>
                </a:lnTo>
                <a:lnTo>
                  <a:pt x="600362" y="600362"/>
                </a:lnTo>
                <a:lnTo>
                  <a:pt x="635267" y="559546"/>
                </a:lnTo>
                <a:lnTo>
                  <a:pt x="662969" y="514405"/>
                </a:lnTo>
                <a:lnTo>
                  <a:pt x="683150" y="465702"/>
                </a:lnTo>
                <a:lnTo>
                  <a:pt x="695493" y="414196"/>
                </a:lnTo>
                <a:lnTo>
                  <a:pt x="699677" y="360649"/>
                </a:lnTo>
                <a:lnTo>
                  <a:pt x="695493" y="307102"/>
                </a:lnTo>
                <a:lnTo>
                  <a:pt x="683150" y="255597"/>
                </a:lnTo>
                <a:lnTo>
                  <a:pt x="662969" y="206893"/>
                </a:lnTo>
                <a:lnTo>
                  <a:pt x="635267" y="161753"/>
                </a:lnTo>
                <a:lnTo>
                  <a:pt x="600362" y="120937"/>
                </a:lnTo>
                <a:lnTo>
                  <a:pt x="559546" y="86032"/>
                </a:lnTo>
                <a:lnTo>
                  <a:pt x="514405" y="58330"/>
                </a:lnTo>
                <a:lnTo>
                  <a:pt x="465702" y="38148"/>
                </a:lnTo>
                <a:lnTo>
                  <a:pt x="414196" y="25806"/>
                </a:lnTo>
                <a:lnTo>
                  <a:pt x="360649" y="21621"/>
                </a:lnTo>
                <a:lnTo>
                  <a:pt x="482104" y="21621"/>
                </a:lnTo>
                <a:lnTo>
                  <a:pt x="540691" y="47962"/>
                </a:lnTo>
                <a:lnTo>
                  <a:pt x="579816" y="74157"/>
                </a:lnTo>
                <a:lnTo>
                  <a:pt x="615641" y="105658"/>
                </a:lnTo>
                <a:lnTo>
                  <a:pt x="647141" y="141533"/>
                </a:lnTo>
                <a:lnTo>
                  <a:pt x="673336" y="180671"/>
                </a:lnTo>
                <a:lnTo>
                  <a:pt x="694038" y="222613"/>
                </a:lnTo>
                <a:lnTo>
                  <a:pt x="709057" y="266897"/>
                </a:lnTo>
                <a:lnTo>
                  <a:pt x="718207" y="313062"/>
                </a:lnTo>
                <a:lnTo>
                  <a:pt x="721299" y="360649"/>
                </a:lnTo>
                <a:lnTo>
                  <a:pt x="718207" y="408246"/>
                </a:lnTo>
                <a:lnTo>
                  <a:pt x="709057" y="454434"/>
                </a:lnTo>
                <a:lnTo>
                  <a:pt x="694038" y="498740"/>
                </a:lnTo>
                <a:lnTo>
                  <a:pt x="673336" y="540691"/>
                </a:lnTo>
                <a:lnTo>
                  <a:pt x="647141" y="579816"/>
                </a:lnTo>
                <a:lnTo>
                  <a:pt x="615641" y="615641"/>
                </a:lnTo>
                <a:lnTo>
                  <a:pt x="579816" y="647141"/>
                </a:lnTo>
                <a:lnTo>
                  <a:pt x="540691" y="673336"/>
                </a:lnTo>
                <a:lnTo>
                  <a:pt x="498740" y="694038"/>
                </a:lnTo>
                <a:lnTo>
                  <a:pt x="482104" y="699677"/>
                </a:lnTo>
                <a:close/>
              </a:path>
            </a:pathLst>
          </a:custGeom>
          <a:solidFill>
            <a:srgbClr val="18176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587" name="Google Shape;587;p35"/>
          <p:cNvSpPr txBox="1"/>
          <p:nvPr/>
        </p:nvSpPr>
        <p:spPr>
          <a:xfrm>
            <a:off x="8311579" y="628037"/>
            <a:ext cx="275273" cy="129523"/>
          </a:xfrm>
          <a:prstGeom prst="rect">
            <a:avLst/>
          </a:prstGeom>
          <a:noFill/>
          <a:ln>
            <a:noFill/>
          </a:ln>
        </p:spPr>
        <p:txBody>
          <a:bodyPr spcFirstLastPara="1" wrap="square" lIns="0" tIns="6350" rIns="0" bIns="0" anchor="t" anchorCtr="0">
            <a:spAutoFit/>
          </a:bodyPr>
          <a:lstStyle/>
          <a:p>
            <a:pPr marL="6350" marR="0" lvl="0" indent="0" algn="l" rtl="0">
              <a:lnSpc>
                <a:spcPct val="100000"/>
              </a:lnSpc>
              <a:spcBef>
                <a:spcPts val="0"/>
              </a:spcBef>
              <a:spcAft>
                <a:spcPts val="0"/>
              </a:spcAft>
              <a:buNone/>
            </a:pPr>
            <a:r>
              <a:rPr lang="en-US" sz="800" b="0" i="0" u="none" strike="noStrike" cap="none">
                <a:solidFill>
                  <a:srgbClr val="181769"/>
                </a:solidFill>
                <a:latin typeface="Lucida Sans"/>
                <a:ea typeface="Lucida Sans"/>
                <a:cs typeface="Lucida Sans"/>
                <a:sym typeface="Lucida Sans"/>
              </a:rPr>
              <a:t>YLC</a:t>
            </a:r>
            <a:endParaRPr sz="800" b="0" i="0" u="none" strike="noStrike" cap="none">
              <a:solidFill>
                <a:srgbClr val="000000"/>
              </a:solidFill>
              <a:latin typeface="Lucida Sans"/>
              <a:ea typeface="Lucida Sans"/>
              <a:cs typeface="Lucida Sans"/>
              <a:sym typeface="Lucida Sans"/>
            </a:endParaRPr>
          </a:p>
        </p:txBody>
      </p:sp>
      <p:sp>
        <p:nvSpPr>
          <p:cNvPr id="588" name="Google Shape;588;p35"/>
          <p:cNvSpPr/>
          <p:nvPr/>
        </p:nvSpPr>
        <p:spPr>
          <a:xfrm>
            <a:off x="4569619" y="1787310"/>
            <a:ext cx="4763" cy="2943225"/>
          </a:xfrm>
          <a:custGeom>
            <a:avLst/>
            <a:gdLst/>
            <a:ahLst/>
            <a:cxnLst/>
            <a:rect l="l" t="t" r="r" b="b"/>
            <a:pathLst>
              <a:path w="9525" h="5886450" extrusionOk="0">
                <a:moveTo>
                  <a:pt x="9524" y="5886449"/>
                </a:moveTo>
                <a:lnTo>
                  <a:pt x="0" y="5886449"/>
                </a:lnTo>
                <a:lnTo>
                  <a:pt x="0" y="0"/>
                </a:lnTo>
                <a:lnTo>
                  <a:pt x="9524" y="0"/>
                </a:lnTo>
                <a:lnTo>
                  <a:pt x="9524" y="5886449"/>
                </a:lnTo>
                <a:close/>
              </a:path>
            </a:pathLst>
          </a:custGeom>
          <a:solidFill>
            <a:srgbClr val="29285C">
              <a:alpha val="1843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589" name="Google Shape;589;p35"/>
          <p:cNvSpPr txBox="1"/>
          <p:nvPr/>
        </p:nvSpPr>
        <p:spPr>
          <a:xfrm>
            <a:off x="2780330" y="1644164"/>
            <a:ext cx="1185863" cy="251990"/>
          </a:xfrm>
          <a:prstGeom prst="rect">
            <a:avLst/>
          </a:prstGeom>
          <a:noFill/>
          <a:ln>
            <a:noFill/>
          </a:ln>
        </p:spPr>
        <p:txBody>
          <a:bodyPr spcFirstLastPara="1" wrap="square" lIns="0" tIns="5700" rIns="0" bIns="0" anchor="t" anchorCtr="0">
            <a:spAutoFit/>
          </a:bodyPr>
          <a:lstStyle/>
          <a:p>
            <a:pPr marL="6350" marR="0" lvl="0" indent="0" algn="l" rtl="0">
              <a:lnSpc>
                <a:spcPct val="100000"/>
              </a:lnSpc>
              <a:spcBef>
                <a:spcPts val="0"/>
              </a:spcBef>
              <a:spcAft>
                <a:spcPts val="0"/>
              </a:spcAft>
              <a:buNone/>
            </a:pPr>
            <a:r>
              <a:rPr lang="en-US" sz="1600" b="0" i="0" u="none" strike="noStrike" cap="none">
                <a:solidFill>
                  <a:srgbClr val="181769"/>
                </a:solidFill>
                <a:latin typeface="Helvetica Neue"/>
                <a:ea typeface="Helvetica Neue"/>
                <a:cs typeface="Helvetica Neue"/>
                <a:sym typeface="Helvetica Neue"/>
              </a:rPr>
              <a:t>Ac</a:t>
            </a:r>
            <a:r>
              <a:rPr lang="en-US" sz="1550" b="0" i="0" u="none" strike="noStrike" cap="none">
                <a:solidFill>
                  <a:srgbClr val="181769"/>
                </a:solidFill>
                <a:latin typeface="Trebuchet MS"/>
                <a:ea typeface="Trebuchet MS"/>
                <a:cs typeface="Trebuchet MS"/>
                <a:sym typeface="Trebuchet MS"/>
              </a:rPr>
              <a:t>t</a:t>
            </a:r>
            <a:r>
              <a:rPr lang="en-US" sz="1600" b="0" i="0" u="none" strike="noStrike" cap="none">
                <a:solidFill>
                  <a:srgbClr val="181769"/>
                </a:solidFill>
                <a:latin typeface="Helvetica Neue"/>
                <a:ea typeface="Helvetica Neue"/>
                <a:cs typeface="Helvetica Neue"/>
                <a:sym typeface="Helvetica Neue"/>
              </a:rPr>
              <a:t>i</a:t>
            </a:r>
            <a:r>
              <a:rPr lang="en-US" sz="1550" b="0" i="0" u="none" strike="noStrike" cap="none">
                <a:solidFill>
                  <a:srgbClr val="181769"/>
                </a:solidFill>
                <a:latin typeface="Trebuchet MS"/>
                <a:ea typeface="Trebuchet MS"/>
                <a:cs typeface="Trebuchet MS"/>
                <a:sym typeface="Trebuchet MS"/>
              </a:rPr>
              <a:t>v</a:t>
            </a:r>
            <a:r>
              <a:rPr lang="en-US" sz="1600" b="0" i="0" u="none" strike="noStrike" cap="none">
                <a:solidFill>
                  <a:srgbClr val="181769"/>
                </a:solidFill>
                <a:latin typeface="Helvetica Neue"/>
                <a:ea typeface="Helvetica Neue"/>
                <a:cs typeface="Helvetica Neue"/>
                <a:sym typeface="Helvetica Neue"/>
              </a:rPr>
              <a:t>i</a:t>
            </a:r>
            <a:r>
              <a:rPr lang="en-US" sz="1550" b="0" i="0" u="none" strike="noStrike" cap="none">
                <a:solidFill>
                  <a:srgbClr val="181769"/>
                </a:solidFill>
                <a:latin typeface="Trebuchet MS"/>
                <a:ea typeface="Trebuchet MS"/>
                <a:cs typeface="Trebuchet MS"/>
                <a:sym typeface="Trebuchet MS"/>
              </a:rPr>
              <a:t>ty </a:t>
            </a:r>
            <a:r>
              <a:rPr lang="en-US" sz="1600" b="0" i="0" u="none" strike="noStrike" cap="none">
                <a:solidFill>
                  <a:srgbClr val="181769"/>
                </a:solidFill>
                <a:latin typeface="Helvetica Neue"/>
                <a:ea typeface="Helvetica Neue"/>
                <a:cs typeface="Helvetica Neue"/>
                <a:sym typeface="Helvetica Neue"/>
              </a:rPr>
              <a:t>le</a:t>
            </a:r>
            <a:r>
              <a:rPr lang="en-US" sz="1550" b="0" i="0" u="none" strike="noStrike" cap="none">
                <a:solidFill>
                  <a:srgbClr val="181769"/>
                </a:solidFill>
                <a:latin typeface="Trebuchet MS"/>
                <a:ea typeface="Trebuchet MS"/>
                <a:cs typeface="Trebuchet MS"/>
                <a:sym typeface="Trebuchet MS"/>
              </a:rPr>
              <a:t>v</a:t>
            </a:r>
            <a:r>
              <a:rPr lang="en-US" sz="1600" b="0" i="0" u="none" strike="noStrike" cap="none">
                <a:solidFill>
                  <a:srgbClr val="181769"/>
                </a:solidFill>
                <a:latin typeface="Helvetica Neue"/>
                <a:ea typeface="Helvetica Neue"/>
                <a:cs typeface="Helvetica Neue"/>
                <a:sym typeface="Helvetica Neue"/>
              </a:rPr>
              <a:t>el</a:t>
            </a:r>
            <a:endParaRPr sz="1600" b="0" i="0" u="none" strike="noStrike" cap="none">
              <a:solidFill>
                <a:srgbClr val="000000"/>
              </a:solidFill>
              <a:latin typeface="Helvetica Neue"/>
              <a:ea typeface="Helvetica Neue"/>
              <a:cs typeface="Helvetica Neue"/>
              <a:sym typeface="Helvetica Neue"/>
            </a:endParaRPr>
          </a:p>
        </p:txBody>
      </p:sp>
      <p:sp>
        <p:nvSpPr>
          <p:cNvPr id="590" name="Google Shape;590;p35"/>
          <p:cNvSpPr txBox="1"/>
          <p:nvPr/>
        </p:nvSpPr>
        <p:spPr>
          <a:xfrm>
            <a:off x="2769904" y="2232112"/>
            <a:ext cx="1467485" cy="636256"/>
          </a:xfrm>
          <a:prstGeom prst="rect">
            <a:avLst/>
          </a:prstGeom>
          <a:noFill/>
          <a:ln>
            <a:noFill/>
          </a:ln>
        </p:spPr>
        <p:txBody>
          <a:bodyPr spcFirstLastPara="1" wrap="square" lIns="0" tIns="6025" rIns="0" bIns="0" anchor="t" anchorCtr="0">
            <a:spAutoFit/>
          </a:bodyPr>
          <a:lstStyle/>
          <a:p>
            <a:pPr marL="6350" marR="2540" lvl="0" indent="0" algn="ctr" rtl="0">
              <a:lnSpc>
                <a:spcPct val="116599"/>
              </a:lnSpc>
              <a:spcBef>
                <a:spcPts val="0"/>
              </a:spcBef>
              <a:spcAft>
                <a:spcPts val="0"/>
              </a:spcAft>
              <a:buNone/>
            </a:pPr>
            <a:r>
              <a:rPr lang="en-US" sz="875" b="0" i="0" u="none" strike="noStrike" cap="none">
                <a:solidFill>
                  <a:srgbClr val="181769"/>
                </a:solidFill>
                <a:latin typeface="Lucida Sans"/>
                <a:ea typeface="Lucida Sans"/>
                <a:cs typeface="Lucida Sans"/>
                <a:sym typeface="Lucida Sans"/>
              </a:rPr>
              <a:t>Increasing the level of  physical activity is a social  need, not just an individual  one. </a:t>
            </a:r>
            <a:endParaRPr sz="875" b="0" i="0" u="none" strike="noStrike" cap="none">
              <a:solidFill>
                <a:srgbClr val="000000"/>
              </a:solidFill>
              <a:latin typeface="Lucida Sans"/>
              <a:ea typeface="Lucida Sans"/>
              <a:cs typeface="Lucida Sans"/>
              <a:sym typeface="Lucida Sans"/>
            </a:endParaRPr>
          </a:p>
        </p:txBody>
      </p:sp>
      <p:sp>
        <p:nvSpPr>
          <p:cNvPr id="591" name="Google Shape;591;p35"/>
          <p:cNvSpPr/>
          <p:nvPr/>
        </p:nvSpPr>
        <p:spPr>
          <a:xfrm>
            <a:off x="6752065" y="1787310"/>
            <a:ext cx="4763" cy="2943225"/>
          </a:xfrm>
          <a:custGeom>
            <a:avLst/>
            <a:gdLst/>
            <a:ahLst/>
            <a:cxnLst/>
            <a:rect l="l" t="t" r="r" b="b"/>
            <a:pathLst>
              <a:path w="9525" h="5886450" extrusionOk="0">
                <a:moveTo>
                  <a:pt x="9524" y="5886449"/>
                </a:moveTo>
                <a:lnTo>
                  <a:pt x="0" y="5886449"/>
                </a:lnTo>
                <a:lnTo>
                  <a:pt x="0" y="0"/>
                </a:lnTo>
                <a:lnTo>
                  <a:pt x="9524" y="0"/>
                </a:lnTo>
                <a:lnTo>
                  <a:pt x="9524" y="5886449"/>
                </a:lnTo>
                <a:close/>
              </a:path>
            </a:pathLst>
          </a:custGeom>
          <a:solidFill>
            <a:srgbClr val="29285C">
              <a:alpha val="1843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592" name="Google Shape;592;p35"/>
          <p:cNvSpPr txBox="1"/>
          <p:nvPr/>
        </p:nvSpPr>
        <p:spPr>
          <a:xfrm>
            <a:off x="4728754" y="1585249"/>
            <a:ext cx="1156653" cy="230509"/>
          </a:xfrm>
          <a:prstGeom prst="rect">
            <a:avLst/>
          </a:prstGeom>
          <a:noFill/>
          <a:ln>
            <a:noFill/>
          </a:ln>
        </p:spPr>
        <p:txBody>
          <a:bodyPr spcFirstLastPara="1" wrap="square" lIns="0" tIns="7300" rIns="0" bIns="0" anchor="t" anchorCtr="0">
            <a:spAutoFit/>
          </a:bodyPr>
          <a:lstStyle/>
          <a:p>
            <a:pPr marL="6350" marR="0" lvl="0" indent="0" algn="l" rtl="0">
              <a:lnSpc>
                <a:spcPct val="100000"/>
              </a:lnSpc>
              <a:spcBef>
                <a:spcPts val="0"/>
              </a:spcBef>
              <a:spcAft>
                <a:spcPts val="0"/>
              </a:spcAft>
              <a:buNone/>
            </a:pPr>
            <a:r>
              <a:rPr lang="en-US" sz="1450" b="0" i="0" u="none" strike="noStrike" cap="none">
                <a:solidFill>
                  <a:srgbClr val="181769"/>
                </a:solidFill>
                <a:latin typeface="Helvetica Neue"/>
                <a:ea typeface="Helvetica Neue"/>
                <a:cs typeface="Helvetica Neue"/>
                <a:sym typeface="Helvetica Neue"/>
              </a:rPr>
              <a:t>Con</a:t>
            </a:r>
            <a:r>
              <a:rPr lang="en-US" sz="1400" b="0" i="0" u="none" strike="noStrike" cap="none">
                <a:solidFill>
                  <a:srgbClr val="181769"/>
                </a:solidFill>
                <a:latin typeface="Trebuchet MS"/>
                <a:ea typeface="Trebuchet MS"/>
                <a:cs typeface="Trebuchet MS"/>
                <a:sym typeface="Trebuchet MS"/>
              </a:rPr>
              <a:t>tr</a:t>
            </a:r>
            <a:r>
              <a:rPr lang="en-US" sz="1450" b="0" i="0" u="none" strike="noStrike" cap="none">
                <a:solidFill>
                  <a:srgbClr val="181769"/>
                </a:solidFill>
                <a:latin typeface="Helvetica Neue"/>
                <a:ea typeface="Helvetica Neue"/>
                <a:cs typeface="Helvetica Neue"/>
                <a:sym typeface="Helvetica Neue"/>
              </a:rPr>
              <a:t>ib</a:t>
            </a:r>
            <a:r>
              <a:rPr lang="en-US" sz="1400" b="0" i="0" u="none" strike="noStrike" cap="none">
                <a:solidFill>
                  <a:srgbClr val="181769"/>
                </a:solidFill>
                <a:latin typeface="Trebuchet MS"/>
                <a:ea typeface="Trebuchet MS"/>
                <a:cs typeface="Trebuchet MS"/>
                <a:sym typeface="Trebuchet MS"/>
              </a:rPr>
              <a:t>ut</a:t>
            </a:r>
            <a:r>
              <a:rPr lang="en-US" sz="1450" b="0" i="0" u="none" strike="noStrike" cap="none">
                <a:solidFill>
                  <a:srgbClr val="181769"/>
                </a:solidFill>
                <a:latin typeface="Helvetica Neue"/>
                <a:ea typeface="Helvetica Neue"/>
                <a:cs typeface="Helvetica Neue"/>
                <a:sym typeface="Helvetica Neue"/>
              </a:rPr>
              <a:t>ion</a:t>
            </a:r>
            <a:r>
              <a:rPr lang="en-US" sz="1325" b="0" i="0" u="none" strike="noStrike" cap="none">
                <a:solidFill>
                  <a:srgbClr val="181769"/>
                </a:solidFill>
                <a:latin typeface="Tahoma"/>
                <a:ea typeface="Tahoma"/>
                <a:cs typeface="Tahoma"/>
                <a:sym typeface="Tahoma"/>
              </a:rPr>
              <a:t>:</a:t>
            </a:r>
            <a:endParaRPr sz="1325" b="0" i="0" u="none" strike="noStrike" cap="none">
              <a:solidFill>
                <a:srgbClr val="000000"/>
              </a:solidFill>
              <a:latin typeface="Tahoma"/>
              <a:ea typeface="Tahoma"/>
              <a:cs typeface="Tahoma"/>
              <a:sym typeface="Tahoma"/>
            </a:endParaRPr>
          </a:p>
        </p:txBody>
      </p:sp>
      <p:sp>
        <p:nvSpPr>
          <p:cNvPr id="593" name="Google Shape;593;p35"/>
          <p:cNvSpPr txBox="1"/>
          <p:nvPr/>
        </p:nvSpPr>
        <p:spPr>
          <a:xfrm>
            <a:off x="4728754" y="2166207"/>
            <a:ext cx="1876425" cy="595219"/>
          </a:xfrm>
          <a:prstGeom prst="rect">
            <a:avLst/>
          </a:prstGeom>
          <a:noFill/>
          <a:ln>
            <a:noFill/>
          </a:ln>
        </p:spPr>
        <p:txBody>
          <a:bodyPr spcFirstLastPara="1" wrap="square" lIns="0" tIns="6025" rIns="0" bIns="0" anchor="t" anchorCtr="0">
            <a:spAutoFit/>
          </a:bodyPr>
          <a:lstStyle/>
          <a:p>
            <a:pPr marL="6350" marR="177800" lvl="0" indent="0" algn="ctr" rtl="0">
              <a:lnSpc>
                <a:spcPct val="116300"/>
              </a:lnSpc>
              <a:spcBef>
                <a:spcPts val="0"/>
              </a:spcBef>
              <a:spcAft>
                <a:spcPts val="0"/>
              </a:spcAft>
              <a:buNone/>
            </a:pPr>
            <a:r>
              <a:rPr lang="en-US" sz="825" b="0" i="0" u="none" strike="noStrike" cap="none">
                <a:solidFill>
                  <a:srgbClr val="181769"/>
                </a:solidFill>
                <a:latin typeface="Lucida Sans"/>
                <a:ea typeface="Lucida Sans"/>
                <a:cs typeface="Lucida Sans"/>
                <a:sym typeface="Lucida Sans"/>
              </a:rPr>
              <a:t>Physical activity contributes to  prolonging life and improving its  quality , through multiple benefits</a:t>
            </a:r>
            <a:endParaRPr sz="825" b="0" i="0" u="none" strike="noStrike" cap="none">
              <a:solidFill>
                <a:srgbClr val="000000"/>
              </a:solidFill>
              <a:latin typeface="Lucida Sans"/>
              <a:ea typeface="Lucida Sans"/>
              <a:cs typeface="Lucida Sans"/>
              <a:sym typeface="Lucida Sans"/>
            </a:endParaRPr>
          </a:p>
        </p:txBody>
      </p:sp>
      <p:sp>
        <p:nvSpPr>
          <p:cNvPr id="594" name="Google Shape;594;p35"/>
          <p:cNvSpPr txBox="1"/>
          <p:nvPr/>
        </p:nvSpPr>
        <p:spPr>
          <a:xfrm>
            <a:off x="6985763" y="1643311"/>
            <a:ext cx="1775143" cy="275388"/>
          </a:xfrm>
          <a:prstGeom prst="rect">
            <a:avLst/>
          </a:prstGeom>
          <a:noFill/>
          <a:ln>
            <a:noFill/>
          </a:ln>
        </p:spPr>
        <p:txBody>
          <a:bodyPr spcFirstLastPara="1" wrap="square" lIns="0" tIns="6025" rIns="0" bIns="0" anchor="t" anchorCtr="0">
            <a:spAutoFit/>
          </a:bodyPr>
          <a:lstStyle/>
          <a:p>
            <a:pPr marL="6350" marR="0" lvl="0" indent="0" algn="l" rtl="0">
              <a:lnSpc>
                <a:spcPct val="100000"/>
              </a:lnSpc>
              <a:spcBef>
                <a:spcPts val="0"/>
              </a:spcBef>
              <a:spcAft>
                <a:spcPts val="0"/>
              </a:spcAft>
              <a:buNone/>
            </a:pPr>
            <a:r>
              <a:rPr lang="en-US" sz="1750" b="0" i="0" u="none" strike="noStrike" cap="none">
                <a:solidFill>
                  <a:srgbClr val="181769"/>
                </a:solidFill>
                <a:latin typeface="Helvetica Neue"/>
                <a:ea typeface="Helvetica Neue"/>
                <a:cs typeface="Helvetica Neue"/>
                <a:sym typeface="Helvetica Neue"/>
              </a:rPr>
              <a:t>Ph</a:t>
            </a:r>
            <a:r>
              <a:rPr lang="en-US" sz="1675" b="0" i="0" u="none" strike="noStrike" cap="none">
                <a:solidFill>
                  <a:srgbClr val="181769"/>
                </a:solidFill>
                <a:latin typeface="Trebuchet MS"/>
                <a:ea typeface="Trebuchet MS"/>
                <a:cs typeface="Trebuchet MS"/>
                <a:sym typeface="Trebuchet MS"/>
              </a:rPr>
              <a:t>ys</a:t>
            </a:r>
            <a:r>
              <a:rPr lang="en-US" sz="1750" b="0" i="0" u="none" strike="noStrike" cap="none">
                <a:solidFill>
                  <a:srgbClr val="181769"/>
                </a:solidFill>
                <a:latin typeface="Helvetica Neue"/>
                <a:ea typeface="Helvetica Neue"/>
                <a:cs typeface="Helvetica Neue"/>
                <a:sym typeface="Helvetica Neue"/>
              </a:rPr>
              <a:t>ical ac</a:t>
            </a:r>
            <a:r>
              <a:rPr lang="en-US" sz="1675" b="0" i="0" u="none" strike="noStrike" cap="none">
                <a:solidFill>
                  <a:srgbClr val="181769"/>
                </a:solidFill>
                <a:latin typeface="Trebuchet MS"/>
                <a:ea typeface="Trebuchet MS"/>
                <a:cs typeface="Trebuchet MS"/>
                <a:sym typeface="Trebuchet MS"/>
              </a:rPr>
              <a:t>t</a:t>
            </a:r>
            <a:r>
              <a:rPr lang="en-US" sz="1750" b="0" i="0" u="none" strike="noStrike" cap="none">
                <a:solidFill>
                  <a:srgbClr val="181769"/>
                </a:solidFill>
                <a:latin typeface="Helvetica Neue"/>
                <a:ea typeface="Helvetica Neue"/>
                <a:cs typeface="Helvetica Neue"/>
                <a:sym typeface="Helvetica Neue"/>
              </a:rPr>
              <a:t>i</a:t>
            </a:r>
            <a:r>
              <a:rPr lang="en-US" sz="1675" b="0" i="0" u="none" strike="noStrike" cap="none">
                <a:solidFill>
                  <a:srgbClr val="181769"/>
                </a:solidFill>
                <a:latin typeface="Trebuchet MS"/>
                <a:ea typeface="Trebuchet MS"/>
                <a:cs typeface="Trebuchet MS"/>
                <a:sym typeface="Trebuchet MS"/>
              </a:rPr>
              <a:t>v</a:t>
            </a:r>
            <a:r>
              <a:rPr lang="en-US" sz="1750" b="0" i="0" u="none" strike="noStrike" cap="none">
                <a:solidFill>
                  <a:srgbClr val="181769"/>
                </a:solidFill>
                <a:latin typeface="Helvetica Neue"/>
                <a:ea typeface="Helvetica Neue"/>
                <a:cs typeface="Helvetica Neue"/>
                <a:sym typeface="Helvetica Neue"/>
              </a:rPr>
              <a:t>i</a:t>
            </a:r>
            <a:r>
              <a:rPr lang="en-US" sz="1675" b="0" i="0" u="none" strike="noStrike" cap="none">
                <a:solidFill>
                  <a:srgbClr val="181769"/>
                </a:solidFill>
                <a:latin typeface="Trebuchet MS"/>
                <a:ea typeface="Trebuchet MS"/>
                <a:cs typeface="Trebuchet MS"/>
                <a:sym typeface="Trebuchet MS"/>
              </a:rPr>
              <a:t>t</a:t>
            </a:r>
            <a:r>
              <a:rPr lang="en-US" sz="1750" b="0" i="0" u="none" strike="noStrike" cap="none">
                <a:solidFill>
                  <a:srgbClr val="181769"/>
                </a:solidFill>
                <a:latin typeface="Helvetica Neue"/>
                <a:ea typeface="Helvetica Neue"/>
                <a:cs typeface="Helvetica Neue"/>
                <a:sym typeface="Helvetica Neue"/>
              </a:rPr>
              <a:t>ie</a:t>
            </a:r>
            <a:r>
              <a:rPr lang="en-US" sz="1675" b="0" i="0" u="none" strike="noStrike" cap="none">
                <a:solidFill>
                  <a:srgbClr val="181769"/>
                </a:solidFill>
                <a:latin typeface="Trebuchet MS"/>
                <a:ea typeface="Trebuchet MS"/>
                <a:cs typeface="Trebuchet MS"/>
                <a:sym typeface="Trebuchet MS"/>
              </a:rPr>
              <a:t>s</a:t>
            </a:r>
            <a:endParaRPr sz="1675" b="0" i="0" u="none" strike="noStrike" cap="none">
              <a:solidFill>
                <a:srgbClr val="000000"/>
              </a:solidFill>
              <a:latin typeface="Trebuchet MS"/>
              <a:ea typeface="Trebuchet MS"/>
              <a:cs typeface="Trebuchet MS"/>
              <a:sym typeface="Trebuchet MS"/>
            </a:endParaRPr>
          </a:p>
        </p:txBody>
      </p:sp>
      <p:sp>
        <p:nvSpPr>
          <p:cNvPr id="595" name="Google Shape;595;p35"/>
          <p:cNvSpPr txBox="1"/>
          <p:nvPr/>
        </p:nvSpPr>
        <p:spPr>
          <a:xfrm>
            <a:off x="6985763" y="2160207"/>
            <a:ext cx="1679575" cy="523218"/>
          </a:xfrm>
          <a:prstGeom prst="rect">
            <a:avLst/>
          </a:prstGeom>
          <a:noFill/>
          <a:ln>
            <a:noFill/>
          </a:ln>
        </p:spPr>
        <p:txBody>
          <a:bodyPr spcFirstLastPara="1" wrap="square" lIns="0" tIns="5700" rIns="0" bIns="0" anchor="t" anchorCtr="0">
            <a:spAutoFit/>
          </a:bodyPr>
          <a:lstStyle/>
          <a:p>
            <a:pPr marL="6350" marR="2540" lvl="0" indent="0" algn="ctr" rtl="0">
              <a:lnSpc>
                <a:spcPct val="117700"/>
              </a:lnSpc>
              <a:spcBef>
                <a:spcPts val="0"/>
              </a:spcBef>
              <a:spcAft>
                <a:spcPts val="0"/>
              </a:spcAft>
              <a:buNone/>
            </a:pPr>
            <a:r>
              <a:rPr lang="en-US" sz="950" b="0" i="0" u="none" strike="noStrike" cap="none">
                <a:solidFill>
                  <a:srgbClr val="181769"/>
                </a:solidFill>
                <a:latin typeface="Lucida Sans"/>
                <a:ea typeface="Lucida Sans"/>
                <a:cs typeface="Lucida Sans"/>
                <a:sym typeface="Lucida Sans"/>
              </a:rPr>
              <a:t>Most of your physical activity  should be aerobic and of  moderate intensity, </a:t>
            </a:r>
            <a:endParaRPr sz="950" b="0" i="0" u="none" strike="noStrike" cap="none">
              <a:solidFill>
                <a:srgbClr val="000000"/>
              </a:solidFill>
              <a:latin typeface="Lucida Sans"/>
              <a:ea typeface="Lucida Sans"/>
              <a:cs typeface="Lucida Sans"/>
              <a:sym typeface="Lucida Sans"/>
            </a:endParaRPr>
          </a:p>
        </p:txBody>
      </p:sp>
      <p:sp>
        <p:nvSpPr>
          <p:cNvPr id="596" name="Google Shape;596;p35"/>
          <p:cNvSpPr txBox="1">
            <a:spLocks noGrp="1"/>
          </p:cNvSpPr>
          <p:nvPr>
            <p:ph type="title"/>
          </p:nvPr>
        </p:nvSpPr>
        <p:spPr>
          <a:xfrm>
            <a:off x="508000" y="472066"/>
            <a:ext cx="5010785" cy="896715"/>
          </a:xfrm>
          <a:prstGeom prst="rect">
            <a:avLst/>
          </a:prstGeom>
          <a:noFill/>
          <a:ln>
            <a:noFill/>
          </a:ln>
        </p:spPr>
        <p:txBody>
          <a:bodyPr spcFirstLastPara="1" wrap="square" lIns="0" tIns="63800" rIns="0" bIns="0" anchor="t" anchorCtr="0">
            <a:spAutoFit/>
          </a:bodyPr>
          <a:lstStyle/>
          <a:p>
            <a:pPr marL="6350" marR="2540" lvl="0" indent="85090" algn="l" rtl="0">
              <a:lnSpc>
                <a:spcPct val="103653"/>
              </a:lnSpc>
              <a:spcBef>
                <a:spcPts val="0"/>
              </a:spcBef>
              <a:spcAft>
                <a:spcPts val="0"/>
              </a:spcAft>
              <a:buSzPts val="1400"/>
              <a:buNone/>
            </a:pPr>
            <a:r>
              <a:rPr lang="en-US" sz="2600" u="none"/>
              <a:t>Recommenda</a:t>
            </a:r>
            <a:r>
              <a:rPr lang="en-US" sz="2525" u="none">
                <a:latin typeface="Trebuchet MS"/>
                <a:ea typeface="Trebuchet MS"/>
                <a:cs typeface="Trebuchet MS"/>
                <a:sym typeface="Trebuchet MS"/>
              </a:rPr>
              <a:t>t</a:t>
            </a:r>
            <a:r>
              <a:rPr lang="en-US" sz="2600" u="none"/>
              <a:t>ion</a:t>
            </a:r>
            <a:r>
              <a:rPr lang="en-US" sz="2525" u="none">
                <a:latin typeface="Trebuchet MS"/>
                <a:ea typeface="Trebuchet MS"/>
                <a:cs typeface="Trebuchet MS"/>
                <a:sym typeface="Trebuchet MS"/>
              </a:rPr>
              <a:t>s </a:t>
            </a:r>
            <a:r>
              <a:rPr lang="en-US" sz="2600" u="none"/>
              <a:t>fo</a:t>
            </a:r>
            <a:r>
              <a:rPr lang="en-US" sz="2525" u="none">
                <a:latin typeface="Trebuchet MS"/>
                <a:ea typeface="Trebuchet MS"/>
                <a:cs typeface="Trebuchet MS"/>
                <a:sym typeface="Trebuchet MS"/>
              </a:rPr>
              <a:t>r t</a:t>
            </a:r>
            <a:r>
              <a:rPr lang="en-US" sz="2600" u="none"/>
              <a:t>he ca</a:t>
            </a:r>
            <a:r>
              <a:rPr lang="en-US" sz="2525" u="none">
                <a:latin typeface="Trebuchet MS"/>
                <a:ea typeface="Trebuchet MS"/>
                <a:cs typeface="Trebuchet MS"/>
                <a:sym typeface="Trebuchet MS"/>
              </a:rPr>
              <a:t>r</a:t>
            </a:r>
            <a:r>
              <a:rPr lang="en-US" sz="2600" u="none"/>
              <a:t>e  of e</a:t>
            </a:r>
            <a:r>
              <a:rPr lang="en-US" sz="2525" u="none">
                <a:latin typeface="Trebuchet MS"/>
                <a:ea typeface="Trebuchet MS"/>
                <a:cs typeface="Trebuchet MS"/>
                <a:sym typeface="Trebuchet MS"/>
              </a:rPr>
              <a:t>x</a:t>
            </a:r>
            <a:r>
              <a:rPr lang="en-US" sz="2600" u="none"/>
              <a:t>e</a:t>
            </a:r>
            <a:r>
              <a:rPr lang="en-US" sz="2525" u="none">
                <a:latin typeface="Trebuchet MS"/>
                <a:ea typeface="Trebuchet MS"/>
                <a:cs typeface="Trebuchet MS"/>
                <a:sym typeface="Trebuchet MS"/>
              </a:rPr>
              <a:t>r</a:t>
            </a:r>
            <a:r>
              <a:rPr lang="en-US" sz="2600" u="none"/>
              <a:t>ci</a:t>
            </a:r>
            <a:r>
              <a:rPr lang="en-US" sz="2525" u="none">
                <a:latin typeface="Trebuchet MS"/>
                <a:ea typeface="Trebuchet MS"/>
                <a:cs typeface="Trebuchet MS"/>
                <a:sym typeface="Trebuchet MS"/>
              </a:rPr>
              <a:t>s</a:t>
            </a:r>
            <a:r>
              <a:rPr lang="en-US" sz="2600" u="none"/>
              <a:t>e and ph</a:t>
            </a:r>
            <a:r>
              <a:rPr lang="en-US" sz="2525" u="none">
                <a:latin typeface="Trebuchet MS"/>
                <a:ea typeface="Trebuchet MS"/>
                <a:cs typeface="Trebuchet MS"/>
                <a:sym typeface="Trebuchet MS"/>
              </a:rPr>
              <a:t>ys</a:t>
            </a:r>
            <a:r>
              <a:rPr lang="en-US" sz="2600" u="none"/>
              <a:t>ical ac</a:t>
            </a:r>
            <a:r>
              <a:rPr lang="en-US" sz="2525" u="none">
                <a:latin typeface="Trebuchet MS"/>
                <a:ea typeface="Trebuchet MS"/>
                <a:cs typeface="Trebuchet MS"/>
                <a:sym typeface="Trebuchet MS"/>
              </a:rPr>
              <a:t>t</a:t>
            </a:r>
            <a:r>
              <a:rPr lang="en-US" sz="2600" u="none"/>
              <a:t>i</a:t>
            </a:r>
            <a:r>
              <a:rPr lang="en-US" sz="2525" u="none">
                <a:latin typeface="Trebuchet MS"/>
                <a:ea typeface="Trebuchet MS"/>
                <a:cs typeface="Trebuchet MS"/>
                <a:sym typeface="Trebuchet MS"/>
              </a:rPr>
              <a:t>v</a:t>
            </a:r>
            <a:r>
              <a:rPr lang="en-US" sz="2600" u="none"/>
              <a:t>i</a:t>
            </a:r>
            <a:r>
              <a:rPr lang="en-US" sz="2525" u="none">
                <a:latin typeface="Trebuchet MS"/>
                <a:ea typeface="Trebuchet MS"/>
                <a:cs typeface="Trebuchet MS"/>
                <a:sym typeface="Trebuchet MS"/>
              </a:rPr>
              <a:t>ty</a:t>
            </a:r>
            <a:endParaRPr sz="2525">
              <a:latin typeface="Trebuchet MS"/>
              <a:ea typeface="Trebuchet MS"/>
              <a:cs typeface="Trebuchet MS"/>
              <a:sym typeface="Trebuchet MS"/>
            </a:endParaRPr>
          </a:p>
        </p:txBody>
      </p:sp>
      <p:pic>
        <p:nvPicPr>
          <p:cNvPr id="597" name="Google Shape;597;p35"/>
          <p:cNvPicPr preferRelativeResize="0"/>
          <p:nvPr/>
        </p:nvPicPr>
        <p:blipFill rotWithShape="1">
          <a:blip r:embed="rId3">
            <a:alphaModFix/>
          </a:blip>
          <a:srcRect/>
          <a:stretch/>
        </p:blipFill>
        <p:spPr>
          <a:xfrm>
            <a:off x="209487" y="2565260"/>
            <a:ext cx="2106174" cy="2106174"/>
          </a:xfrm>
          <a:prstGeom prst="rect">
            <a:avLst/>
          </a:prstGeom>
          <a:noFill/>
          <a:ln>
            <a:noFill/>
          </a:ln>
        </p:spPr>
      </p:pic>
      <p:pic>
        <p:nvPicPr>
          <p:cNvPr id="598" name="Google Shape;598;p35"/>
          <p:cNvPicPr preferRelativeResize="0"/>
          <p:nvPr/>
        </p:nvPicPr>
        <p:blipFill rotWithShape="1">
          <a:blip r:embed="rId4">
            <a:alphaModFix/>
          </a:blip>
          <a:srcRect/>
          <a:stretch/>
        </p:blipFill>
        <p:spPr>
          <a:xfrm>
            <a:off x="2676765" y="3018213"/>
            <a:ext cx="1673567" cy="1448848"/>
          </a:xfrm>
          <a:prstGeom prst="rect">
            <a:avLst/>
          </a:prstGeom>
          <a:noFill/>
          <a:ln>
            <a:noFill/>
          </a:ln>
        </p:spPr>
      </p:pic>
      <p:pic>
        <p:nvPicPr>
          <p:cNvPr id="599" name="Google Shape;599;p35"/>
          <p:cNvPicPr preferRelativeResize="0"/>
          <p:nvPr/>
        </p:nvPicPr>
        <p:blipFill rotWithShape="1">
          <a:blip r:embed="rId5">
            <a:alphaModFix/>
          </a:blip>
          <a:srcRect/>
          <a:stretch/>
        </p:blipFill>
        <p:spPr>
          <a:xfrm>
            <a:off x="4635163" y="2811667"/>
            <a:ext cx="1876425" cy="1918868"/>
          </a:xfrm>
          <a:prstGeom prst="rect">
            <a:avLst/>
          </a:prstGeom>
          <a:noFill/>
          <a:ln>
            <a:noFill/>
          </a:ln>
        </p:spPr>
      </p:pic>
      <p:pic>
        <p:nvPicPr>
          <p:cNvPr id="600" name="Google Shape;600;p35"/>
          <p:cNvPicPr preferRelativeResize="0"/>
          <p:nvPr/>
        </p:nvPicPr>
        <p:blipFill rotWithShape="1">
          <a:blip r:embed="rId6">
            <a:alphaModFix/>
          </a:blip>
          <a:srcRect/>
          <a:stretch/>
        </p:blipFill>
        <p:spPr>
          <a:xfrm>
            <a:off x="6511588" y="3221108"/>
            <a:ext cx="2939198" cy="145884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p36" descr="See the source image"/>
          <p:cNvPicPr preferRelativeResize="0"/>
          <p:nvPr/>
        </p:nvPicPr>
        <p:blipFill rotWithShape="1">
          <a:blip r:embed="rId3">
            <a:alphaModFix/>
          </a:blip>
          <a:srcRect t="-2807" b="-7"/>
          <a:stretch/>
        </p:blipFill>
        <p:spPr>
          <a:xfrm>
            <a:off x="4815594" y="1040738"/>
            <a:ext cx="4084887" cy="4026291"/>
          </a:xfrm>
          <a:prstGeom prst="rect">
            <a:avLst/>
          </a:prstGeom>
          <a:noFill/>
          <a:ln>
            <a:noFill/>
          </a:ln>
        </p:spPr>
      </p:pic>
      <p:sp>
        <p:nvSpPr>
          <p:cNvPr id="606" name="Google Shape;606;p36"/>
          <p:cNvSpPr txBox="1">
            <a:spLocks noGrp="1"/>
          </p:cNvSpPr>
          <p:nvPr>
            <p:ph type="title"/>
          </p:nvPr>
        </p:nvSpPr>
        <p:spPr>
          <a:xfrm>
            <a:off x="5026469" y="357935"/>
            <a:ext cx="4843950" cy="33855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a:t>Food Pyramid </a:t>
            </a:r>
            <a:endParaRPr/>
          </a:p>
        </p:txBody>
      </p:sp>
      <p:sp>
        <p:nvSpPr>
          <p:cNvPr id="607" name="Google Shape;607;p36"/>
          <p:cNvSpPr txBox="1">
            <a:spLocks noGrp="1"/>
          </p:cNvSpPr>
          <p:nvPr>
            <p:ph type="body" idx="1"/>
          </p:nvPr>
        </p:nvSpPr>
        <p:spPr>
          <a:xfrm flipH="1">
            <a:off x="2822276" y="278489"/>
            <a:ext cx="1385400" cy="492443"/>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1600" b="1">
                <a:solidFill>
                  <a:srgbClr val="EFEFEF"/>
                </a:solidFill>
              </a:rPr>
              <a:t>Calorie Intake for teenagers</a:t>
            </a:r>
            <a:r>
              <a:rPr lang="en-US" sz="1600"/>
              <a:t> </a:t>
            </a:r>
            <a:endParaRPr sz="1600"/>
          </a:p>
        </p:txBody>
      </p:sp>
      <p:sp>
        <p:nvSpPr>
          <p:cNvPr id="608" name="Google Shape;608;p36"/>
          <p:cNvSpPr txBox="1">
            <a:spLocks noGrp="1"/>
          </p:cNvSpPr>
          <p:nvPr>
            <p:ph type="body" idx="2"/>
          </p:nvPr>
        </p:nvSpPr>
        <p:spPr>
          <a:xfrm>
            <a:off x="4690163" y="770931"/>
            <a:ext cx="4335750" cy="830997"/>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1400"/>
              <a:buNone/>
            </a:pPr>
            <a:r>
              <a:rPr lang="en-US" b="1" i="1" u="sng">
                <a:solidFill>
                  <a:srgbClr val="FF0000"/>
                </a:solidFill>
              </a:rPr>
              <a:t>The food pyramid plays a big part in not only fitness and nutrition but also our mental health</a:t>
            </a:r>
            <a:r>
              <a:rPr lang="en-US"/>
              <a:t> </a:t>
            </a:r>
            <a:endParaRPr/>
          </a:p>
        </p:txBody>
      </p:sp>
      <p:sp>
        <p:nvSpPr>
          <p:cNvPr id="609" name="Google Shape;609;p36"/>
          <p:cNvSpPr txBox="1"/>
          <p:nvPr/>
        </p:nvSpPr>
        <p:spPr>
          <a:xfrm>
            <a:off x="2496924" y="1182894"/>
            <a:ext cx="2036100" cy="107720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EFEFEF"/>
                </a:solidFill>
                <a:latin typeface="Calibri"/>
                <a:ea typeface="Calibri"/>
                <a:cs typeface="Calibri"/>
                <a:sym typeface="Calibri"/>
              </a:rPr>
              <a:t>Males: </a:t>
            </a:r>
            <a:r>
              <a:rPr lang="en-US" sz="1600" b="0" i="0" u="none" strike="noStrike" cap="none">
                <a:solidFill>
                  <a:srgbClr val="000000"/>
                </a:solidFill>
                <a:latin typeface="Calibri"/>
                <a:ea typeface="Calibri"/>
                <a:cs typeface="Calibri"/>
                <a:sym typeface="Calibri"/>
              </a:rPr>
              <a:t>2,800</a:t>
            </a:r>
            <a:endParaRPr sz="1600" b="0" i="0" u="none" strike="noStrike" cap="none">
              <a:solidFill>
                <a:srgbClr val="EFEFEF"/>
              </a:solidFill>
              <a:latin typeface="Calibri"/>
              <a:ea typeface="Calibri"/>
              <a:cs typeface="Calibri"/>
              <a:sym typeface="Calibri"/>
            </a:endParaRPr>
          </a:p>
          <a:p>
            <a:pPr marL="0" marR="0" lvl="0" indent="0" algn="l" rtl="0">
              <a:lnSpc>
                <a:spcPct val="100000"/>
              </a:lnSpc>
              <a:spcBef>
                <a:spcPts val="0"/>
              </a:spcBef>
              <a:spcAft>
                <a:spcPts val="0"/>
              </a:spcAft>
              <a:buNone/>
            </a:pPr>
            <a:endParaRPr sz="1600" b="0" i="0" u="none" strike="noStrike" cap="none">
              <a:solidFill>
                <a:srgbClr val="EFEFEF"/>
              </a:solidFill>
              <a:latin typeface="Calibri"/>
              <a:ea typeface="Calibri"/>
              <a:cs typeface="Calibri"/>
              <a:sym typeface="Calibri"/>
            </a:endParaRPr>
          </a:p>
          <a:p>
            <a:pPr marL="0" marR="0" lvl="0" indent="0" algn="l" rtl="0">
              <a:lnSpc>
                <a:spcPct val="100000"/>
              </a:lnSpc>
              <a:spcBef>
                <a:spcPts val="0"/>
              </a:spcBef>
              <a:spcAft>
                <a:spcPts val="0"/>
              </a:spcAft>
              <a:buNone/>
            </a:pPr>
            <a:endParaRPr sz="1600" b="0" i="0" u="none" strike="noStrike" cap="none">
              <a:solidFill>
                <a:srgbClr val="EFEFEF"/>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0" i="0" u="none" strike="noStrike" cap="none">
                <a:solidFill>
                  <a:srgbClr val="EFEFEF"/>
                </a:solidFill>
                <a:latin typeface="Calibri"/>
                <a:ea typeface="Calibri"/>
                <a:cs typeface="Calibri"/>
                <a:sym typeface="Calibri"/>
              </a:rPr>
              <a:t>Females: </a:t>
            </a:r>
            <a:r>
              <a:rPr lang="en-US" sz="1600" b="0" i="0" u="none" strike="noStrike" cap="none">
                <a:solidFill>
                  <a:srgbClr val="000000"/>
                </a:solidFill>
                <a:latin typeface="Calibri"/>
                <a:ea typeface="Calibri"/>
                <a:cs typeface="Calibri"/>
                <a:sym typeface="Calibri"/>
              </a:rPr>
              <a:t>2,200</a:t>
            </a:r>
            <a:endParaRPr sz="1600" b="0" i="0" u="none" strike="noStrike" cap="none">
              <a:solidFill>
                <a:srgbClr val="000000"/>
              </a:solidFill>
              <a:latin typeface="Calibri"/>
              <a:ea typeface="Calibri"/>
              <a:cs typeface="Calibri"/>
              <a:sym typeface="Calibri"/>
            </a:endParaRPr>
          </a:p>
        </p:txBody>
      </p:sp>
      <p:sp>
        <p:nvSpPr>
          <p:cNvPr id="610" name="Google Shape;610;p36"/>
          <p:cNvSpPr txBox="1"/>
          <p:nvPr/>
        </p:nvSpPr>
        <p:spPr>
          <a:xfrm>
            <a:off x="598075" y="2865984"/>
            <a:ext cx="1898850" cy="3385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US" sz="1600" b="1" i="0" u="sng" strike="noStrike" cap="none">
                <a:solidFill>
                  <a:srgbClr val="FF0000"/>
                </a:solidFill>
                <a:latin typeface="Calibri"/>
                <a:ea typeface="Calibri"/>
                <a:cs typeface="Calibri"/>
                <a:sym typeface="Calibri"/>
              </a:rPr>
              <a:t>Important!!</a:t>
            </a:r>
            <a:endParaRPr sz="1600" b="1" i="0" u="sng" strike="noStrike" cap="none">
              <a:solidFill>
                <a:srgbClr val="FF0000"/>
              </a:solidFill>
              <a:latin typeface="Calibri"/>
              <a:ea typeface="Calibri"/>
              <a:cs typeface="Calibri"/>
              <a:sym typeface="Calibri"/>
            </a:endParaRPr>
          </a:p>
        </p:txBody>
      </p:sp>
      <p:sp>
        <p:nvSpPr>
          <p:cNvPr id="611" name="Google Shape;611;p36"/>
          <p:cNvSpPr txBox="1"/>
          <p:nvPr/>
        </p:nvSpPr>
        <p:spPr>
          <a:xfrm>
            <a:off x="264600" y="3394599"/>
            <a:ext cx="1837500" cy="58476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Calibri"/>
                <a:ea typeface="Calibri"/>
                <a:cs typeface="Calibri"/>
                <a:sym typeface="Calibri"/>
              </a:rPr>
              <a:t>More calories are needed if active !!</a:t>
            </a:r>
            <a:endParaRPr sz="1600" b="1" i="0" u="none" strike="noStrike" cap="non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7"/>
          <p:cNvSpPr txBox="1">
            <a:spLocks noGrp="1"/>
          </p:cNvSpPr>
          <p:nvPr>
            <p:ph type="body" idx="1"/>
          </p:nvPr>
        </p:nvSpPr>
        <p:spPr>
          <a:xfrm>
            <a:off x="1318154" y="503795"/>
            <a:ext cx="7062150" cy="33855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2200" b="1" i="1" u="sng">
                <a:solidFill>
                  <a:srgbClr val="EFEFEF"/>
                </a:solidFill>
              </a:rPr>
              <a:t>Fitness is not all about lifting weights and going to the gym!!</a:t>
            </a:r>
            <a:endParaRPr sz="2200" b="1" i="1" u="sng">
              <a:solidFill>
                <a:srgbClr val="EFEFEF"/>
              </a:solidFill>
            </a:endParaRPr>
          </a:p>
        </p:txBody>
      </p:sp>
      <p:sp>
        <p:nvSpPr>
          <p:cNvPr id="617" name="Google Shape;617;p37"/>
          <p:cNvSpPr txBox="1"/>
          <p:nvPr/>
        </p:nvSpPr>
        <p:spPr>
          <a:xfrm>
            <a:off x="404296" y="1614165"/>
            <a:ext cx="7198800" cy="369318"/>
          </a:xfrm>
          <a:prstGeom prst="rect">
            <a:avLst/>
          </a:prstGeom>
          <a:noFill/>
          <a:ln>
            <a:noFill/>
          </a:ln>
        </p:spPr>
        <p:txBody>
          <a:bodyPr spcFirstLastPara="1" wrap="square" lIns="45700" tIns="45700" rIns="45700" bIns="45700" anchor="t" anchorCtr="0">
            <a:spAutoFit/>
          </a:bodyPr>
          <a:lstStyle/>
          <a:p>
            <a:pPr marL="228600" marR="0" lvl="0" indent="-187325" algn="l" rtl="0">
              <a:lnSpc>
                <a:spcPct val="100000"/>
              </a:lnSpc>
              <a:spcBef>
                <a:spcPts val="0"/>
              </a:spcBef>
              <a:spcAft>
                <a:spcPts val="0"/>
              </a:spcAft>
              <a:buClr>
                <a:srgbClr val="EFEFEF"/>
              </a:buClr>
              <a:buSzPts val="2300"/>
              <a:buFont typeface="Calibri"/>
              <a:buChar char="●"/>
            </a:pPr>
            <a:r>
              <a:rPr lang="en-US" sz="1800" b="1" i="1" u="sng" strike="noStrike" cap="none">
                <a:solidFill>
                  <a:srgbClr val="EFEFEF"/>
                </a:solidFill>
                <a:latin typeface="Calibri"/>
                <a:ea typeface="Calibri"/>
                <a:cs typeface="Calibri"/>
                <a:sym typeface="Calibri"/>
              </a:rPr>
              <a:t>There are many exercises that you can do that don’t involve this such as:</a:t>
            </a:r>
            <a:endParaRPr sz="1800" b="1" i="1" u="sng" strike="noStrike" cap="none">
              <a:solidFill>
                <a:srgbClr val="EFEFEF"/>
              </a:solidFill>
              <a:latin typeface="Calibri"/>
              <a:ea typeface="Calibri"/>
              <a:cs typeface="Calibri"/>
              <a:sym typeface="Calibri"/>
            </a:endParaRPr>
          </a:p>
        </p:txBody>
      </p:sp>
      <p:sp>
        <p:nvSpPr>
          <p:cNvPr id="618" name="Google Shape;618;p37"/>
          <p:cNvSpPr txBox="1"/>
          <p:nvPr/>
        </p:nvSpPr>
        <p:spPr>
          <a:xfrm flipH="1">
            <a:off x="822604" y="2152866"/>
            <a:ext cx="2851950" cy="2862308"/>
          </a:xfrm>
          <a:prstGeom prst="rect">
            <a:avLst/>
          </a:prstGeom>
          <a:noFill/>
          <a:ln>
            <a:noFill/>
          </a:ln>
        </p:spPr>
        <p:txBody>
          <a:bodyPr spcFirstLastPara="1" wrap="square" lIns="45700" tIns="45700" rIns="45700" bIns="45700" anchor="t" anchorCtr="0">
            <a:spAutoFit/>
          </a:bodyPr>
          <a:lstStyle/>
          <a:p>
            <a:pPr marL="228600" marR="0" lvl="0" indent="-177800" algn="l" rtl="0">
              <a:lnSpc>
                <a:spcPct val="100000"/>
              </a:lnSpc>
              <a:spcBef>
                <a:spcPts val="0"/>
              </a:spcBef>
              <a:spcAft>
                <a:spcPts val="0"/>
              </a:spcAft>
              <a:buClr>
                <a:srgbClr val="EFEFEF"/>
              </a:buClr>
              <a:buSzPts val="2000"/>
              <a:buFont typeface="Calibri"/>
              <a:buChar char="●"/>
            </a:pPr>
            <a:r>
              <a:rPr lang="en-US" sz="2000" b="0" i="0" u="none" strike="noStrike" cap="none">
                <a:solidFill>
                  <a:srgbClr val="EFEFEF"/>
                </a:solidFill>
                <a:latin typeface="Calibri"/>
                <a:ea typeface="Calibri"/>
                <a:cs typeface="Calibri"/>
                <a:sym typeface="Calibri"/>
              </a:rPr>
              <a:t>Walking</a:t>
            </a:r>
            <a:endParaRPr sz="2000" b="0" i="0" u="none" strike="noStrike" cap="none">
              <a:solidFill>
                <a:srgbClr val="EFEFEF"/>
              </a:solidFill>
              <a:latin typeface="Calibri"/>
              <a:ea typeface="Calibri"/>
              <a:cs typeface="Calibri"/>
              <a:sym typeface="Calibri"/>
            </a:endParaRPr>
          </a:p>
          <a:p>
            <a:pPr marL="228600" marR="0" lvl="0" indent="-177800" algn="l" rtl="0">
              <a:lnSpc>
                <a:spcPct val="100000"/>
              </a:lnSpc>
              <a:spcBef>
                <a:spcPts val="0"/>
              </a:spcBef>
              <a:spcAft>
                <a:spcPts val="0"/>
              </a:spcAft>
              <a:buClr>
                <a:srgbClr val="EFEFEF"/>
              </a:buClr>
              <a:buSzPts val="2000"/>
              <a:buFont typeface="Calibri"/>
              <a:buChar char="●"/>
            </a:pPr>
            <a:r>
              <a:rPr lang="en-US" sz="2000" b="0" i="0" u="none" strike="noStrike" cap="none">
                <a:solidFill>
                  <a:srgbClr val="EFEFEF"/>
                </a:solidFill>
                <a:latin typeface="Calibri"/>
                <a:ea typeface="Calibri"/>
                <a:cs typeface="Calibri"/>
                <a:sym typeface="Calibri"/>
              </a:rPr>
              <a:t>Cleaning</a:t>
            </a:r>
            <a:endParaRPr sz="2000" b="0" i="0" u="none" strike="noStrike" cap="none">
              <a:solidFill>
                <a:srgbClr val="EFEFEF"/>
              </a:solidFill>
              <a:latin typeface="Calibri"/>
              <a:ea typeface="Calibri"/>
              <a:cs typeface="Calibri"/>
              <a:sym typeface="Calibri"/>
            </a:endParaRPr>
          </a:p>
          <a:p>
            <a:pPr marL="228600" marR="0" lvl="0" indent="-177800" algn="l" rtl="0">
              <a:lnSpc>
                <a:spcPct val="100000"/>
              </a:lnSpc>
              <a:spcBef>
                <a:spcPts val="0"/>
              </a:spcBef>
              <a:spcAft>
                <a:spcPts val="0"/>
              </a:spcAft>
              <a:buClr>
                <a:srgbClr val="EFEFEF"/>
              </a:buClr>
              <a:buSzPts val="2000"/>
              <a:buFont typeface="Calibri"/>
              <a:buChar char="●"/>
            </a:pPr>
            <a:r>
              <a:rPr lang="en-US" sz="2000" b="0" i="0" u="none" strike="noStrike" cap="none">
                <a:solidFill>
                  <a:srgbClr val="EFEFEF"/>
                </a:solidFill>
                <a:latin typeface="Calibri"/>
                <a:ea typeface="Calibri"/>
                <a:cs typeface="Calibri"/>
                <a:sym typeface="Calibri"/>
              </a:rPr>
              <a:t>Ironing</a:t>
            </a:r>
            <a:endParaRPr sz="2000" b="0" i="0" u="none" strike="noStrike" cap="none">
              <a:solidFill>
                <a:srgbClr val="EFEFEF"/>
              </a:solidFill>
              <a:latin typeface="Calibri"/>
              <a:ea typeface="Calibri"/>
              <a:cs typeface="Calibri"/>
              <a:sym typeface="Calibri"/>
            </a:endParaRPr>
          </a:p>
          <a:p>
            <a:pPr marL="228600" marR="0" lvl="0" indent="-177800" algn="l" rtl="0">
              <a:lnSpc>
                <a:spcPct val="100000"/>
              </a:lnSpc>
              <a:spcBef>
                <a:spcPts val="0"/>
              </a:spcBef>
              <a:spcAft>
                <a:spcPts val="0"/>
              </a:spcAft>
              <a:buClr>
                <a:srgbClr val="EFEFEF"/>
              </a:buClr>
              <a:buSzPts val="2000"/>
              <a:buFont typeface="Calibri"/>
              <a:buChar char="●"/>
            </a:pPr>
            <a:r>
              <a:rPr lang="en-US" sz="2000" b="0" i="0" u="none" strike="noStrike" cap="none">
                <a:solidFill>
                  <a:srgbClr val="EFEFEF"/>
                </a:solidFill>
                <a:latin typeface="Calibri"/>
                <a:ea typeface="Calibri"/>
                <a:cs typeface="Calibri"/>
                <a:sym typeface="Calibri"/>
              </a:rPr>
              <a:t>Cycling</a:t>
            </a:r>
            <a:endParaRPr sz="2000" b="0" i="0" u="none" strike="noStrike" cap="none">
              <a:solidFill>
                <a:srgbClr val="EFEFEF"/>
              </a:solidFill>
              <a:latin typeface="Calibri"/>
              <a:ea typeface="Calibri"/>
              <a:cs typeface="Calibri"/>
              <a:sym typeface="Calibri"/>
            </a:endParaRPr>
          </a:p>
          <a:p>
            <a:pPr marL="228600" marR="0" lvl="0" indent="-177800" algn="l" rtl="0">
              <a:lnSpc>
                <a:spcPct val="100000"/>
              </a:lnSpc>
              <a:spcBef>
                <a:spcPts val="0"/>
              </a:spcBef>
              <a:spcAft>
                <a:spcPts val="0"/>
              </a:spcAft>
              <a:buClr>
                <a:srgbClr val="EFEFEF"/>
              </a:buClr>
              <a:buSzPts val="2000"/>
              <a:buFont typeface="Calibri"/>
              <a:buChar char="●"/>
            </a:pPr>
            <a:r>
              <a:rPr lang="en-US" sz="2000" b="0" i="0" u="none" strike="noStrike" cap="none">
                <a:solidFill>
                  <a:srgbClr val="EFEFEF"/>
                </a:solidFill>
                <a:latin typeface="Calibri"/>
                <a:ea typeface="Calibri"/>
                <a:cs typeface="Calibri"/>
                <a:sym typeface="Calibri"/>
              </a:rPr>
              <a:t>Playing a musical instrument </a:t>
            </a:r>
            <a:endParaRPr sz="2000" b="0" i="0" u="none" strike="noStrike" cap="none">
              <a:solidFill>
                <a:srgbClr val="EFEFEF"/>
              </a:solidFill>
              <a:latin typeface="Calibri"/>
              <a:ea typeface="Calibri"/>
              <a:cs typeface="Calibri"/>
              <a:sym typeface="Calibri"/>
            </a:endParaRPr>
          </a:p>
          <a:p>
            <a:pPr marL="228600" marR="0" lvl="0" indent="-177800" algn="l" rtl="0">
              <a:lnSpc>
                <a:spcPct val="100000"/>
              </a:lnSpc>
              <a:spcBef>
                <a:spcPts val="0"/>
              </a:spcBef>
              <a:spcAft>
                <a:spcPts val="0"/>
              </a:spcAft>
              <a:buClr>
                <a:srgbClr val="EFEFEF"/>
              </a:buClr>
              <a:buSzPts val="2000"/>
              <a:buFont typeface="Calibri"/>
              <a:buChar char="●"/>
            </a:pPr>
            <a:r>
              <a:rPr lang="en-US" sz="2000" b="0" i="0" u="none" strike="noStrike" cap="none">
                <a:solidFill>
                  <a:srgbClr val="EFEFEF"/>
                </a:solidFill>
                <a:latin typeface="Calibri"/>
                <a:ea typeface="Calibri"/>
                <a:cs typeface="Calibri"/>
                <a:sym typeface="Calibri"/>
              </a:rPr>
              <a:t>Climbing stairs </a:t>
            </a:r>
            <a:endParaRPr sz="2000" b="0" i="0" u="none" strike="noStrike" cap="none">
              <a:solidFill>
                <a:srgbClr val="EFEFEF"/>
              </a:solidFill>
              <a:latin typeface="Calibri"/>
              <a:ea typeface="Calibri"/>
              <a:cs typeface="Calibri"/>
              <a:sym typeface="Calibri"/>
            </a:endParaRPr>
          </a:p>
          <a:p>
            <a:pPr marL="228600" marR="0" lvl="0" indent="-177800" algn="l" rtl="0">
              <a:lnSpc>
                <a:spcPct val="100000"/>
              </a:lnSpc>
              <a:spcBef>
                <a:spcPts val="0"/>
              </a:spcBef>
              <a:spcAft>
                <a:spcPts val="0"/>
              </a:spcAft>
              <a:buClr>
                <a:srgbClr val="EFEFEF"/>
              </a:buClr>
              <a:buSzPts val="2000"/>
              <a:buFont typeface="Calibri"/>
              <a:buChar char="●"/>
            </a:pPr>
            <a:r>
              <a:rPr lang="en-US" sz="2000" b="0" i="0" u="none" strike="noStrike" cap="none">
                <a:solidFill>
                  <a:srgbClr val="EFEFEF"/>
                </a:solidFill>
                <a:latin typeface="Calibri"/>
                <a:ea typeface="Calibri"/>
                <a:cs typeface="Calibri"/>
                <a:sym typeface="Calibri"/>
              </a:rPr>
              <a:t>Hanging out with friends </a:t>
            </a:r>
            <a:endParaRPr sz="2000" b="0" i="0" u="none" strike="noStrike" cap="none">
              <a:solidFill>
                <a:srgbClr val="EFEFEF"/>
              </a:solidFill>
              <a:latin typeface="Calibri"/>
              <a:ea typeface="Calibri"/>
              <a:cs typeface="Calibri"/>
              <a:sym typeface="Calibri"/>
            </a:endParaRPr>
          </a:p>
        </p:txBody>
      </p:sp>
      <p:sp>
        <p:nvSpPr>
          <p:cNvPr id="619" name="Google Shape;619;p37"/>
          <p:cNvSpPr txBox="1"/>
          <p:nvPr/>
        </p:nvSpPr>
        <p:spPr>
          <a:xfrm>
            <a:off x="977447" y="2152866"/>
            <a:ext cx="7198800" cy="2000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Calibri"/>
              <a:ea typeface="Calibri"/>
              <a:cs typeface="Calibri"/>
              <a:sym typeface="Calibri"/>
            </a:endParaRPr>
          </a:p>
        </p:txBody>
      </p:sp>
      <p:pic>
        <p:nvPicPr>
          <p:cNvPr id="620" name="Google Shape;620;p37"/>
          <p:cNvPicPr preferRelativeResize="0"/>
          <p:nvPr/>
        </p:nvPicPr>
        <p:blipFill rotWithShape="1">
          <a:blip r:embed="rId3">
            <a:alphaModFix/>
          </a:blip>
          <a:srcRect/>
          <a:stretch/>
        </p:blipFill>
        <p:spPr>
          <a:xfrm>
            <a:off x="4889450" y="2298138"/>
            <a:ext cx="3962825" cy="25223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38"/>
          <p:cNvSpPr txBox="1"/>
          <p:nvPr/>
        </p:nvSpPr>
        <p:spPr>
          <a:xfrm>
            <a:off x="1217821" y="183885"/>
            <a:ext cx="7198800" cy="60015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US" sz="3300" b="1" i="1" u="none" strike="noStrike" cap="none">
                <a:solidFill>
                  <a:srgbClr val="000000"/>
                </a:solidFill>
                <a:latin typeface="Calibri"/>
                <a:ea typeface="Calibri"/>
                <a:cs typeface="Calibri"/>
                <a:sym typeface="Calibri"/>
              </a:rPr>
              <a:t>Ways we can improve bad habits…</a:t>
            </a:r>
            <a:endParaRPr sz="3300" b="1" i="1" u="none" strike="noStrike" cap="none">
              <a:solidFill>
                <a:srgbClr val="000000"/>
              </a:solidFill>
              <a:latin typeface="Calibri"/>
              <a:ea typeface="Calibri"/>
              <a:cs typeface="Calibri"/>
              <a:sym typeface="Calibri"/>
            </a:endParaRPr>
          </a:p>
        </p:txBody>
      </p:sp>
      <p:sp>
        <p:nvSpPr>
          <p:cNvPr id="626" name="Google Shape;626;p38"/>
          <p:cNvSpPr txBox="1"/>
          <p:nvPr/>
        </p:nvSpPr>
        <p:spPr>
          <a:xfrm>
            <a:off x="1569067" y="1379781"/>
            <a:ext cx="7198800" cy="30776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US" sz="1400" b="1" i="1" u="sng" strike="noStrike" cap="none">
                <a:solidFill>
                  <a:srgbClr val="FF0000"/>
                </a:solidFill>
                <a:latin typeface="Calibri"/>
                <a:ea typeface="Calibri"/>
                <a:cs typeface="Calibri"/>
                <a:sym typeface="Calibri"/>
              </a:rPr>
              <a:t>How can we stop ourselves from doing this?</a:t>
            </a:r>
            <a:endParaRPr sz="1400" b="1" i="1" u="sng" strike="noStrike" cap="none">
              <a:solidFill>
                <a:srgbClr val="FF0000"/>
              </a:solidFill>
              <a:latin typeface="Calibri"/>
              <a:ea typeface="Calibri"/>
              <a:cs typeface="Calibri"/>
              <a:sym typeface="Calibri"/>
            </a:endParaRPr>
          </a:p>
        </p:txBody>
      </p:sp>
      <p:sp>
        <p:nvSpPr>
          <p:cNvPr id="627" name="Google Shape;627;p38"/>
          <p:cNvSpPr txBox="1"/>
          <p:nvPr/>
        </p:nvSpPr>
        <p:spPr>
          <a:xfrm>
            <a:off x="890185" y="1863372"/>
            <a:ext cx="7198800" cy="30776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3D85C6"/>
                </a:solidFill>
                <a:latin typeface="Calibri"/>
                <a:ea typeface="Calibri"/>
                <a:cs typeface="Calibri"/>
                <a:sym typeface="Calibri"/>
              </a:rPr>
              <a:t>A few examples are:</a:t>
            </a:r>
            <a:endParaRPr sz="1400" b="0" i="0" u="none" strike="noStrike" cap="none">
              <a:solidFill>
                <a:srgbClr val="3D85C6"/>
              </a:solidFill>
              <a:latin typeface="Calibri"/>
              <a:ea typeface="Calibri"/>
              <a:cs typeface="Calibri"/>
              <a:sym typeface="Calibri"/>
            </a:endParaRPr>
          </a:p>
        </p:txBody>
      </p:sp>
      <p:sp>
        <p:nvSpPr>
          <p:cNvPr id="628" name="Google Shape;628;p38"/>
          <p:cNvSpPr txBox="1"/>
          <p:nvPr/>
        </p:nvSpPr>
        <p:spPr>
          <a:xfrm>
            <a:off x="673025" y="2178141"/>
            <a:ext cx="7198800" cy="2862308"/>
          </a:xfrm>
          <a:prstGeom prst="rect">
            <a:avLst/>
          </a:prstGeom>
          <a:noFill/>
          <a:ln>
            <a:noFill/>
          </a:ln>
        </p:spPr>
        <p:txBody>
          <a:bodyPr spcFirstLastPara="1" wrap="square" lIns="45700" tIns="45700" rIns="45700" bIns="45700" anchor="t" anchorCtr="0">
            <a:spAutoFit/>
          </a:bodyPr>
          <a:lstStyle/>
          <a:p>
            <a:pPr marL="228600" marR="0" lvl="0" indent="-171450" algn="l" rtl="0">
              <a:lnSpc>
                <a:spcPct val="100000"/>
              </a:lnSpc>
              <a:spcBef>
                <a:spcPts val="0"/>
              </a:spcBef>
              <a:spcAft>
                <a:spcPts val="0"/>
              </a:spcAft>
              <a:buClr>
                <a:srgbClr val="000000"/>
              </a:buClr>
              <a:buSzPts val="1800"/>
              <a:buFont typeface="Calibri"/>
              <a:buChar char="●"/>
            </a:pPr>
            <a:r>
              <a:rPr lang="en-US" sz="2000" b="0" i="0" u="none" strike="noStrike" cap="none">
                <a:solidFill>
                  <a:srgbClr val="000000"/>
                </a:solidFill>
                <a:latin typeface="Calibri"/>
                <a:ea typeface="Calibri"/>
                <a:cs typeface="Calibri"/>
                <a:sym typeface="Calibri"/>
              </a:rPr>
              <a:t>Chatting to friends </a:t>
            </a:r>
            <a:endParaRPr sz="2000" b="0" i="0" u="none" strike="noStrike" cap="none">
              <a:solidFill>
                <a:srgbClr val="000000"/>
              </a:solidFill>
              <a:latin typeface="Calibri"/>
              <a:ea typeface="Calibri"/>
              <a:cs typeface="Calibri"/>
              <a:sym typeface="Calibri"/>
            </a:endParaRPr>
          </a:p>
          <a:p>
            <a:pPr marL="228600" marR="0" lvl="0" indent="-171450" algn="l" rtl="0">
              <a:lnSpc>
                <a:spcPct val="100000"/>
              </a:lnSpc>
              <a:spcBef>
                <a:spcPts val="0"/>
              </a:spcBef>
              <a:spcAft>
                <a:spcPts val="0"/>
              </a:spcAft>
              <a:buClr>
                <a:srgbClr val="000000"/>
              </a:buClr>
              <a:buSzPts val="1800"/>
              <a:buFont typeface="Calibri"/>
              <a:buChar char="●"/>
            </a:pPr>
            <a:r>
              <a:rPr lang="en-US" sz="2000" b="0" i="0" u="none" strike="noStrike" cap="none">
                <a:solidFill>
                  <a:srgbClr val="000000"/>
                </a:solidFill>
                <a:latin typeface="Calibri"/>
                <a:ea typeface="Calibri"/>
                <a:cs typeface="Calibri"/>
                <a:sym typeface="Calibri"/>
              </a:rPr>
              <a:t>Going on long walks</a:t>
            </a:r>
            <a:endParaRPr sz="2000" b="0" i="0" u="none" strike="noStrike" cap="none">
              <a:solidFill>
                <a:srgbClr val="000000"/>
              </a:solidFill>
              <a:latin typeface="Calibri"/>
              <a:ea typeface="Calibri"/>
              <a:cs typeface="Calibri"/>
              <a:sym typeface="Calibri"/>
            </a:endParaRPr>
          </a:p>
          <a:p>
            <a:pPr marL="228600" marR="0" lvl="0" indent="-171450" algn="l" rtl="0">
              <a:lnSpc>
                <a:spcPct val="100000"/>
              </a:lnSpc>
              <a:spcBef>
                <a:spcPts val="0"/>
              </a:spcBef>
              <a:spcAft>
                <a:spcPts val="0"/>
              </a:spcAft>
              <a:buClr>
                <a:srgbClr val="000000"/>
              </a:buClr>
              <a:buSzPts val="1800"/>
              <a:buFont typeface="Calibri"/>
              <a:buChar char="●"/>
            </a:pPr>
            <a:r>
              <a:rPr lang="en-US" sz="2000" b="0" i="0" u="none" strike="noStrike" cap="none">
                <a:solidFill>
                  <a:srgbClr val="000000"/>
                </a:solidFill>
                <a:latin typeface="Calibri"/>
                <a:ea typeface="Calibri"/>
                <a:cs typeface="Calibri"/>
                <a:sym typeface="Calibri"/>
              </a:rPr>
              <a:t>Watching tv</a:t>
            </a:r>
            <a:endParaRPr sz="2000" b="0" i="0" u="none" strike="noStrike" cap="none">
              <a:solidFill>
                <a:srgbClr val="000000"/>
              </a:solidFill>
              <a:latin typeface="Calibri"/>
              <a:ea typeface="Calibri"/>
              <a:cs typeface="Calibri"/>
              <a:sym typeface="Calibri"/>
            </a:endParaRPr>
          </a:p>
          <a:p>
            <a:pPr marL="228600" marR="0" lvl="0" indent="-171450" algn="l" rtl="0">
              <a:lnSpc>
                <a:spcPct val="100000"/>
              </a:lnSpc>
              <a:spcBef>
                <a:spcPts val="0"/>
              </a:spcBef>
              <a:spcAft>
                <a:spcPts val="0"/>
              </a:spcAft>
              <a:buClr>
                <a:srgbClr val="000000"/>
              </a:buClr>
              <a:buSzPts val="1800"/>
              <a:buFont typeface="Calibri"/>
              <a:buChar char="●"/>
            </a:pPr>
            <a:r>
              <a:rPr lang="en-US" sz="2000" b="0" i="0" u="none" strike="noStrike" cap="none">
                <a:solidFill>
                  <a:srgbClr val="000000"/>
                </a:solidFill>
                <a:latin typeface="Calibri"/>
                <a:ea typeface="Calibri"/>
                <a:cs typeface="Calibri"/>
                <a:sym typeface="Calibri"/>
              </a:rPr>
              <a:t>Take a nap</a:t>
            </a:r>
            <a:endParaRPr sz="2000" b="0" i="0" u="none" strike="noStrike" cap="none">
              <a:solidFill>
                <a:srgbClr val="000000"/>
              </a:solidFill>
              <a:latin typeface="Calibri"/>
              <a:ea typeface="Calibri"/>
              <a:cs typeface="Calibri"/>
              <a:sym typeface="Calibri"/>
            </a:endParaRPr>
          </a:p>
          <a:p>
            <a:pPr marL="228600" marR="0" lvl="0" indent="-171450" algn="l" rtl="0">
              <a:lnSpc>
                <a:spcPct val="100000"/>
              </a:lnSpc>
              <a:spcBef>
                <a:spcPts val="0"/>
              </a:spcBef>
              <a:spcAft>
                <a:spcPts val="0"/>
              </a:spcAft>
              <a:buClr>
                <a:srgbClr val="000000"/>
              </a:buClr>
              <a:buSzPts val="1800"/>
              <a:buFont typeface="Calibri"/>
              <a:buChar char="●"/>
            </a:pPr>
            <a:r>
              <a:rPr lang="en-US" sz="2000" b="0" i="0" u="none" strike="noStrike" cap="none">
                <a:solidFill>
                  <a:srgbClr val="000000"/>
                </a:solidFill>
                <a:latin typeface="Calibri"/>
                <a:ea typeface="Calibri"/>
                <a:cs typeface="Calibri"/>
                <a:sym typeface="Calibri"/>
              </a:rPr>
              <a:t>Cooking </a:t>
            </a:r>
            <a:endParaRPr sz="2000" b="0" i="0" u="none" strike="noStrike" cap="none">
              <a:solidFill>
                <a:srgbClr val="000000"/>
              </a:solidFill>
              <a:latin typeface="Calibri"/>
              <a:ea typeface="Calibri"/>
              <a:cs typeface="Calibri"/>
              <a:sym typeface="Calibri"/>
            </a:endParaRPr>
          </a:p>
          <a:p>
            <a:pPr marL="228600" marR="0" lvl="0" indent="-171450" algn="l" rtl="0">
              <a:lnSpc>
                <a:spcPct val="100000"/>
              </a:lnSpc>
              <a:spcBef>
                <a:spcPts val="0"/>
              </a:spcBef>
              <a:spcAft>
                <a:spcPts val="0"/>
              </a:spcAft>
              <a:buClr>
                <a:srgbClr val="000000"/>
              </a:buClr>
              <a:buSzPts val="1800"/>
              <a:buFont typeface="Calibri"/>
              <a:buChar char="●"/>
            </a:pPr>
            <a:r>
              <a:rPr lang="en-US" sz="2000" b="0" i="0" u="none" strike="noStrike" cap="none">
                <a:solidFill>
                  <a:srgbClr val="000000"/>
                </a:solidFill>
                <a:latin typeface="Calibri"/>
                <a:ea typeface="Calibri"/>
                <a:cs typeface="Calibri"/>
                <a:sym typeface="Calibri"/>
              </a:rPr>
              <a:t>Listening to music</a:t>
            </a:r>
            <a:endParaRPr sz="2000" b="0" i="0" u="none" strike="noStrike" cap="none">
              <a:solidFill>
                <a:srgbClr val="000000"/>
              </a:solidFill>
              <a:latin typeface="Calibri"/>
              <a:ea typeface="Calibri"/>
              <a:cs typeface="Calibri"/>
              <a:sym typeface="Calibri"/>
            </a:endParaRPr>
          </a:p>
          <a:p>
            <a:pPr marL="228600" marR="0" lvl="0" indent="-171450" algn="l" rtl="0">
              <a:lnSpc>
                <a:spcPct val="100000"/>
              </a:lnSpc>
              <a:spcBef>
                <a:spcPts val="0"/>
              </a:spcBef>
              <a:spcAft>
                <a:spcPts val="0"/>
              </a:spcAft>
              <a:buClr>
                <a:srgbClr val="000000"/>
              </a:buClr>
              <a:buSzPts val="1800"/>
              <a:buFont typeface="Calibri"/>
              <a:buChar char="●"/>
            </a:pPr>
            <a:r>
              <a:rPr lang="en-US" sz="2000" b="0" i="0" u="none" strike="noStrike" cap="none">
                <a:solidFill>
                  <a:srgbClr val="000000"/>
                </a:solidFill>
                <a:latin typeface="Calibri"/>
                <a:ea typeface="Calibri"/>
                <a:cs typeface="Calibri"/>
                <a:sym typeface="Calibri"/>
              </a:rPr>
              <a:t>Hobbies: drawing,knitting,sports etc </a:t>
            </a:r>
            <a:endParaRPr sz="2000" b="0" i="0" u="none" strike="noStrike" cap="none">
              <a:solidFill>
                <a:srgbClr val="000000"/>
              </a:solidFill>
              <a:latin typeface="Calibri"/>
              <a:ea typeface="Calibri"/>
              <a:cs typeface="Calibri"/>
              <a:sym typeface="Calibri"/>
            </a:endParaRPr>
          </a:p>
          <a:p>
            <a:pPr marL="228600" marR="0" lvl="0" indent="-171450" algn="l" rtl="0">
              <a:lnSpc>
                <a:spcPct val="100000"/>
              </a:lnSpc>
              <a:spcBef>
                <a:spcPts val="0"/>
              </a:spcBef>
              <a:spcAft>
                <a:spcPts val="0"/>
              </a:spcAft>
              <a:buClr>
                <a:srgbClr val="000000"/>
              </a:buClr>
              <a:buSzPts val="1800"/>
              <a:buFont typeface="Calibri"/>
              <a:buChar char="●"/>
            </a:pPr>
            <a:r>
              <a:rPr lang="en-US" sz="2000" b="0" i="0" u="none" strike="noStrike" cap="none">
                <a:solidFill>
                  <a:srgbClr val="000000"/>
                </a:solidFill>
                <a:latin typeface="Calibri"/>
                <a:ea typeface="Calibri"/>
                <a:cs typeface="Calibri"/>
                <a:sym typeface="Calibri"/>
              </a:rPr>
              <a:t>Window shopping</a:t>
            </a:r>
            <a:endParaRPr sz="2000" b="0" i="0" u="none" strike="noStrike" cap="none">
              <a:solidFill>
                <a:srgbClr val="000000"/>
              </a:solidFill>
              <a:latin typeface="Calibri"/>
              <a:ea typeface="Calibri"/>
              <a:cs typeface="Calibri"/>
              <a:sym typeface="Calibri"/>
            </a:endParaRPr>
          </a:p>
          <a:p>
            <a:pPr marL="228600" marR="0" lvl="0" indent="-171450" algn="l" rtl="0">
              <a:lnSpc>
                <a:spcPct val="100000"/>
              </a:lnSpc>
              <a:spcBef>
                <a:spcPts val="0"/>
              </a:spcBef>
              <a:spcAft>
                <a:spcPts val="0"/>
              </a:spcAft>
              <a:buClr>
                <a:srgbClr val="000000"/>
              </a:buClr>
              <a:buSzPts val="1800"/>
              <a:buFont typeface="Calibri"/>
              <a:buChar char="●"/>
            </a:pPr>
            <a:r>
              <a:rPr lang="en-US" sz="2000" b="0" i="0" u="none" strike="noStrike" cap="none">
                <a:solidFill>
                  <a:srgbClr val="000000"/>
                </a:solidFill>
                <a:latin typeface="Calibri"/>
                <a:ea typeface="Calibri"/>
                <a:cs typeface="Calibri"/>
                <a:sym typeface="Calibri"/>
              </a:rPr>
              <a:t>Taking a shower </a:t>
            </a:r>
            <a:endParaRPr sz="2000" b="0" i="0" u="none" strike="noStrike" cap="none">
              <a:solidFill>
                <a:srgbClr val="000000"/>
              </a:solidFill>
              <a:latin typeface="Calibri"/>
              <a:ea typeface="Calibri"/>
              <a:cs typeface="Calibri"/>
              <a:sym typeface="Calibri"/>
            </a:endParaRPr>
          </a:p>
        </p:txBody>
      </p:sp>
      <p:pic>
        <p:nvPicPr>
          <p:cNvPr id="629" name="Google Shape;629;p38"/>
          <p:cNvPicPr preferRelativeResize="0"/>
          <p:nvPr/>
        </p:nvPicPr>
        <p:blipFill rotWithShape="1">
          <a:blip r:embed="rId3">
            <a:alphaModFix/>
          </a:blip>
          <a:srcRect/>
          <a:stretch/>
        </p:blipFill>
        <p:spPr>
          <a:xfrm>
            <a:off x="7076376" y="1734772"/>
            <a:ext cx="1590900" cy="1410863"/>
          </a:xfrm>
          <a:prstGeom prst="rect">
            <a:avLst/>
          </a:prstGeom>
          <a:noFill/>
          <a:ln>
            <a:noFill/>
          </a:ln>
        </p:spPr>
      </p:pic>
      <p:pic>
        <p:nvPicPr>
          <p:cNvPr id="630" name="Google Shape;630;p38"/>
          <p:cNvPicPr preferRelativeResize="0"/>
          <p:nvPr/>
        </p:nvPicPr>
        <p:blipFill rotWithShape="1">
          <a:blip r:embed="rId4">
            <a:alphaModFix/>
          </a:blip>
          <a:srcRect/>
          <a:stretch/>
        </p:blipFill>
        <p:spPr>
          <a:xfrm>
            <a:off x="7076375" y="3145638"/>
            <a:ext cx="1590900" cy="1227375"/>
          </a:xfrm>
          <a:prstGeom prst="rect">
            <a:avLst/>
          </a:prstGeom>
          <a:noFill/>
          <a:ln>
            <a:noFill/>
          </a:ln>
        </p:spPr>
      </p:pic>
      <p:pic>
        <p:nvPicPr>
          <p:cNvPr id="631" name="Google Shape;631;p38"/>
          <p:cNvPicPr preferRelativeResize="0"/>
          <p:nvPr/>
        </p:nvPicPr>
        <p:blipFill rotWithShape="1">
          <a:blip r:embed="rId5">
            <a:alphaModFix/>
          </a:blip>
          <a:srcRect/>
          <a:stretch/>
        </p:blipFill>
        <p:spPr>
          <a:xfrm>
            <a:off x="5252488" y="1734774"/>
            <a:ext cx="1823888" cy="1410863"/>
          </a:xfrm>
          <a:prstGeom prst="rect">
            <a:avLst/>
          </a:prstGeom>
          <a:noFill/>
          <a:ln>
            <a:noFill/>
          </a:ln>
        </p:spPr>
      </p:pic>
      <p:pic>
        <p:nvPicPr>
          <p:cNvPr id="632" name="Google Shape;632;p38"/>
          <p:cNvPicPr preferRelativeResize="0"/>
          <p:nvPr/>
        </p:nvPicPr>
        <p:blipFill rotWithShape="1">
          <a:blip r:embed="rId6">
            <a:alphaModFix/>
          </a:blip>
          <a:srcRect/>
          <a:stretch/>
        </p:blipFill>
        <p:spPr>
          <a:xfrm>
            <a:off x="5243400" y="3145638"/>
            <a:ext cx="1842059" cy="122738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636"/>
        <p:cNvGrpSpPr/>
        <p:nvPr/>
      </p:nvGrpSpPr>
      <p:grpSpPr>
        <a:xfrm>
          <a:off x="0" y="0"/>
          <a:ext cx="0" cy="0"/>
          <a:chOff x="0" y="0"/>
          <a:chExt cx="0" cy="0"/>
        </a:xfrm>
      </p:grpSpPr>
      <p:grpSp>
        <p:nvGrpSpPr>
          <p:cNvPr id="637" name="Google Shape;637;p39"/>
          <p:cNvGrpSpPr/>
          <p:nvPr/>
        </p:nvGrpSpPr>
        <p:grpSpPr>
          <a:xfrm>
            <a:off x="5147734" y="802963"/>
            <a:ext cx="3653589" cy="3537574"/>
            <a:chOff x="9950980" y="2182047"/>
            <a:chExt cx="7307178" cy="7075147"/>
          </a:xfrm>
        </p:grpSpPr>
        <p:sp>
          <p:nvSpPr>
            <p:cNvPr id="638" name="Google Shape;638;p39"/>
            <p:cNvSpPr/>
            <p:nvPr/>
          </p:nvSpPr>
          <p:spPr>
            <a:xfrm>
              <a:off x="9950980" y="4627688"/>
              <a:ext cx="7306945" cy="4548505"/>
            </a:xfrm>
            <a:custGeom>
              <a:avLst/>
              <a:gdLst/>
              <a:ahLst/>
              <a:cxnLst/>
              <a:rect l="l" t="t" r="r" b="b"/>
              <a:pathLst>
                <a:path w="7306944" h="4548505" extrusionOk="0">
                  <a:moveTo>
                    <a:pt x="336554" y="4548447"/>
                  </a:moveTo>
                  <a:lnTo>
                    <a:pt x="0" y="3519113"/>
                  </a:lnTo>
                  <a:lnTo>
                    <a:pt x="6970371" y="0"/>
                  </a:lnTo>
                  <a:lnTo>
                    <a:pt x="7306925" y="1029334"/>
                  </a:lnTo>
                  <a:lnTo>
                    <a:pt x="336554" y="4548447"/>
                  </a:lnTo>
                  <a:close/>
                </a:path>
              </a:pathLst>
            </a:custGeom>
            <a:solidFill>
              <a:srgbClr val="F7AB1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639" name="Google Shape;639;p39"/>
            <p:cNvSpPr/>
            <p:nvPr/>
          </p:nvSpPr>
          <p:spPr>
            <a:xfrm>
              <a:off x="11033893" y="3909866"/>
              <a:ext cx="5222875" cy="5229225"/>
            </a:xfrm>
            <a:custGeom>
              <a:avLst/>
              <a:gdLst/>
              <a:ahLst/>
              <a:cxnLst/>
              <a:rect l="l" t="t" r="r" b="b"/>
              <a:pathLst>
                <a:path w="5222875" h="5229225" extrusionOk="0">
                  <a:moveTo>
                    <a:pt x="2629467" y="5228794"/>
                  </a:moveTo>
                  <a:lnTo>
                    <a:pt x="2577690" y="5228191"/>
                  </a:lnTo>
                  <a:lnTo>
                    <a:pt x="2526225" y="5226393"/>
                  </a:lnTo>
                  <a:lnTo>
                    <a:pt x="2475079" y="5223418"/>
                  </a:lnTo>
                  <a:lnTo>
                    <a:pt x="2424260" y="5219281"/>
                  </a:lnTo>
                  <a:lnTo>
                    <a:pt x="2373774" y="5214001"/>
                  </a:lnTo>
                  <a:lnTo>
                    <a:pt x="2323630" y="5207595"/>
                  </a:lnTo>
                  <a:lnTo>
                    <a:pt x="2273836" y="5200079"/>
                  </a:lnTo>
                  <a:lnTo>
                    <a:pt x="2224398" y="5191470"/>
                  </a:lnTo>
                  <a:lnTo>
                    <a:pt x="2175324" y="5181787"/>
                  </a:lnTo>
                  <a:lnTo>
                    <a:pt x="2126621" y="5171045"/>
                  </a:lnTo>
                  <a:lnTo>
                    <a:pt x="2078298" y="5159262"/>
                  </a:lnTo>
                  <a:lnTo>
                    <a:pt x="2030361" y="5146454"/>
                  </a:lnTo>
                  <a:lnTo>
                    <a:pt x="1982818" y="5132640"/>
                  </a:lnTo>
                  <a:lnTo>
                    <a:pt x="1935676" y="5117836"/>
                  </a:lnTo>
                  <a:lnTo>
                    <a:pt x="1888944" y="5102059"/>
                  </a:lnTo>
                  <a:lnTo>
                    <a:pt x="1842628" y="5085326"/>
                  </a:lnTo>
                  <a:lnTo>
                    <a:pt x="1796736" y="5067655"/>
                  </a:lnTo>
                  <a:lnTo>
                    <a:pt x="1751275" y="5049061"/>
                  </a:lnTo>
                  <a:lnTo>
                    <a:pt x="1706253" y="5029564"/>
                  </a:lnTo>
                  <a:lnTo>
                    <a:pt x="1661677" y="5009178"/>
                  </a:lnTo>
                  <a:lnTo>
                    <a:pt x="1617556" y="4987922"/>
                  </a:lnTo>
                  <a:lnTo>
                    <a:pt x="1573896" y="4965813"/>
                  </a:lnTo>
                  <a:lnTo>
                    <a:pt x="1530704" y="4942868"/>
                  </a:lnTo>
                  <a:lnTo>
                    <a:pt x="1487989" y="4919103"/>
                  </a:lnTo>
                  <a:lnTo>
                    <a:pt x="1445758" y="4894537"/>
                  </a:lnTo>
                  <a:lnTo>
                    <a:pt x="1404018" y="4869185"/>
                  </a:lnTo>
                  <a:lnTo>
                    <a:pt x="1362776" y="4843065"/>
                  </a:lnTo>
                  <a:lnTo>
                    <a:pt x="1322041" y="4816194"/>
                  </a:lnTo>
                  <a:lnTo>
                    <a:pt x="1281820" y="4788590"/>
                  </a:lnTo>
                  <a:lnTo>
                    <a:pt x="1242120" y="4760268"/>
                  </a:lnTo>
                  <a:lnTo>
                    <a:pt x="1202948" y="4731247"/>
                  </a:lnTo>
                  <a:lnTo>
                    <a:pt x="1164313" y="4701544"/>
                  </a:lnTo>
                  <a:lnTo>
                    <a:pt x="1126222" y="4671175"/>
                  </a:lnTo>
                  <a:lnTo>
                    <a:pt x="1088681" y="4640157"/>
                  </a:lnTo>
                  <a:lnTo>
                    <a:pt x="1051699" y="4608508"/>
                  </a:lnTo>
                  <a:lnTo>
                    <a:pt x="1015284" y="4576245"/>
                  </a:lnTo>
                  <a:lnTo>
                    <a:pt x="979442" y="4543384"/>
                  </a:lnTo>
                  <a:lnTo>
                    <a:pt x="944181" y="4509943"/>
                  </a:lnTo>
                  <a:lnTo>
                    <a:pt x="909508" y="4475939"/>
                  </a:lnTo>
                  <a:lnTo>
                    <a:pt x="875432" y="4441389"/>
                  </a:lnTo>
                  <a:lnTo>
                    <a:pt x="841959" y="4406310"/>
                  </a:lnTo>
                  <a:lnTo>
                    <a:pt x="809097" y="4370719"/>
                  </a:lnTo>
                  <a:lnTo>
                    <a:pt x="776854" y="4334634"/>
                  </a:lnTo>
                  <a:lnTo>
                    <a:pt x="745237" y="4298070"/>
                  </a:lnTo>
                  <a:lnTo>
                    <a:pt x="714253" y="4261046"/>
                  </a:lnTo>
                  <a:lnTo>
                    <a:pt x="683910" y="4223579"/>
                  </a:lnTo>
                  <a:lnTo>
                    <a:pt x="654215" y="4185685"/>
                  </a:lnTo>
                  <a:lnTo>
                    <a:pt x="625177" y="4147381"/>
                  </a:lnTo>
                  <a:lnTo>
                    <a:pt x="596801" y="4108685"/>
                  </a:lnTo>
                  <a:lnTo>
                    <a:pt x="568039" y="4068048"/>
                  </a:lnTo>
                  <a:lnTo>
                    <a:pt x="540047" y="4026974"/>
                  </a:lnTo>
                  <a:lnTo>
                    <a:pt x="512821" y="3985473"/>
                  </a:lnTo>
                  <a:lnTo>
                    <a:pt x="486357" y="3943558"/>
                  </a:lnTo>
                  <a:lnTo>
                    <a:pt x="460650" y="3901240"/>
                  </a:lnTo>
                  <a:lnTo>
                    <a:pt x="435696" y="3858532"/>
                  </a:lnTo>
                  <a:lnTo>
                    <a:pt x="411489" y="3815444"/>
                  </a:lnTo>
                  <a:lnTo>
                    <a:pt x="388027" y="3771989"/>
                  </a:lnTo>
                  <a:lnTo>
                    <a:pt x="365303" y="3728178"/>
                  </a:lnTo>
                  <a:lnTo>
                    <a:pt x="343313" y="3684024"/>
                  </a:lnTo>
                  <a:lnTo>
                    <a:pt x="322054" y="3639536"/>
                  </a:lnTo>
                  <a:lnTo>
                    <a:pt x="301520" y="3594729"/>
                  </a:lnTo>
                  <a:lnTo>
                    <a:pt x="281707" y="3549612"/>
                  </a:lnTo>
                  <a:lnTo>
                    <a:pt x="262610" y="3504198"/>
                  </a:lnTo>
                  <a:lnTo>
                    <a:pt x="244225" y="3458499"/>
                  </a:lnTo>
                  <a:lnTo>
                    <a:pt x="226547" y="3412526"/>
                  </a:lnTo>
                  <a:lnTo>
                    <a:pt x="209571" y="3366290"/>
                  </a:lnTo>
                  <a:lnTo>
                    <a:pt x="193294" y="3319805"/>
                  </a:lnTo>
                  <a:lnTo>
                    <a:pt x="177711" y="3273081"/>
                  </a:lnTo>
                  <a:lnTo>
                    <a:pt x="162816" y="3226130"/>
                  </a:lnTo>
                  <a:lnTo>
                    <a:pt x="148607" y="3178964"/>
                  </a:lnTo>
                  <a:lnTo>
                    <a:pt x="135077" y="3131594"/>
                  </a:lnTo>
                  <a:lnTo>
                    <a:pt x="122222" y="3084033"/>
                  </a:lnTo>
                  <a:lnTo>
                    <a:pt x="110039" y="3036291"/>
                  </a:lnTo>
                  <a:lnTo>
                    <a:pt x="98522" y="2988382"/>
                  </a:lnTo>
                  <a:lnTo>
                    <a:pt x="87667" y="2940315"/>
                  </a:lnTo>
                  <a:lnTo>
                    <a:pt x="77469" y="2892104"/>
                  </a:lnTo>
                  <a:lnTo>
                    <a:pt x="67924" y="2843760"/>
                  </a:lnTo>
                  <a:lnTo>
                    <a:pt x="59027" y="2795294"/>
                  </a:lnTo>
                  <a:lnTo>
                    <a:pt x="50774" y="2746718"/>
                  </a:lnTo>
                  <a:lnTo>
                    <a:pt x="43160" y="2698044"/>
                  </a:lnTo>
                  <a:lnTo>
                    <a:pt x="36181" y="2649284"/>
                  </a:lnTo>
                  <a:lnTo>
                    <a:pt x="29832" y="2600449"/>
                  </a:lnTo>
                  <a:lnTo>
                    <a:pt x="24109" y="2551552"/>
                  </a:lnTo>
                  <a:lnTo>
                    <a:pt x="19006" y="2502603"/>
                  </a:lnTo>
                  <a:lnTo>
                    <a:pt x="14520" y="2453615"/>
                  </a:lnTo>
                  <a:lnTo>
                    <a:pt x="10646" y="2404599"/>
                  </a:lnTo>
                  <a:lnTo>
                    <a:pt x="7380" y="2355567"/>
                  </a:lnTo>
                  <a:lnTo>
                    <a:pt x="4716" y="2306530"/>
                  </a:lnTo>
                  <a:lnTo>
                    <a:pt x="2651" y="2257501"/>
                  </a:lnTo>
                  <a:lnTo>
                    <a:pt x="1179" y="2208491"/>
                  </a:lnTo>
                  <a:lnTo>
                    <a:pt x="297" y="2159512"/>
                  </a:lnTo>
                  <a:lnTo>
                    <a:pt x="0" y="2110575"/>
                  </a:lnTo>
                  <a:lnTo>
                    <a:pt x="282" y="2061693"/>
                  </a:lnTo>
                  <a:lnTo>
                    <a:pt x="1141" y="2012876"/>
                  </a:lnTo>
                  <a:lnTo>
                    <a:pt x="2570" y="1964137"/>
                  </a:lnTo>
                  <a:lnTo>
                    <a:pt x="4567" y="1915488"/>
                  </a:lnTo>
                  <a:lnTo>
                    <a:pt x="7125" y="1866940"/>
                  </a:lnTo>
                  <a:lnTo>
                    <a:pt x="10241" y="1818504"/>
                  </a:lnTo>
                  <a:lnTo>
                    <a:pt x="13909" y="1770193"/>
                  </a:lnTo>
                  <a:lnTo>
                    <a:pt x="22888" y="1673991"/>
                  </a:lnTo>
                  <a:lnTo>
                    <a:pt x="28189" y="1626124"/>
                  </a:lnTo>
                  <a:lnTo>
                    <a:pt x="34064" y="1579838"/>
                  </a:lnTo>
                  <a:lnTo>
                    <a:pt x="40890" y="1533624"/>
                  </a:lnTo>
                  <a:lnTo>
                    <a:pt x="48669" y="1487510"/>
                  </a:lnTo>
                  <a:lnTo>
                    <a:pt x="57404" y="1441529"/>
                  </a:lnTo>
                  <a:lnTo>
                    <a:pt x="67096" y="1395710"/>
                  </a:lnTo>
                  <a:lnTo>
                    <a:pt x="77749" y="1350084"/>
                  </a:lnTo>
                  <a:lnTo>
                    <a:pt x="89364" y="1304682"/>
                  </a:lnTo>
                  <a:lnTo>
                    <a:pt x="101945" y="1259534"/>
                  </a:lnTo>
                  <a:lnTo>
                    <a:pt x="115493" y="1214671"/>
                  </a:lnTo>
                  <a:lnTo>
                    <a:pt x="130012" y="1170124"/>
                  </a:lnTo>
                  <a:lnTo>
                    <a:pt x="145504" y="1125923"/>
                  </a:lnTo>
                  <a:lnTo>
                    <a:pt x="161970" y="1082098"/>
                  </a:lnTo>
                  <a:lnTo>
                    <a:pt x="179414" y="1038681"/>
                  </a:lnTo>
                  <a:lnTo>
                    <a:pt x="197838" y="995701"/>
                  </a:lnTo>
                  <a:lnTo>
                    <a:pt x="217245" y="953191"/>
                  </a:lnTo>
                  <a:lnTo>
                    <a:pt x="237637" y="911179"/>
                  </a:lnTo>
                  <a:lnTo>
                    <a:pt x="259016" y="869697"/>
                  </a:lnTo>
                  <a:lnTo>
                    <a:pt x="281385" y="828775"/>
                  </a:lnTo>
                  <a:lnTo>
                    <a:pt x="304747" y="788444"/>
                  </a:lnTo>
                  <a:lnTo>
                    <a:pt x="329104" y="748734"/>
                  </a:lnTo>
                  <a:lnTo>
                    <a:pt x="354457" y="709677"/>
                  </a:lnTo>
                  <a:lnTo>
                    <a:pt x="380811" y="671302"/>
                  </a:lnTo>
                  <a:lnTo>
                    <a:pt x="408167" y="633640"/>
                  </a:lnTo>
                  <a:lnTo>
                    <a:pt x="436528" y="596723"/>
                  </a:lnTo>
                  <a:lnTo>
                    <a:pt x="465896" y="560579"/>
                  </a:lnTo>
                  <a:lnTo>
                    <a:pt x="496273" y="525241"/>
                  </a:lnTo>
                  <a:lnTo>
                    <a:pt x="527663" y="490739"/>
                  </a:lnTo>
                  <a:lnTo>
                    <a:pt x="560067" y="457102"/>
                  </a:lnTo>
                  <a:lnTo>
                    <a:pt x="593489" y="424363"/>
                  </a:lnTo>
                  <a:lnTo>
                    <a:pt x="627930" y="392551"/>
                  </a:lnTo>
                  <a:lnTo>
                    <a:pt x="663393" y="361697"/>
                  </a:lnTo>
                  <a:lnTo>
                    <a:pt x="699880" y="331831"/>
                  </a:lnTo>
                  <a:lnTo>
                    <a:pt x="737394" y="302985"/>
                  </a:lnTo>
                  <a:lnTo>
                    <a:pt x="775938" y="275188"/>
                  </a:lnTo>
                  <a:lnTo>
                    <a:pt x="815514" y="248472"/>
                  </a:lnTo>
                  <a:lnTo>
                    <a:pt x="856124" y="222867"/>
                  </a:lnTo>
                  <a:lnTo>
                    <a:pt x="897771" y="198404"/>
                  </a:lnTo>
                  <a:lnTo>
                    <a:pt x="940457" y="175113"/>
                  </a:lnTo>
                  <a:lnTo>
                    <a:pt x="984185" y="153024"/>
                  </a:lnTo>
                  <a:lnTo>
                    <a:pt x="1028957" y="132169"/>
                  </a:lnTo>
                  <a:lnTo>
                    <a:pt x="1074776" y="112578"/>
                  </a:lnTo>
                  <a:lnTo>
                    <a:pt x="1121644" y="94281"/>
                  </a:lnTo>
                  <a:lnTo>
                    <a:pt x="1169564" y="77310"/>
                  </a:lnTo>
                  <a:lnTo>
                    <a:pt x="1218537" y="61694"/>
                  </a:lnTo>
                  <a:lnTo>
                    <a:pt x="1268567" y="47465"/>
                  </a:lnTo>
                  <a:lnTo>
                    <a:pt x="1319657" y="34653"/>
                  </a:lnTo>
                  <a:lnTo>
                    <a:pt x="1370484" y="23842"/>
                  </a:lnTo>
                  <a:lnTo>
                    <a:pt x="1421450" y="15129"/>
                  </a:lnTo>
                  <a:lnTo>
                    <a:pt x="1472525" y="8452"/>
                  </a:lnTo>
                  <a:lnTo>
                    <a:pt x="1523677" y="3747"/>
                  </a:lnTo>
                  <a:lnTo>
                    <a:pt x="1574875" y="950"/>
                  </a:lnTo>
                  <a:lnTo>
                    <a:pt x="1626087" y="0"/>
                  </a:lnTo>
                  <a:lnTo>
                    <a:pt x="1677284" y="831"/>
                  </a:lnTo>
                  <a:lnTo>
                    <a:pt x="1728432" y="3383"/>
                  </a:lnTo>
                  <a:lnTo>
                    <a:pt x="1779503" y="7590"/>
                  </a:lnTo>
                  <a:lnTo>
                    <a:pt x="1830463" y="13391"/>
                  </a:lnTo>
                  <a:lnTo>
                    <a:pt x="1881283" y="20721"/>
                  </a:lnTo>
                  <a:lnTo>
                    <a:pt x="1931931" y="29518"/>
                  </a:lnTo>
                  <a:lnTo>
                    <a:pt x="1982376" y="39719"/>
                  </a:lnTo>
                  <a:lnTo>
                    <a:pt x="2032586" y="51260"/>
                  </a:lnTo>
                  <a:lnTo>
                    <a:pt x="2082532" y="64078"/>
                  </a:lnTo>
                  <a:lnTo>
                    <a:pt x="2129763" y="77892"/>
                  </a:lnTo>
                  <a:lnTo>
                    <a:pt x="2177307" y="93489"/>
                  </a:lnTo>
                  <a:lnTo>
                    <a:pt x="2321644" y="144838"/>
                  </a:lnTo>
                  <a:lnTo>
                    <a:pt x="2370265" y="161431"/>
                  </a:lnTo>
                  <a:lnTo>
                    <a:pt x="2419112" y="176739"/>
                  </a:lnTo>
                  <a:lnTo>
                    <a:pt x="2468168" y="190151"/>
                  </a:lnTo>
                  <a:lnTo>
                    <a:pt x="2517413" y="201052"/>
                  </a:lnTo>
                  <a:lnTo>
                    <a:pt x="2566832" y="208830"/>
                  </a:lnTo>
                  <a:lnTo>
                    <a:pt x="2616405" y="212871"/>
                  </a:lnTo>
                  <a:lnTo>
                    <a:pt x="2666639" y="212081"/>
                  </a:lnTo>
                  <a:lnTo>
                    <a:pt x="2716895" y="206284"/>
                  </a:lnTo>
                  <a:lnTo>
                    <a:pt x="2767077" y="196337"/>
                  </a:lnTo>
                  <a:lnTo>
                    <a:pt x="2817091" y="183095"/>
                  </a:lnTo>
                  <a:lnTo>
                    <a:pt x="2866841" y="167414"/>
                  </a:lnTo>
                  <a:lnTo>
                    <a:pt x="2916233" y="150151"/>
                  </a:lnTo>
                  <a:lnTo>
                    <a:pt x="3013561" y="114303"/>
                  </a:lnTo>
                  <a:lnTo>
                    <a:pt x="3061307" y="97430"/>
                  </a:lnTo>
                  <a:lnTo>
                    <a:pt x="3108314" y="82400"/>
                  </a:lnTo>
                  <a:lnTo>
                    <a:pt x="3158260" y="68251"/>
                  </a:lnTo>
                  <a:lnTo>
                    <a:pt x="3208396" y="55481"/>
                  </a:lnTo>
                  <a:lnTo>
                    <a:pt x="3258710" y="44170"/>
                  </a:lnTo>
                  <a:lnTo>
                    <a:pt x="3309188" y="34395"/>
                  </a:lnTo>
                  <a:lnTo>
                    <a:pt x="3359817" y="26236"/>
                  </a:lnTo>
                  <a:lnTo>
                    <a:pt x="3410583" y="19772"/>
                  </a:lnTo>
                  <a:lnTo>
                    <a:pt x="3461474" y="15082"/>
                  </a:lnTo>
                  <a:lnTo>
                    <a:pt x="3512474" y="12244"/>
                  </a:lnTo>
                  <a:lnTo>
                    <a:pt x="3563572" y="11338"/>
                  </a:lnTo>
                  <a:lnTo>
                    <a:pt x="3614754" y="12442"/>
                  </a:lnTo>
                  <a:lnTo>
                    <a:pt x="3666006" y="15635"/>
                  </a:lnTo>
                  <a:lnTo>
                    <a:pt x="3717316" y="20996"/>
                  </a:lnTo>
                  <a:lnTo>
                    <a:pt x="3768669" y="28605"/>
                  </a:lnTo>
                  <a:lnTo>
                    <a:pt x="3820053" y="38539"/>
                  </a:lnTo>
                  <a:lnTo>
                    <a:pt x="3870698" y="50364"/>
                  </a:lnTo>
                  <a:lnTo>
                    <a:pt x="3920375" y="63703"/>
                  </a:lnTo>
                  <a:lnTo>
                    <a:pt x="3969084" y="78524"/>
                  </a:lnTo>
                  <a:lnTo>
                    <a:pt x="4016825" y="94790"/>
                  </a:lnTo>
                  <a:lnTo>
                    <a:pt x="4063597" y="112467"/>
                  </a:lnTo>
                  <a:lnTo>
                    <a:pt x="4109401" y="131520"/>
                  </a:lnTo>
                  <a:lnTo>
                    <a:pt x="4154237" y="151915"/>
                  </a:lnTo>
                  <a:lnTo>
                    <a:pt x="4198105" y="173616"/>
                  </a:lnTo>
                  <a:lnTo>
                    <a:pt x="4241005" y="196589"/>
                  </a:lnTo>
                  <a:lnTo>
                    <a:pt x="4282937" y="220800"/>
                  </a:lnTo>
                  <a:lnTo>
                    <a:pt x="4323900" y="246212"/>
                  </a:lnTo>
                  <a:lnTo>
                    <a:pt x="4363895" y="272793"/>
                  </a:lnTo>
                  <a:lnTo>
                    <a:pt x="4402922" y="300506"/>
                  </a:lnTo>
                  <a:lnTo>
                    <a:pt x="4440981" y="329317"/>
                  </a:lnTo>
                  <a:lnTo>
                    <a:pt x="4478072" y="359191"/>
                  </a:lnTo>
                  <a:lnTo>
                    <a:pt x="4514194" y="390094"/>
                  </a:lnTo>
                  <a:lnTo>
                    <a:pt x="4549348" y="421991"/>
                  </a:lnTo>
                  <a:lnTo>
                    <a:pt x="4583534" y="454846"/>
                  </a:lnTo>
                  <a:lnTo>
                    <a:pt x="4616752" y="488626"/>
                  </a:lnTo>
                  <a:lnTo>
                    <a:pt x="4649002" y="523295"/>
                  </a:lnTo>
                  <a:lnTo>
                    <a:pt x="4680283" y="558819"/>
                  </a:lnTo>
                  <a:lnTo>
                    <a:pt x="4710597" y="595163"/>
                  </a:lnTo>
                  <a:lnTo>
                    <a:pt x="4739942" y="632291"/>
                  </a:lnTo>
                  <a:lnTo>
                    <a:pt x="4768319" y="670171"/>
                  </a:lnTo>
                  <a:lnTo>
                    <a:pt x="4795728" y="708765"/>
                  </a:lnTo>
                  <a:lnTo>
                    <a:pt x="4822168" y="748041"/>
                  </a:lnTo>
                  <a:lnTo>
                    <a:pt x="4847641" y="787963"/>
                  </a:lnTo>
                  <a:lnTo>
                    <a:pt x="4872145" y="828496"/>
                  </a:lnTo>
                  <a:lnTo>
                    <a:pt x="4895681" y="869605"/>
                  </a:lnTo>
                  <a:lnTo>
                    <a:pt x="4918249" y="911256"/>
                  </a:lnTo>
                  <a:lnTo>
                    <a:pt x="4939849" y="953414"/>
                  </a:lnTo>
                  <a:lnTo>
                    <a:pt x="4960480" y="996044"/>
                  </a:lnTo>
                  <a:lnTo>
                    <a:pt x="4980143" y="1039112"/>
                  </a:lnTo>
                  <a:lnTo>
                    <a:pt x="4998839" y="1082583"/>
                  </a:lnTo>
                  <a:lnTo>
                    <a:pt x="5016565" y="1126421"/>
                  </a:lnTo>
                  <a:lnTo>
                    <a:pt x="5033324" y="1170592"/>
                  </a:lnTo>
                  <a:lnTo>
                    <a:pt x="5049115" y="1215062"/>
                  </a:lnTo>
                  <a:lnTo>
                    <a:pt x="5063937" y="1259795"/>
                  </a:lnTo>
                  <a:lnTo>
                    <a:pt x="5077791" y="1304757"/>
                  </a:lnTo>
                  <a:lnTo>
                    <a:pt x="5090678" y="1349914"/>
                  </a:lnTo>
                  <a:lnTo>
                    <a:pt x="5103727" y="1398821"/>
                  </a:lnTo>
                  <a:lnTo>
                    <a:pt x="5116124" y="1447892"/>
                  </a:lnTo>
                  <a:lnTo>
                    <a:pt x="5127863" y="1497116"/>
                  </a:lnTo>
                  <a:lnTo>
                    <a:pt x="5138939" y="1546482"/>
                  </a:lnTo>
                  <a:lnTo>
                    <a:pt x="5149349" y="1595982"/>
                  </a:lnTo>
                  <a:lnTo>
                    <a:pt x="5159088" y="1645603"/>
                  </a:lnTo>
                  <a:lnTo>
                    <a:pt x="5168150" y="1695337"/>
                  </a:lnTo>
                  <a:lnTo>
                    <a:pt x="5176532" y="1745172"/>
                  </a:lnTo>
                  <a:lnTo>
                    <a:pt x="5184229" y="1795099"/>
                  </a:lnTo>
                  <a:lnTo>
                    <a:pt x="5191236" y="1845107"/>
                  </a:lnTo>
                  <a:lnTo>
                    <a:pt x="5197549" y="1895187"/>
                  </a:lnTo>
                  <a:lnTo>
                    <a:pt x="5203163" y="1945327"/>
                  </a:lnTo>
                  <a:lnTo>
                    <a:pt x="5208074" y="1995517"/>
                  </a:lnTo>
                  <a:lnTo>
                    <a:pt x="5212276" y="2045749"/>
                  </a:lnTo>
                  <a:lnTo>
                    <a:pt x="5215766" y="2096010"/>
                  </a:lnTo>
                  <a:lnTo>
                    <a:pt x="5218539" y="2146291"/>
                  </a:lnTo>
                  <a:lnTo>
                    <a:pt x="5220589" y="2196582"/>
                  </a:lnTo>
                  <a:lnTo>
                    <a:pt x="5221914" y="2246872"/>
                  </a:lnTo>
                  <a:lnTo>
                    <a:pt x="5222507" y="2297152"/>
                  </a:lnTo>
                  <a:lnTo>
                    <a:pt x="5222365" y="2347410"/>
                  </a:lnTo>
                  <a:lnTo>
                    <a:pt x="5221483" y="2397637"/>
                  </a:lnTo>
                  <a:lnTo>
                    <a:pt x="5219856" y="2447822"/>
                  </a:lnTo>
                  <a:lnTo>
                    <a:pt x="5217480" y="2497956"/>
                  </a:lnTo>
                  <a:lnTo>
                    <a:pt x="5214350" y="2548028"/>
                  </a:lnTo>
                  <a:lnTo>
                    <a:pt x="5210547" y="2596944"/>
                  </a:lnTo>
                  <a:lnTo>
                    <a:pt x="5206013" y="2645781"/>
                  </a:lnTo>
                  <a:lnTo>
                    <a:pt x="5200744" y="2694528"/>
                  </a:lnTo>
                  <a:lnTo>
                    <a:pt x="5194737" y="2743178"/>
                  </a:lnTo>
                  <a:lnTo>
                    <a:pt x="5187985" y="2791720"/>
                  </a:lnTo>
                  <a:lnTo>
                    <a:pt x="5180486" y="2840145"/>
                  </a:lnTo>
                  <a:lnTo>
                    <a:pt x="5172234" y="2888443"/>
                  </a:lnTo>
                  <a:lnTo>
                    <a:pt x="5163226" y="2936604"/>
                  </a:lnTo>
                  <a:lnTo>
                    <a:pt x="5153457" y="2984621"/>
                  </a:lnTo>
                  <a:lnTo>
                    <a:pt x="5142923" y="3032482"/>
                  </a:lnTo>
                  <a:lnTo>
                    <a:pt x="5131620" y="3080179"/>
                  </a:lnTo>
                  <a:lnTo>
                    <a:pt x="5119542" y="3127702"/>
                  </a:lnTo>
                  <a:lnTo>
                    <a:pt x="5106686" y="3175041"/>
                  </a:lnTo>
                  <a:lnTo>
                    <a:pt x="5093048" y="3222188"/>
                  </a:lnTo>
                  <a:lnTo>
                    <a:pt x="5078623" y="3269132"/>
                  </a:lnTo>
                  <a:lnTo>
                    <a:pt x="5063407" y="3315864"/>
                  </a:lnTo>
                  <a:lnTo>
                    <a:pt x="5047396" y="3362376"/>
                  </a:lnTo>
                  <a:lnTo>
                    <a:pt x="5030584" y="3408656"/>
                  </a:lnTo>
                  <a:lnTo>
                    <a:pt x="5012969" y="3454697"/>
                  </a:lnTo>
                  <a:lnTo>
                    <a:pt x="4994545" y="3500488"/>
                  </a:lnTo>
                  <a:lnTo>
                    <a:pt x="4975308" y="3546020"/>
                  </a:lnTo>
                  <a:lnTo>
                    <a:pt x="4955254" y="3591283"/>
                  </a:lnTo>
                  <a:lnTo>
                    <a:pt x="4934379" y="3636269"/>
                  </a:lnTo>
                  <a:lnTo>
                    <a:pt x="4912678" y="3680967"/>
                  </a:lnTo>
                  <a:lnTo>
                    <a:pt x="4890147" y="3725368"/>
                  </a:lnTo>
                  <a:lnTo>
                    <a:pt x="4866781" y="3769463"/>
                  </a:lnTo>
                  <a:lnTo>
                    <a:pt x="4842577" y="3813242"/>
                  </a:lnTo>
                  <a:lnTo>
                    <a:pt x="4817530" y="3856696"/>
                  </a:lnTo>
                  <a:lnTo>
                    <a:pt x="4791635" y="3899816"/>
                  </a:lnTo>
                  <a:lnTo>
                    <a:pt x="4764889" y="3942591"/>
                  </a:lnTo>
                  <a:lnTo>
                    <a:pt x="4737286" y="3985013"/>
                  </a:lnTo>
                  <a:lnTo>
                    <a:pt x="4708823" y="4027071"/>
                  </a:lnTo>
                  <a:lnTo>
                    <a:pt x="4681770" y="4065684"/>
                  </a:lnTo>
                  <a:lnTo>
                    <a:pt x="4654041" y="4104010"/>
                  </a:lnTo>
                  <a:lnTo>
                    <a:pt x="4625643" y="4142031"/>
                  </a:lnTo>
                  <a:lnTo>
                    <a:pt x="4596584" y="4179727"/>
                  </a:lnTo>
                  <a:lnTo>
                    <a:pt x="4566873" y="4217078"/>
                  </a:lnTo>
                  <a:lnTo>
                    <a:pt x="4536517" y="4254066"/>
                  </a:lnTo>
                  <a:lnTo>
                    <a:pt x="4505523" y="4290671"/>
                  </a:lnTo>
                  <a:lnTo>
                    <a:pt x="4473900" y="4326873"/>
                  </a:lnTo>
                  <a:lnTo>
                    <a:pt x="4441656" y="4362654"/>
                  </a:lnTo>
                  <a:lnTo>
                    <a:pt x="4408797" y="4397994"/>
                  </a:lnTo>
                  <a:lnTo>
                    <a:pt x="4375333" y="4432873"/>
                  </a:lnTo>
                  <a:lnTo>
                    <a:pt x="4341270" y="4467273"/>
                  </a:lnTo>
                  <a:lnTo>
                    <a:pt x="4306617" y="4501174"/>
                  </a:lnTo>
                  <a:lnTo>
                    <a:pt x="4271382" y="4534557"/>
                  </a:lnTo>
                  <a:lnTo>
                    <a:pt x="4235572" y="4567402"/>
                  </a:lnTo>
                  <a:lnTo>
                    <a:pt x="4199195" y="4599691"/>
                  </a:lnTo>
                  <a:lnTo>
                    <a:pt x="4162258" y="4631403"/>
                  </a:lnTo>
                  <a:lnTo>
                    <a:pt x="4124771" y="4662520"/>
                  </a:lnTo>
                  <a:lnTo>
                    <a:pt x="4086739" y="4693021"/>
                  </a:lnTo>
                  <a:lnTo>
                    <a:pt x="4048172" y="4722889"/>
                  </a:lnTo>
                  <a:lnTo>
                    <a:pt x="4009078" y="4752103"/>
                  </a:lnTo>
                  <a:lnTo>
                    <a:pt x="3969463" y="4780644"/>
                  </a:lnTo>
                  <a:lnTo>
                    <a:pt x="3929335" y="4808493"/>
                  </a:lnTo>
                  <a:lnTo>
                    <a:pt x="3888704" y="4835631"/>
                  </a:lnTo>
                  <a:lnTo>
                    <a:pt x="3847575" y="4862038"/>
                  </a:lnTo>
                  <a:lnTo>
                    <a:pt x="3805958" y="4887694"/>
                  </a:lnTo>
                  <a:lnTo>
                    <a:pt x="3763859" y="4912581"/>
                  </a:lnTo>
                  <a:lnTo>
                    <a:pt x="3721288" y="4936680"/>
                  </a:lnTo>
                  <a:lnTo>
                    <a:pt x="3678250" y="4959970"/>
                  </a:lnTo>
                  <a:lnTo>
                    <a:pt x="3634756" y="4982433"/>
                  </a:lnTo>
                  <a:lnTo>
                    <a:pt x="3590811" y="5004049"/>
                  </a:lnTo>
                  <a:lnTo>
                    <a:pt x="3546424" y="5024799"/>
                  </a:lnTo>
                  <a:lnTo>
                    <a:pt x="3501603" y="5044664"/>
                  </a:lnTo>
                  <a:lnTo>
                    <a:pt x="3456356" y="5063623"/>
                  </a:lnTo>
                  <a:lnTo>
                    <a:pt x="3410689" y="5081659"/>
                  </a:lnTo>
                  <a:lnTo>
                    <a:pt x="3364612" y="5098752"/>
                  </a:lnTo>
                  <a:lnTo>
                    <a:pt x="3318133" y="5114882"/>
                  </a:lnTo>
                  <a:lnTo>
                    <a:pt x="3271257" y="5130029"/>
                  </a:lnTo>
                  <a:lnTo>
                    <a:pt x="3223995" y="5144176"/>
                  </a:lnTo>
                  <a:lnTo>
                    <a:pt x="3176353" y="5157302"/>
                  </a:lnTo>
                  <a:lnTo>
                    <a:pt x="3128339" y="5169387"/>
                  </a:lnTo>
                  <a:lnTo>
                    <a:pt x="3079961" y="5180414"/>
                  </a:lnTo>
                  <a:lnTo>
                    <a:pt x="3031227" y="5190362"/>
                  </a:lnTo>
                  <a:lnTo>
                    <a:pt x="2982144" y="5199212"/>
                  </a:lnTo>
                  <a:lnTo>
                    <a:pt x="2932721" y="5206944"/>
                  </a:lnTo>
                  <a:lnTo>
                    <a:pt x="2882965" y="5213540"/>
                  </a:lnTo>
                  <a:lnTo>
                    <a:pt x="2832884" y="5218980"/>
                  </a:lnTo>
                  <a:lnTo>
                    <a:pt x="2782486" y="5223245"/>
                  </a:lnTo>
                  <a:lnTo>
                    <a:pt x="2731779" y="5226315"/>
                  </a:lnTo>
                  <a:lnTo>
                    <a:pt x="2680770" y="5228171"/>
                  </a:lnTo>
                  <a:lnTo>
                    <a:pt x="2629467" y="5228794"/>
                  </a:lnTo>
                  <a:close/>
                </a:path>
              </a:pathLst>
            </a:custGeom>
            <a:solidFill>
              <a:srgbClr val="EC692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640" name="Google Shape;640;p39"/>
            <p:cNvSpPr/>
            <p:nvPr/>
          </p:nvSpPr>
          <p:spPr>
            <a:xfrm>
              <a:off x="11430589" y="4475287"/>
              <a:ext cx="842644" cy="1396365"/>
            </a:xfrm>
            <a:custGeom>
              <a:avLst/>
              <a:gdLst/>
              <a:ahLst/>
              <a:cxnLst/>
              <a:rect l="l" t="t" r="r" b="b"/>
              <a:pathLst>
                <a:path w="842645" h="1396364" extrusionOk="0">
                  <a:moveTo>
                    <a:pt x="732230" y="826554"/>
                  </a:moveTo>
                  <a:lnTo>
                    <a:pt x="710493" y="876683"/>
                  </a:lnTo>
                  <a:lnTo>
                    <a:pt x="687183" y="925854"/>
                  </a:lnTo>
                  <a:lnTo>
                    <a:pt x="662431" y="973791"/>
                  </a:lnTo>
                  <a:lnTo>
                    <a:pt x="636378" y="1020224"/>
                  </a:lnTo>
                  <a:lnTo>
                    <a:pt x="609158" y="1064913"/>
                  </a:lnTo>
                  <a:lnTo>
                    <a:pt x="580916" y="1107622"/>
                  </a:lnTo>
                  <a:lnTo>
                    <a:pt x="551807" y="1148111"/>
                  </a:lnTo>
                  <a:lnTo>
                    <a:pt x="521996" y="1186154"/>
                  </a:lnTo>
                  <a:lnTo>
                    <a:pt x="491640" y="1221553"/>
                  </a:lnTo>
                  <a:lnTo>
                    <a:pt x="460896" y="1254122"/>
                  </a:lnTo>
                  <a:lnTo>
                    <a:pt x="429936" y="1283677"/>
                  </a:lnTo>
                  <a:lnTo>
                    <a:pt x="398936" y="1310053"/>
                  </a:lnTo>
                  <a:lnTo>
                    <a:pt x="357814" y="1340044"/>
                  </a:lnTo>
                  <a:lnTo>
                    <a:pt x="317304" y="1363853"/>
                  </a:lnTo>
                  <a:lnTo>
                    <a:pt x="277793" y="1381251"/>
                  </a:lnTo>
                  <a:lnTo>
                    <a:pt x="239665" y="1392069"/>
                  </a:lnTo>
                  <a:lnTo>
                    <a:pt x="203284" y="1396205"/>
                  </a:lnTo>
                  <a:lnTo>
                    <a:pt x="185860" y="1395751"/>
                  </a:lnTo>
                  <a:lnTo>
                    <a:pt x="137150" y="1384330"/>
                  </a:lnTo>
                  <a:lnTo>
                    <a:pt x="94589" y="1358056"/>
                  </a:lnTo>
                  <a:lnTo>
                    <a:pt x="59098" y="1317494"/>
                  </a:lnTo>
                  <a:lnTo>
                    <a:pt x="39752" y="1282938"/>
                  </a:lnTo>
                  <a:lnTo>
                    <a:pt x="24080" y="1242749"/>
                  </a:lnTo>
                  <a:lnTo>
                    <a:pt x="12231" y="1197316"/>
                  </a:lnTo>
                  <a:lnTo>
                    <a:pt x="4322" y="1147075"/>
                  </a:lnTo>
                  <a:lnTo>
                    <a:pt x="1022" y="1106532"/>
                  </a:lnTo>
                  <a:lnTo>
                    <a:pt x="0" y="1063769"/>
                  </a:lnTo>
                  <a:lnTo>
                    <a:pt x="1260" y="1019022"/>
                  </a:lnTo>
                  <a:lnTo>
                    <a:pt x="4795" y="972546"/>
                  </a:lnTo>
                  <a:lnTo>
                    <a:pt x="10587" y="924583"/>
                  </a:lnTo>
                  <a:lnTo>
                    <a:pt x="18605" y="875383"/>
                  </a:lnTo>
                  <a:lnTo>
                    <a:pt x="28805" y="825223"/>
                  </a:lnTo>
                  <a:lnTo>
                    <a:pt x="41131" y="774382"/>
                  </a:lnTo>
                  <a:lnTo>
                    <a:pt x="55513" y="723130"/>
                  </a:lnTo>
                  <a:lnTo>
                    <a:pt x="71882" y="671731"/>
                  </a:lnTo>
                  <a:lnTo>
                    <a:pt x="90145" y="620475"/>
                  </a:lnTo>
                  <a:lnTo>
                    <a:pt x="110197" y="569650"/>
                  </a:lnTo>
                  <a:lnTo>
                    <a:pt x="131935" y="519520"/>
                  </a:lnTo>
                  <a:lnTo>
                    <a:pt x="155244" y="470349"/>
                  </a:lnTo>
                  <a:lnTo>
                    <a:pt x="179995" y="422413"/>
                  </a:lnTo>
                  <a:lnTo>
                    <a:pt x="206049" y="375980"/>
                  </a:lnTo>
                  <a:lnTo>
                    <a:pt x="233267" y="331291"/>
                  </a:lnTo>
                  <a:lnTo>
                    <a:pt x="261510" y="288582"/>
                  </a:lnTo>
                  <a:lnTo>
                    <a:pt x="290619" y="248092"/>
                  </a:lnTo>
                  <a:lnTo>
                    <a:pt x="320429" y="210050"/>
                  </a:lnTo>
                  <a:lnTo>
                    <a:pt x="350786" y="174651"/>
                  </a:lnTo>
                  <a:lnTo>
                    <a:pt x="381530" y="142082"/>
                  </a:lnTo>
                  <a:lnTo>
                    <a:pt x="412489" y="112527"/>
                  </a:lnTo>
                  <a:lnTo>
                    <a:pt x="443490" y="86151"/>
                  </a:lnTo>
                  <a:lnTo>
                    <a:pt x="484611" y="56160"/>
                  </a:lnTo>
                  <a:lnTo>
                    <a:pt x="525122" y="32350"/>
                  </a:lnTo>
                  <a:lnTo>
                    <a:pt x="564632" y="14953"/>
                  </a:lnTo>
                  <a:lnTo>
                    <a:pt x="602761" y="4134"/>
                  </a:lnTo>
                  <a:lnTo>
                    <a:pt x="639141" y="0"/>
                  </a:lnTo>
                  <a:lnTo>
                    <a:pt x="656566" y="452"/>
                  </a:lnTo>
                  <a:lnTo>
                    <a:pt x="705277" y="11873"/>
                  </a:lnTo>
                  <a:lnTo>
                    <a:pt x="747838" y="38148"/>
                  </a:lnTo>
                  <a:lnTo>
                    <a:pt x="783328" y="78710"/>
                  </a:lnTo>
                  <a:lnTo>
                    <a:pt x="802674" y="113266"/>
                  </a:lnTo>
                  <a:lnTo>
                    <a:pt x="818347" y="153455"/>
                  </a:lnTo>
                  <a:lnTo>
                    <a:pt x="830194" y="198888"/>
                  </a:lnTo>
                  <a:lnTo>
                    <a:pt x="838103" y="249129"/>
                  </a:lnTo>
                  <a:lnTo>
                    <a:pt x="841403" y="289671"/>
                  </a:lnTo>
                  <a:lnTo>
                    <a:pt x="842426" y="332435"/>
                  </a:lnTo>
                  <a:lnTo>
                    <a:pt x="841166" y="377181"/>
                  </a:lnTo>
                  <a:lnTo>
                    <a:pt x="837630" y="423658"/>
                  </a:lnTo>
                  <a:lnTo>
                    <a:pt x="831839" y="471621"/>
                  </a:lnTo>
                  <a:lnTo>
                    <a:pt x="823821" y="520821"/>
                  </a:lnTo>
                  <a:lnTo>
                    <a:pt x="813620" y="570982"/>
                  </a:lnTo>
                  <a:lnTo>
                    <a:pt x="801296" y="621821"/>
                  </a:lnTo>
                  <a:lnTo>
                    <a:pt x="786913" y="673074"/>
                  </a:lnTo>
                  <a:lnTo>
                    <a:pt x="770545" y="724473"/>
                  </a:lnTo>
                  <a:lnTo>
                    <a:pt x="752283" y="775729"/>
                  </a:lnTo>
                  <a:lnTo>
                    <a:pt x="732230" y="826554"/>
                  </a:lnTo>
                  <a:close/>
                </a:path>
              </a:pathLst>
            </a:custGeom>
            <a:solidFill>
              <a:srgbClr val="F9AC1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641" name="Google Shape;641;p39"/>
            <p:cNvSpPr/>
            <p:nvPr/>
          </p:nvSpPr>
          <p:spPr>
            <a:xfrm>
              <a:off x="12030476" y="2182047"/>
              <a:ext cx="1615440" cy="1525270"/>
            </a:xfrm>
            <a:custGeom>
              <a:avLst/>
              <a:gdLst/>
              <a:ahLst/>
              <a:cxnLst/>
              <a:rect l="l" t="t" r="r" b="b"/>
              <a:pathLst>
                <a:path w="1615440" h="1525270" extrusionOk="0">
                  <a:moveTo>
                    <a:pt x="1258967" y="1524707"/>
                  </a:moveTo>
                  <a:lnTo>
                    <a:pt x="1194633" y="1524965"/>
                  </a:lnTo>
                  <a:lnTo>
                    <a:pt x="1132491" y="1523286"/>
                  </a:lnTo>
                  <a:lnTo>
                    <a:pt x="1072505" y="1519728"/>
                  </a:lnTo>
                  <a:lnTo>
                    <a:pt x="1014636" y="1514349"/>
                  </a:lnTo>
                  <a:lnTo>
                    <a:pt x="958848" y="1507204"/>
                  </a:lnTo>
                  <a:lnTo>
                    <a:pt x="905104" y="1498353"/>
                  </a:lnTo>
                  <a:lnTo>
                    <a:pt x="853367" y="1487851"/>
                  </a:lnTo>
                  <a:lnTo>
                    <a:pt x="803599" y="1475756"/>
                  </a:lnTo>
                  <a:lnTo>
                    <a:pt x="755764" y="1462126"/>
                  </a:lnTo>
                  <a:lnTo>
                    <a:pt x="709824" y="1447018"/>
                  </a:lnTo>
                  <a:lnTo>
                    <a:pt x="665742" y="1430488"/>
                  </a:lnTo>
                  <a:lnTo>
                    <a:pt x="623481" y="1412595"/>
                  </a:lnTo>
                  <a:lnTo>
                    <a:pt x="583004" y="1393396"/>
                  </a:lnTo>
                  <a:lnTo>
                    <a:pt x="544273" y="1372947"/>
                  </a:lnTo>
                  <a:lnTo>
                    <a:pt x="507252" y="1351306"/>
                  </a:lnTo>
                  <a:lnTo>
                    <a:pt x="471904" y="1328530"/>
                  </a:lnTo>
                  <a:lnTo>
                    <a:pt x="438191" y="1304677"/>
                  </a:lnTo>
                  <a:lnTo>
                    <a:pt x="406076" y="1279804"/>
                  </a:lnTo>
                  <a:lnTo>
                    <a:pt x="375522" y="1253968"/>
                  </a:lnTo>
                  <a:lnTo>
                    <a:pt x="346492" y="1227226"/>
                  </a:lnTo>
                  <a:lnTo>
                    <a:pt x="318949" y="1199636"/>
                  </a:lnTo>
                  <a:lnTo>
                    <a:pt x="292856" y="1171255"/>
                  </a:lnTo>
                  <a:lnTo>
                    <a:pt x="268175" y="1142139"/>
                  </a:lnTo>
                  <a:lnTo>
                    <a:pt x="222903" y="1081937"/>
                  </a:lnTo>
                  <a:lnTo>
                    <a:pt x="182835" y="1019486"/>
                  </a:lnTo>
                  <a:lnTo>
                    <a:pt x="147675" y="955245"/>
                  </a:lnTo>
                  <a:lnTo>
                    <a:pt x="117126" y="889672"/>
                  </a:lnTo>
                  <a:lnTo>
                    <a:pt x="90890" y="823225"/>
                  </a:lnTo>
                  <a:lnTo>
                    <a:pt x="68670" y="756362"/>
                  </a:lnTo>
                  <a:lnTo>
                    <a:pt x="50171" y="689542"/>
                  </a:lnTo>
                  <a:lnTo>
                    <a:pt x="35093" y="623222"/>
                  </a:lnTo>
                  <a:lnTo>
                    <a:pt x="23141" y="557861"/>
                  </a:lnTo>
                  <a:lnTo>
                    <a:pt x="14018" y="493916"/>
                  </a:lnTo>
                  <a:lnTo>
                    <a:pt x="4986" y="401657"/>
                  </a:lnTo>
                  <a:lnTo>
                    <a:pt x="1634" y="343259"/>
                  </a:lnTo>
                  <a:lnTo>
                    <a:pt x="71" y="287880"/>
                  </a:lnTo>
                  <a:lnTo>
                    <a:pt x="0" y="235980"/>
                  </a:lnTo>
                  <a:lnTo>
                    <a:pt x="1123" y="188016"/>
                  </a:lnTo>
                  <a:lnTo>
                    <a:pt x="4398" y="124453"/>
                  </a:lnTo>
                  <a:lnTo>
                    <a:pt x="10174" y="57756"/>
                  </a:lnTo>
                  <a:lnTo>
                    <a:pt x="17646" y="0"/>
                  </a:lnTo>
                  <a:lnTo>
                    <a:pt x="941013" y="180013"/>
                  </a:lnTo>
                  <a:lnTo>
                    <a:pt x="1415174" y="698922"/>
                  </a:lnTo>
                  <a:lnTo>
                    <a:pt x="1589865" y="1241462"/>
                  </a:lnTo>
                  <a:lnTo>
                    <a:pt x="1614821" y="1492368"/>
                  </a:lnTo>
                  <a:lnTo>
                    <a:pt x="1538968" y="1503167"/>
                  </a:lnTo>
                  <a:lnTo>
                    <a:pt x="1465494" y="1511743"/>
                  </a:lnTo>
                  <a:lnTo>
                    <a:pt x="1394360" y="1518153"/>
                  </a:lnTo>
                  <a:lnTo>
                    <a:pt x="1325530" y="1522456"/>
                  </a:lnTo>
                  <a:lnTo>
                    <a:pt x="1258967" y="1524707"/>
                  </a:lnTo>
                  <a:close/>
                </a:path>
              </a:pathLst>
            </a:custGeom>
            <a:solidFill>
              <a:srgbClr val="00A7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642" name="Google Shape;642;p39"/>
            <p:cNvSpPr/>
            <p:nvPr/>
          </p:nvSpPr>
          <p:spPr>
            <a:xfrm>
              <a:off x="13493277" y="2847728"/>
              <a:ext cx="617220" cy="1275080"/>
            </a:xfrm>
            <a:custGeom>
              <a:avLst/>
              <a:gdLst/>
              <a:ahLst/>
              <a:cxnLst/>
              <a:rect l="l" t="t" r="r" b="b"/>
              <a:pathLst>
                <a:path w="617219" h="1275079" extrusionOk="0">
                  <a:moveTo>
                    <a:pt x="157021" y="1275009"/>
                  </a:moveTo>
                  <a:lnTo>
                    <a:pt x="0" y="1275009"/>
                  </a:lnTo>
                  <a:lnTo>
                    <a:pt x="48200" y="679716"/>
                  </a:lnTo>
                  <a:lnTo>
                    <a:pt x="154242" y="285440"/>
                  </a:lnTo>
                  <a:lnTo>
                    <a:pt x="260284" y="67196"/>
                  </a:lnTo>
                  <a:lnTo>
                    <a:pt x="308485" y="0"/>
                  </a:lnTo>
                  <a:lnTo>
                    <a:pt x="616970" y="97992"/>
                  </a:lnTo>
                  <a:lnTo>
                    <a:pt x="326206" y="488837"/>
                  </a:lnTo>
                  <a:lnTo>
                    <a:pt x="192421" y="870444"/>
                  </a:lnTo>
                  <a:lnTo>
                    <a:pt x="155923" y="1160078"/>
                  </a:lnTo>
                  <a:lnTo>
                    <a:pt x="157021" y="1275009"/>
                  </a:lnTo>
                  <a:close/>
                </a:path>
              </a:pathLst>
            </a:custGeom>
            <a:solidFill>
              <a:srgbClr val="37373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643" name="Google Shape;643;p39"/>
            <p:cNvSpPr/>
            <p:nvPr/>
          </p:nvSpPr>
          <p:spPr>
            <a:xfrm>
              <a:off x="10368408" y="4556068"/>
              <a:ext cx="6889750" cy="1101090"/>
            </a:xfrm>
            <a:custGeom>
              <a:avLst/>
              <a:gdLst/>
              <a:ahLst/>
              <a:cxnLst/>
              <a:rect l="l" t="t" r="r" b="b"/>
              <a:pathLst>
                <a:path w="6889750" h="1101089" extrusionOk="0">
                  <a:moveTo>
                    <a:pt x="6889219" y="1100954"/>
                  </a:moveTo>
                  <a:lnTo>
                    <a:pt x="0" y="1100954"/>
                  </a:lnTo>
                  <a:lnTo>
                    <a:pt x="0" y="0"/>
                  </a:lnTo>
                  <a:lnTo>
                    <a:pt x="6889219" y="0"/>
                  </a:lnTo>
                  <a:lnTo>
                    <a:pt x="6889219" y="1100954"/>
                  </a:lnTo>
                  <a:close/>
                </a:path>
              </a:pathLst>
            </a:custGeom>
            <a:solidFill>
              <a:srgbClr val="FFCF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644" name="Google Shape;644;p39"/>
            <p:cNvSpPr/>
            <p:nvPr/>
          </p:nvSpPr>
          <p:spPr>
            <a:xfrm>
              <a:off x="10032683" y="4556073"/>
              <a:ext cx="7084059" cy="1101090"/>
            </a:xfrm>
            <a:custGeom>
              <a:avLst/>
              <a:gdLst/>
              <a:ahLst/>
              <a:cxnLst/>
              <a:rect l="l" t="t" r="r" b="b"/>
              <a:pathLst>
                <a:path w="7084059" h="1101089" extrusionOk="0">
                  <a:moveTo>
                    <a:pt x="335724" y="368"/>
                  </a:moveTo>
                  <a:lnTo>
                    <a:pt x="0" y="368"/>
                  </a:lnTo>
                  <a:lnTo>
                    <a:pt x="0" y="450951"/>
                  </a:lnTo>
                  <a:lnTo>
                    <a:pt x="103936" y="450951"/>
                  </a:lnTo>
                  <a:lnTo>
                    <a:pt x="103936" y="648970"/>
                  </a:lnTo>
                  <a:lnTo>
                    <a:pt x="0" y="648970"/>
                  </a:lnTo>
                  <a:lnTo>
                    <a:pt x="0" y="1100823"/>
                  </a:lnTo>
                  <a:lnTo>
                    <a:pt x="335724" y="1100823"/>
                  </a:lnTo>
                  <a:lnTo>
                    <a:pt x="335724" y="648970"/>
                  </a:lnTo>
                  <a:lnTo>
                    <a:pt x="335724" y="450951"/>
                  </a:lnTo>
                  <a:lnTo>
                    <a:pt x="335724" y="368"/>
                  </a:lnTo>
                  <a:close/>
                </a:path>
                <a:path w="7084059" h="1101089" extrusionOk="0">
                  <a:moveTo>
                    <a:pt x="574167" y="0"/>
                  </a:moveTo>
                  <a:lnTo>
                    <a:pt x="511911" y="0"/>
                  </a:lnTo>
                  <a:lnTo>
                    <a:pt x="511911" y="325907"/>
                  </a:lnTo>
                  <a:lnTo>
                    <a:pt x="574167" y="325907"/>
                  </a:lnTo>
                  <a:lnTo>
                    <a:pt x="574167" y="0"/>
                  </a:lnTo>
                  <a:close/>
                </a:path>
                <a:path w="7084059" h="1101089" extrusionOk="0">
                  <a:moveTo>
                    <a:pt x="804837" y="0"/>
                  </a:moveTo>
                  <a:lnTo>
                    <a:pt x="742581" y="0"/>
                  </a:lnTo>
                  <a:lnTo>
                    <a:pt x="742581" y="325907"/>
                  </a:lnTo>
                  <a:lnTo>
                    <a:pt x="804837" y="325907"/>
                  </a:lnTo>
                  <a:lnTo>
                    <a:pt x="804837" y="0"/>
                  </a:lnTo>
                  <a:close/>
                </a:path>
                <a:path w="7084059" h="1101089" extrusionOk="0">
                  <a:moveTo>
                    <a:pt x="1035507" y="0"/>
                  </a:moveTo>
                  <a:lnTo>
                    <a:pt x="973251" y="0"/>
                  </a:lnTo>
                  <a:lnTo>
                    <a:pt x="973251" y="325907"/>
                  </a:lnTo>
                  <a:lnTo>
                    <a:pt x="1035507" y="325907"/>
                  </a:lnTo>
                  <a:lnTo>
                    <a:pt x="1035507" y="0"/>
                  </a:lnTo>
                  <a:close/>
                </a:path>
                <a:path w="7084059" h="1101089" extrusionOk="0">
                  <a:moveTo>
                    <a:pt x="1266177" y="0"/>
                  </a:moveTo>
                  <a:lnTo>
                    <a:pt x="1203921" y="0"/>
                  </a:lnTo>
                  <a:lnTo>
                    <a:pt x="1203921" y="325907"/>
                  </a:lnTo>
                  <a:lnTo>
                    <a:pt x="1266177" y="325907"/>
                  </a:lnTo>
                  <a:lnTo>
                    <a:pt x="1266177" y="0"/>
                  </a:lnTo>
                  <a:close/>
                </a:path>
                <a:path w="7084059" h="1101089" extrusionOk="0">
                  <a:moveTo>
                    <a:pt x="1496847" y="0"/>
                  </a:moveTo>
                  <a:lnTo>
                    <a:pt x="1434592" y="0"/>
                  </a:lnTo>
                  <a:lnTo>
                    <a:pt x="1434592" y="633755"/>
                  </a:lnTo>
                  <a:lnTo>
                    <a:pt x="1496847" y="633755"/>
                  </a:lnTo>
                  <a:lnTo>
                    <a:pt x="1496847" y="0"/>
                  </a:lnTo>
                  <a:close/>
                </a:path>
                <a:path w="7084059" h="1101089" extrusionOk="0">
                  <a:moveTo>
                    <a:pt x="1737791" y="0"/>
                  </a:moveTo>
                  <a:lnTo>
                    <a:pt x="1675549" y="0"/>
                  </a:lnTo>
                  <a:lnTo>
                    <a:pt x="1675549" y="325907"/>
                  </a:lnTo>
                  <a:lnTo>
                    <a:pt x="1737791" y="325907"/>
                  </a:lnTo>
                  <a:lnTo>
                    <a:pt x="1737791" y="0"/>
                  </a:lnTo>
                  <a:close/>
                </a:path>
                <a:path w="7084059" h="1101089" extrusionOk="0">
                  <a:moveTo>
                    <a:pt x="1968461" y="0"/>
                  </a:moveTo>
                  <a:lnTo>
                    <a:pt x="1906219" y="0"/>
                  </a:lnTo>
                  <a:lnTo>
                    <a:pt x="1906219" y="325907"/>
                  </a:lnTo>
                  <a:lnTo>
                    <a:pt x="1968461" y="325907"/>
                  </a:lnTo>
                  <a:lnTo>
                    <a:pt x="1968461" y="0"/>
                  </a:lnTo>
                  <a:close/>
                </a:path>
                <a:path w="7084059" h="1101089" extrusionOk="0">
                  <a:moveTo>
                    <a:pt x="2199132" y="0"/>
                  </a:moveTo>
                  <a:lnTo>
                    <a:pt x="2136876" y="0"/>
                  </a:lnTo>
                  <a:lnTo>
                    <a:pt x="2136876" y="325907"/>
                  </a:lnTo>
                  <a:lnTo>
                    <a:pt x="2199132" y="325907"/>
                  </a:lnTo>
                  <a:lnTo>
                    <a:pt x="2199132" y="0"/>
                  </a:lnTo>
                  <a:close/>
                </a:path>
                <a:path w="7084059" h="1101089" extrusionOk="0">
                  <a:moveTo>
                    <a:pt x="2429522" y="0"/>
                  </a:moveTo>
                  <a:lnTo>
                    <a:pt x="2367267" y="0"/>
                  </a:lnTo>
                  <a:lnTo>
                    <a:pt x="2367267" y="325907"/>
                  </a:lnTo>
                  <a:lnTo>
                    <a:pt x="2429522" y="325907"/>
                  </a:lnTo>
                  <a:lnTo>
                    <a:pt x="2429522" y="0"/>
                  </a:lnTo>
                  <a:close/>
                </a:path>
                <a:path w="7084059" h="1101089" extrusionOk="0">
                  <a:moveTo>
                    <a:pt x="2660192" y="0"/>
                  </a:moveTo>
                  <a:lnTo>
                    <a:pt x="2597937" y="0"/>
                  </a:lnTo>
                  <a:lnTo>
                    <a:pt x="2597937" y="633755"/>
                  </a:lnTo>
                  <a:lnTo>
                    <a:pt x="2660192" y="633755"/>
                  </a:lnTo>
                  <a:lnTo>
                    <a:pt x="2660192" y="0"/>
                  </a:lnTo>
                  <a:close/>
                </a:path>
                <a:path w="7084059" h="1101089" extrusionOk="0">
                  <a:moveTo>
                    <a:pt x="2901150" y="0"/>
                  </a:moveTo>
                  <a:lnTo>
                    <a:pt x="2838894" y="0"/>
                  </a:lnTo>
                  <a:lnTo>
                    <a:pt x="2838894" y="325907"/>
                  </a:lnTo>
                  <a:lnTo>
                    <a:pt x="2901150" y="325907"/>
                  </a:lnTo>
                  <a:lnTo>
                    <a:pt x="2901150" y="0"/>
                  </a:lnTo>
                  <a:close/>
                </a:path>
                <a:path w="7084059" h="1101089" extrusionOk="0">
                  <a:moveTo>
                    <a:pt x="3131820" y="0"/>
                  </a:moveTo>
                  <a:lnTo>
                    <a:pt x="3069564" y="0"/>
                  </a:lnTo>
                  <a:lnTo>
                    <a:pt x="3069564" y="325907"/>
                  </a:lnTo>
                  <a:lnTo>
                    <a:pt x="3131820" y="325907"/>
                  </a:lnTo>
                  <a:lnTo>
                    <a:pt x="3131820" y="0"/>
                  </a:lnTo>
                  <a:close/>
                </a:path>
                <a:path w="7084059" h="1101089" extrusionOk="0">
                  <a:moveTo>
                    <a:pt x="3362490" y="0"/>
                  </a:moveTo>
                  <a:lnTo>
                    <a:pt x="3300234" y="0"/>
                  </a:lnTo>
                  <a:lnTo>
                    <a:pt x="3300234" y="325907"/>
                  </a:lnTo>
                  <a:lnTo>
                    <a:pt x="3362490" y="325907"/>
                  </a:lnTo>
                  <a:lnTo>
                    <a:pt x="3362490" y="0"/>
                  </a:lnTo>
                  <a:close/>
                </a:path>
                <a:path w="7084059" h="1101089" extrusionOk="0">
                  <a:moveTo>
                    <a:pt x="3593160" y="0"/>
                  </a:moveTo>
                  <a:lnTo>
                    <a:pt x="3530904" y="0"/>
                  </a:lnTo>
                  <a:lnTo>
                    <a:pt x="3530904" y="325907"/>
                  </a:lnTo>
                  <a:lnTo>
                    <a:pt x="3593160" y="325907"/>
                  </a:lnTo>
                  <a:lnTo>
                    <a:pt x="3593160" y="0"/>
                  </a:lnTo>
                  <a:close/>
                </a:path>
                <a:path w="7084059" h="1101089" extrusionOk="0">
                  <a:moveTo>
                    <a:pt x="3823817" y="0"/>
                  </a:moveTo>
                  <a:lnTo>
                    <a:pt x="3761575" y="0"/>
                  </a:lnTo>
                  <a:lnTo>
                    <a:pt x="3761575" y="633755"/>
                  </a:lnTo>
                  <a:lnTo>
                    <a:pt x="3823817" y="633755"/>
                  </a:lnTo>
                  <a:lnTo>
                    <a:pt x="3823817" y="0"/>
                  </a:lnTo>
                  <a:close/>
                </a:path>
                <a:path w="7084059" h="1101089" extrusionOk="0">
                  <a:moveTo>
                    <a:pt x="4064774" y="0"/>
                  </a:moveTo>
                  <a:lnTo>
                    <a:pt x="4002519" y="0"/>
                  </a:lnTo>
                  <a:lnTo>
                    <a:pt x="4002519" y="325907"/>
                  </a:lnTo>
                  <a:lnTo>
                    <a:pt x="4064774" y="325907"/>
                  </a:lnTo>
                  <a:lnTo>
                    <a:pt x="4064774" y="0"/>
                  </a:lnTo>
                  <a:close/>
                </a:path>
                <a:path w="7084059" h="1101089" extrusionOk="0">
                  <a:moveTo>
                    <a:pt x="4295445" y="0"/>
                  </a:moveTo>
                  <a:lnTo>
                    <a:pt x="4233189" y="0"/>
                  </a:lnTo>
                  <a:lnTo>
                    <a:pt x="4233189" y="325907"/>
                  </a:lnTo>
                  <a:lnTo>
                    <a:pt x="4295445" y="325907"/>
                  </a:lnTo>
                  <a:lnTo>
                    <a:pt x="4295445" y="0"/>
                  </a:lnTo>
                  <a:close/>
                </a:path>
                <a:path w="7084059" h="1101089" extrusionOk="0">
                  <a:moveTo>
                    <a:pt x="4526115" y="0"/>
                  </a:moveTo>
                  <a:lnTo>
                    <a:pt x="4463859" y="0"/>
                  </a:lnTo>
                  <a:lnTo>
                    <a:pt x="4463859" y="325907"/>
                  </a:lnTo>
                  <a:lnTo>
                    <a:pt x="4526115" y="325907"/>
                  </a:lnTo>
                  <a:lnTo>
                    <a:pt x="4526115" y="0"/>
                  </a:lnTo>
                  <a:close/>
                </a:path>
                <a:path w="7084059" h="1101089" extrusionOk="0">
                  <a:moveTo>
                    <a:pt x="4756785" y="0"/>
                  </a:moveTo>
                  <a:lnTo>
                    <a:pt x="4694529" y="0"/>
                  </a:lnTo>
                  <a:lnTo>
                    <a:pt x="4694529" y="325907"/>
                  </a:lnTo>
                  <a:lnTo>
                    <a:pt x="4756785" y="325907"/>
                  </a:lnTo>
                  <a:lnTo>
                    <a:pt x="4756785" y="0"/>
                  </a:lnTo>
                  <a:close/>
                </a:path>
                <a:path w="7084059" h="1101089" extrusionOk="0">
                  <a:moveTo>
                    <a:pt x="4987455" y="0"/>
                  </a:moveTo>
                  <a:lnTo>
                    <a:pt x="4925199" y="0"/>
                  </a:lnTo>
                  <a:lnTo>
                    <a:pt x="4925199" y="633755"/>
                  </a:lnTo>
                  <a:lnTo>
                    <a:pt x="4987455" y="633755"/>
                  </a:lnTo>
                  <a:lnTo>
                    <a:pt x="4987455" y="0"/>
                  </a:lnTo>
                  <a:close/>
                </a:path>
                <a:path w="7084059" h="1101089" extrusionOk="0">
                  <a:moveTo>
                    <a:pt x="5228399" y="0"/>
                  </a:moveTo>
                  <a:lnTo>
                    <a:pt x="5166144" y="0"/>
                  </a:lnTo>
                  <a:lnTo>
                    <a:pt x="5166144" y="325907"/>
                  </a:lnTo>
                  <a:lnTo>
                    <a:pt x="5228399" y="325907"/>
                  </a:lnTo>
                  <a:lnTo>
                    <a:pt x="5228399" y="0"/>
                  </a:lnTo>
                  <a:close/>
                </a:path>
                <a:path w="7084059" h="1101089" extrusionOk="0">
                  <a:moveTo>
                    <a:pt x="5459069" y="0"/>
                  </a:moveTo>
                  <a:lnTo>
                    <a:pt x="5396814" y="0"/>
                  </a:lnTo>
                  <a:lnTo>
                    <a:pt x="5396814" y="325907"/>
                  </a:lnTo>
                  <a:lnTo>
                    <a:pt x="5459069" y="325907"/>
                  </a:lnTo>
                  <a:lnTo>
                    <a:pt x="5459069" y="0"/>
                  </a:lnTo>
                  <a:close/>
                </a:path>
                <a:path w="7084059" h="1101089" extrusionOk="0">
                  <a:moveTo>
                    <a:pt x="5689460" y="0"/>
                  </a:moveTo>
                  <a:lnTo>
                    <a:pt x="5627205" y="0"/>
                  </a:lnTo>
                  <a:lnTo>
                    <a:pt x="5627205" y="325907"/>
                  </a:lnTo>
                  <a:lnTo>
                    <a:pt x="5689460" y="325907"/>
                  </a:lnTo>
                  <a:lnTo>
                    <a:pt x="5689460" y="0"/>
                  </a:lnTo>
                  <a:close/>
                </a:path>
                <a:path w="7084059" h="1101089" extrusionOk="0">
                  <a:moveTo>
                    <a:pt x="5920130" y="0"/>
                  </a:moveTo>
                  <a:lnTo>
                    <a:pt x="5857875" y="0"/>
                  </a:lnTo>
                  <a:lnTo>
                    <a:pt x="5857875" y="325907"/>
                  </a:lnTo>
                  <a:lnTo>
                    <a:pt x="5920130" y="325907"/>
                  </a:lnTo>
                  <a:lnTo>
                    <a:pt x="5920130" y="0"/>
                  </a:lnTo>
                  <a:close/>
                </a:path>
                <a:path w="7084059" h="1101089" extrusionOk="0">
                  <a:moveTo>
                    <a:pt x="6150800" y="0"/>
                  </a:moveTo>
                  <a:lnTo>
                    <a:pt x="6088545" y="0"/>
                  </a:lnTo>
                  <a:lnTo>
                    <a:pt x="6088545" y="633755"/>
                  </a:lnTo>
                  <a:lnTo>
                    <a:pt x="6150800" y="633755"/>
                  </a:lnTo>
                  <a:lnTo>
                    <a:pt x="6150800" y="0"/>
                  </a:lnTo>
                  <a:close/>
                </a:path>
                <a:path w="7084059" h="1101089" extrusionOk="0">
                  <a:moveTo>
                    <a:pt x="6391757" y="0"/>
                  </a:moveTo>
                  <a:lnTo>
                    <a:pt x="6329502" y="0"/>
                  </a:lnTo>
                  <a:lnTo>
                    <a:pt x="6329502" y="325907"/>
                  </a:lnTo>
                  <a:lnTo>
                    <a:pt x="6391757" y="325907"/>
                  </a:lnTo>
                  <a:lnTo>
                    <a:pt x="6391757" y="0"/>
                  </a:lnTo>
                  <a:close/>
                </a:path>
                <a:path w="7084059" h="1101089" extrusionOk="0">
                  <a:moveTo>
                    <a:pt x="6622415" y="0"/>
                  </a:moveTo>
                  <a:lnTo>
                    <a:pt x="6560172" y="0"/>
                  </a:lnTo>
                  <a:lnTo>
                    <a:pt x="6560172" y="325907"/>
                  </a:lnTo>
                  <a:lnTo>
                    <a:pt x="6622415" y="325907"/>
                  </a:lnTo>
                  <a:lnTo>
                    <a:pt x="6622415" y="0"/>
                  </a:lnTo>
                  <a:close/>
                </a:path>
                <a:path w="7084059" h="1101089" extrusionOk="0">
                  <a:moveTo>
                    <a:pt x="6853085" y="0"/>
                  </a:moveTo>
                  <a:lnTo>
                    <a:pt x="6790842" y="0"/>
                  </a:lnTo>
                  <a:lnTo>
                    <a:pt x="6790842" y="325907"/>
                  </a:lnTo>
                  <a:lnTo>
                    <a:pt x="6853085" y="325907"/>
                  </a:lnTo>
                  <a:lnTo>
                    <a:pt x="6853085" y="0"/>
                  </a:lnTo>
                  <a:close/>
                </a:path>
                <a:path w="7084059" h="1101089" extrusionOk="0">
                  <a:moveTo>
                    <a:pt x="7083755" y="0"/>
                  </a:moveTo>
                  <a:lnTo>
                    <a:pt x="7021512" y="0"/>
                  </a:lnTo>
                  <a:lnTo>
                    <a:pt x="7021512" y="325907"/>
                  </a:lnTo>
                  <a:lnTo>
                    <a:pt x="7083755" y="325907"/>
                  </a:lnTo>
                  <a:lnTo>
                    <a:pt x="7083755" y="0"/>
                  </a:lnTo>
                  <a:close/>
                </a:path>
              </a:pathLst>
            </a:custGeom>
            <a:solidFill>
              <a:srgbClr val="3433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645" name="Google Shape;645;p39"/>
            <p:cNvSpPr/>
            <p:nvPr/>
          </p:nvSpPr>
          <p:spPr>
            <a:xfrm>
              <a:off x="9951250" y="8131924"/>
              <a:ext cx="6889750" cy="1101090"/>
            </a:xfrm>
            <a:custGeom>
              <a:avLst/>
              <a:gdLst/>
              <a:ahLst/>
              <a:cxnLst/>
              <a:rect l="l" t="t" r="r" b="b"/>
              <a:pathLst>
                <a:path w="6889750" h="1101090" extrusionOk="0">
                  <a:moveTo>
                    <a:pt x="6889216" y="0"/>
                  </a:moveTo>
                  <a:lnTo>
                    <a:pt x="0" y="0"/>
                  </a:lnTo>
                  <a:lnTo>
                    <a:pt x="0" y="491413"/>
                  </a:lnTo>
                  <a:lnTo>
                    <a:pt x="0" y="799261"/>
                  </a:lnTo>
                  <a:lnTo>
                    <a:pt x="0" y="1100963"/>
                  </a:lnTo>
                  <a:lnTo>
                    <a:pt x="141122" y="1100963"/>
                  </a:lnTo>
                  <a:lnTo>
                    <a:pt x="141122" y="799261"/>
                  </a:lnTo>
                  <a:lnTo>
                    <a:pt x="203377" y="799261"/>
                  </a:lnTo>
                  <a:lnTo>
                    <a:pt x="203377" y="1100963"/>
                  </a:lnTo>
                  <a:lnTo>
                    <a:pt x="371690" y="1100963"/>
                  </a:lnTo>
                  <a:lnTo>
                    <a:pt x="371690" y="799261"/>
                  </a:lnTo>
                  <a:lnTo>
                    <a:pt x="433933" y="799261"/>
                  </a:lnTo>
                  <a:lnTo>
                    <a:pt x="433933" y="1100963"/>
                  </a:lnTo>
                  <a:lnTo>
                    <a:pt x="602576" y="1100963"/>
                  </a:lnTo>
                  <a:lnTo>
                    <a:pt x="602576" y="799261"/>
                  </a:lnTo>
                  <a:lnTo>
                    <a:pt x="664832" y="799261"/>
                  </a:lnTo>
                  <a:lnTo>
                    <a:pt x="664832" y="1100963"/>
                  </a:lnTo>
                  <a:lnTo>
                    <a:pt x="833132" y="1100963"/>
                  </a:lnTo>
                  <a:lnTo>
                    <a:pt x="833132" y="799261"/>
                  </a:lnTo>
                  <a:lnTo>
                    <a:pt x="895388" y="799261"/>
                  </a:lnTo>
                  <a:lnTo>
                    <a:pt x="895388" y="1100963"/>
                  </a:lnTo>
                  <a:lnTo>
                    <a:pt x="1073975" y="1100963"/>
                  </a:lnTo>
                  <a:lnTo>
                    <a:pt x="1073975" y="799261"/>
                  </a:lnTo>
                  <a:lnTo>
                    <a:pt x="1073975" y="491413"/>
                  </a:lnTo>
                  <a:lnTo>
                    <a:pt x="1136230" y="491413"/>
                  </a:lnTo>
                  <a:lnTo>
                    <a:pt x="1136230" y="799261"/>
                  </a:lnTo>
                  <a:lnTo>
                    <a:pt x="1136230" y="1100963"/>
                  </a:lnTo>
                  <a:lnTo>
                    <a:pt x="1304810" y="1100963"/>
                  </a:lnTo>
                  <a:lnTo>
                    <a:pt x="1304810" y="799261"/>
                  </a:lnTo>
                  <a:lnTo>
                    <a:pt x="1367066" y="799261"/>
                  </a:lnTo>
                  <a:lnTo>
                    <a:pt x="1367066" y="1100963"/>
                  </a:lnTo>
                  <a:lnTo>
                    <a:pt x="1535417" y="1100963"/>
                  </a:lnTo>
                  <a:lnTo>
                    <a:pt x="1535417" y="799261"/>
                  </a:lnTo>
                  <a:lnTo>
                    <a:pt x="1597672" y="799261"/>
                  </a:lnTo>
                  <a:lnTo>
                    <a:pt x="1597672" y="1100963"/>
                  </a:lnTo>
                  <a:lnTo>
                    <a:pt x="1765985" y="1100963"/>
                  </a:lnTo>
                  <a:lnTo>
                    <a:pt x="1765985" y="799261"/>
                  </a:lnTo>
                  <a:lnTo>
                    <a:pt x="1828228" y="799261"/>
                  </a:lnTo>
                  <a:lnTo>
                    <a:pt x="1828228" y="1100963"/>
                  </a:lnTo>
                  <a:lnTo>
                    <a:pt x="1996541" y="1100963"/>
                  </a:lnTo>
                  <a:lnTo>
                    <a:pt x="1996541" y="799261"/>
                  </a:lnTo>
                  <a:lnTo>
                    <a:pt x="2058797" y="799261"/>
                  </a:lnTo>
                  <a:lnTo>
                    <a:pt x="2058797" y="1100963"/>
                  </a:lnTo>
                  <a:lnTo>
                    <a:pt x="2237663" y="1100963"/>
                  </a:lnTo>
                  <a:lnTo>
                    <a:pt x="2237663" y="799261"/>
                  </a:lnTo>
                  <a:lnTo>
                    <a:pt x="2237663" y="491413"/>
                  </a:lnTo>
                  <a:lnTo>
                    <a:pt x="2299906" y="491413"/>
                  </a:lnTo>
                  <a:lnTo>
                    <a:pt x="2299906" y="799261"/>
                  </a:lnTo>
                  <a:lnTo>
                    <a:pt x="2299906" y="1100963"/>
                  </a:lnTo>
                  <a:lnTo>
                    <a:pt x="2468270" y="1100963"/>
                  </a:lnTo>
                  <a:lnTo>
                    <a:pt x="2468270" y="799261"/>
                  </a:lnTo>
                  <a:lnTo>
                    <a:pt x="2530525" y="799261"/>
                  </a:lnTo>
                  <a:lnTo>
                    <a:pt x="2530525" y="1100963"/>
                  </a:lnTo>
                  <a:lnTo>
                    <a:pt x="2698826" y="1100963"/>
                  </a:lnTo>
                  <a:lnTo>
                    <a:pt x="2698826" y="799261"/>
                  </a:lnTo>
                  <a:lnTo>
                    <a:pt x="2761081" y="799261"/>
                  </a:lnTo>
                  <a:lnTo>
                    <a:pt x="2761081" y="1100963"/>
                  </a:lnTo>
                  <a:lnTo>
                    <a:pt x="2929445" y="1100963"/>
                  </a:lnTo>
                  <a:lnTo>
                    <a:pt x="2929445" y="799261"/>
                  </a:lnTo>
                  <a:lnTo>
                    <a:pt x="2991701" y="799261"/>
                  </a:lnTo>
                  <a:lnTo>
                    <a:pt x="2991701" y="1100963"/>
                  </a:lnTo>
                  <a:lnTo>
                    <a:pt x="3160001" y="1100963"/>
                  </a:lnTo>
                  <a:lnTo>
                    <a:pt x="3160001" y="799261"/>
                  </a:lnTo>
                  <a:lnTo>
                    <a:pt x="3222256" y="799261"/>
                  </a:lnTo>
                  <a:lnTo>
                    <a:pt x="3222256" y="1100963"/>
                  </a:lnTo>
                  <a:lnTo>
                    <a:pt x="3401123" y="1100963"/>
                  </a:lnTo>
                  <a:lnTo>
                    <a:pt x="3401123" y="799261"/>
                  </a:lnTo>
                  <a:lnTo>
                    <a:pt x="3401123" y="491413"/>
                  </a:lnTo>
                  <a:lnTo>
                    <a:pt x="3463366" y="491413"/>
                  </a:lnTo>
                  <a:lnTo>
                    <a:pt x="3463366" y="799261"/>
                  </a:lnTo>
                  <a:lnTo>
                    <a:pt x="3463366" y="1100963"/>
                  </a:lnTo>
                  <a:lnTo>
                    <a:pt x="3631679" y="1100963"/>
                  </a:lnTo>
                  <a:lnTo>
                    <a:pt x="3631679" y="799261"/>
                  </a:lnTo>
                  <a:lnTo>
                    <a:pt x="3693934" y="799261"/>
                  </a:lnTo>
                  <a:lnTo>
                    <a:pt x="3693934" y="1100963"/>
                  </a:lnTo>
                  <a:lnTo>
                    <a:pt x="3862286" y="1100963"/>
                  </a:lnTo>
                  <a:lnTo>
                    <a:pt x="3862286" y="799261"/>
                  </a:lnTo>
                  <a:lnTo>
                    <a:pt x="3924541" y="799261"/>
                  </a:lnTo>
                  <a:lnTo>
                    <a:pt x="3924541" y="1100963"/>
                  </a:lnTo>
                  <a:lnTo>
                    <a:pt x="4093121" y="1100963"/>
                  </a:lnTo>
                  <a:lnTo>
                    <a:pt x="4093121" y="799261"/>
                  </a:lnTo>
                  <a:lnTo>
                    <a:pt x="4155376" y="799261"/>
                  </a:lnTo>
                  <a:lnTo>
                    <a:pt x="4155376" y="1100963"/>
                  </a:lnTo>
                  <a:lnTo>
                    <a:pt x="4323740" y="1100963"/>
                  </a:lnTo>
                  <a:lnTo>
                    <a:pt x="4323740" y="799261"/>
                  </a:lnTo>
                  <a:lnTo>
                    <a:pt x="4385996" y="799261"/>
                  </a:lnTo>
                  <a:lnTo>
                    <a:pt x="4385996" y="1100963"/>
                  </a:lnTo>
                  <a:lnTo>
                    <a:pt x="4564799" y="1100963"/>
                  </a:lnTo>
                  <a:lnTo>
                    <a:pt x="4564799" y="799261"/>
                  </a:lnTo>
                  <a:lnTo>
                    <a:pt x="4564799" y="491413"/>
                  </a:lnTo>
                  <a:lnTo>
                    <a:pt x="4627054" y="491413"/>
                  </a:lnTo>
                  <a:lnTo>
                    <a:pt x="4627054" y="799261"/>
                  </a:lnTo>
                  <a:lnTo>
                    <a:pt x="4627054" y="1100963"/>
                  </a:lnTo>
                  <a:lnTo>
                    <a:pt x="4795418" y="1100963"/>
                  </a:lnTo>
                  <a:lnTo>
                    <a:pt x="4795418" y="799261"/>
                  </a:lnTo>
                  <a:lnTo>
                    <a:pt x="4857674" y="799261"/>
                  </a:lnTo>
                  <a:lnTo>
                    <a:pt x="4857674" y="1100963"/>
                  </a:lnTo>
                  <a:lnTo>
                    <a:pt x="5025974" y="1100963"/>
                  </a:lnTo>
                  <a:lnTo>
                    <a:pt x="5025974" y="799261"/>
                  </a:lnTo>
                  <a:lnTo>
                    <a:pt x="5088229" y="799261"/>
                  </a:lnTo>
                  <a:lnTo>
                    <a:pt x="5088229" y="1100963"/>
                  </a:lnTo>
                  <a:lnTo>
                    <a:pt x="5256581" y="1100963"/>
                  </a:lnTo>
                  <a:lnTo>
                    <a:pt x="5256581" y="799261"/>
                  </a:lnTo>
                  <a:lnTo>
                    <a:pt x="5318836" y="799261"/>
                  </a:lnTo>
                  <a:lnTo>
                    <a:pt x="5318836" y="1100963"/>
                  </a:lnTo>
                  <a:lnTo>
                    <a:pt x="5487149" y="1100963"/>
                  </a:lnTo>
                  <a:lnTo>
                    <a:pt x="5487149" y="799261"/>
                  </a:lnTo>
                  <a:lnTo>
                    <a:pt x="5549392" y="799261"/>
                  </a:lnTo>
                  <a:lnTo>
                    <a:pt x="5549392" y="1100963"/>
                  </a:lnTo>
                  <a:lnTo>
                    <a:pt x="5728259" y="1100963"/>
                  </a:lnTo>
                  <a:lnTo>
                    <a:pt x="5728259" y="799261"/>
                  </a:lnTo>
                  <a:lnTo>
                    <a:pt x="5790514" y="799261"/>
                  </a:lnTo>
                  <a:lnTo>
                    <a:pt x="5790514" y="1100963"/>
                  </a:lnTo>
                  <a:lnTo>
                    <a:pt x="5958814" y="1100963"/>
                  </a:lnTo>
                  <a:lnTo>
                    <a:pt x="5958814" y="799261"/>
                  </a:lnTo>
                  <a:lnTo>
                    <a:pt x="6021070" y="799261"/>
                  </a:lnTo>
                  <a:lnTo>
                    <a:pt x="6021070" y="1100963"/>
                  </a:lnTo>
                  <a:lnTo>
                    <a:pt x="6189434" y="1100963"/>
                  </a:lnTo>
                  <a:lnTo>
                    <a:pt x="6189434" y="799261"/>
                  </a:lnTo>
                  <a:lnTo>
                    <a:pt x="6251689" y="799261"/>
                  </a:lnTo>
                  <a:lnTo>
                    <a:pt x="6251689" y="1100963"/>
                  </a:lnTo>
                  <a:lnTo>
                    <a:pt x="6419990" y="1100963"/>
                  </a:lnTo>
                  <a:lnTo>
                    <a:pt x="6419990" y="799261"/>
                  </a:lnTo>
                  <a:lnTo>
                    <a:pt x="6482245" y="799261"/>
                  </a:lnTo>
                  <a:lnTo>
                    <a:pt x="6482245" y="1100963"/>
                  </a:lnTo>
                  <a:lnTo>
                    <a:pt x="6889216" y="1100963"/>
                  </a:lnTo>
                  <a:lnTo>
                    <a:pt x="6889216" y="799261"/>
                  </a:lnTo>
                  <a:lnTo>
                    <a:pt x="6889216" y="491413"/>
                  </a:lnTo>
                  <a:lnTo>
                    <a:pt x="6889216" y="0"/>
                  </a:lnTo>
                  <a:close/>
                </a:path>
              </a:pathLst>
            </a:custGeom>
            <a:solidFill>
              <a:srgbClr val="FFCF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646" name="Google Shape;646;p39"/>
            <p:cNvSpPr/>
            <p:nvPr/>
          </p:nvSpPr>
          <p:spPr>
            <a:xfrm>
              <a:off x="10092373" y="8156104"/>
              <a:ext cx="7084059" cy="1101090"/>
            </a:xfrm>
            <a:custGeom>
              <a:avLst/>
              <a:gdLst/>
              <a:ahLst/>
              <a:cxnLst/>
              <a:rect l="l" t="t" r="r" b="b"/>
              <a:pathLst>
                <a:path w="7084059" h="1101090" extrusionOk="0">
                  <a:moveTo>
                    <a:pt x="62255" y="775081"/>
                  </a:moveTo>
                  <a:lnTo>
                    <a:pt x="0" y="775081"/>
                  </a:lnTo>
                  <a:lnTo>
                    <a:pt x="0" y="1100988"/>
                  </a:lnTo>
                  <a:lnTo>
                    <a:pt x="62255" y="1100988"/>
                  </a:lnTo>
                  <a:lnTo>
                    <a:pt x="62255" y="775081"/>
                  </a:lnTo>
                  <a:close/>
                </a:path>
                <a:path w="7084059" h="1101090" extrusionOk="0">
                  <a:moveTo>
                    <a:pt x="292811" y="775081"/>
                  </a:moveTo>
                  <a:lnTo>
                    <a:pt x="230568" y="775081"/>
                  </a:lnTo>
                  <a:lnTo>
                    <a:pt x="230568" y="1100988"/>
                  </a:lnTo>
                  <a:lnTo>
                    <a:pt x="292811" y="1100988"/>
                  </a:lnTo>
                  <a:lnTo>
                    <a:pt x="292811" y="775081"/>
                  </a:lnTo>
                  <a:close/>
                </a:path>
                <a:path w="7084059" h="1101090" extrusionOk="0">
                  <a:moveTo>
                    <a:pt x="523709" y="775081"/>
                  </a:moveTo>
                  <a:lnTo>
                    <a:pt x="461454" y="775081"/>
                  </a:lnTo>
                  <a:lnTo>
                    <a:pt x="461454" y="1100988"/>
                  </a:lnTo>
                  <a:lnTo>
                    <a:pt x="523709" y="1100988"/>
                  </a:lnTo>
                  <a:lnTo>
                    <a:pt x="523709" y="775081"/>
                  </a:lnTo>
                  <a:close/>
                </a:path>
                <a:path w="7084059" h="1101090" extrusionOk="0">
                  <a:moveTo>
                    <a:pt x="754265" y="775081"/>
                  </a:moveTo>
                  <a:lnTo>
                    <a:pt x="692010" y="775081"/>
                  </a:lnTo>
                  <a:lnTo>
                    <a:pt x="692010" y="1100988"/>
                  </a:lnTo>
                  <a:lnTo>
                    <a:pt x="754265" y="1100988"/>
                  </a:lnTo>
                  <a:lnTo>
                    <a:pt x="754265" y="775081"/>
                  </a:lnTo>
                  <a:close/>
                </a:path>
                <a:path w="7084059" h="1101090" extrusionOk="0">
                  <a:moveTo>
                    <a:pt x="995108" y="467233"/>
                  </a:moveTo>
                  <a:lnTo>
                    <a:pt x="932853" y="467233"/>
                  </a:lnTo>
                  <a:lnTo>
                    <a:pt x="932853" y="1100988"/>
                  </a:lnTo>
                  <a:lnTo>
                    <a:pt x="995108" y="1100988"/>
                  </a:lnTo>
                  <a:lnTo>
                    <a:pt x="995108" y="467233"/>
                  </a:lnTo>
                  <a:close/>
                </a:path>
                <a:path w="7084059" h="1101090" extrusionOk="0">
                  <a:moveTo>
                    <a:pt x="1225943" y="775081"/>
                  </a:moveTo>
                  <a:lnTo>
                    <a:pt x="1163688" y="775081"/>
                  </a:lnTo>
                  <a:lnTo>
                    <a:pt x="1163688" y="1100988"/>
                  </a:lnTo>
                  <a:lnTo>
                    <a:pt x="1225943" y="1100988"/>
                  </a:lnTo>
                  <a:lnTo>
                    <a:pt x="1225943" y="775081"/>
                  </a:lnTo>
                  <a:close/>
                </a:path>
                <a:path w="7084059" h="1101090" extrusionOk="0">
                  <a:moveTo>
                    <a:pt x="1456550" y="775081"/>
                  </a:moveTo>
                  <a:lnTo>
                    <a:pt x="1394294" y="775081"/>
                  </a:lnTo>
                  <a:lnTo>
                    <a:pt x="1394294" y="1100988"/>
                  </a:lnTo>
                  <a:lnTo>
                    <a:pt x="1456550" y="1100988"/>
                  </a:lnTo>
                  <a:lnTo>
                    <a:pt x="1456550" y="775081"/>
                  </a:lnTo>
                  <a:close/>
                </a:path>
                <a:path w="7084059" h="1101090" extrusionOk="0">
                  <a:moveTo>
                    <a:pt x="1687106" y="775081"/>
                  </a:moveTo>
                  <a:lnTo>
                    <a:pt x="1624863" y="775081"/>
                  </a:lnTo>
                  <a:lnTo>
                    <a:pt x="1624863" y="1100988"/>
                  </a:lnTo>
                  <a:lnTo>
                    <a:pt x="1687106" y="1100988"/>
                  </a:lnTo>
                  <a:lnTo>
                    <a:pt x="1687106" y="775081"/>
                  </a:lnTo>
                  <a:close/>
                </a:path>
                <a:path w="7084059" h="1101090" extrusionOk="0">
                  <a:moveTo>
                    <a:pt x="1917674" y="775081"/>
                  </a:moveTo>
                  <a:lnTo>
                    <a:pt x="1855419" y="775081"/>
                  </a:lnTo>
                  <a:lnTo>
                    <a:pt x="1855419" y="1100988"/>
                  </a:lnTo>
                  <a:lnTo>
                    <a:pt x="1917674" y="1100988"/>
                  </a:lnTo>
                  <a:lnTo>
                    <a:pt x="1917674" y="775081"/>
                  </a:lnTo>
                  <a:close/>
                </a:path>
                <a:path w="7084059" h="1101090" extrusionOk="0">
                  <a:moveTo>
                    <a:pt x="2158784" y="467233"/>
                  </a:moveTo>
                  <a:lnTo>
                    <a:pt x="2096541" y="467233"/>
                  </a:lnTo>
                  <a:lnTo>
                    <a:pt x="2096541" y="1100988"/>
                  </a:lnTo>
                  <a:lnTo>
                    <a:pt x="2158784" y="1100988"/>
                  </a:lnTo>
                  <a:lnTo>
                    <a:pt x="2158784" y="467233"/>
                  </a:lnTo>
                  <a:close/>
                </a:path>
                <a:path w="7084059" h="1101090" extrusionOk="0">
                  <a:moveTo>
                    <a:pt x="2389403" y="775081"/>
                  </a:moveTo>
                  <a:lnTo>
                    <a:pt x="2327148" y="775081"/>
                  </a:lnTo>
                  <a:lnTo>
                    <a:pt x="2327148" y="1100988"/>
                  </a:lnTo>
                  <a:lnTo>
                    <a:pt x="2389403" y="1100988"/>
                  </a:lnTo>
                  <a:lnTo>
                    <a:pt x="2389403" y="775081"/>
                  </a:lnTo>
                  <a:close/>
                </a:path>
                <a:path w="7084059" h="1101090" extrusionOk="0">
                  <a:moveTo>
                    <a:pt x="2619959" y="775081"/>
                  </a:moveTo>
                  <a:lnTo>
                    <a:pt x="2557703" y="775081"/>
                  </a:lnTo>
                  <a:lnTo>
                    <a:pt x="2557703" y="1100988"/>
                  </a:lnTo>
                  <a:lnTo>
                    <a:pt x="2619959" y="1100988"/>
                  </a:lnTo>
                  <a:lnTo>
                    <a:pt x="2619959" y="775081"/>
                  </a:lnTo>
                  <a:close/>
                </a:path>
                <a:path w="7084059" h="1101090" extrusionOk="0">
                  <a:moveTo>
                    <a:pt x="2850578" y="775081"/>
                  </a:moveTo>
                  <a:lnTo>
                    <a:pt x="2788323" y="775081"/>
                  </a:lnTo>
                  <a:lnTo>
                    <a:pt x="2788323" y="1100988"/>
                  </a:lnTo>
                  <a:lnTo>
                    <a:pt x="2850578" y="1100988"/>
                  </a:lnTo>
                  <a:lnTo>
                    <a:pt x="2850578" y="775081"/>
                  </a:lnTo>
                  <a:close/>
                </a:path>
                <a:path w="7084059" h="1101090" extrusionOk="0">
                  <a:moveTo>
                    <a:pt x="3081134" y="775081"/>
                  </a:moveTo>
                  <a:lnTo>
                    <a:pt x="3018879" y="775081"/>
                  </a:lnTo>
                  <a:lnTo>
                    <a:pt x="3018879" y="1100988"/>
                  </a:lnTo>
                  <a:lnTo>
                    <a:pt x="3081134" y="1100988"/>
                  </a:lnTo>
                  <a:lnTo>
                    <a:pt x="3081134" y="775081"/>
                  </a:lnTo>
                  <a:close/>
                </a:path>
                <a:path w="7084059" h="1101090" extrusionOk="0">
                  <a:moveTo>
                    <a:pt x="3322243" y="467233"/>
                  </a:moveTo>
                  <a:lnTo>
                    <a:pt x="3260001" y="467233"/>
                  </a:lnTo>
                  <a:lnTo>
                    <a:pt x="3260001" y="1100988"/>
                  </a:lnTo>
                  <a:lnTo>
                    <a:pt x="3322243" y="1100988"/>
                  </a:lnTo>
                  <a:lnTo>
                    <a:pt x="3322243" y="467233"/>
                  </a:lnTo>
                  <a:close/>
                </a:path>
                <a:path w="7084059" h="1101090" extrusionOk="0">
                  <a:moveTo>
                    <a:pt x="3552812" y="775081"/>
                  </a:moveTo>
                  <a:lnTo>
                    <a:pt x="3490557" y="775081"/>
                  </a:lnTo>
                  <a:lnTo>
                    <a:pt x="3490557" y="1100988"/>
                  </a:lnTo>
                  <a:lnTo>
                    <a:pt x="3552812" y="1100988"/>
                  </a:lnTo>
                  <a:lnTo>
                    <a:pt x="3552812" y="775081"/>
                  </a:lnTo>
                  <a:close/>
                </a:path>
                <a:path w="7084059" h="1101090" extrusionOk="0">
                  <a:moveTo>
                    <a:pt x="3783419" y="775081"/>
                  </a:moveTo>
                  <a:lnTo>
                    <a:pt x="3721163" y="775081"/>
                  </a:lnTo>
                  <a:lnTo>
                    <a:pt x="3721163" y="1100988"/>
                  </a:lnTo>
                  <a:lnTo>
                    <a:pt x="3783419" y="1100988"/>
                  </a:lnTo>
                  <a:lnTo>
                    <a:pt x="3783419" y="775081"/>
                  </a:lnTo>
                  <a:close/>
                </a:path>
                <a:path w="7084059" h="1101090" extrusionOk="0">
                  <a:moveTo>
                    <a:pt x="4014254" y="775081"/>
                  </a:moveTo>
                  <a:lnTo>
                    <a:pt x="3951998" y="775081"/>
                  </a:lnTo>
                  <a:lnTo>
                    <a:pt x="3951998" y="1100988"/>
                  </a:lnTo>
                  <a:lnTo>
                    <a:pt x="4014254" y="1100988"/>
                  </a:lnTo>
                  <a:lnTo>
                    <a:pt x="4014254" y="775081"/>
                  </a:lnTo>
                  <a:close/>
                </a:path>
                <a:path w="7084059" h="1101090" extrusionOk="0">
                  <a:moveTo>
                    <a:pt x="4244873" y="775081"/>
                  </a:moveTo>
                  <a:lnTo>
                    <a:pt x="4182618" y="775081"/>
                  </a:lnTo>
                  <a:lnTo>
                    <a:pt x="4182618" y="1100988"/>
                  </a:lnTo>
                  <a:lnTo>
                    <a:pt x="4244873" y="1100988"/>
                  </a:lnTo>
                  <a:lnTo>
                    <a:pt x="4244873" y="775081"/>
                  </a:lnTo>
                  <a:close/>
                </a:path>
                <a:path w="7084059" h="1101090" extrusionOk="0">
                  <a:moveTo>
                    <a:pt x="4485932" y="467233"/>
                  </a:moveTo>
                  <a:lnTo>
                    <a:pt x="4423676" y="467233"/>
                  </a:lnTo>
                  <a:lnTo>
                    <a:pt x="4423676" y="1100988"/>
                  </a:lnTo>
                  <a:lnTo>
                    <a:pt x="4485932" y="1100988"/>
                  </a:lnTo>
                  <a:lnTo>
                    <a:pt x="4485932" y="467233"/>
                  </a:lnTo>
                  <a:close/>
                </a:path>
                <a:path w="7084059" h="1101090" extrusionOk="0">
                  <a:moveTo>
                    <a:pt x="4716551" y="775081"/>
                  </a:moveTo>
                  <a:lnTo>
                    <a:pt x="4654296" y="775081"/>
                  </a:lnTo>
                  <a:lnTo>
                    <a:pt x="4654296" y="1100988"/>
                  </a:lnTo>
                  <a:lnTo>
                    <a:pt x="4716551" y="1100988"/>
                  </a:lnTo>
                  <a:lnTo>
                    <a:pt x="4716551" y="775081"/>
                  </a:lnTo>
                  <a:close/>
                </a:path>
                <a:path w="7084059" h="1101090" extrusionOk="0">
                  <a:moveTo>
                    <a:pt x="4947107" y="775081"/>
                  </a:moveTo>
                  <a:lnTo>
                    <a:pt x="4884852" y="775081"/>
                  </a:lnTo>
                  <a:lnTo>
                    <a:pt x="4884852" y="1100988"/>
                  </a:lnTo>
                  <a:lnTo>
                    <a:pt x="4947107" y="1100988"/>
                  </a:lnTo>
                  <a:lnTo>
                    <a:pt x="4947107" y="775081"/>
                  </a:lnTo>
                  <a:close/>
                </a:path>
                <a:path w="7084059" h="1101090" extrusionOk="0">
                  <a:moveTo>
                    <a:pt x="5177714" y="775081"/>
                  </a:moveTo>
                  <a:lnTo>
                    <a:pt x="5115458" y="775081"/>
                  </a:lnTo>
                  <a:lnTo>
                    <a:pt x="5115458" y="1100988"/>
                  </a:lnTo>
                  <a:lnTo>
                    <a:pt x="5177714" y="1100988"/>
                  </a:lnTo>
                  <a:lnTo>
                    <a:pt x="5177714" y="775081"/>
                  </a:lnTo>
                  <a:close/>
                </a:path>
                <a:path w="7084059" h="1101090" extrusionOk="0">
                  <a:moveTo>
                    <a:pt x="5408269" y="775081"/>
                  </a:moveTo>
                  <a:lnTo>
                    <a:pt x="5346027" y="775081"/>
                  </a:lnTo>
                  <a:lnTo>
                    <a:pt x="5346027" y="1100988"/>
                  </a:lnTo>
                  <a:lnTo>
                    <a:pt x="5408269" y="1100988"/>
                  </a:lnTo>
                  <a:lnTo>
                    <a:pt x="5408269" y="775081"/>
                  </a:lnTo>
                  <a:close/>
                </a:path>
                <a:path w="7084059" h="1101090" extrusionOk="0">
                  <a:moveTo>
                    <a:pt x="5649392" y="467233"/>
                  </a:moveTo>
                  <a:lnTo>
                    <a:pt x="5587136" y="467233"/>
                  </a:lnTo>
                  <a:lnTo>
                    <a:pt x="5587136" y="1100988"/>
                  </a:lnTo>
                  <a:lnTo>
                    <a:pt x="5649392" y="1100988"/>
                  </a:lnTo>
                  <a:lnTo>
                    <a:pt x="5649392" y="467233"/>
                  </a:lnTo>
                  <a:close/>
                </a:path>
                <a:path w="7084059" h="1101090" extrusionOk="0">
                  <a:moveTo>
                    <a:pt x="5879947" y="775081"/>
                  </a:moveTo>
                  <a:lnTo>
                    <a:pt x="5817692" y="775081"/>
                  </a:lnTo>
                  <a:lnTo>
                    <a:pt x="5817692" y="1100988"/>
                  </a:lnTo>
                  <a:lnTo>
                    <a:pt x="5879947" y="1100988"/>
                  </a:lnTo>
                  <a:lnTo>
                    <a:pt x="5879947" y="775081"/>
                  </a:lnTo>
                  <a:close/>
                </a:path>
                <a:path w="7084059" h="1101090" extrusionOk="0">
                  <a:moveTo>
                    <a:pt x="6110567" y="775081"/>
                  </a:moveTo>
                  <a:lnTo>
                    <a:pt x="6048311" y="775081"/>
                  </a:lnTo>
                  <a:lnTo>
                    <a:pt x="6048311" y="1100988"/>
                  </a:lnTo>
                  <a:lnTo>
                    <a:pt x="6110567" y="1100988"/>
                  </a:lnTo>
                  <a:lnTo>
                    <a:pt x="6110567" y="775081"/>
                  </a:lnTo>
                  <a:close/>
                </a:path>
                <a:path w="7084059" h="1101090" extrusionOk="0">
                  <a:moveTo>
                    <a:pt x="6341123" y="775081"/>
                  </a:moveTo>
                  <a:lnTo>
                    <a:pt x="6278867" y="775081"/>
                  </a:lnTo>
                  <a:lnTo>
                    <a:pt x="6278867" y="1100988"/>
                  </a:lnTo>
                  <a:lnTo>
                    <a:pt x="6341123" y="1100988"/>
                  </a:lnTo>
                  <a:lnTo>
                    <a:pt x="6341123" y="775081"/>
                  </a:lnTo>
                  <a:close/>
                </a:path>
                <a:path w="7084059" h="1101090" extrusionOk="0">
                  <a:moveTo>
                    <a:pt x="6571729" y="775081"/>
                  </a:moveTo>
                  <a:lnTo>
                    <a:pt x="6509486" y="775081"/>
                  </a:lnTo>
                  <a:lnTo>
                    <a:pt x="6509486" y="1100988"/>
                  </a:lnTo>
                  <a:lnTo>
                    <a:pt x="6571729" y="1100988"/>
                  </a:lnTo>
                  <a:lnTo>
                    <a:pt x="6571729" y="775081"/>
                  </a:lnTo>
                  <a:close/>
                </a:path>
                <a:path w="7084059" h="1101090" extrusionOk="0">
                  <a:moveTo>
                    <a:pt x="7083819" y="0"/>
                  </a:moveTo>
                  <a:lnTo>
                    <a:pt x="6748107" y="0"/>
                  </a:lnTo>
                  <a:lnTo>
                    <a:pt x="6748107" y="451866"/>
                  </a:lnTo>
                  <a:lnTo>
                    <a:pt x="6748107" y="649871"/>
                  </a:lnTo>
                  <a:lnTo>
                    <a:pt x="6748107" y="1100467"/>
                  </a:lnTo>
                  <a:lnTo>
                    <a:pt x="7083819" y="1100467"/>
                  </a:lnTo>
                  <a:lnTo>
                    <a:pt x="7083819" y="649871"/>
                  </a:lnTo>
                  <a:lnTo>
                    <a:pt x="6979882" y="649871"/>
                  </a:lnTo>
                  <a:lnTo>
                    <a:pt x="6979882" y="451866"/>
                  </a:lnTo>
                  <a:lnTo>
                    <a:pt x="7083819" y="451866"/>
                  </a:lnTo>
                  <a:lnTo>
                    <a:pt x="7083819" y="0"/>
                  </a:lnTo>
                  <a:close/>
                </a:path>
              </a:pathLst>
            </a:custGeom>
            <a:solidFill>
              <a:srgbClr val="3433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grpSp>
      <p:sp>
        <p:nvSpPr>
          <p:cNvPr id="647" name="Google Shape;647;p39"/>
          <p:cNvSpPr txBox="1"/>
          <p:nvPr/>
        </p:nvSpPr>
        <p:spPr>
          <a:xfrm flipH="1">
            <a:off x="480662" y="1371564"/>
            <a:ext cx="1277235" cy="927111"/>
          </a:xfrm>
          <a:prstGeom prst="rect">
            <a:avLst/>
          </a:prstGeom>
          <a:noFill/>
          <a:ln>
            <a:noFill/>
          </a:ln>
        </p:spPr>
        <p:txBody>
          <a:bodyPr spcFirstLastPara="1" wrap="square" lIns="0" tIns="46975" rIns="0" bIns="0" anchor="t" anchorCtr="0">
            <a:spAutoFit/>
          </a:bodyPr>
          <a:lstStyle/>
          <a:p>
            <a:pPr marL="6350" marR="2540" lvl="0" indent="0" algn="l" rtl="0">
              <a:lnSpc>
                <a:spcPct val="103486"/>
              </a:lnSpc>
              <a:spcBef>
                <a:spcPts val="0"/>
              </a:spcBef>
              <a:spcAft>
                <a:spcPts val="0"/>
              </a:spcAft>
              <a:buNone/>
            </a:pPr>
            <a:r>
              <a:rPr lang="en-US" sz="1675" b="0" i="0" u="none" strike="noStrike" cap="none">
                <a:solidFill>
                  <a:srgbClr val="FFFFFF"/>
                </a:solidFill>
                <a:latin typeface="Tahoma"/>
                <a:ea typeface="Tahoma"/>
                <a:cs typeface="Tahoma"/>
                <a:sym typeface="Tahoma"/>
              </a:rPr>
              <a:t>#</a:t>
            </a:r>
            <a:r>
              <a:rPr lang="en-US" sz="1850" b="0" i="0" u="none" strike="noStrike" cap="none">
                <a:solidFill>
                  <a:srgbClr val="FFFFFF"/>
                </a:solidFill>
                <a:latin typeface="Helvetica Neue"/>
                <a:ea typeface="Helvetica Neue"/>
                <a:cs typeface="Helvetica Neue"/>
                <a:sym typeface="Helvetica Neue"/>
              </a:rPr>
              <a:t>Melanie  </a:t>
            </a:r>
            <a:r>
              <a:rPr lang="en-US" sz="1675" b="0" i="0" u="none" strike="noStrike" cap="none">
                <a:solidFill>
                  <a:srgbClr val="FFFFFF"/>
                </a:solidFill>
                <a:latin typeface="Tahoma"/>
                <a:ea typeface="Tahoma"/>
                <a:cs typeface="Tahoma"/>
                <a:sym typeface="Tahoma"/>
              </a:rPr>
              <a:t>#</a:t>
            </a:r>
            <a:r>
              <a:rPr lang="en-US" sz="1850" b="0" i="0" u="none" strike="noStrike" cap="none">
                <a:solidFill>
                  <a:srgbClr val="FFFFFF"/>
                </a:solidFill>
                <a:latin typeface="Helvetica Neue"/>
                <a:ea typeface="Helvetica Neue"/>
                <a:cs typeface="Helvetica Neue"/>
                <a:sym typeface="Helvetica Neue"/>
              </a:rPr>
              <a:t>Jamila  </a:t>
            </a:r>
            <a:r>
              <a:rPr lang="en-US" sz="1675" b="0" i="0" u="none" strike="noStrike" cap="none">
                <a:solidFill>
                  <a:srgbClr val="FFFFFF"/>
                </a:solidFill>
                <a:latin typeface="Tahoma"/>
                <a:ea typeface="Tahoma"/>
                <a:cs typeface="Tahoma"/>
                <a:sym typeface="Tahoma"/>
              </a:rPr>
              <a:t>#</a:t>
            </a:r>
            <a:r>
              <a:rPr lang="en-US" sz="1850" b="0" i="0" u="none" strike="noStrike" cap="none">
                <a:solidFill>
                  <a:srgbClr val="FFFFFF"/>
                </a:solidFill>
                <a:latin typeface="Helvetica Neue"/>
                <a:ea typeface="Helvetica Neue"/>
                <a:cs typeface="Helvetica Neue"/>
                <a:sym typeface="Helvetica Neue"/>
              </a:rPr>
              <a:t>Noo</a:t>
            </a:r>
            <a:r>
              <a:rPr lang="en-US" sz="1800" b="0" i="0" u="none" strike="noStrike" cap="none">
                <a:solidFill>
                  <a:srgbClr val="FFFFFF"/>
                </a:solidFill>
                <a:latin typeface="Trebuchet MS"/>
                <a:ea typeface="Trebuchet MS"/>
                <a:cs typeface="Trebuchet MS"/>
                <a:sym typeface="Trebuchet MS"/>
              </a:rPr>
              <a:t>r</a:t>
            </a:r>
            <a:endParaRPr sz="1800" b="0" i="0" u="none" strike="noStrike" cap="none">
              <a:solidFill>
                <a:srgbClr val="000000"/>
              </a:solidFill>
              <a:latin typeface="Trebuchet MS"/>
              <a:ea typeface="Trebuchet MS"/>
              <a:cs typeface="Trebuchet MS"/>
              <a:sym typeface="Trebuchet MS"/>
            </a:endParaRPr>
          </a:p>
        </p:txBody>
      </p:sp>
      <p:sp>
        <p:nvSpPr>
          <p:cNvPr id="648" name="Google Shape;648;p39"/>
          <p:cNvSpPr txBox="1"/>
          <p:nvPr/>
        </p:nvSpPr>
        <p:spPr>
          <a:xfrm>
            <a:off x="406400" y="759991"/>
            <a:ext cx="6163734" cy="544568"/>
          </a:xfrm>
          <a:prstGeom prst="rect">
            <a:avLst/>
          </a:prstGeom>
          <a:noFill/>
          <a:ln>
            <a:noFill/>
          </a:ln>
        </p:spPr>
        <p:txBody>
          <a:bodyPr spcFirstLastPara="1" wrap="square" lIns="0" tIns="63800" rIns="0" bIns="0" anchor="t" anchorCtr="0">
            <a:spAutoFit/>
          </a:bodyPr>
          <a:lstStyle/>
          <a:p>
            <a:pPr marL="6350" marR="2540" lvl="0" indent="0" algn="l" rtl="0">
              <a:lnSpc>
                <a:spcPct val="103653"/>
              </a:lnSpc>
              <a:spcBef>
                <a:spcPts val="0"/>
              </a:spcBef>
              <a:spcAft>
                <a:spcPts val="0"/>
              </a:spcAft>
              <a:buNone/>
            </a:pPr>
            <a:r>
              <a:rPr lang="en-US" sz="3000" b="0" i="0" u="none" strike="noStrike" cap="none">
                <a:solidFill>
                  <a:srgbClr val="FFFFFF"/>
                </a:solidFill>
                <a:latin typeface="Helvetica Neue"/>
                <a:ea typeface="Helvetica Neue"/>
                <a:cs typeface="Helvetica Neue"/>
                <a:sym typeface="Helvetica Neue"/>
              </a:rPr>
              <a:t>Fi</a:t>
            </a:r>
            <a:r>
              <a:rPr lang="en-US" sz="3000" b="0" i="0" u="none" strike="noStrike" cap="none">
                <a:solidFill>
                  <a:srgbClr val="FFFFFF"/>
                </a:solidFill>
                <a:latin typeface="Trebuchet MS"/>
                <a:ea typeface="Trebuchet MS"/>
                <a:cs typeface="Trebuchet MS"/>
                <a:sym typeface="Trebuchet MS"/>
              </a:rPr>
              <a:t>t</a:t>
            </a:r>
            <a:r>
              <a:rPr lang="en-US" sz="3000" b="0" i="0" u="none" strike="noStrike" cap="none">
                <a:solidFill>
                  <a:srgbClr val="FFFFFF"/>
                </a:solidFill>
                <a:latin typeface="Helvetica Neue"/>
                <a:ea typeface="Helvetica Neue"/>
                <a:cs typeface="Helvetica Neue"/>
                <a:sym typeface="Helvetica Neue"/>
              </a:rPr>
              <a:t>ne</a:t>
            </a:r>
            <a:r>
              <a:rPr lang="en-US" sz="3000" b="0" i="0" u="none" strike="noStrike" cap="none">
                <a:solidFill>
                  <a:srgbClr val="FFFFFF"/>
                </a:solidFill>
                <a:latin typeface="Trebuchet MS"/>
                <a:ea typeface="Trebuchet MS"/>
                <a:cs typeface="Trebuchet MS"/>
                <a:sym typeface="Trebuchet MS"/>
              </a:rPr>
              <a:t>ss </a:t>
            </a:r>
            <a:r>
              <a:rPr lang="en-US" sz="3000" b="0" i="0" u="none" strike="noStrike" cap="none">
                <a:solidFill>
                  <a:srgbClr val="FFFFFF"/>
                </a:solidFill>
                <a:latin typeface="Helvetica Neue"/>
                <a:ea typeface="Helvetica Neue"/>
                <a:cs typeface="Helvetica Neue"/>
                <a:sym typeface="Helvetica Neue"/>
              </a:rPr>
              <a:t>and  N</a:t>
            </a:r>
            <a:r>
              <a:rPr lang="en-US" sz="3000" b="0" i="0" u="none" strike="noStrike" cap="none">
                <a:solidFill>
                  <a:srgbClr val="FFFFFF"/>
                </a:solidFill>
                <a:latin typeface="Trebuchet MS"/>
                <a:ea typeface="Trebuchet MS"/>
                <a:cs typeface="Trebuchet MS"/>
                <a:sym typeface="Trebuchet MS"/>
              </a:rPr>
              <a:t>utr</a:t>
            </a:r>
            <a:r>
              <a:rPr lang="en-US" sz="3000" b="0" i="0" u="none" strike="noStrike" cap="none">
                <a:solidFill>
                  <a:srgbClr val="FFFFFF"/>
                </a:solidFill>
                <a:latin typeface="Helvetica Neue"/>
                <a:ea typeface="Helvetica Neue"/>
                <a:cs typeface="Helvetica Neue"/>
                <a:sym typeface="Helvetica Neue"/>
              </a:rPr>
              <a:t>i</a:t>
            </a:r>
            <a:r>
              <a:rPr lang="en-US" sz="3000" b="0" i="0" u="none" strike="noStrike" cap="none">
                <a:solidFill>
                  <a:srgbClr val="FFFFFF"/>
                </a:solidFill>
                <a:latin typeface="Trebuchet MS"/>
                <a:ea typeface="Trebuchet MS"/>
                <a:cs typeface="Trebuchet MS"/>
                <a:sym typeface="Trebuchet MS"/>
              </a:rPr>
              <a:t>t</a:t>
            </a:r>
            <a:r>
              <a:rPr lang="en-US" sz="3000" b="0" i="0" u="none" strike="noStrike" cap="none">
                <a:solidFill>
                  <a:srgbClr val="FFFFFF"/>
                </a:solidFill>
                <a:latin typeface="Helvetica Neue"/>
                <a:ea typeface="Helvetica Neue"/>
                <a:cs typeface="Helvetica Neue"/>
                <a:sym typeface="Helvetica Neue"/>
              </a:rPr>
              <a:t>ion </a:t>
            </a:r>
            <a:r>
              <a:rPr lang="en-US" sz="3000" b="0" i="0" u="none" strike="noStrike" cap="none">
                <a:solidFill>
                  <a:srgbClr val="FFFFFF"/>
                </a:solidFill>
                <a:latin typeface="Trebuchet MS"/>
                <a:ea typeface="Trebuchet MS"/>
                <a:cs typeface="Trebuchet MS"/>
                <a:sym typeface="Trebuchet MS"/>
              </a:rPr>
              <a:t>t</a:t>
            </a:r>
            <a:r>
              <a:rPr lang="en-US" sz="3000" b="0" i="0" u="none" strike="noStrike" cap="none">
                <a:solidFill>
                  <a:srgbClr val="FFFFFF"/>
                </a:solidFill>
                <a:latin typeface="Helvetica Neue"/>
                <a:ea typeface="Helvetica Neue"/>
                <a:cs typeface="Helvetica Neue"/>
                <a:sym typeface="Helvetica Neue"/>
              </a:rPr>
              <a:t>eam</a:t>
            </a:r>
            <a:r>
              <a:rPr lang="en-US" sz="3000" b="0" i="0" u="none" strike="noStrike" cap="none">
                <a:solidFill>
                  <a:srgbClr val="FFFFFF"/>
                </a:solidFill>
                <a:latin typeface="Tahoma"/>
                <a:ea typeface="Tahoma"/>
                <a:cs typeface="Tahoma"/>
                <a:sym typeface="Tahoma"/>
              </a:rPr>
              <a:t>!</a:t>
            </a:r>
            <a:endParaRPr sz="3000" b="0" i="0" u="none" strike="noStrike" cap="none">
              <a:solidFill>
                <a:srgbClr val="000000"/>
              </a:solidFill>
              <a:latin typeface="Tahoma"/>
              <a:ea typeface="Tahoma"/>
              <a:cs typeface="Tahoma"/>
              <a:sym typeface="Tahoma"/>
            </a:endParaRPr>
          </a:p>
        </p:txBody>
      </p:sp>
      <p:sp>
        <p:nvSpPr>
          <p:cNvPr id="649" name="Google Shape;649;p39"/>
          <p:cNvSpPr txBox="1"/>
          <p:nvPr/>
        </p:nvSpPr>
        <p:spPr>
          <a:xfrm>
            <a:off x="390056" y="3998023"/>
            <a:ext cx="4582969" cy="928712"/>
          </a:xfrm>
          <a:prstGeom prst="rect">
            <a:avLst/>
          </a:prstGeom>
          <a:noFill/>
          <a:ln>
            <a:noFill/>
          </a:ln>
        </p:spPr>
        <p:txBody>
          <a:bodyPr spcFirstLastPara="1" wrap="square" lIns="0" tIns="63800" rIns="0" bIns="0" anchor="t" anchorCtr="0">
            <a:spAutoFit/>
          </a:bodyPr>
          <a:lstStyle/>
          <a:p>
            <a:pPr marL="6350" marR="2540" lvl="0" indent="0" algn="l" rtl="0">
              <a:lnSpc>
                <a:spcPct val="103653"/>
              </a:lnSpc>
              <a:spcBef>
                <a:spcPts val="0"/>
              </a:spcBef>
              <a:spcAft>
                <a:spcPts val="0"/>
              </a:spcAft>
              <a:buNone/>
            </a:pPr>
            <a:r>
              <a:rPr lang="en-US" sz="1800" b="0" i="0" u="sng" strike="noStrike" cap="none">
                <a:solidFill>
                  <a:srgbClr val="FFFFFF"/>
                </a:solidFill>
                <a:latin typeface="Tahoma"/>
                <a:ea typeface="Tahoma"/>
                <a:cs typeface="Tahoma"/>
                <a:sym typeface="Tahoma"/>
              </a:rPr>
              <a:t>Let’s see what you can tell us about the presentation, help us by answering this little game! ☺</a:t>
            </a:r>
            <a:endParaRPr sz="1800" b="0" i="0" u="sng" strike="noStrike" cap="none">
              <a:solidFill>
                <a:srgbClr val="FFFFFF"/>
              </a:solidFill>
              <a:latin typeface="Tahoma"/>
              <a:ea typeface="Tahoma"/>
              <a:cs typeface="Tahoma"/>
              <a:sym typeface="Tahoma"/>
            </a:endParaRPr>
          </a:p>
        </p:txBody>
      </p:sp>
      <p:pic>
        <p:nvPicPr>
          <p:cNvPr id="650" name="Google Shape;650;p39"/>
          <p:cNvPicPr preferRelativeResize="0"/>
          <p:nvPr/>
        </p:nvPicPr>
        <p:blipFill rotWithShape="1">
          <a:blip r:embed="rId3">
            <a:alphaModFix/>
          </a:blip>
          <a:srcRect/>
          <a:stretch/>
        </p:blipFill>
        <p:spPr>
          <a:xfrm>
            <a:off x="2064274" y="1454574"/>
            <a:ext cx="1160186" cy="1117177"/>
          </a:xfrm>
          <a:prstGeom prst="rect">
            <a:avLst/>
          </a:prstGeom>
          <a:noFill/>
          <a:ln>
            <a:noFill/>
          </a:ln>
        </p:spPr>
      </p:pic>
      <p:pic>
        <p:nvPicPr>
          <p:cNvPr id="651" name="Google Shape;651;p39"/>
          <p:cNvPicPr preferRelativeResize="0"/>
          <p:nvPr/>
        </p:nvPicPr>
        <p:blipFill rotWithShape="1">
          <a:blip r:embed="rId4">
            <a:alphaModFix/>
          </a:blip>
          <a:srcRect/>
          <a:stretch/>
        </p:blipFill>
        <p:spPr>
          <a:xfrm>
            <a:off x="2795159" y="2700334"/>
            <a:ext cx="858602" cy="1095115"/>
          </a:xfrm>
          <a:prstGeom prst="rect">
            <a:avLst/>
          </a:prstGeom>
          <a:noFill/>
          <a:ln>
            <a:noFill/>
          </a:ln>
        </p:spPr>
      </p:pic>
      <p:pic>
        <p:nvPicPr>
          <p:cNvPr id="652" name="Google Shape;652;p39"/>
          <p:cNvPicPr preferRelativeResize="0"/>
          <p:nvPr/>
        </p:nvPicPr>
        <p:blipFill rotWithShape="1">
          <a:blip r:embed="rId5">
            <a:alphaModFix/>
          </a:blip>
          <a:srcRect/>
          <a:stretch/>
        </p:blipFill>
        <p:spPr>
          <a:xfrm>
            <a:off x="3303138" y="1423882"/>
            <a:ext cx="1053462" cy="114786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
          <p:cNvSpPr txBox="1">
            <a:spLocks noGrp="1"/>
          </p:cNvSpPr>
          <p:nvPr>
            <p:ph type="title"/>
          </p:nvPr>
        </p:nvSpPr>
        <p:spPr>
          <a:xfrm>
            <a:off x="5089975" y="584500"/>
            <a:ext cx="3591300" cy="580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a:t>Melanie Gonzalez</a:t>
            </a:r>
            <a:endParaRPr/>
          </a:p>
        </p:txBody>
      </p:sp>
      <p:sp>
        <p:nvSpPr>
          <p:cNvPr id="279" name="Google Shape;279;p4"/>
          <p:cNvSpPr txBox="1">
            <a:spLocks noGrp="1"/>
          </p:cNvSpPr>
          <p:nvPr>
            <p:ph type="body" idx="1"/>
          </p:nvPr>
        </p:nvSpPr>
        <p:spPr>
          <a:xfrm>
            <a:off x="4326438" y="1492429"/>
            <a:ext cx="4176000" cy="3238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200"/>
              </a:spcBef>
              <a:spcAft>
                <a:spcPts val="0"/>
              </a:spcAft>
              <a:buClr>
                <a:schemeClr val="dk1"/>
              </a:buClr>
              <a:buSzPts val="1100"/>
              <a:buFont typeface="Arial"/>
              <a:buNone/>
            </a:pPr>
            <a:r>
              <a:rPr lang="en-US" sz="1200" b="1"/>
              <a:t>Hello everyone, how are you? I hope you are doing well, I thank you very much for being in our wellness webinar, I am Melanie González Olivos, vice president of YLC.</a:t>
            </a:r>
            <a:endParaRPr sz="1200" b="1"/>
          </a:p>
          <a:p>
            <a:pPr marL="0" lvl="0" indent="0" algn="ctr" rtl="0">
              <a:lnSpc>
                <a:spcPct val="100000"/>
              </a:lnSpc>
              <a:spcBef>
                <a:spcPts val="200"/>
              </a:spcBef>
              <a:spcAft>
                <a:spcPts val="0"/>
              </a:spcAft>
              <a:buClr>
                <a:schemeClr val="dk1"/>
              </a:buClr>
              <a:buSzPts val="1100"/>
              <a:buFont typeface="Arial"/>
              <a:buNone/>
            </a:pPr>
            <a:endParaRPr sz="1200" b="1"/>
          </a:p>
          <a:p>
            <a:pPr marL="0" lvl="0" indent="0" algn="ctr" rtl="0">
              <a:lnSpc>
                <a:spcPct val="100000"/>
              </a:lnSpc>
              <a:spcBef>
                <a:spcPts val="200"/>
              </a:spcBef>
              <a:spcAft>
                <a:spcPts val="0"/>
              </a:spcAft>
              <a:buSzPts val="1000"/>
              <a:buNone/>
            </a:pPr>
            <a:r>
              <a:rPr lang="en-US" sz="1200" b="1"/>
              <a:t>I usually practice dance although I think it is not my thing, I rather spend 4 or 5 hours watching a series. I like to be with my family and in this last year I was able to know them better. I would like to study medicine and the specialty of neurosurgery. </a:t>
            </a:r>
            <a:endParaRPr sz="1200" b="1"/>
          </a:p>
          <a:p>
            <a:pPr marL="0" lvl="0" indent="0" algn="ctr" rtl="0">
              <a:lnSpc>
                <a:spcPct val="100000"/>
              </a:lnSpc>
              <a:spcBef>
                <a:spcPts val="200"/>
              </a:spcBef>
              <a:spcAft>
                <a:spcPts val="0"/>
              </a:spcAft>
              <a:buSzPts val="1000"/>
              <a:buNone/>
            </a:pPr>
            <a:r>
              <a:rPr lang="en-US" sz="1200" b="1"/>
              <a:t>That´s all, thank you all for being here! Enjoy the webinar</a:t>
            </a:r>
            <a:endParaRPr sz="1200" b="1"/>
          </a:p>
        </p:txBody>
      </p:sp>
      <p:pic>
        <p:nvPicPr>
          <p:cNvPr id="280" name="Google Shape;280;p4"/>
          <p:cNvPicPr preferRelativeResize="0"/>
          <p:nvPr/>
        </p:nvPicPr>
        <p:blipFill rotWithShape="1">
          <a:blip r:embed="rId3">
            <a:alphaModFix/>
          </a:blip>
          <a:srcRect/>
          <a:stretch/>
        </p:blipFill>
        <p:spPr>
          <a:xfrm>
            <a:off x="152400" y="152400"/>
            <a:ext cx="3591224" cy="483870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656"/>
        <p:cNvGrpSpPr/>
        <p:nvPr/>
      </p:nvGrpSpPr>
      <p:grpSpPr>
        <a:xfrm>
          <a:off x="0" y="0"/>
          <a:ext cx="0" cy="0"/>
          <a:chOff x="0" y="0"/>
          <a:chExt cx="0" cy="0"/>
        </a:xfrm>
      </p:grpSpPr>
      <p:sp>
        <p:nvSpPr>
          <p:cNvPr id="657" name="Google Shape;657;p40"/>
          <p:cNvSpPr txBox="1"/>
          <p:nvPr/>
        </p:nvSpPr>
        <p:spPr>
          <a:xfrm>
            <a:off x="1132561" y="1353734"/>
            <a:ext cx="972820" cy="722952"/>
          </a:xfrm>
          <a:prstGeom prst="rect">
            <a:avLst/>
          </a:prstGeom>
          <a:noFill/>
          <a:ln>
            <a:noFill/>
          </a:ln>
        </p:spPr>
        <p:txBody>
          <a:bodyPr spcFirstLastPara="1" wrap="square" lIns="0" tIns="7300" rIns="0" bIns="0" anchor="t" anchorCtr="0">
            <a:spAutoFit/>
          </a:bodyPr>
          <a:lstStyle/>
          <a:p>
            <a:pPr marL="6350" marR="2540" lvl="0" indent="0" algn="l" rtl="0">
              <a:lnSpc>
                <a:spcPct val="100000"/>
              </a:lnSpc>
              <a:spcBef>
                <a:spcPts val="0"/>
              </a:spcBef>
              <a:spcAft>
                <a:spcPts val="0"/>
              </a:spcAft>
              <a:buNone/>
            </a:pPr>
            <a:r>
              <a:rPr lang="en-US" sz="1550" b="0" i="0" u="sng" strike="noStrike" cap="none">
                <a:solidFill>
                  <a:srgbClr val="181769"/>
                </a:solidFill>
                <a:latin typeface="Helvetica Neue"/>
                <a:ea typeface="Helvetica Neue"/>
                <a:cs typeface="Helvetica Neue"/>
                <a:sym typeface="Helvetica Neue"/>
              </a:rPr>
              <a:t>Thank</a:t>
            </a:r>
            <a:r>
              <a:rPr lang="en-US" sz="1500" b="0" i="0" u="sng" strike="noStrike" cap="none">
                <a:solidFill>
                  <a:srgbClr val="181769"/>
                </a:solidFill>
                <a:latin typeface="Trebuchet MS"/>
                <a:ea typeface="Trebuchet MS"/>
                <a:cs typeface="Trebuchet MS"/>
                <a:sym typeface="Trebuchet MS"/>
              </a:rPr>
              <a:t>s </a:t>
            </a:r>
            <a:r>
              <a:rPr lang="en-US" sz="1550" b="0" i="0" u="sng" strike="noStrike" cap="none">
                <a:solidFill>
                  <a:srgbClr val="181769"/>
                </a:solidFill>
                <a:latin typeface="Helvetica Neue"/>
                <a:ea typeface="Helvetica Neue"/>
                <a:cs typeface="Helvetica Neue"/>
                <a:sym typeface="Helvetica Neue"/>
              </a:rPr>
              <a:t>fo</a:t>
            </a:r>
            <a:r>
              <a:rPr lang="en-US" sz="1500" b="0" i="0" u="sng" strike="noStrike" cap="none">
                <a:solidFill>
                  <a:srgbClr val="181769"/>
                </a:solidFill>
                <a:latin typeface="Trebuchet MS"/>
                <a:ea typeface="Trebuchet MS"/>
                <a:cs typeface="Trebuchet MS"/>
                <a:sym typeface="Trebuchet MS"/>
              </a:rPr>
              <a:t>r </a:t>
            </a:r>
            <a:r>
              <a:rPr lang="en-US" sz="1500" b="0" i="0" u="none" strike="noStrike" cap="none">
                <a:solidFill>
                  <a:srgbClr val="181769"/>
                </a:solidFill>
                <a:latin typeface="Trebuchet MS"/>
                <a:ea typeface="Trebuchet MS"/>
                <a:cs typeface="Trebuchet MS"/>
                <a:sym typeface="Trebuchet MS"/>
              </a:rPr>
              <a:t> y</a:t>
            </a:r>
            <a:r>
              <a:rPr lang="en-US" sz="1550" b="0" i="0" u="sng" strike="noStrike" cap="none">
                <a:solidFill>
                  <a:srgbClr val="181769"/>
                </a:solidFill>
                <a:latin typeface="Helvetica Neue"/>
                <a:ea typeface="Helvetica Neue"/>
                <a:cs typeface="Helvetica Neue"/>
                <a:sym typeface="Helvetica Neue"/>
              </a:rPr>
              <a:t>o</a:t>
            </a:r>
            <a:r>
              <a:rPr lang="en-US" sz="1500" b="0" i="0" u="sng" strike="noStrike" cap="none">
                <a:solidFill>
                  <a:srgbClr val="181769"/>
                </a:solidFill>
                <a:latin typeface="Trebuchet MS"/>
                <a:ea typeface="Trebuchet MS"/>
                <a:cs typeface="Trebuchet MS"/>
                <a:sym typeface="Trebuchet MS"/>
              </a:rPr>
              <a:t>ur </a:t>
            </a:r>
            <a:r>
              <a:rPr lang="en-US" sz="1500" b="0" i="0" u="none" strike="noStrike" cap="none">
                <a:solidFill>
                  <a:srgbClr val="181769"/>
                </a:solidFill>
                <a:latin typeface="Trebuchet MS"/>
                <a:ea typeface="Trebuchet MS"/>
                <a:cs typeface="Trebuchet MS"/>
                <a:sym typeface="Trebuchet MS"/>
              </a:rPr>
              <a:t> </a:t>
            </a:r>
            <a:r>
              <a:rPr lang="en-US" sz="1550" b="0" i="0" u="sng" strike="noStrike" cap="none">
                <a:solidFill>
                  <a:srgbClr val="181769"/>
                </a:solidFill>
                <a:latin typeface="Helvetica Neue"/>
                <a:ea typeface="Helvetica Neue"/>
                <a:cs typeface="Helvetica Neue"/>
                <a:sym typeface="Helvetica Neue"/>
              </a:rPr>
              <a:t>attention </a:t>
            </a:r>
            <a:endParaRPr sz="1400" b="0" i="0" u="none" strike="noStrike" cap="none">
              <a:solidFill>
                <a:srgbClr val="000000"/>
              </a:solidFill>
              <a:latin typeface="Tahoma"/>
              <a:ea typeface="Tahoma"/>
              <a:cs typeface="Tahoma"/>
              <a:sym typeface="Tahoma"/>
            </a:endParaRPr>
          </a:p>
        </p:txBody>
      </p:sp>
      <p:sp>
        <p:nvSpPr>
          <p:cNvPr id="658" name="Google Shape;658;p40"/>
          <p:cNvSpPr/>
          <p:nvPr/>
        </p:nvSpPr>
        <p:spPr>
          <a:xfrm>
            <a:off x="8449180" y="333881"/>
            <a:ext cx="360680" cy="360680"/>
          </a:xfrm>
          <a:custGeom>
            <a:avLst/>
            <a:gdLst/>
            <a:ahLst/>
            <a:cxnLst/>
            <a:rect l="l" t="t" r="r" b="b"/>
            <a:pathLst>
              <a:path w="721359" h="721360" extrusionOk="0">
                <a:moveTo>
                  <a:pt x="360649" y="721299"/>
                </a:moveTo>
                <a:lnTo>
                  <a:pt x="313052" y="718207"/>
                </a:lnTo>
                <a:lnTo>
                  <a:pt x="266864" y="709057"/>
                </a:lnTo>
                <a:lnTo>
                  <a:pt x="222559" y="694038"/>
                </a:lnTo>
                <a:lnTo>
                  <a:pt x="180607" y="673336"/>
                </a:lnTo>
                <a:lnTo>
                  <a:pt x="141483" y="647141"/>
                </a:lnTo>
                <a:lnTo>
                  <a:pt x="105658" y="615641"/>
                </a:lnTo>
                <a:lnTo>
                  <a:pt x="74157" y="579816"/>
                </a:lnTo>
                <a:lnTo>
                  <a:pt x="47962" y="540691"/>
                </a:lnTo>
                <a:lnTo>
                  <a:pt x="27261" y="498740"/>
                </a:lnTo>
                <a:lnTo>
                  <a:pt x="12241" y="454434"/>
                </a:lnTo>
                <a:lnTo>
                  <a:pt x="3091" y="408246"/>
                </a:lnTo>
                <a:lnTo>
                  <a:pt x="0" y="360649"/>
                </a:lnTo>
                <a:lnTo>
                  <a:pt x="3091" y="313052"/>
                </a:lnTo>
                <a:lnTo>
                  <a:pt x="12241" y="266865"/>
                </a:lnTo>
                <a:lnTo>
                  <a:pt x="27261" y="222559"/>
                </a:lnTo>
                <a:lnTo>
                  <a:pt x="47962" y="180607"/>
                </a:lnTo>
                <a:lnTo>
                  <a:pt x="74157" y="141483"/>
                </a:lnTo>
                <a:lnTo>
                  <a:pt x="105658" y="105658"/>
                </a:lnTo>
                <a:lnTo>
                  <a:pt x="141483" y="74157"/>
                </a:lnTo>
                <a:lnTo>
                  <a:pt x="180607" y="47962"/>
                </a:lnTo>
                <a:lnTo>
                  <a:pt x="222559" y="27261"/>
                </a:lnTo>
                <a:lnTo>
                  <a:pt x="266865" y="12241"/>
                </a:lnTo>
                <a:lnTo>
                  <a:pt x="313052" y="3091"/>
                </a:lnTo>
                <a:lnTo>
                  <a:pt x="360649" y="0"/>
                </a:lnTo>
                <a:lnTo>
                  <a:pt x="408246" y="3091"/>
                </a:lnTo>
                <a:lnTo>
                  <a:pt x="454434" y="12241"/>
                </a:lnTo>
                <a:lnTo>
                  <a:pt x="482104" y="21621"/>
                </a:lnTo>
                <a:lnTo>
                  <a:pt x="360649" y="21621"/>
                </a:lnTo>
                <a:lnTo>
                  <a:pt x="307102" y="25806"/>
                </a:lnTo>
                <a:lnTo>
                  <a:pt x="255597" y="38148"/>
                </a:lnTo>
                <a:lnTo>
                  <a:pt x="206893" y="58330"/>
                </a:lnTo>
                <a:lnTo>
                  <a:pt x="161753" y="86032"/>
                </a:lnTo>
                <a:lnTo>
                  <a:pt x="120937" y="120937"/>
                </a:lnTo>
                <a:lnTo>
                  <a:pt x="86032" y="161753"/>
                </a:lnTo>
                <a:lnTo>
                  <a:pt x="58330" y="206893"/>
                </a:lnTo>
                <a:lnTo>
                  <a:pt x="38148" y="255597"/>
                </a:lnTo>
                <a:lnTo>
                  <a:pt x="25806" y="307102"/>
                </a:lnTo>
                <a:lnTo>
                  <a:pt x="21621" y="360649"/>
                </a:lnTo>
                <a:lnTo>
                  <a:pt x="25806" y="414196"/>
                </a:lnTo>
                <a:lnTo>
                  <a:pt x="38148" y="465702"/>
                </a:lnTo>
                <a:lnTo>
                  <a:pt x="58330" y="514405"/>
                </a:lnTo>
                <a:lnTo>
                  <a:pt x="86032" y="559546"/>
                </a:lnTo>
                <a:lnTo>
                  <a:pt x="120937" y="600362"/>
                </a:lnTo>
                <a:lnTo>
                  <a:pt x="161753" y="635267"/>
                </a:lnTo>
                <a:lnTo>
                  <a:pt x="206893" y="662969"/>
                </a:lnTo>
                <a:lnTo>
                  <a:pt x="255597" y="683150"/>
                </a:lnTo>
                <a:lnTo>
                  <a:pt x="307102" y="695493"/>
                </a:lnTo>
                <a:lnTo>
                  <a:pt x="360649" y="699677"/>
                </a:lnTo>
                <a:lnTo>
                  <a:pt x="482104" y="699677"/>
                </a:lnTo>
                <a:lnTo>
                  <a:pt x="454434" y="709058"/>
                </a:lnTo>
                <a:lnTo>
                  <a:pt x="408246" y="718207"/>
                </a:lnTo>
                <a:lnTo>
                  <a:pt x="360649" y="721299"/>
                </a:lnTo>
                <a:close/>
              </a:path>
              <a:path w="721359" h="721360" extrusionOk="0">
                <a:moveTo>
                  <a:pt x="482104" y="699677"/>
                </a:moveTo>
                <a:lnTo>
                  <a:pt x="360649" y="699677"/>
                </a:lnTo>
                <a:lnTo>
                  <a:pt x="414196" y="695493"/>
                </a:lnTo>
                <a:lnTo>
                  <a:pt x="465702" y="683150"/>
                </a:lnTo>
                <a:lnTo>
                  <a:pt x="514406" y="662969"/>
                </a:lnTo>
                <a:lnTo>
                  <a:pt x="559546" y="635267"/>
                </a:lnTo>
                <a:lnTo>
                  <a:pt x="600362" y="600362"/>
                </a:lnTo>
                <a:lnTo>
                  <a:pt x="635267" y="559546"/>
                </a:lnTo>
                <a:lnTo>
                  <a:pt x="662969" y="514405"/>
                </a:lnTo>
                <a:lnTo>
                  <a:pt x="683150" y="465702"/>
                </a:lnTo>
                <a:lnTo>
                  <a:pt x="695493" y="414196"/>
                </a:lnTo>
                <a:lnTo>
                  <a:pt x="699677" y="360649"/>
                </a:lnTo>
                <a:lnTo>
                  <a:pt x="695493" y="307102"/>
                </a:lnTo>
                <a:lnTo>
                  <a:pt x="683150" y="255597"/>
                </a:lnTo>
                <a:lnTo>
                  <a:pt x="662969" y="206893"/>
                </a:lnTo>
                <a:lnTo>
                  <a:pt x="635267" y="161753"/>
                </a:lnTo>
                <a:lnTo>
                  <a:pt x="600362" y="120937"/>
                </a:lnTo>
                <a:lnTo>
                  <a:pt x="559546" y="86032"/>
                </a:lnTo>
                <a:lnTo>
                  <a:pt x="514405" y="58330"/>
                </a:lnTo>
                <a:lnTo>
                  <a:pt x="465702" y="38148"/>
                </a:lnTo>
                <a:lnTo>
                  <a:pt x="414196" y="25806"/>
                </a:lnTo>
                <a:lnTo>
                  <a:pt x="360649" y="21621"/>
                </a:lnTo>
                <a:lnTo>
                  <a:pt x="482104" y="21621"/>
                </a:lnTo>
                <a:lnTo>
                  <a:pt x="540691" y="47962"/>
                </a:lnTo>
                <a:lnTo>
                  <a:pt x="579816" y="74157"/>
                </a:lnTo>
                <a:lnTo>
                  <a:pt x="615641" y="105658"/>
                </a:lnTo>
                <a:lnTo>
                  <a:pt x="647141" y="141533"/>
                </a:lnTo>
                <a:lnTo>
                  <a:pt x="673336" y="180671"/>
                </a:lnTo>
                <a:lnTo>
                  <a:pt x="694038" y="222613"/>
                </a:lnTo>
                <a:lnTo>
                  <a:pt x="709057" y="266897"/>
                </a:lnTo>
                <a:lnTo>
                  <a:pt x="718207" y="313062"/>
                </a:lnTo>
                <a:lnTo>
                  <a:pt x="721299" y="360649"/>
                </a:lnTo>
                <a:lnTo>
                  <a:pt x="718207" y="408246"/>
                </a:lnTo>
                <a:lnTo>
                  <a:pt x="709057" y="454434"/>
                </a:lnTo>
                <a:lnTo>
                  <a:pt x="694038" y="498740"/>
                </a:lnTo>
                <a:lnTo>
                  <a:pt x="673336" y="540691"/>
                </a:lnTo>
                <a:lnTo>
                  <a:pt x="647141" y="579816"/>
                </a:lnTo>
                <a:lnTo>
                  <a:pt x="615641" y="615641"/>
                </a:lnTo>
                <a:lnTo>
                  <a:pt x="579816" y="647141"/>
                </a:lnTo>
                <a:lnTo>
                  <a:pt x="540691" y="673336"/>
                </a:lnTo>
                <a:lnTo>
                  <a:pt x="498740" y="694038"/>
                </a:lnTo>
                <a:lnTo>
                  <a:pt x="482104" y="699677"/>
                </a:lnTo>
                <a:close/>
              </a:path>
            </a:pathLst>
          </a:custGeom>
          <a:solidFill>
            <a:srgbClr val="18176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sp>
        <p:nvSpPr>
          <p:cNvPr id="659" name="Google Shape;659;p40"/>
          <p:cNvSpPr txBox="1"/>
          <p:nvPr/>
        </p:nvSpPr>
        <p:spPr>
          <a:xfrm>
            <a:off x="8492048" y="447571"/>
            <a:ext cx="275273" cy="129523"/>
          </a:xfrm>
          <a:prstGeom prst="rect">
            <a:avLst/>
          </a:prstGeom>
          <a:noFill/>
          <a:ln>
            <a:noFill/>
          </a:ln>
        </p:spPr>
        <p:txBody>
          <a:bodyPr spcFirstLastPara="1" wrap="square" lIns="0" tIns="6350" rIns="0" bIns="0" anchor="t" anchorCtr="0">
            <a:spAutoFit/>
          </a:bodyPr>
          <a:lstStyle/>
          <a:p>
            <a:pPr marL="6350" marR="0" lvl="0" indent="0" algn="l" rtl="0">
              <a:lnSpc>
                <a:spcPct val="100000"/>
              </a:lnSpc>
              <a:spcBef>
                <a:spcPts val="0"/>
              </a:spcBef>
              <a:spcAft>
                <a:spcPts val="0"/>
              </a:spcAft>
              <a:buNone/>
            </a:pPr>
            <a:r>
              <a:rPr lang="en-US" sz="800" b="0" i="0" u="none" strike="noStrike" cap="none">
                <a:solidFill>
                  <a:srgbClr val="181769"/>
                </a:solidFill>
                <a:latin typeface="Lucida Sans"/>
                <a:ea typeface="Lucida Sans"/>
                <a:cs typeface="Lucida Sans"/>
                <a:sym typeface="Lucida Sans"/>
              </a:rPr>
              <a:t>YLC</a:t>
            </a:r>
            <a:endParaRPr sz="800" b="0" i="0" u="none" strike="noStrike" cap="none">
              <a:solidFill>
                <a:srgbClr val="000000"/>
              </a:solidFill>
              <a:latin typeface="Lucida Sans"/>
              <a:ea typeface="Lucida Sans"/>
              <a:cs typeface="Lucida Sans"/>
              <a:sym typeface="Lucida Sans"/>
            </a:endParaRPr>
          </a:p>
        </p:txBody>
      </p:sp>
      <p:pic>
        <p:nvPicPr>
          <p:cNvPr id="660" name="Google Shape;660;p40"/>
          <p:cNvPicPr preferRelativeResize="0"/>
          <p:nvPr/>
        </p:nvPicPr>
        <p:blipFill rotWithShape="1">
          <a:blip r:embed="rId3">
            <a:alphaModFix/>
          </a:blip>
          <a:srcRect/>
          <a:stretch/>
        </p:blipFill>
        <p:spPr>
          <a:xfrm>
            <a:off x="-84667" y="-207434"/>
            <a:ext cx="9512770" cy="5350933"/>
          </a:xfrm>
          <a:prstGeom prst="rect">
            <a:avLst/>
          </a:prstGeom>
          <a:noFill/>
          <a:ln>
            <a:noFill/>
          </a:ln>
        </p:spPr>
      </p:pic>
      <p:pic>
        <p:nvPicPr>
          <p:cNvPr id="661" name="Google Shape;661;p40"/>
          <p:cNvPicPr preferRelativeResize="0"/>
          <p:nvPr/>
        </p:nvPicPr>
        <p:blipFill rotWithShape="1">
          <a:blip r:embed="rId4">
            <a:alphaModFix/>
          </a:blip>
          <a:srcRect/>
          <a:stretch/>
        </p:blipFill>
        <p:spPr>
          <a:xfrm>
            <a:off x="4226050" y="3795713"/>
            <a:ext cx="432650" cy="251888"/>
          </a:xfrm>
          <a:prstGeom prst="rect">
            <a:avLst/>
          </a:prstGeom>
          <a:noFill/>
          <a:ln>
            <a:noFill/>
          </a:ln>
        </p:spPr>
      </p:pic>
      <p:pic>
        <p:nvPicPr>
          <p:cNvPr id="662" name="Google Shape;662;p40"/>
          <p:cNvPicPr preferRelativeResize="0"/>
          <p:nvPr/>
        </p:nvPicPr>
        <p:blipFill rotWithShape="1">
          <a:blip r:embed="rId5">
            <a:alphaModFix/>
          </a:blip>
          <a:srcRect/>
          <a:stretch/>
        </p:blipFill>
        <p:spPr>
          <a:xfrm>
            <a:off x="4226050" y="3782831"/>
            <a:ext cx="2900688" cy="277650"/>
          </a:xfrm>
          <a:prstGeom prst="rect">
            <a:avLst/>
          </a:prstGeom>
          <a:noFill/>
          <a:ln>
            <a:noFill/>
          </a:ln>
        </p:spPr>
      </p:pic>
      <p:pic>
        <p:nvPicPr>
          <p:cNvPr id="663" name="Google Shape;663;p40"/>
          <p:cNvPicPr preferRelativeResize="0"/>
          <p:nvPr/>
        </p:nvPicPr>
        <p:blipFill rotWithShape="1">
          <a:blip r:embed="rId6">
            <a:alphaModFix/>
          </a:blip>
          <a:srcRect/>
          <a:stretch/>
        </p:blipFill>
        <p:spPr>
          <a:xfrm>
            <a:off x="7054613" y="3824713"/>
            <a:ext cx="534313" cy="22288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41" descr="gettyimages-1198951282-2048x2048.jpg"/>
          <p:cNvPicPr preferRelativeResize="0"/>
          <p:nvPr/>
        </p:nvPicPr>
        <p:blipFill rotWithShape="1">
          <a:blip r:embed="rId3">
            <a:alphaModFix/>
          </a:blip>
          <a:srcRect t="9519" b="6084"/>
          <a:stretch/>
        </p:blipFill>
        <p:spPr>
          <a:xfrm>
            <a:off x="1" y="0"/>
            <a:ext cx="9143999" cy="5143500"/>
          </a:xfrm>
          <a:prstGeom prst="rect">
            <a:avLst/>
          </a:prstGeom>
          <a:noFill/>
          <a:ln>
            <a:noFill/>
          </a:ln>
        </p:spPr>
      </p:pic>
      <p:sp>
        <p:nvSpPr>
          <p:cNvPr id="669" name="Google Shape;669;p41"/>
          <p:cNvSpPr/>
          <p:nvPr/>
        </p:nvSpPr>
        <p:spPr>
          <a:xfrm>
            <a:off x="1" y="2989044"/>
            <a:ext cx="9143999" cy="1302288"/>
          </a:xfrm>
          <a:prstGeom prst="rect">
            <a:avLst/>
          </a:prstGeom>
          <a:solidFill>
            <a:srgbClr val="13B5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0" name="Google Shape;670;p41"/>
          <p:cNvSpPr txBox="1">
            <a:spLocks noGrp="1"/>
          </p:cNvSpPr>
          <p:nvPr>
            <p:ph type="title"/>
          </p:nvPr>
        </p:nvSpPr>
        <p:spPr>
          <a:xfrm>
            <a:off x="2053995" y="3092885"/>
            <a:ext cx="5346658" cy="102500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3600"/>
              <a:buFont typeface="Calibri"/>
              <a:buNone/>
            </a:pPr>
            <a:r>
              <a:rPr lang="en-US" sz="3600" b="0" cap="none">
                <a:solidFill>
                  <a:srgbClr val="FFFFFF"/>
                </a:solidFill>
                <a:latin typeface="Calibri"/>
                <a:ea typeface="Calibri"/>
                <a:cs typeface="Calibri"/>
                <a:sym typeface="Calibri"/>
              </a:rPr>
              <a:t>TIME MANAGEMENT</a:t>
            </a:r>
            <a:endParaRPr/>
          </a:p>
        </p:txBody>
      </p:sp>
      <p:sp>
        <p:nvSpPr>
          <p:cNvPr id="671" name="Google Shape;671;p41"/>
          <p:cNvSpPr txBox="1"/>
          <p:nvPr/>
        </p:nvSpPr>
        <p:spPr>
          <a:xfrm>
            <a:off x="743075" y="3064656"/>
            <a:ext cx="1163663" cy="112969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100000"/>
              </a:lnSpc>
              <a:spcBef>
                <a:spcPts val="0"/>
              </a:spcBef>
              <a:spcAft>
                <a:spcPts val="0"/>
              </a:spcAft>
              <a:buClr>
                <a:srgbClr val="4A2256"/>
              </a:buClr>
              <a:buSzPct val="100000"/>
              <a:buFont typeface="Arial"/>
              <a:buNone/>
            </a:pPr>
            <a:r>
              <a:rPr lang="en-US" sz="8000" b="0" i="0" u="none" strike="noStrike" cap="none">
                <a:solidFill>
                  <a:srgbClr val="4A2256"/>
                </a:solidFill>
                <a:latin typeface="Calibri"/>
                <a:ea typeface="Calibri"/>
                <a:cs typeface="Calibri"/>
                <a:sym typeface="Calibri"/>
              </a:rPr>
              <a:t>3</a:t>
            </a:r>
            <a:endParaRPr sz="8000" b="0" i="0" u="none" strike="noStrike" cap="none">
              <a:solidFill>
                <a:srgbClr val="4A2256"/>
              </a:solidFill>
              <a:latin typeface="Calibri"/>
              <a:ea typeface="Calibri"/>
              <a:cs typeface="Calibri"/>
              <a:sym typeface="Calibri"/>
            </a:endParaRPr>
          </a:p>
        </p:txBody>
      </p:sp>
      <p:pic>
        <p:nvPicPr>
          <p:cNvPr id="672" name="Google Shape;672;p41"/>
          <p:cNvPicPr preferRelativeResize="0"/>
          <p:nvPr/>
        </p:nvPicPr>
        <p:blipFill rotWithShape="1">
          <a:blip r:embed="rId4">
            <a:alphaModFix/>
          </a:blip>
          <a:srcRect/>
          <a:stretch/>
        </p:blipFill>
        <p:spPr>
          <a:xfrm>
            <a:off x="423043" y="4557267"/>
            <a:ext cx="893225" cy="291433"/>
          </a:xfrm>
          <a:prstGeom prst="rect">
            <a:avLst/>
          </a:prstGeom>
          <a:noFill/>
          <a:ln>
            <a:noFill/>
          </a:ln>
        </p:spPr>
      </p:pic>
      <p:pic>
        <p:nvPicPr>
          <p:cNvPr id="673" name="Google Shape;673;p41"/>
          <p:cNvPicPr preferRelativeResize="0"/>
          <p:nvPr/>
        </p:nvPicPr>
        <p:blipFill rotWithShape="1">
          <a:blip r:embed="rId5">
            <a:alphaModFix/>
          </a:blip>
          <a:srcRect/>
          <a:stretch/>
        </p:blipFill>
        <p:spPr>
          <a:xfrm>
            <a:off x="7858575" y="4511344"/>
            <a:ext cx="862382" cy="38328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2"/>
          <p:cNvSpPr txBox="1">
            <a:spLocks noGrp="1"/>
          </p:cNvSpPr>
          <p:nvPr>
            <p:ph type="ctrTitle"/>
          </p:nvPr>
        </p:nvSpPr>
        <p:spPr>
          <a:xfrm>
            <a:off x="3044700" y="1444255"/>
            <a:ext cx="3054600" cy="15372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ct val="111111"/>
              <a:buNone/>
            </a:pPr>
            <a:r>
              <a:rPr lang="en-US"/>
              <a:t>Time Management</a:t>
            </a:r>
            <a:endParaRPr/>
          </a:p>
        </p:txBody>
      </p:sp>
      <p:sp>
        <p:nvSpPr>
          <p:cNvPr id="679" name="Google Shape;679;p42"/>
          <p:cNvSpPr txBox="1">
            <a:spLocks noGrp="1"/>
          </p:cNvSpPr>
          <p:nvPr>
            <p:ph type="subTitle" idx="1"/>
          </p:nvPr>
        </p:nvSpPr>
        <p:spPr>
          <a:xfrm>
            <a:off x="3044700" y="3116580"/>
            <a:ext cx="3054600" cy="7014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100"/>
              <a:buNone/>
            </a:pPr>
            <a:r>
              <a:rPr lang="en-US"/>
              <a:t>Phetolo and Allie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US"/>
              <a:t>Time Management: What is it?</a:t>
            </a:r>
            <a:endParaRPr/>
          </a:p>
        </p:txBody>
      </p:sp>
      <p:pic>
        <p:nvPicPr>
          <p:cNvPr id="685" name="Google Shape;685;p43" descr="10 Time Management Tips That Can Help You Right Away | ClickUp Blog"/>
          <p:cNvPicPr preferRelativeResize="0"/>
          <p:nvPr/>
        </p:nvPicPr>
        <p:blipFill rotWithShape="1">
          <a:blip r:embed="rId3">
            <a:alphaModFix/>
          </a:blip>
          <a:srcRect/>
          <a:stretch/>
        </p:blipFill>
        <p:spPr>
          <a:xfrm>
            <a:off x="6658275" y="3199125"/>
            <a:ext cx="2286000" cy="1714500"/>
          </a:xfrm>
          <a:prstGeom prst="rect">
            <a:avLst/>
          </a:prstGeom>
          <a:noFill/>
          <a:ln>
            <a:noFill/>
          </a:ln>
        </p:spPr>
      </p:pic>
      <p:sp>
        <p:nvSpPr>
          <p:cNvPr id="686" name="Google Shape;686;p43"/>
          <p:cNvSpPr txBox="1">
            <a:spLocks noGrp="1"/>
          </p:cNvSpPr>
          <p:nvPr>
            <p:ph type="body" idx="1"/>
          </p:nvPr>
        </p:nvSpPr>
        <p:spPr>
          <a:xfrm>
            <a:off x="311700" y="1250700"/>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US" sz="1300">
                <a:solidFill>
                  <a:srgbClr val="000000"/>
                </a:solidFill>
              </a:rPr>
              <a:t>Time Management: the process of planning and exercising conscious control over the amount of time spent on specific activities, especially to increase effectiveness, efficiency or productivity. It is a juggling act of various demands of study, social life, employment, family, and personal interests and other commitments.</a:t>
            </a:r>
            <a:endParaRPr>
              <a:solidFill>
                <a:srgbClr val="000000"/>
              </a:solidFill>
            </a:endParaRPr>
          </a:p>
          <a:p>
            <a:pPr marL="457200" lvl="0" indent="-317500" algn="l" rtl="0">
              <a:lnSpc>
                <a:spcPct val="115000"/>
              </a:lnSpc>
              <a:spcBef>
                <a:spcPts val="1200"/>
              </a:spcBef>
              <a:spcAft>
                <a:spcPts val="0"/>
              </a:spcAft>
              <a:buSzPts val="1400"/>
              <a:buChar char="❖"/>
            </a:pPr>
            <a:r>
              <a:rPr lang="en-US" sz="1400"/>
              <a:t>Managing your time is more efficient for the brain because it can remind yourself that you have this assignment or this certain thing you have to do before you forget or the deadline. </a:t>
            </a:r>
            <a:endParaRPr sz="1400"/>
          </a:p>
          <a:p>
            <a:pPr marL="457200" lvl="0" indent="-317500" algn="l" rtl="0">
              <a:lnSpc>
                <a:spcPct val="115000"/>
              </a:lnSpc>
              <a:spcBef>
                <a:spcPts val="0"/>
              </a:spcBef>
              <a:spcAft>
                <a:spcPts val="0"/>
              </a:spcAft>
              <a:buSzPts val="1400"/>
              <a:buChar char="❖"/>
            </a:pPr>
            <a:r>
              <a:rPr lang="en-US" sz="1400"/>
              <a:t>Managing your time can also save you time by having everything down instead of thinking of every little thing over and over again.</a:t>
            </a:r>
            <a:endParaRPr sz="1400"/>
          </a:p>
          <a:p>
            <a:pPr marL="0" lvl="0" indent="0" algn="l" rtl="0">
              <a:lnSpc>
                <a:spcPct val="115000"/>
              </a:lnSpc>
              <a:spcBef>
                <a:spcPts val="1200"/>
              </a:spcBef>
              <a:spcAft>
                <a:spcPts val="1200"/>
              </a:spcAft>
              <a:buSzPts val="1800"/>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44"/>
          <p:cNvSpPr txBox="1">
            <a:spLocks noGrp="1"/>
          </p:cNvSpPr>
          <p:nvPr>
            <p:ph type="title"/>
          </p:nvPr>
        </p:nvSpPr>
        <p:spPr>
          <a:xfrm>
            <a:off x="311700" y="461600"/>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US"/>
              <a:t>Mental Health</a:t>
            </a:r>
            <a:endParaRPr/>
          </a:p>
        </p:txBody>
      </p:sp>
      <p:sp>
        <p:nvSpPr>
          <p:cNvPr id="692" name="Google Shape;692;p44"/>
          <p:cNvSpPr txBox="1">
            <a:spLocks noGrp="1"/>
          </p:cNvSpPr>
          <p:nvPr>
            <p:ph type="body" idx="1"/>
          </p:nvPr>
        </p:nvSpPr>
        <p:spPr>
          <a:xfrm>
            <a:off x="311700" y="1292900"/>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US"/>
              <a:t>Mental Health, how is it connected with Time Management?</a:t>
            </a:r>
            <a:endParaRPr/>
          </a:p>
          <a:p>
            <a:pPr marL="457200" lvl="0" indent="-323850" algn="l" rtl="0">
              <a:lnSpc>
                <a:spcPct val="115000"/>
              </a:lnSpc>
              <a:spcBef>
                <a:spcPts val="1200"/>
              </a:spcBef>
              <a:spcAft>
                <a:spcPts val="0"/>
              </a:spcAft>
              <a:buSzPts val="1500"/>
              <a:buChar char="❖"/>
            </a:pPr>
            <a:r>
              <a:rPr lang="en-US" sz="1500"/>
              <a:t>Mental Health is connected with Time Management, when you plan out things, it could take a load off of your shoulders and your mind. </a:t>
            </a:r>
            <a:endParaRPr sz="1500"/>
          </a:p>
          <a:p>
            <a:pPr marL="457200" lvl="0" indent="-323850" algn="l" rtl="0">
              <a:lnSpc>
                <a:spcPct val="115000"/>
              </a:lnSpc>
              <a:spcBef>
                <a:spcPts val="0"/>
              </a:spcBef>
              <a:spcAft>
                <a:spcPts val="0"/>
              </a:spcAft>
              <a:buSzPts val="1500"/>
              <a:buChar char="❖"/>
            </a:pPr>
            <a:r>
              <a:rPr lang="en-US" sz="1500"/>
              <a:t>In life, we all get stressed from time to time. Whether if it’s life itself or work, you could use time management to balance it out. </a:t>
            </a:r>
            <a:endParaRPr sz="1500"/>
          </a:p>
          <a:p>
            <a:pPr marL="0" lvl="0" indent="0" algn="l" rtl="0">
              <a:lnSpc>
                <a:spcPct val="115000"/>
              </a:lnSpc>
              <a:spcBef>
                <a:spcPts val="1200"/>
              </a:spcBef>
              <a:spcAft>
                <a:spcPts val="1200"/>
              </a:spcAft>
              <a:buSzPts val="1800"/>
              <a:buNone/>
            </a:pPr>
            <a:r>
              <a:rPr lang="en-US" sz="1500"/>
              <a:t>According t</a:t>
            </a:r>
            <a:r>
              <a:rPr lang="en-US" sz="1500">
                <a:solidFill>
                  <a:srgbClr val="000000"/>
                </a:solidFill>
              </a:rPr>
              <a:t>o ‘Painted Brain’, “By managing your time in a more efficient way, not only will you get the right things done, but you’ll also have enough time to relax, de-stress and breathe more freely.” </a:t>
            </a:r>
            <a:endParaRPr sz="1500">
              <a:solidFill>
                <a:srgbClr val="000000"/>
              </a:solidFill>
            </a:endParaRPr>
          </a:p>
        </p:txBody>
      </p:sp>
      <p:pic>
        <p:nvPicPr>
          <p:cNvPr id="693" name="Google Shape;693;p44"/>
          <p:cNvPicPr preferRelativeResize="0"/>
          <p:nvPr/>
        </p:nvPicPr>
        <p:blipFill rotWithShape="1">
          <a:blip r:embed="rId3">
            <a:alphaModFix/>
          </a:blip>
          <a:srcRect/>
          <a:stretch/>
        </p:blipFill>
        <p:spPr>
          <a:xfrm>
            <a:off x="6737572" y="3575447"/>
            <a:ext cx="2094725" cy="13939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45"/>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US"/>
              <a:t>Statistics</a:t>
            </a:r>
            <a:endParaRPr/>
          </a:p>
        </p:txBody>
      </p:sp>
      <p:sp>
        <p:nvSpPr>
          <p:cNvPr id="699" name="Google Shape;699;p45"/>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US">
                <a:solidFill>
                  <a:srgbClr val="000000"/>
                </a:solidFill>
              </a:rPr>
              <a:t>According to ‘TechJury’, “The 14% of people who set goals are ten times more successful than those who don’t.”</a:t>
            </a:r>
            <a:endParaRPr>
              <a:solidFill>
                <a:srgbClr val="000000"/>
              </a:solidFill>
            </a:endParaRPr>
          </a:p>
          <a:p>
            <a:pPr marL="457200" lvl="0" indent="-342900" algn="l" rtl="0">
              <a:lnSpc>
                <a:spcPct val="115000"/>
              </a:lnSpc>
              <a:spcBef>
                <a:spcPts val="1200"/>
              </a:spcBef>
              <a:spcAft>
                <a:spcPts val="0"/>
              </a:spcAft>
              <a:buClr>
                <a:srgbClr val="000000"/>
              </a:buClr>
              <a:buSzPts val="1800"/>
              <a:buChar char="❖"/>
            </a:pPr>
            <a:r>
              <a:rPr lang="en-US">
                <a:solidFill>
                  <a:srgbClr val="000000"/>
                </a:solidFill>
              </a:rPr>
              <a:t>For most people, time management can help them to be more productive and be more self alert.</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a:solidFill>
                  <a:srgbClr val="000000"/>
                </a:solidFill>
              </a:rPr>
              <a:t>“Time management statistics show that 87% of students could achieve better grades if they had better time management skills.”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a:solidFill>
                  <a:srgbClr val="000000"/>
                </a:solidFill>
              </a:rPr>
              <a:t>Time management will help students with their grades so that they can have time for their assignments, and time for themselves </a:t>
            </a:r>
            <a:endParaRPr>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6"/>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US"/>
              <a:t>Preparing for an Exam </a:t>
            </a:r>
            <a:endParaRPr/>
          </a:p>
        </p:txBody>
      </p:sp>
      <p:sp>
        <p:nvSpPr>
          <p:cNvPr id="705" name="Google Shape;705;p46"/>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US" sz="1600"/>
              <a:t>Preparing for an exam can be stressful and time consuming, here are some few tips that you could follow:</a:t>
            </a:r>
            <a:endParaRPr sz="1600"/>
          </a:p>
          <a:p>
            <a:pPr marL="457200" lvl="0" indent="-330200" algn="l" rtl="0">
              <a:lnSpc>
                <a:spcPct val="115000"/>
              </a:lnSpc>
              <a:spcBef>
                <a:spcPts val="1200"/>
              </a:spcBef>
              <a:spcAft>
                <a:spcPts val="0"/>
              </a:spcAft>
              <a:buSzPts val="1600"/>
              <a:buChar char="❖"/>
            </a:pPr>
            <a:r>
              <a:rPr lang="en-US" sz="1600"/>
              <a:t>Know the exact date of the exam.</a:t>
            </a:r>
            <a:endParaRPr sz="1600"/>
          </a:p>
          <a:p>
            <a:pPr marL="457200" lvl="0" indent="-330200" algn="l" rtl="0">
              <a:lnSpc>
                <a:spcPct val="115000"/>
              </a:lnSpc>
              <a:spcBef>
                <a:spcPts val="0"/>
              </a:spcBef>
              <a:spcAft>
                <a:spcPts val="0"/>
              </a:spcAft>
              <a:buSzPts val="1600"/>
              <a:buChar char="❖"/>
            </a:pPr>
            <a:r>
              <a:rPr lang="en-US" sz="1600"/>
              <a:t>Take about 15 - 30 minutes to gather all of the information or materials that you need to study for the exam. </a:t>
            </a:r>
            <a:endParaRPr sz="1600"/>
          </a:p>
          <a:p>
            <a:pPr marL="457200" lvl="0" indent="-330200" algn="l" rtl="0">
              <a:lnSpc>
                <a:spcPct val="115000"/>
              </a:lnSpc>
              <a:spcBef>
                <a:spcPts val="0"/>
              </a:spcBef>
              <a:spcAft>
                <a:spcPts val="0"/>
              </a:spcAft>
              <a:buSzPts val="1600"/>
              <a:buChar char="❖"/>
            </a:pPr>
            <a:r>
              <a:rPr lang="en-US" sz="1600"/>
              <a:t>Depending on how confident you feel of the material, you would always want to make sure that you know the material so you can score well on the exam. </a:t>
            </a:r>
            <a:endParaRPr sz="1600"/>
          </a:p>
          <a:p>
            <a:pPr marL="457200" lvl="0" indent="-330200" algn="l" rtl="0">
              <a:lnSpc>
                <a:spcPct val="115000"/>
              </a:lnSpc>
              <a:spcBef>
                <a:spcPts val="0"/>
              </a:spcBef>
              <a:spcAft>
                <a:spcPts val="0"/>
              </a:spcAft>
              <a:buSzPts val="1600"/>
              <a:buChar char="❖"/>
            </a:pPr>
            <a:r>
              <a:rPr lang="en-US" sz="1600"/>
              <a:t>It’s recommended that you prepare for the exam at least two weeks before the exam so you can have time to study, and time to yourself since it would be stressful rather than cram studying. </a:t>
            </a:r>
            <a:endParaRPr sz="1600"/>
          </a:p>
        </p:txBody>
      </p:sp>
      <p:pic>
        <p:nvPicPr>
          <p:cNvPr id="706" name="Google Shape;706;p46" descr="Exam | Hand completing a multiple choice exam. | Alberto G. | Flickr"/>
          <p:cNvPicPr preferRelativeResize="0"/>
          <p:nvPr/>
        </p:nvPicPr>
        <p:blipFill rotWithShape="1">
          <a:blip r:embed="rId3">
            <a:alphaModFix/>
          </a:blip>
          <a:srcRect/>
          <a:stretch/>
        </p:blipFill>
        <p:spPr>
          <a:xfrm>
            <a:off x="7005425" y="160500"/>
            <a:ext cx="1707025" cy="11421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47"/>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US"/>
              <a:t>Timetable/Todo List </a:t>
            </a:r>
            <a:endParaRPr/>
          </a:p>
        </p:txBody>
      </p:sp>
      <p:sp>
        <p:nvSpPr>
          <p:cNvPr id="712" name="Google Shape;712;p47"/>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US"/>
              <a:t>With timetables, calendars, todo lists, you can plan out everything for the day, week or month.</a:t>
            </a:r>
            <a:endParaRPr/>
          </a:p>
          <a:p>
            <a:pPr marL="0" lvl="0" indent="0" algn="l" rtl="0">
              <a:lnSpc>
                <a:spcPct val="115000"/>
              </a:lnSpc>
              <a:spcBef>
                <a:spcPts val="1200"/>
              </a:spcBef>
              <a:spcAft>
                <a:spcPts val="0"/>
              </a:spcAft>
              <a:buSzPts val="1800"/>
              <a:buNone/>
            </a:pPr>
            <a:r>
              <a:rPr lang="en-US"/>
              <a:t>What is the difference between monthly, daily and weekly planners?</a:t>
            </a:r>
            <a:endParaRPr/>
          </a:p>
          <a:p>
            <a:pPr marL="457200" lvl="0" indent="-330200" algn="l" rtl="0">
              <a:lnSpc>
                <a:spcPct val="115000"/>
              </a:lnSpc>
              <a:spcBef>
                <a:spcPts val="1200"/>
              </a:spcBef>
              <a:spcAft>
                <a:spcPts val="0"/>
              </a:spcAft>
              <a:buSzPts val="1600"/>
              <a:buChar char="❖"/>
            </a:pPr>
            <a:r>
              <a:rPr lang="en-US" sz="1600"/>
              <a:t>They all have the same concept. </a:t>
            </a:r>
            <a:endParaRPr sz="1600"/>
          </a:p>
          <a:p>
            <a:pPr marL="457200" lvl="0" indent="-330200" algn="l" rtl="0">
              <a:lnSpc>
                <a:spcPct val="115000"/>
              </a:lnSpc>
              <a:spcBef>
                <a:spcPts val="0"/>
              </a:spcBef>
              <a:spcAft>
                <a:spcPts val="0"/>
              </a:spcAft>
              <a:buSzPts val="1600"/>
              <a:buChar char="❖"/>
            </a:pPr>
            <a:r>
              <a:rPr lang="en-US" sz="1600"/>
              <a:t>The main goal for the planners is for you to plan things out. </a:t>
            </a:r>
            <a:endParaRPr sz="1600"/>
          </a:p>
          <a:p>
            <a:pPr marL="457200" lvl="0" indent="-330200" algn="l" rtl="0">
              <a:lnSpc>
                <a:spcPct val="115000"/>
              </a:lnSpc>
              <a:spcBef>
                <a:spcPts val="0"/>
              </a:spcBef>
              <a:spcAft>
                <a:spcPts val="0"/>
              </a:spcAft>
              <a:buSzPts val="1600"/>
              <a:buChar char="❖"/>
            </a:pPr>
            <a:r>
              <a:rPr lang="en-US" sz="1600"/>
              <a:t> If you would like to have a look at a more spaced out then you should have a calendar for your timetable. </a:t>
            </a:r>
            <a:endParaRPr sz="1600"/>
          </a:p>
          <a:p>
            <a:pPr marL="457200" lvl="0" indent="-330200" algn="l" rtl="0">
              <a:lnSpc>
                <a:spcPct val="115000"/>
              </a:lnSpc>
              <a:spcBef>
                <a:spcPts val="0"/>
              </a:spcBef>
              <a:spcAft>
                <a:spcPts val="0"/>
              </a:spcAft>
              <a:buSzPts val="1600"/>
              <a:buChar char="❖"/>
            </a:pPr>
            <a:r>
              <a:rPr lang="en-US" sz="1600"/>
              <a:t>If you would like to have a narrow and smaller plan, then you should go with a weekly or daily one. </a:t>
            </a:r>
            <a:endParaRPr sz="1600"/>
          </a:p>
        </p:txBody>
      </p:sp>
      <p:pic>
        <p:nvPicPr>
          <p:cNvPr id="713" name="Google Shape;713;p47" descr="How To Write A To Do List That You'll Actually Stick To"/>
          <p:cNvPicPr preferRelativeResize="0"/>
          <p:nvPr/>
        </p:nvPicPr>
        <p:blipFill rotWithShape="1">
          <a:blip r:embed="rId3">
            <a:alphaModFix/>
          </a:blip>
          <a:srcRect/>
          <a:stretch/>
        </p:blipFill>
        <p:spPr>
          <a:xfrm>
            <a:off x="6743050" y="107938"/>
            <a:ext cx="1870925" cy="12472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48"/>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US"/>
              <a:t>Examples</a:t>
            </a:r>
            <a:endParaRPr/>
          </a:p>
        </p:txBody>
      </p:sp>
      <p:pic>
        <p:nvPicPr>
          <p:cNvPr id="719" name="Google Shape;719;p48" descr="Weekly Teacher Planner - Organizational Resources - Twinkl"/>
          <p:cNvPicPr preferRelativeResize="0"/>
          <p:nvPr/>
        </p:nvPicPr>
        <p:blipFill rotWithShape="1">
          <a:blip r:embed="rId3">
            <a:alphaModFix/>
          </a:blip>
          <a:srcRect/>
          <a:stretch/>
        </p:blipFill>
        <p:spPr>
          <a:xfrm>
            <a:off x="311700" y="1066950"/>
            <a:ext cx="3888700" cy="1944350"/>
          </a:xfrm>
          <a:prstGeom prst="rect">
            <a:avLst/>
          </a:prstGeom>
          <a:noFill/>
          <a:ln>
            <a:noFill/>
          </a:ln>
        </p:spPr>
      </p:pic>
      <p:pic>
        <p:nvPicPr>
          <p:cNvPr id="720" name="Google Shape;720;p48" descr="Download Printable Monthly Calendar with To-Do List PDF"/>
          <p:cNvPicPr preferRelativeResize="0"/>
          <p:nvPr/>
        </p:nvPicPr>
        <p:blipFill rotWithShape="1">
          <a:blip r:embed="rId4">
            <a:alphaModFix/>
          </a:blip>
          <a:srcRect/>
          <a:stretch/>
        </p:blipFill>
        <p:spPr>
          <a:xfrm>
            <a:off x="4400975" y="1043837"/>
            <a:ext cx="2837400" cy="1990575"/>
          </a:xfrm>
          <a:prstGeom prst="rect">
            <a:avLst/>
          </a:prstGeom>
          <a:noFill/>
          <a:ln>
            <a:noFill/>
          </a:ln>
        </p:spPr>
      </p:pic>
      <p:pic>
        <p:nvPicPr>
          <p:cNvPr id="721" name="Google Shape;721;p48" descr="Why Google Calendar Eats All Other To Do List Apps For Breakfast -  Productivityist"/>
          <p:cNvPicPr preferRelativeResize="0"/>
          <p:nvPr/>
        </p:nvPicPr>
        <p:blipFill rotWithShape="1">
          <a:blip r:embed="rId5">
            <a:alphaModFix/>
          </a:blip>
          <a:srcRect/>
          <a:stretch/>
        </p:blipFill>
        <p:spPr>
          <a:xfrm>
            <a:off x="311700" y="3011300"/>
            <a:ext cx="2278675" cy="1815675"/>
          </a:xfrm>
          <a:prstGeom prst="rect">
            <a:avLst/>
          </a:prstGeom>
          <a:noFill/>
          <a:ln>
            <a:noFill/>
          </a:ln>
        </p:spPr>
      </p:pic>
      <p:pic>
        <p:nvPicPr>
          <p:cNvPr id="722" name="Google Shape;722;p48" descr="Google Calendar is getting a simple yet very useful update | HT Tech"/>
          <p:cNvPicPr preferRelativeResize="0"/>
          <p:nvPr/>
        </p:nvPicPr>
        <p:blipFill rotWithShape="1">
          <a:blip r:embed="rId6">
            <a:alphaModFix/>
          </a:blip>
          <a:srcRect/>
          <a:stretch/>
        </p:blipFill>
        <p:spPr>
          <a:xfrm>
            <a:off x="4329575" y="3114275"/>
            <a:ext cx="3140625" cy="17692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49"/>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US"/>
              <a:t>Procrastination</a:t>
            </a:r>
            <a:endParaRPr/>
          </a:p>
        </p:txBody>
      </p:sp>
      <p:sp>
        <p:nvSpPr>
          <p:cNvPr id="728" name="Google Shape;728;p49"/>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US"/>
              <a:t>Devices, social media, streaming platforms are one of the main causes of procrastination. </a:t>
            </a:r>
            <a:endParaRPr/>
          </a:p>
          <a:p>
            <a:pPr marL="0" lvl="0" indent="0" algn="l" rtl="0">
              <a:lnSpc>
                <a:spcPct val="115000"/>
              </a:lnSpc>
              <a:spcBef>
                <a:spcPts val="1200"/>
              </a:spcBef>
              <a:spcAft>
                <a:spcPts val="0"/>
              </a:spcAft>
              <a:buSzPts val="1800"/>
              <a:buNone/>
            </a:pPr>
            <a:r>
              <a:rPr lang="en-US" sz="1500">
                <a:solidFill>
                  <a:srgbClr val="000000"/>
                </a:solidFill>
              </a:rPr>
              <a:t>According to a study shared by ‘The Huntington News’, “</a:t>
            </a:r>
            <a:r>
              <a:rPr lang="en-US" sz="1500">
                <a:solidFill>
                  <a:srgbClr val="000000"/>
                </a:solidFill>
                <a:highlight>
                  <a:srgbClr val="FFFFFF"/>
                </a:highlight>
              </a:rPr>
              <a:t>51 percent of students admit to losing at least an hour of productivity a day to social media and internet distraction.”</a:t>
            </a:r>
            <a:endParaRPr sz="1500">
              <a:solidFill>
                <a:srgbClr val="000000"/>
              </a:solidFill>
              <a:highlight>
                <a:srgbClr val="FFFFFF"/>
              </a:highlight>
            </a:endParaRPr>
          </a:p>
          <a:p>
            <a:pPr marL="457200" lvl="0" indent="-323850" algn="l" rtl="0">
              <a:lnSpc>
                <a:spcPct val="115000"/>
              </a:lnSpc>
              <a:spcBef>
                <a:spcPts val="1200"/>
              </a:spcBef>
              <a:spcAft>
                <a:spcPts val="0"/>
              </a:spcAft>
              <a:buClr>
                <a:srgbClr val="000000"/>
              </a:buClr>
              <a:buSzPts val="1500"/>
              <a:buChar char="❖"/>
            </a:pPr>
            <a:r>
              <a:rPr lang="en-US" sz="1500">
                <a:solidFill>
                  <a:srgbClr val="000000"/>
                </a:solidFill>
                <a:highlight>
                  <a:srgbClr val="FFFFFF"/>
                </a:highlight>
              </a:rPr>
              <a:t>Students and people who work are most likely to be more productive if they plan out their time on social media, and time to themselves.</a:t>
            </a:r>
            <a:endParaRPr sz="1500">
              <a:solidFill>
                <a:srgbClr val="000000"/>
              </a:solidFill>
              <a:highlight>
                <a:srgbClr val="FFFFFF"/>
              </a:highlight>
            </a:endParaRPr>
          </a:p>
          <a:p>
            <a:pPr marL="457200" lvl="0" indent="-323850" algn="l" rtl="0">
              <a:lnSpc>
                <a:spcPct val="115000"/>
              </a:lnSpc>
              <a:spcBef>
                <a:spcPts val="1200"/>
              </a:spcBef>
              <a:spcAft>
                <a:spcPts val="0"/>
              </a:spcAft>
              <a:buClr>
                <a:srgbClr val="000000"/>
              </a:buClr>
              <a:buSzPts val="1500"/>
              <a:buChar char="❖"/>
            </a:pPr>
            <a:r>
              <a:rPr lang="en-US" sz="1500">
                <a:solidFill>
                  <a:srgbClr val="000000"/>
                </a:solidFill>
                <a:highlight>
                  <a:srgbClr val="FFFFFF"/>
                </a:highlight>
              </a:rPr>
              <a:t>To prevent most procrastination, limit your time on your </a:t>
            </a:r>
            <a:endParaRPr sz="1500">
              <a:solidFill>
                <a:srgbClr val="000000"/>
              </a:solidFill>
              <a:highlight>
                <a:srgbClr val="FFFFFF"/>
              </a:highlight>
            </a:endParaRPr>
          </a:p>
          <a:p>
            <a:pPr marL="0" lvl="0" indent="0" algn="l" rtl="0">
              <a:lnSpc>
                <a:spcPct val="115000"/>
              </a:lnSpc>
              <a:spcBef>
                <a:spcPts val="1200"/>
              </a:spcBef>
              <a:spcAft>
                <a:spcPts val="0"/>
              </a:spcAft>
              <a:buNone/>
            </a:pPr>
            <a:r>
              <a:rPr lang="en-US" sz="1500">
                <a:solidFill>
                  <a:srgbClr val="000000"/>
                </a:solidFill>
                <a:highlight>
                  <a:srgbClr val="FFFFFF"/>
                </a:highlight>
              </a:rPr>
              <a:t>device.</a:t>
            </a:r>
            <a:endParaRPr sz="1500">
              <a:solidFill>
                <a:srgbClr val="000000"/>
              </a:solidFill>
              <a:highlight>
                <a:srgbClr val="FFFFFF"/>
              </a:highlight>
            </a:endParaRPr>
          </a:p>
        </p:txBody>
      </p:sp>
      <p:pic>
        <p:nvPicPr>
          <p:cNvPr id="729" name="Google Shape;729;p49" descr="Unpacking Procrastination: The Real Reason We Procrastinate and How to Stop  Today and Everyday"/>
          <p:cNvPicPr preferRelativeResize="0"/>
          <p:nvPr/>
        </p:nvPicPr>
        <p:blipFill rotWithShape="1">
          <a:blip r:embed="rId3">
            <a:alphaModFix/>
          </a:blip>
          <a:srcRect/>
          <a:stretch/>
        </p:blipFill>
        <p:spPr>
          <a:xfrm>
            <a:off x="6341750" y="3131325"/>
            <a:ext cx="2428875" cy="1714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
          <p:cNvSpPr txBox="1">
            <a:spLocks noGrp="1"/>
          </p:cNvSpPr>
          <p:nvPr>
            <p:ph type="body" idx="1"/>
          </p:nvPr>
        </p:nvSpPr>
        <p:spPr>
          <a:xfrm>
            <a:off x="4996556" y="677050"/>
            <a:ext cx="3438300" cy="3917400"/>
          </a:xfrm>
          <a:prstGeom prst="rect">
            <a:avLst/>
          </a:prstGeom>
          <a:noFill/>
          <a:ln>
            <a:noFill/>
          </a:ln>
        </p:spPr>
        <p:txBody>
          <a:bodyPr spcFirstLastPara="1" wrap="square" lIns="91425" tIns="45700" rIns="91425" bIns="45700" anchor="t" anchorCtr="0">
            <a:normAutofit/>
          </a:bodyPr>
          <a:lstStyle/>
          <a:p>
            <a:pPr marL="457200" lvl="0" indent="-228600" algn="ctr" rtl="0">
              <a:lnSpc>
                <a:spcPct val="100000"/>
              </a:lnSpc>
              <a:spcBef>
                <a:spcPts val="200"/>
              </a:spcBef>
              <a:spcAft>
                <a:spcPts val="0"/>
              </a:spcAft>
              <a:buClr>
                <a:schemeClr val="dk1"/>
              </a:buClr>
              <a:buSzPts val="1000"/>
              <a:buNone/>
            </a:pPr>
            <a:r>
              <a:rPr lang="en-US" sz="2000" b="1">
                <a:solidFill>
                  <a:srgbClr val="4A2256"/>
                </a:solidFill>
              </a:rPr>
              <a:t>Allie Chang</a:t>
            </a:r>
            <a:endParaRPr sz="2000" b="1">
              <a:solidFill>
                <a:srgbClr val="4A2256"/>
              </a:solidFill>
            </a:endParaRPr>
          </a:p>
          <a:p>
            <a:pPr marL="457200" lvl="0" indent="-228600" algn="ctr" rtl="0">
              <a:lnSpc>
                <a:spcPct val="100000"/>
              </a:lnSpc>
              <a:spcBef>
                <a:spcPts val="200"/>
              </a:spcBef>
              <a:spcAft>
                <a:spcPts val="0"/>
              </a:spcAft>
              <a:buClr>
                <a:schemeClr val="dk1"/>
              </a:buClr>
              <a:buSzPts val="1000"/>
              <a:buNone/>
            </a:pPr>
            <a:endParaRPr sz="2000" b="1">
              <a:solidFill>
                <a:srgbClr val="4A2256"/>
              </a:solidFill>
            </a:endParaRPr>
          </a:p>
          <a:p>
            <a:pPr marL="457200" lvl="0" indent="-228600" algn="ctr" rtl="0">
              <a:lnSpc>
                <a:spcPct val="100000"/>
              </a:lnSpc>
              <a:spcBef>
                <a:spcPts val="200"/>
              </a:spcBef>
              <a:spcAft>
                <a:spcPts val="0"/>
              </a:spcAft>
              <a:buClr>
                <a:schemeClr val="dk1"/>
              </a:buClr>
              <a:buSzPts val="1000"/>
              <a:buNone/>
            </a:pPr>
            <a:endParaRPr sz="2000" b="1">
              <a:solidFill>
                <a:srgbClr val="4A2256"/>
              </a:solidFill>
            </a:endParaRPr>
          </a:p>
          <a:p>
            <a:pPr marL="457200" lvl="0" indent="-228600" algn="ctr" rtl="0">
              <a:lnSpc>
                <a:spcPct val="100000"/>
              </a:lnSpc>
              <a:spcBef>
                <a:spcPts val="200"/>
              </a:spcBef>
              <a:spcAft>
                <a:spcPts val="0"/>
              </a:spcAft>
              <a:buClr>
                <a:schemeClr val="dk1"/>
              </a:buClr>
              <a:buSzPts val="1000"/>
              <a:buNone/>
            </a:pPr>
            <a:endParaRPr sz="2000" b="1">
              <a:solidFill>
                <a:srgbClr val="4A2256"/>
              </a:solidFill>
            </a:endParaRPr>
          </a:p>
          <a:p>
            <a:pPr marL="457200" lvl="0" indent="-228600" algn="ctr" rtl="0">
              <a:lnSpc>
                <a:spcPct val="100000"/>
              </a:lnSpc>
              <a:spcBef>
                <a:spcPts val="200"/>
              </a:spcBef>
              <a:spcAft>
                <a:spcPts val="0"/>
              </a:spcAft>
              <a:buClr>
                <a:schemeClr val="dk1"/>
              </a:buClr>
              <a:buSzPts val="1000"/>
              <a:buNone/>
            </a:pPr>
            <a:r>
              <a:rPr lang="en-US" sz="1200" b="1"/>
              <a:t>Hi everyone! My name is Allie. I’m one of he members of the BTE YLC and I would just like to say, thank you for joining us with the webinar! We hope you all have fun! I like to hangout with friends and family, and like to listen to music! Thank you for coming in today!</a:t>
            </a:r>
            <a:endParaRPr sz="1200" b="1"/>
          </a:p>
        </p:txBody>
      </p:sp>
      <p:pic>
        <p:nvPicPr>
          <p:cNvPr id="286" name="Google Shape;286;p5"/>
          <p:cNvPicPr preferRelativeResize="0"/>
          <p:nvPr/>
        </p:nvPicPr>
        <p:blipFill rotWithShape="1">
          <a:blip r:embed="rId3">
            <a:alphaModFix/>
          </a:blip>
          <a:srcRect/>
          <a:stretch/>
        </p:blipFill>
        <p:spPr>
          <a:xfrm>
            <a:off x="615900" y="152400"/>
            <a:ext cx="2720409" cy="48387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50"/>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US"/>
              <a:t>“Me” Time</a:t>
            </a:r>
            <a:endParaRPr/>
          </a:p>
        </p:txBody>
      </p:sp>
      <p:sp>
        <p:nvSpPr>
          <p:cNvPr id="735" name="Google Shape;735;p50"/>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US"/>
              <a:t>Time to yourself is extremely important because it can distance yourself from stress and things that overwhelm you. </a:t>
            </a:r>
            <a:endParaRPr/>
          </a:p>
          <a:p>
            <a:pPr marL="0" lvl="0" indent="0" algn="l" rtl="0">
              <a:lnSpc>
                <a:spcPct val="115000"/>
              </a:lnSpc>
              <a:spcBef>
                <a:spcPts val="1200"/>
              </a:spcBef>
              <a:spcAft>
                <a:spcPts val="0"/>
              </a:spcAft>
              <a:buSzPts val="1800"/>
              <a:buNone/>
            </a:pPr>
            <a:r>
              <a:rPr lang="en-US" sz="1500"/>
              <a:t>Here are some few things that is considered as ‘Me’ Time:</a:t>
            </a:r>
            <a:endParaRPr sz="1500"/>
          </a:p>
          <a:p>
            <a:pPr marL="457200" lvl="0" indent="-323850" algn="l" rtl="0">
              <a:lnSpc>
                <a:spcPct val="115000"/>
              </a:lnSpc>
              <a:spcBef>
                <a:spcPts val="1200"/>
              </a:spcBef>
              <a:spcAft>
                <a:spcPts val="0"/>
              </a:spcAft>
              <a:buSzPts val="1500"/>
              <a:buChar char="❖"/>
            </a:pPr>
            <a:r>
              <a:rPr lang="en-US" sz="1500"/>
              <a:t>Watching a movie</a:t>
            </a:r>
            <a:endParaRPr sz="1500"/>
          </a:p>
          <a:p>
            <a:pPr marL="457200" lvl="0" indent="-323850" algn="l" rtl="0">
              <a:lnSpc>
                <a:spcPct val="115000"/>
              </a:lnSpc>
              <a:spcBef>
                <a:spcPts val="0"/>
              </a:spcBef>
              <a:spcAft>
                <a:spcPts val="0"/>
              </a:spcAft>
              <a:buSzPts val="1500"/>
              <a:buChar char="❖"/>
            </a:pPr>
            <a:r>
              <a:rPr lang="en-US" sz="1500"/>
              <a:t>Spending time with friends and family</a:t>
            </a:r>
            <a:endParaRPr sz="1500"/>
          </a:p>
          <a:p>
            <a:pPr marL="457200" lvl="0" indent="-323850" algn="l" rtl="0">
              <a:lnSpc>
                <a:spcPct val="115000"/>
              </a:lnSpc>
              <a:spcBef>
                <a:spcPts val="0"/>
              </a:spcBef>
              <a:spcAft>
                <a:spcPts val="0"/>
              </a:spcAft>
              <a:buSzPts val="1500"/>
              <a:buChar char="❖"/>
            </a:pPr>
            <a:r>
              <a:rPr lang="en-US" sz="1500"/>
              <a:t>Socializing on social media </a:t>
            </a:r>
            <a:endParaRPr sz="1500"/>
          </a:p>
          <a:p>
            <a:pPr marL="457200" lvl="0" indent="-323850" algn="l" rtl="0">
              <a:lnSpc>
                <a:spcPct val="115000"/>
              </a:lnSpc>
              <a:spcBef>
                <a:spcPts val="0"/>
              </a:spcBef>
              <a:spcAft>
                <a:spcPts val="0"/>
              </a:spcAft>
              <a:buSzPts val="1500"/>
              <a:buChar char="❖"/>
            </a:pPr>
            <a:r>
              <a:rPr lang="en-US" sz="1500"/>
              <a:t>Taking care of yourself by distancing from work, school, and social media</a:t>
            </a:r>
            <a:endParaRPr sz="1500"/>
          </a:p>
          <a:p>
            <a:pPr marL="457200" lvl="0" indent="-323850" algn="l" rtl="0">
              <a:lnSpc>
                <a:spcPct val="115000"/>
              </a:lnSpc>
              <a:spcBef>
                <a:spcPts val="0"/>
              </a:spcBef>
              <a:spcAft>
                <a:spcPts val="0"/>
              </a:spcAft>
              <a:buSzPts val="1500"/>
              <a:buChar char="❖"/>
            </a:pPr>
            <a:r>
              <a:rPr lang="en-US" sz="1500"/>
              <a:t>Taking a walk/run to take some things off of your mind</a:t>
            </a:r>
            <a:endParaRPr sz="1500"/>
          </a:p>
          <a:p>
            <a:pPr marL="0" lvl="0" indent="0" algn="l" rtl="0">
              <a:lnSpc>
                <a:spcPct val="115000"/>
              </a:lnSpc>
              <a:spcBef>
                <a:spcPts val="1200"/>
              </a:spcBef>
              <a:spcAft>
                <a:spcPts val="1200"/>
              </a:spcAft>
              <a:buSzPts val="1800"/>
              <a:buNone/>
            </a:pPr>
            <a:r>
              <a:rPr lang="en-US" sz="1500"/>
              <a:t>One of my mottos are, “self care is the best care.”</a:t>
            </a:r>
            <a:endParaRPr sz="1500"/>
          </a:p>
        </p:txBody>
      </p:sp>
      <p:pic>
        <p:nvPicPr>
          <p:cNvPr id="736" name="Google Shape;736;p50" descr="Self-Care: A Course in Self-Care: Heal Your Body, Mind &amp; Soul Through Self -Love"/>
          <p:cNvPicPr preferRelativeResize="0"/>
          <p:nvPr/>
        </p:nvPicPr>
        <p:blipFill rotWithShape="1">
          <a:blip r:embed="rId3">
            <a:alphaModFix/>
          </a:blip>
          <a:srcRect/>
          <a:stretch/>
        </p:blipFill>
        <p:spPr>
          <a:xfrm>
            <a:off x="7451175" y="1908250"/>
            <a:ext cx="1381125" cy="22098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5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US"/>
              <a:t>Time Management Strategies:</a:t>
            </a:r>
            <a:endParaRPr/>
          </a:p>
        </p:txBody>
      </p:sp>
      <p:sp>
        <p:nvSpPr>
          <p:cNvPr id="742" name="Google Shape;742;p5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US"/>
              <a:t>Here are some time management strategies that you can try to have better time management skills:</a:t>
            </a:r>
            <a:endParaRPr/>
          </a:p>
          <a:p>
            <a:pPr marL="457200" lvl="0" indent="-317500" algn="l" rtl="0">
              <a:lnSpc>
                <a:spcPct val="115000"/>
              </a:lnSpc>
              <a:spcBef>
                <a:spcPts val="1200"/>
              </a:spcBef>
              <a:spcAft>
                <a:spcPts val="0"/>
              </a:spcAft>
              <a:buClr>
                <a:srgbClr val="000000"/>
              </a:buClr>
              <a:buSzPts val="1400"/>
              <a:buFont typeface="Open Sans"/>
              <a:buChar char="❖"/>
            </a:pPr>
            <a:r>
              <a:rPr lang="en-US" sz="1400">
                <a:solidFill>
                  <a:srgbClr val="000000"/>
                </a:solidFill>
              </a:rPr>
              <a:t>Finish your most important tasks first</a:t>
            </a: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Open Sans"/>
              <a:buChar char="❖"/>
            </a:pPr>
            <a:r>
              <a:rPr lang="en-US" sz="1400">
                <a:solidFill>
                  <a:srgbClr val="000000"/>
                </a:solidFill>
              </a:rPr>
              <a:t>Make organizing methods</a:t>
            </a: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Open Sans"/>
              <a:buChar char="❖"/>
            </a:pPr>
            <a:r>
              <a:rPr lang="en-US" sz="1400">
                <a:solidFill>
                  <a:srgbClr val="000000"/>
                </a:solidFill>
              </a:rPr>
              <a:t>Learn to say no</a:t>
            </a: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Open Sans"/>
              <a:buChar char="❖"/>
            </a:pPr>
            <a:r>
              <a:rPr lang="en-US" sz="1400">
                <a:solidFill>
                  <a:srgbClr val="000000"/>
                </a:solidFill>
              </a:rPr>
              <a:t>Sleep at least 7-8 hours</a:t>
            </a: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Open Sans"/>
              <a:buChar char="❖"/>
            </a:pPr>
            <a:r>
              <a:rPr lang="en-US" sz="1400">
                <a:solidFill>
                  <a:srgbClr val="000000"/>
                </a:solidFill>
              </a:rPr>
              <a:t>Focus entirely to the task you’re doing</a:t>
            </a: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Open Sans"/>
              <a:buChar char="❖"/>
            </a:pPr>
            <a:r>
              <a:rPr lang="en-US" sz="1400">
                <a:solidFill>
                  <a:srgbClr val="000000"/>
                </a:solidFill>
              </a:rPr>
              <a:t>Change your key tasks into habits</a:t>
            </a: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Open Sans"/>
              <a:buChar char="❖"/>
            </a:pPr>
            <a:r>
              <a:rPr lang="en-US" sz="1400">
                <a:solidFill>
                  <a:srgbClr val="000000"/>
                </a:solidFill>
              </a:rPr>
              <a:t>Be aware of how much TV/gaming/internet time you participate in</a:t>
            </a: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Open Sans"/>
              <a:buChar char="❖"/>
            </a:pPr>
            <a:r>
              <a:rPr lang="en-US" sz="1400">
                <a:solidFill>
                  <a:srgbClr val="000000"/>
                </a:solidFill>
              </a:rPr>
              <a:t>Make a time limit for each task</a:t>
            </a:r>
            <a:endParaRPr sz="1400">
              <a:solidFill>
                <a:srgbClr val="000000"/>
              </a:solidFill>
            </a:endParaRPr>
          </a:p>
          <a:p>
            <a:pPr marL="0" lvl="0" indent="0" algn="l" rtl="0">
              <a:lnSpc>
                <a:spcPct val="115000"/>
              </a:lnSpc>
              <a:spcBef>
                <a:spcPts val="0"/>
              </a:spcBef>
              <a:spcAft>
                <a:spcPts val="1200"/>
              </a:spcAft>
              <a:buSzPts val="1800"/>
              <a:buNone/>
            </a:pPr>
            <a:endParaRPr/>
          </a:p>
        </p:txBody>
      </p:sp>
      <p:pic>
        <p:nvPicPr>
          <p:cNvPr id="743" name="Google Shape;743;p51" descr="7 Essential Time Management Skills and Strategies for Work | LiquidPlanner"/>
          <p:cNvPicPr preferRelativeResize="0"/>
          <p:nvPr/>
        </p:nvPicPr>
        <p:blipFill rotWithShape="1">
          <a:blip r:embed="rId3">
            <a:alphaModFix/>
          </a:blip>
          <a:srcRect/>
          <a:stretch/>
        </p:blipFill>
        <p:spPr>
          <a:xfrm>
            <a:off x="5414825" y="1743075"/>
            <a:ext cx="2762250" cy="16573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52"/>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US"/>
              <a:t>Activities </a:t>
            </a:r>
            <a:endParaRPr/>
          </a:p>
        </p:txBody>
      </p:sp>
      <p:sp>
        <p:nvSpPr>
          <p:cNvPr id="749" name="Google Shape;749;p52"/>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US"/>
              <a:t>Make your own timetable/planner/todo list! It could be on paper or virtually!</a:t>
            </a:r>
            <a:endParaRPr/>
          </a:p>
          <a:p>
            <a:pPr marL="0" lvl="0" indent="0" algn="l" rtl="0">
              <a:lnSpc>
                <a:spcPct val="115000"/>
              </a:lnSpc>
              <a:spcBef>
                <a:spcPts val="1200"/>
              </a:spcBef>
              <a:spcAft>
                <a:spcPts val="0"/>
              </a:spcAft>
              <a:buSzPts val="1800"/>
              <a:buNone/>
            </a:pPr>
            <a:r>
              <a:rPr lang="en-US" sz="1500"/>
              <a:t>Start by looking of what kind of things you have to do and list or put them in order from the nearest due date to the latest due date.</a:t>
            </a:r>
            <a:endParaRPr sz="1500"/>
          </a:p>
          <a:p>
            <a:pPr marL="457200" lvl="0" indent="-323850" algn="l" rtl="0">
              <a:lnSpc>
                <a:spcPct val="115000"/>
              </a:lnSpc>
              <a:spcBef>
                <a:spcPts val="1200"/>
              </a:spcBef>
              <a:spcAft>
                <a:spcPts val="0"/>
              </a:spcAft>
              <a:buSzPts val="1500"/>
              <a:buChar char="❖"/>
            </a:pPr>
            <a:r>
              <a:rPr lang="en-US" sz="1500"/>
              <a:t>If on paper, make a 7x5 grid. 7 going across and 5 down. </a:t>
            </a:r>
            <a:endParaRPr sz="1500"/>
          </a:p>
          <a:p>
            <a:pPr marL="457200" lvl="0" indent="-323850" algn="l" rtl="0">
              <a:lnSpc>
                <a:spcPct val="115000"/>
              </a:lnSpc>
              <a:spcBef>
                <a:spcPts val="0"/>
              </a:spcBef>
              <a:spcAft>
                <a:spcPts val="0"/>
              </a:spcAft>
              <a:buSzPts val="1500"/>
              <a:buChar char="❖"/>
            </a:pPr>
            <a:r>
              <a:rPr lang="en-US" sz="1500"/>
              <a:t>If you have assignments or things to do that are spaced out, plan them as spaced out.</a:t>
            </a:r>
            <a:endParaRPr sz="1500"/>
          </a:p>
          <a:p>
            <a:pPr marL="457200" lvl="0" indent="-323850" algn="l" rtl="0">
              <a:lnSpc>
                <a:spcPct val="115000"/>
              </a:lnSpc>
              <a:spcBef>
                <a:spcPts val="0"/>
              </a:spcBef>
              <a:spcAft>
                <a:spcPts val="0"/>
              </a:spcAft>
              <a:buSzPts val="1500"/>
              <a:buChar char="❖"/>
            </a:pPr>
            <a:r>
              <a:rPr lang="en-US" sz="1500"/>
              <a:t>Make sure you also put ‘Me’ Time or ‘Time to myself’ on there to remind yourself that you need a break in every part of the day or week. </a:t>
            </a:r>
            <a:endParaRPr sz="1500"/>
          </a:p>
          <a:p>
            <a:pPr marL="457200" lvl="0" indent="-323850" algn="l" rtl="0">
              <a:lnSpc>
                <a:spcPct val="115000"/>
              </a:lnSpc>
              <a:spcBef>
                <a:spcPts val="0"/>
              </a:spcBef>
              <a:spcAft>
                <a:spcPts val="0"/>
              </a:spcAft>
              <a:buSzPts val="1500"/>
              <a:buChar char="❖"/>
            </a:pPr>
            <a:r>
              <a:rPr lang="en-US" sz="1500"/>
              <a:t>You can color code your tasks so you can have a clear visual as to most important to least important of  your tasks. </a:t>
            </a:r>
            <a:endParaRPr sz="1500"/>
          </a:p>
          <a:p>
            <a:pPr marL="457200" lvl="0" indent="-323850" algn="l" rtl="0">
              <a:lnSpc>
                <a:spcPct val="115000"/>
              </a:lnSpc>
              <a:spcBef>
                <a:spcPts val="0"/>
              </a:spcBef>
              <a:spcAft>
                <a:spcPts val="0"/>
              </a:spcAft>
              <a:buSzPts val="1500"/>
              <a:buChar char="❖"/>
            </a:pPr>
            <a:r>
              <a:rPr lang="en-US" sz="1500"/>
              <a:t>Take about 4-5 mins to make your schedule for Monday and Tuesday and make sure to add what you learned based in this webinar</a:t>
            </a:r>
            <a:endParaRPr sz="1500"/>
          </a:p>
        </p:txBody>
      </p:sp>
      <p:pic>
        <p:nvPicPr>
          <p:cNvPr id="750" name="Google Shape;750;p52" descr="12 Months of the Year"/>
          <p:cNvPicPr preferRelativeResize="0"/>
          <p:nvPr/>
        </p:nvPicPr>
        <p:blipFill rotWithShape="1">
          <a:blip r:embed="rId3">
            <a:alphaModFix/>
          </a:blip>
          <a:srcRect/>
          <a:stretch/>
        </p:blipFill>
        <p:spPr>
          <a:xfrm>
            <a:off x="6780275" y="62875"/>
            <a:ext cx="2210600" cy="11623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US"/>
              <a:t>Video:</a:t>
            </a:r>
            <a:endParaRPr/>
          </a:p>
        </p:txBody>
      </p:sp>
      <p:pic>
        <p:nvPicPr>
          <p:cNvPr id="756" name="Google Shape;756;p53" descr="Sign up for our WellCast newsletter for more of the love, lolz and happy! http://goo.gl/GTLhb&#10;&#10;Get this weeks worksheet at http://bit.ly/14tAFCv&#10;&#10;Are you constantly falling behind at school or work? You might be in need of some serious time management tips and techniques, and we're here to help. Poor time management not only leads to decreased productivity, it also can be damaging to your mental health. Do our Wellcast exercise and download your own time management worksheet at &#10;&#10;Check out some other awesome episodes of WellCast:&#10;&#10;1. Coming Out http://goo.gl/amysN &#10;2. Coping With Grief http://goo.gl/aD4OH &#10;3. How to Break the Ice http://goo.gl/CmS8O &#10;4. Dealing With Rejection http://goo.gl/f3Pw5 &#10;5. Party Survival Guide for Introverts http://goo.gl/WYZVe &#10;&#10;ABOUT WELLCAST:&#10;&#10;In this twice-a-week show, we explore the physical, mental and emotional paths to wellness. With an emphasis on education, the show addresses both the latest trends and long-standing practices of wellness—everything from the efficacy of the gratitude experiment to the importance of sunshine and vitamin D. Follow along as your host, Kate, guides you through a bi-weekly journaling exercises that helps you apply what you've learned. The ultimate goal: one year, one show, one journal, one collective journey to wellness.&#10;&#10;Like us on Facebook! http://goo.gl/0DHVJ&#10;Follow us on Twitter! http://goo.gl/Ylcv6&#10;Find us on Google+ http://goo.gl/ylCVT&#10;Follow us on Tumblr! http://goo.gl/Ds3TB&#10;Follow us on Instagram! http://goo.gl/q3IUC&#10;Follow us on Pinterest! http://goo.gl/lNhu2" title="How to Manage Your Time Better">
            <a:hlinkClick r:id="rId3"/>
          </p:cNvPr>
          <p:cNvPicPr preferRelativeResize="0"/>
          <p:nvPr/>
        </p:nvPicPr>
        <p:blipFill rotWithShape="1">
          <a:blip r:embed="rId4">
            <a:alphaModFix/>
          </a:blip>
          <a:srcRect/>
          <a:stretch/>
        </p:blipFill>
        <p:spPr>
          <a:xfrm>
            <a:off x="2116425" y="10833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animEffect transition="in" filter="fade">
                                      <p:cBhvr>
                                        <p:cTn id="7" dur="1000"/>
                                        <p:tgtEl>
                                          <p:spTgt spid="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da7db356e2_0_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US"/>
              <a:t>Questions?</a:t>
            </a:r>
            <a:endParaRPr/>
          </a:p>
        </p:txBody>
      </p:sp>
      <p:sp>
        <p:nvSpPr>
          <p:cNvPr id="763" name="Google Shape;763;gda7db356e2_0_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t>Thank you for your participation in this section of the webinar. I hope you all enjoyed the Time Management section!</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p54" descr="gettyimages-1198951282-2048x2048.jpg"/>
          <p:cNvPicPr preferRelativeResize="0"/>
          <p:nvPr/>
        </p:nvPicPr>
        <p:blipFill rotWithShape="1">
          <a:blip r:embed="rId3">
            <a:alphaModFix/>
          </a:blip>
          <a:srcRect t="9519" b="6084"/>
          <a:stretch/>
        </p:blipFill>
        <p:spPr>
          <a:xfrm>
            <a:off x="1" y="453"/>
            <a:ext cx="9143999" cy="5143500"/>
          </a:xfrm>
          <a:prstGeom prst="rect">
            <a:avLst/>
          </a:prstGeom>
          <a:noFill/>
          <a:ln>
            <a:noFill/>
          </a:ln>
        </p:spPr>
      </p:pic>
      <p:sp>
        <p:nvSpPr>
          <p:cNvPr id="769" name="Google Shape;769;p54"/>
          <p:cNvSpPr/>
          <p:nvPr/>
        </p:nvSpPr>
        <p:spPr>
          <a:xfrm>
            <a:off x="1" y="2989044"/>
            <a:ext cx="9143999" cy="1302288"/>
          </a:xfrm>
          <a:prstGeom prst="rect">
            <a:avLst/>
          </a:prstGeom>
          <a:solidFill>
            <a:srgbClr val="FF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0" name="Google Shape;770;p54"/>
          <p:cNvSpPr txBox="1">
            <a:spLocks noGrp="1"/>
          </p:cNvSpPr>
          <p:nvPr>
            <p:ph type="title"/>
          </p:nvPr>
        </p:nvSpPr>
        <p:spPr>
          <a:xfrm>
            <a:off x="2053995" y="3092885"/>
            <a:ext cx="5873046" cy="102500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4A2256"/>
              </a:buClr>
              <a:buSzPct val="111111"/>
              <a:buFont typeface="Calibri"/>
              <a:buNone/>
            </a:pPr>
            <a:r>
              <a:rPr lang="en-US" sz="3600" b="0" cap="none">
                <a:latin typeface="Calibri"/>
                <a:ea typeface="Calibri"/>
                <a:cs typeface="Calibri"/>
                <a:sym typeface="Calibri"/>
              </a:rPr>
              <a:t>WELLNESS WEBINAR WINNERS</a:t>
            </a:r>
            <a:endParaRPr/>
          </a:p>
        </p:txBody>
      </p:sp>
      <p:sp>
        <p:nvSpPr>
          <p:cNvPr id="771" name="Google Shape;771;p54"/>
          <p:cNvSpPr txBox="1"/>
          <p:nvPr/>
        </p:nvSpPr>
        <p:spPr>
          <a:xfrm>
            <a:off x="743075" y="3064656"/>
            <a:ext cx="1163663" cy="112969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100000"/>
              </a:lnSpc>
              <a:spcBef>
                <a:spcPts val="0"/>
              </a:spcBef>
              <a:spcAft>
                <a:spcPts val="0"/>
              </a:spcAft>
              <a:buClr>
                <a:schemeClr val="lt1"/>
              </a:buClr>
              <a:buSzPct val="100000"/>
              <a:buFont typeface="Arial"/>
              <a:buNone/>
            </a:pPr>
            <a:r>
              <a:rPr lang="en-US" sz="8000" b="0" i="0" u="none" strike="noStrike" cap="none">
                <a:solidFill>
                  <a:schemeClr val="lt1"/>
                </a:solidFill>
                <a:latin typeface="Calibri"/>
                <a:ea typeface="Calibri"/>
                <a:cs typeface="Calibri"/>
                <a:sym typeface="Calibri"/>
              </a:rPr>
              <a:t>4</a:t>
            </a:r>
            <a:endParaRPr sz="8000" b="0" i="0" u="none" strike="noStrike" cap="none">
              <a:solidFill>
                <a:schemeClr val="lt1"/>
              </a:solidFill>
              <a:latin typeface="Calibri"/>
              <a:ea typeface="Calibri"/>
              <a:cs typeface="Calibri"/>
              <a:sym typeface="Calibri"/>
            </a:endParaRPr>
          </a:p>
        </p:txBody>
      </p:sp>
      <p:pic>
        <p:nvPicPr>
          <p:cNvPr id="772" name="Google Shape;772;p54"/>
          <p:cNvPicPr preferRelativeResize="0"/>
          <p:nvPr/>
        </p:nvPicPr>
        <p:blipFill rotWithShape="1">
          <a:blip r:embed="rId4">
            <a:alphaModFix/>
          </a:blip>
          <a:srcRect/>
          <a:stretch/>
        </p:blipFill>
        <p:spPr>
          <a:xfrm>
            <a:off x="423043" y="4557267"/>
            <a:ext cx="893225" cy="291433"/>
          </a:xfrm>
          <a:prstGeom prst="rect">
            <a:avLst/>
          </a:prstGeom>
          <a:noFill/>
          <a:ln>
            <a:noFill/>
          </a:ln>
        </p:spPr>
      </p:pic>
      <p:pic>
        <p:nvPicPr>
          <p:cNvPr id="773" name="Google Shape;773;p54"/>
          <p:cNvPicPr preferRelativeResize="0"/>
          <p:nvPr/>
        </p:nvPicPr>
        <p:blipFill rotWithShape="1">
          <a:blip r:embed="rId5">
            <a:alphaModFix/>
          </a:blip>
          <a:srcRect/>
          <a:stretch/>
        </p:blipFill>
        <p:spPr>
          <a:xfrm>
            <a:off x="7858575" y="4511344"/>
            <a:ext cx="862382" cy="38328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55"/>
          <p:cNvSpPr txBox="1">
            <a:spLocks noGrp="1"/>
          </p:cNvSpPr>
          <p:nvPr>
            <p:ph type="title"/>
          </p:nvPr>
        </p:nvSpPr>
        <p:spPr>
          <a:xfrm>
            <a:off x="815326" y="1506332"/>
            <a:ext cx="2469497" cy="66933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A2256"/>
              </a:buClr>
              <a:buSzPts val="2000"/>
              <a:buFont typeface="Calibri"/>
              <a:buNone/>
            </a:pPr>
            <a:r>
              <a:rPr lang="en-US"/>
              <a:t>Webinar Prizes</a:t>
            </a:r>
            <a:endParaRPr/>
          </a:p>
        </p:txBody>
      </p:sp>
      <p:sp>
        <p:nvSpPr>
          <p:cNvPr id="779" name="Google Shape;779;p55"/>
          <p:cNvSpPr txBox="1"/>
          <p:nvPr/>
        </p:nvSpPr>
        <p:spPr>
          <a:xfrm>
            <a:off x="815326" y="1435781"/>
            <a:ext cx="2469497" cy="27979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13B5EA"/>
              </a:buClr>
              <a:buSzPts val="1100"/>
              <a:buFont typeface="Calibri"/>
              <a:buNone/>
            </a:pPr>
            <a:r>
              <a:rPr lang="en-US" sz="1100" b="1" i="0" u="none" strike="noStrike" cap="none">
                <a:solidFill>
                  <a:srgbClr val="13B5EA"/>
                </a:solidFill>
                <a:latin typeface="Calibri"/>
                <a:ea typeface="Calibri"/>
                <a:cs typeface="Calibri"/>
                <a:sym typeface="Calibri"/>
              </a:rPr>
              <a:t>THANK YOU!!</a:t>
            </a:r>
            <a:endParaRPr sz="1400" b="0" i="0" u="none" strike="noStrike" cap="none">
              <a:solidFill>
                <a:srgbClr val="000000"/>
              </a:solidFill>
              <a:latin typeface="Arial"/>
              <a:ea typeface="Arial"/>
              <a:cs typeface="Arial"/>
              <a:sym typeface="Arial"/>
            </a:endParaRPr>
          </a:p>
        </p:txBody>
      </p:sp>
      <p:sp>
        <p:nvSpPr>
          <p:cNvPr id="780" name="Google Shape;780;p55"/>
          <p:cNvSpPr/>
          <p:nvPr/>
        </p:nvSpPr>
        <p:spPr>
          <a:xfrm>
            <a:off x="5008335" y="242726"/>
            <a:ext cx="2081458" cy="2081458"/>
          </a:xfrm>
          <a:prstGeom prst="ellipse">
            <a:avLst/>
          </a:prstGeom>
          <a:solidFill>
            <a:srgbClr val="13B5EA">
              <a:alpha val="1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1" name="Google Shape;781;p55"/>
          <p:cNvSpPr txBox="1">
            <a:spLocks noGrp="1"/>
          </p:cNvSpPr>
          <p:nvPr>
            <p:ph type="body" idx="1"/>
          </p:nvPr>
        </p:nvSpPr>
        <p:spPr>
          <a:xfrm>
            <a:off x="5280154" y="566624"/>
            <a:ext cx="1564800" cy="838800"/>
          </a:xfrm>
          <a:prstGeom prst="rect">
            <a:avLst/>
          </a:prstGeom>
          <a:noFill/>
          <a:ln>
            <a:noFill/>
          </a:ln>
        </p:spPr>
        <p:txBody>
          <a:bodyPr spcFirstLastPara="1" wrap="square" lIns="91425" tIns="45700" rIns="91425" bIns="45700" anchor="t" anchorCtr="0">
            <a:normAutofit/>
          </a:bodyPr>
          <a:lstStyle/>
          <a:p>
            <a:pPr marL="0" lvl="0" indent="0" algn="ctr" rtl="0">
              <a:lnSpc>
                <a:spcPct val="140000"/>
              </a:lnSpc>
              <a:spcBef>
                <a:spcPts val="0"/>
              </a:spcBef>
              <a:spcAft>
                <a:spcPts val="0"/>
              </a:spcAft>
              <a:buClr>
                <a:srgbClr val="4A2256"/>
              </a:buClr>
              <a:buSzPts val="1000"/>
              <a:buNone/>
            </a:pPr>
            <a:r>
              <a:rPr lang="en-US" b="1">
                <a:solidFill>
                  <a:srgbClr val="4A2256"/>
                </a:solidFill>
              </a:rPr>
              <a:t>AFFIRMATION</a:t>
            </a:r>
            <a:r>
              <a:rPr lang="en-US" b="1" cap="none">
                <a:solidFill>
                  <a:srgbClr val="4A2256"/>
                </a:solidFill>
              </a:rPr>
              <a:t> CARDS</a:t>
            </a:r>
            <a:br>
              <a:rPr lang="en-US" b="1" cap="none">
                <a:solidFill>
                  <a:srgbClr val="4A2256"/>
                </a:solidFill>
              </a:rPr>
            </a:br>
            <a:endParaRPr/>
          </a:p>
        </p:txBody>
      </p:sp>
      <p:sp>
        <p:nvSpPr>
          <p:cNvPr id="782" name="Google Shape;782;p55"/>
          <p:cNvSpPr/>
          <p:nvPr/>
        </p:nvSpPr>
        <p:spPr>
          <a:xfrm>
            <a:off x="3741818" y="1557425"/>
            <a:ext cx="2081458" cy="2081458"/>
          </a:xfrm>
          <a:prstGeom prst="ellipse">
            <a:avLst/>
          </a:prstGeom>
          <a:solidFill>
            <a:srgbClr val="13B5EA">
              <a:alpha val="1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3" name="Google Shape;783;p55"/>
          <p:cNvSpPr txBox="1"/>
          <p:nvPr/>
        </p:nvSpPr>
        <p:spPr>
          <a:xfrm>
            <a:off x="4196669" y="1864385"/>
            <a:ext cx="1201800" cy="838800"/>
          </a:xfrm>
          <a:prstGeom prst="rect">
            <a:avLst/>
          </a:prstGeom>
          <a:noFill/>
          <a:ln>
            <a:noFill/>
          </a:ln>
        </p:spPr>
        <p:txBody>
          <a:bodyPr spcFirstLastPara="1" wrap="square" lIns="91425" tIns="45700" rIns="91425" bIns="45700" anchor="t" anchorCtr="0">
            <a:normAutofit/>
          </a:bodyPr>
          <a:lstStyle/>
          <a:p>
            <a:pPr marL="0" marR="0" lvl="0" indent="0" algn="ctr" rtl="0">
              <a:lnSpc>
                <a:spcPct val="140000"/>
              </a:lnSpc>
              <a:spcBef>
                <a:spcPts val="0"/>
              </a:spcBef>
              <a:spcAft>
                <a:spcPts val="0"/>
              </a:spcAft>
              <a:buClr>
                <a:srgbClr val="4A2256"/>
              </a:buClr>
              <a:buSzPts val="1000"/>
              <a:buFont typeface="Arial"/>
              <a:buNone/>
            </a:pPr>
            <a:r>
              <a:rPr lang="en-US" sz="1000" b="1" i="0" u="none" strike="noStrike" cap="none">
                <a:solidFill>
                  <a:srgbClr val="4A2256"/>
                </a:solidFill>
                <a:latin typeface="Calibri"/>
                <a:ea typeface="Calibri"/>
                <a:cs typeface="Calibri"/>
                <a:sym typeface="Calibri"/>
              </a:rPr>
              <a:t>STRESS BALL</a:t>
            </a:r>
            <a:br>
              <a:rPr lang="en-US" sz="1000" b="1" i="0" u="none" strike="noStrike" cap="none">
                <a:solidFill>
                  <a:srgbClr val="4A2256"/>
                </a:solidFill>
                <a:latin typeface="Calibri"/>
                <a:ea typeface="Calibri"/>
                <a:cs typeface="Calibri"/>
                <a:sym typeface="Calibri"/>
              </a:rPr>
            </a:br>
            <a:endParaRPr sz="1000" b="0" i="0" u="none" strike="noStrike" cap="none">
              <a:solidFill>
                <a:schemeClr val="dk1"/>
              </a:solidFill>
              <a:latin typeface="Calibri"/>
              <a:ea typeface="Calibri"/>
              <a:cs typeface="Calibri"/>
              <a:sym typeface="Calibri"/>
            </a:endParaRPr>
          </a:p>
        </p:txBody>
      </p:sp>
      <p:sp>
        <p:nvSpPr>
          <p:cNvPr id="784" name="Google Shape;784;p55"/>
          <p:cNvSpPr/>
          <p:nvPr/>
        </p:nvSpPr>
        <p:spPr>
          <a:xfrm>
            <a:off x="6310310" y="1557425"/>
            <a:ext cx="2081458" cy="2081458"/>
          </a:xfrm>
          <a:prstGeom prst="ellipse">
            <a:avLst/>
          </a:prstGeom>
          <a:solidFill>
            <a:srgbClr val="13B5EA">
              <a:alpha val="1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5" name="Google Shape;785;p55"/>
          <p:cNvSpPr txBox="1"/>
          <p:nvPr/>
        </p:nvSpPr>
        <p:spPr>
          <a:xfrm>
            <a:off x="6616768" y="1864385"/>
            <a:ext cx="1539300" cy="838800"/>
          </a:xfrm>
          <a:prstGeom prst="rect">
            <a:avLst/>
          </a:prstGeom>
          <a:noFill/>
          <a:ln>
            <a:noFill/>
          </a:ln>
        </p:spPr>
        <p:txBody>
          <a:bodyPr spcFirstLastPara="1" wrap="square" lIns="91425" tIns="45700" rIns="91425" bIns="45700" anchor="t" anchorCtr="0">
            <a:normAutofit/>
          </a:bodyPr>
          <a:lstStyle/>
          <a:p>
            <a:pPr marL="0" marR="0" lvl="0" indent="0" algn="ctr" rtl="0">
              <a:lnSpc>
                <a:spcPct val="140000"/>
              </a:lnSpc>
              <a:spcBef>
                <a:spcPts val="0"/>
              </a:spcBef>
              <a:spcAft>
                <a:spcPts val="0"/>
              </a:spcAft>
              <a:buClr>
                <a:srgbClr val="4A2256"/>
              </a:buClr>
              <a:buSzPts val="1000"/>
              <a:buFont typeface="Arial"/>
              <a:buNone/>
            </a:pPr>
            <a:r>
              <a:rPr lang="en-US" sz="1000" b="1" i="0" u="none" strike="noStrike" cap="none">
                <a:solidFill>
                  <a:srgbClr val="4A2256"/>
                </a:solidFill>
                <a:latin typeface="Calibri"/>
                <a:ea typeface="Calibri"/>
                <a:cs typeface="Calibri"/>
                <a:sym typeface="Calibri"/>
              </a:rPr>
              <a:t>FITNESS TRACKER</a:t>
            </a:r>
            <a:br>
              <a:rPr lang="en-US" sz="1000" b="1" i="0" u="none" strike="noStrike" cap="none">
                <a:solidFill>
                  <a:srgbClr val="4A2256"/>
                </a:solidFill>
                <a:latin typeface="Calibri"/>
                <a:ea typeface="Calibri"/>
                <a:cs typeface="Calibri"/>
                <a:sym typeface="Calibri"/>
              </a:rPr>
            </a:br>
            <a:endParaRPr sz="1000" b="0" i="0" u="none" strike="noStrike" cap="none">
              <a:solidFill>
                <a:schemeClr val="dk1"/>
              </a:solidFill>
              <a:latin typeface="Calibri"/>
              <a:ea typeface="Calibri"/>
              <a:cs typeface="Calibri"/>
              <a:sym typeface="Calibri"/>
            </a:endParaRPr>
          </a:p>
        </p:txBody>
      </p:sp>
      <p:sp>
        <p:nvSpPr>
          <p:cNvPr id="786" name="Google Shape;786;p55"/>
          <p:cNvSpPr/>
          <p:nvPr/>
        </p:nvSpPr>
        <p:spPr>
          <a:xfrm>
            <a:off x="5008335" y="2883336"/>
            <a:ext cx="2081458" cy="2081458"/>
          </a:xfrm>
          <a:prstGeom prst="ellipse">
            <a:avLst/>
          </a:prstGeom>
          <a:solidFill>
            <a:srgbClr val="13B5EA">
              <a:alpha val="1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7" name="Google Shape;787;p55"/>
          <p:cNvSpPr txBox="1"/>
          <p:nvPr/>
        </p:nvSpPr>
        <p:spPr>
          <a:xfrm>
            <a:off x="5280141" y="3228701"/>
            <a:ext cx="1564800" cy="838800"/>
          </a:xfrm>
          <a:prstGeom prst="rect">
            <a:avLst/>
          </a:prstGeom>
          <a:noFill/>
          <a:ln>
            <a:noFill/>
          </a:ln>
        </p:spPr>
        <p:txBody>
          <a:bodyPr spcFirstLastPara="1" wrap="square" lIns="91425" tIns="45700" rIns="91425" bIns="45700" anchor="t" anchorCtr="0">
            <a:normAutofit/>
          </a:bodyPr>
          <a:lstStyle/>
          <a:p>
            <a:pPr marL="0" marR="0" lvl="0" indent="0" algn="ctr" rtl="0">
              <a:lnSpc>
                <a:spcPct val="140000"/>
              </a:lnSpc>
              <a:spcBef>
                <a:spcPts val="0"/>
              </a:spcBef>
              <a:spcAft>
                <a:spcPts val="0"/>
              </a:spcAft>
              <a:buClr>
                <a:srgbClr val="4A2256"/>
              </a:buClr>
              <a:buSzPts val="1000"/>
              <a:buFont typeface="Arial"/>
              <a:buNone/>
            </a:pPr>
            <a:r>
              <a:rPr lang="en-US" sz="1000" b="1" i="0" u="none" strike="noStrike" cap="none">
                <a:solidFill>
                  <a:srgbClr val="4A2256"/>
                </a:solidFill>
                <a:latin typeface="Calibri"/>
                <a:ea typeface="Calibri"/>
                <a:cs typeface="Calibri"/>
                <a:sym typeface="Calibri"/>
              </a:rPr>
              <a:t>JOURNAL</a:t>
            </a:r>
            <a:br>
              <a:rPr lang="en-US" sz="1000" b="1" i="0" u="none" strike="noStrike" cap="none">
                <a:solidFill>
                  <a:srgbClr val="4A2256"/>
                </a:solidFill>
                <a:latin typeface="Calibri"/>
                <a:ea typeface="Calibri"/>
                <a:cs typeface="Calibri"/>
                <a:sym typeface="Calibri"/>
              </a:rPr>
            </a:br>
            <a:endParaRPr sz="1000" b="0" i="0" u="none" strike="noStrike" cap="none">
              <a:solidFill>
                <a:schemeClr val="dk1"/>
              </a:solidFill>
              <a:latin typeface="Calibri"/>
              <a:ea typeface="Calibri"/>
              <a:cs typeface="Calibri"/>
              <a:sym typeface="Calibri"/>
            </a:endParaRPr>
          </a:p>
        </p:txBody>
      </p:sp>
      <p:pic>
        <p:nvPicPr>
          <p:cNvPr id="788" name="Google Shape;788;p55" descr="NIWL_Wordmark_FullColor_Horizontal_v1.png"/>
          <p:cNvPicPr preferRelativeResize="0"/>
          <p:nvPr/>
        </p:nvPicPr>
        <p:blipFill rotWithShape="1">
          <a:blip r:embed="rId3">
            <a:alphaModFix/>
          </a:blip>
          <a:srcRect/>
          <a:stretch/>
        </p:blipFill>
        <p:spPr>
          <a:xfrm>
            <a:off x="423043" y="4556680"/>
            <a:ext cx="893225" cy="292608"/>
          </a:xfrm>
          <a:prstGeom prst="rect">
            <a:avLst/>
          </a:prstGeom>
          <a:noFill/>
          <a:ln>
            <a:noFill/>
          </a:ln>
        </p:spPr>
      </p:pic>
      <p:pic>
        <p:nvPicPr>
          <p:cNvPr id="789" name="Google Shape;789;p55" descr="FHI360_Logo_NewTag_Horiz_black.png"/>
          <p:cNvPicPr preferRelativeResize="0"/>
          <p:nvPr/>
        </p:nvPicPr>
        <p:blipFill rotWithShape="1">
          <a:blip r:embed="rId4">
            <a:alphaModFix/>
          </a:blip>
          <a:srcRect/>
          <a:stretch/>
        </p:blipFill>
        <p:spPr>
          <a:xfrm>
            <a:off x="7858575" y="4510960"/>
            <a:ext cx="862382" cy="384048"/>
          </a:xfrm>
          <a:prstGeom prst="rect">
            <a:avLst/>
          </a:prstGeom>
          <a:noFill/>
          <a:ln>
            <a:noFill/>
          </a:ln>
        </p:spPr>
      </p:pic>
      <p:pic>
        <p:nvPicPr>
          <p:cNvPr id="790" name="Google Shape;790;p55"/>
          <p:cNvPicPr preferRelativeResize="0"/>
          <p:nvPr/>
        </p:nvPicPr>
        <p:blipFill rotWithShape="1">
          <a:blip r:embed="rId5">
            <a:alphaModFix/>
          </a:blip>
          <a:srcRect/>
          <a:stretch/>
        </p:blipFill>
        <p:spPr>
          <a:xfrm>
            <a:off x="5461675" y="3568696"/>
            <a:ext cx="1201725" cy="1076682"/>
          </a:xfrm>
          <a:prstGeom prst="rect">
            <a:avLst/>
          </a:prstGeom>
          <a:noFill/>
          <a:ln>
            <a:noFill/>
          </a:ln>
        </p:spPr>
      </p:pic>
      <p:pic>
        <p:nvPicPr>
          <p:cNvPr id="791" name="Google Shape;791;p55"/>
          <p:cNvPicPr preferRelativeResize="0"/>
          <p:nvPr/>
        </p:nvPicPr>
        <p:blipFill rotWithShape="1">
          <a:blip r:embed="rId6">
            <a:alphaModFix/>
          </a:blip>
          <a:srcRect/>
          <a:stretch/>
        </p:blipFill>
        <p:spPr>
          <a:xfrm>
            <a:off x="5509075" y="912578"/>
            <a:ext cx="1106950" cy="1001325"/>
          </a:xfrm>
          <a:prstGeom prst="rect">
            <a:avLst/>
          </a:prstGeom>
          <a:noFill/>
          <a:ln>
            <a:noFill/>
          </a:ln>
        </p:spPr>
      </p:pic>
      <p:pic>
        <p:nvPicPr>
          <p:cNvPr id="792" name="Google Shape;792;p55"/>
          <p:cNvPicPr preferRelativeResize="0"/>
          <p:nvPr/>
        </p:nvPicPr>
        <p:blipFill rotWithShape="1">
          <a:blip r:embed="rId7">
            <a:alphaModFix/>
          </a:blip>
          <a:srcRect/>
          <a:stretch/>
        </p:blipFill>
        <p:spPr>
          <a:xfrm>
            <a:off x="6879601" y="2175677"/>
            <a:ext cx="1013625" cy="1133251"/>
          </a:xfrm>
          <a:prstGeom prst="rect">
            <a:avLst/>
          </a:prstGeom>
          <a:noFill/>
          <a:ln>
            <a:noFill/>
          </a:ln>
        </p:spPr>
      </p:pic>
      <p:pic>
        <p:nvPicPr>
          <p:cNvPr id="793" name="Google Shape;793;p55" descr="A picture containing orange, ball&#10;&#10;Description automatically generated"/>
          <p:cNvPicPr preferRelativeResize="0"/>
          <p:nvPr/>
        </p:nvPicPr>
        <p:blipFill rotWithShape="1">
          <a:blip r:embed="rId8">
            <a:alphaModFix/>
          </a:blip>
          <a:srcRect l="9705" t="12157" r="27300" b="13463"/>
          <a:stretch/>
        </p:blipFill>
        <p:spPr>
          <a:xfrm rot="5400000">
            <a:off x="4232815" y="2272716"/>
            <a:ext cx="1129506" cy="100023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87506"/>
            <a:ext cx="9144000" cy="4255994"/>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ontent Placeholder 2"/>
          <p:cNvSpPr txBox="1">
            <a:spLocks/>
          </p:cNvSpPr>
          <p:nvPr/>
        </p:nvSpPr>
        <p:spPr>
          <a:xfrm>
            <a:off x="1920721" y="1348345"/>
            <a:ext cx="4978192" cy="272020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4200"/>
              </a:lnSpc>
              <a:spcBef>
                <a:spcPts val="0"/>
              </a:spcBef>
              <a:spcAft>
                <a:spcPts val="1800"/>
              </a:spcAft>
              <a:buClrTx/>
              <a:buSzTx/>
              <a:buFont typeface="Arial"/>
              <a:buNone/>
              <a:tabLst/>
              <a:defRPr/>
            </a:pPr>
            <a:r>
              <a:rPr kumimoji="0" lang="en-US" sz="4800" b="0" i="0" u="none" strike="noStrike" kern="1200" cap="none" spc="0" normalizeH="0" baseline="0" noProof="0" dirty="0">
                <a:ln>
                  <a:noFill/>
                </a:ln>
                <a:solidFill>
                  <a:srgbClr val="FFFFFF"/>
                </a:solidFill>
                <a:effectLst/>
                <a:uLnTx/>
                <a:uFillTx/>
                <a:latin typeface="Calibri"/>
                <a:ea typeface="+mn-ea"/>
                <a:cs typeface="+mn-cs"/>
              </a:rPr>
              <a:t>Thank you for joining us today!</a:t>
            </a:r>
          </a:p>
        </p:txBody>
      </p:sp>
      <p:pic>
        <p:nvPicPr>
          <p:cNvPr id="6" name="Picture 5">
            <a:extLst>
              <a:ext uri="{FF2B5EF4-FFF2-40B4-BE49-F238E27FC236}">
                <a16:creationId xmlns:a16="http://schemas.microsoft.com/office/drawing/2014/main" id="{EB43B72C-0909-524A-A97A-CCFB39A6F1DC}"/>
              </a:ext>
            </a:extLst>
          </p:cNvPr>
          <p:cNvPicPr>
            <a:picLocks noChangeAspect="1"/>
          </p:cNvPicPr>
          <p:nvPr/>
        </p:nvPicPr>
        <p:blipFill>
          <a:blip r:embed="rId2"/>
          <a:srcRect/>
          <a:stretch/>
        </p:blipFill>
        <p:spPr>
          <a:xfrm>
            <a:off x="423043" y="4557267"/>
            <a:ext cx="893225" cy="291433"/>
          </a:xfrm>
          <a:prstGeom prst="rect">
            <a:avLst/>
          </a:prstGeom>
        </p:spPr>
      </p:pic>
      <p:pic>
        <p:nvPicPr>
          <p:cNvPr id="7" name="Picture 6">
            <a:extLst>
              <a:ext uri="{FF2B5EF4-FFF2-40B4-BE49-F238E27FC236}">
                <a16:creationId xmlns:a16="http://schemas.microsoft.com/office/drawing/2014/main" id="{2BAA866B-E75D-2540-82DF-A412C6D086AF}"/>
              </a:ext>
            </a:extLst>
          </p:cNvPr>
          <p:cNvPicPr>
            <a:picLocks noChangeAspect="1"/>
          </p:cNvPicPr>
          <p:nvPr/>
        </p:nvPicPr>
        <p:blipFill>
          <a:blip r:embed="rId3"/>
          <a:srcRect/>
          <a:stretch/>
        </p:blipFill>
        <p:spPr>
          <a:xfrm>
            <a:off x="7858575" y="4511344"/>
            <a:ext cx="862382" cy="383280"/>
          </a:xfrm>
          <a:prstGeom prst="rect">
            <a:avLst/>
          </a:prstGeom>
        </p:spPr>
      </p:pic>
      <p:sp>
        <p:nvSpPr>
          <p:cNvPr id="2" name="TextBox 1">
            <a:extLst>
              <a:ext uri="{FF2B5EF4-FFF2-40B4-BE49-F238E27FC236}">
                <a16:creationId xmlns:a16="http://schemas.microsoft.com/office/drawing/2014/main" id="{49EF286F-97A0-484D-BAD2-2D7557053CB9}"/>
              </a:ext>
            </a:extLst>
          </p:cNvPr>
          <p:cNvSpPr txBox="1"/>
          <p:nvPr/>
        </p:nvSpPr>
        <p:spPr>
          <a:xfrm>
            <a:off x="1196788" y="2891118"/>
            <a:ext cx="6736977" cy="1015663"/>
          </a:xfrm>
          <a:prstGeom prst="rect">
            <a:avLst/>
          </a:prstGeom>
          <a:noFill/>
        </p:spPr>
        <p:txBody>
          <a:bodyPr wrap="square" rtlCol="0">
            <a:spAutoFit/>
          </a:bodyPr>
          <a:lstStyle/>
          <a:p>
            <a:pPr algn="ctr"/>
            <a:r>
              <a:rPr kumimoji="0" lang="en-US" sz="1600" i="0" u="none" strike="noStrike" kern="1200" cap="none" spc="0" normalizeH="0" baseline="0" noProof="0" dirty="0">
                <a:ln>
                  <a:noFill/>
                </a:ln>
                <a:solidFill>
                  <a:srgbClr val="FFFF00"/>
                </a:solidFill>
                <a:effectLst/>
                <a:uLnTx/>
                <a:uFillTx/>
                <a:latin typeface="Calibri"/>
                <a:ea typeface="+mn-ea"/>
                <a:cs typeface="+mn-cs"/>
              </a:rPr>
              <a:t>Check out the BTE website for a copy of today’s presentation and feel free to share with your peers!</a:t>
            </a:r>
          </a:p>
          <a:p>
            <a:pPr algn="ct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algn="ctr"/>
            <a:r>
              <a:rPr lang="en-US" kern="1200" dirty="0">
                <a:solidFill>
                  <a:srgbClr val="FFFFFF"/>
                </a:solidFill>
                <a:latin typeface="Calibri"/>
                <a:ea typeface="+mn-ea"/>
                <a:cs typeface="+mn-cs"/>
                <a:hlinkClick r:id="rId4"/>
              </a:rPr>
              <a:t>https://www.bridge2employment.org/who-we-are/youth-leadership-council</a:t>
            </a:r>
            <a:r>
              <a:rPr lang="en-US" kern="1200" dirty="0">
                <a:solidFill>
                  <a:srgbClr val="FFFFFF"/>
                </a:solidFill>
                <a:latin typeface="Calibri"/>
                <a:ea typeface="+mn-ea"/>
                <a:cs typeface="+mn-cs"/>
              </a:rPr>
              <a:t> </a:t>
            </a:r>
            <a:endParaRPr lang="en-US" dirty="0"/>
          </a:p>
        </p:txBody>
      </p:sp>
      <p:pic>
        <p:nvPicPr>
          <p:cNvPr id="8" name="Picture 7" descr="Logo, company name&#10;&#10;Description automatically generated">
            <a:extLst>
              <a:ext uri="{FF2B5EF4-FFF2-40B4-BE49-F238E27FC236}">
                <a16:creationId xmlns:a16="http://schemas.microsoft.com/office/drawing/2014/main" id="{ED3BC5DD-B900-416A-B4E4-A0F36684F6F5}"/>
              </a:ext>
            </a:extLst>
          </p:cNvPr>
          <p:cNvPicPr>
            <a:picLocks noChangeAspect="1"/>
          </p:cNvPicPr>
          <p:nvPr/>
        </p:nvPicPr>
        <p:blipFill>
          <a:blip r:embed="rId5"/>
          <a:stretch>
            <a:fillRect/>
          </a:stretch>
        </p:blipFill>
        <p:spPr>
          <a:xfrm>
            <a:off x="3730978" y="14537"/>
            <a:ext cx="1357677" cy="872969"/>
          </a:xfrm>
          <a:prstGeom prst="rect">
            <a:avLst/>
          </a:prstGeom>
        </p:spPr>
      </p:pic>
    </p:spTree>
    <p:extLst>
      <p:ext uri="{BB962C8B-B14F-4D97-AF65-F5344CB8AC3E}">
        <p14:creationId xmlns:p14="http://schemas.microsoft.com/office/powerpoint/2010/main" val="198906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6"/>
          <p:cNvSpPr txBox="1">
            <a:spLocks noGrp="1"/>
          </p:cNvSpPr>
          <p:nvPr>
            <p:ph type="body" idx="1"/>
          </p:nvPr>
        </p:nvSpPr>
        <p:spPr>
          <a:xfrm>
            <a:off x="4996556" y="677050"/>
            <a:ext cx="3438300" cy="3917400"/>
          </a:xfrm>
          <a:prstGeom prst="rect">
            <a:avLst/>
          </a:prstGeom>
          <a:noFill/>
          <a:ln>
            <a:noFill/>
          </a:ln>
        </p:spPr>
        <p:txBody>
          <a:bodyPr spcFirstLastPara="1" wrap="square" lIns="91425" tIns="45700" rIns="91425" bIns="45700" anchor="t" anchorCtr="0">
            <a:normAutofit/>
          </a:bodyPr>
          <a:lstStyle/>
          <a:p>
            <a:pPr marL="457200" lvl="0" indent="-228600" algn="ctr" rtl="0">
              <a:lnSpc>
                <a:spcPct val="100000"/>
              </a:lnSpc>
              <a:spcBef>
                <a:spcPts val="200"/>
              </a:spcBef>
              <a:spcAft>
                <a:spcPts val="0"/>
              </a:spcAft>
              <a:buClr>
                <a:schemeClr val="dk1"/>
              </a:buClr>
              <a:buSzPts val="1000"/>
              <a:buNone/>
            </a:pPr>
            <a:r>
              <a:rPr lang="en-US" sz="2000" b="1">
                <a:solidFill>
                  <a:srgbClr val="4A2256"/>
                </a:solidFill>
              </a:rPr>
              <a:t>Noor Khan</a:t>
            </a:r>
            <a:endParaRPr sz="2000" b="1">
              <a:solidFill>
                <a:srgbClr val="4A2256"/>
              </a:solidFill>
            </a:endParaRPr>
          </a:p>
          <a:p>
            <a:pPr marL="457200" lvl="0" indent="-228600" algn="ctr" rtl="0">
              <a:lnSpc>
                <a:spcPct val="100000"/>
              </a:lnSpc>
              <a:spcBef>
                <a:spcPts val="200"/>
              </a:spcBef>
              <a:spcAft>
                <a:spcPts val="0"/>
              </a:spcAft>
              <a:buClr>
                <a:schemeClr val="dk1"/>
              </a:buClr>
              <a:buSzPts val="1000"/>
              <a:buNone/>
            </a:pPr>
            <a:endParaRPr sz="2000" b="1">
              <a:solidFill>
                <a:srgbClr val="4A2256"/>
              </a:solidFill>
            </a:endParaRPr>
          </a:p>
          <a:p>
            <a:pPr marL="228600" lvl="0" indent="0" algn="l" rtl="0">
              <a:lnSpc>
                <a:spcPct val="100000"/>
              </a:lnSpc>
              <a:spcBef>
                <a:spcPts val="200"/>
              </a:spcBef>
              <a:spcAft>
                <a:spcPts val="0"/>
              </a:spcAft>
              <a:buClr>
                <a:schemeClr val="dk1"/>
              </a:buClr>
              <a:buSzPts val="1000"/>
              <a:buNone/>
            </a:pPr>
            <a:endParaRPr sz="2000" b="1">
              <a:solidFill>
                <a:srgbClr val="4A2256"/>
              </a:solidFill>
            </a:endParaRPr>
          </a:p>
          <a:p>
            <a:pPr marL="228600" lvl="0" indent="0" algn="l" rtl="0">
              <a:lnSpc>
                <a:spcPct val="100000"/>
              </a:lnSpc>
              <a:spcBef>
                <a:spcPts val="200"/>
              </a:spcBef>
              <a:spcAft>
                <a:spcPts val="0"/>
              </a:spcAft>
              <a:buClr>
                <a:schemeClr val="dk1"/>
              </a:buClr>
              <a:buSzPts val="1000"/>
              <a:buNone/>
            </a:pPr>
            <a:endParaRPr sz="2000" b="1">
              <a:solidFill>
                <a:srgbClr val="4A2256"/>
              </a:solidFill>
            </a:endParaRPr>
          </a:p>
          <a:p>
            <a:pPr marL="457200" lvl="0" indent="-228600" algn="ctr" rtl="0">
              <a:lnSpc>
                <a:spcPct val="100000"/>
              </a:lnSpc>
              <a:spcBef>
                <a:spcPts val="200"/>
              </a:spcBef>
              <a:spcAft>
                <a:spcPts val="0"/>
              </a:spcAft>
              <a:buClr>
                <a:schemeClr val="dk1"/>
              </a:buClr>
              <a:buSzPts val="1000"/>
              <a:buNone/>
            </a:pPr>
            <a:r>
              <a:rPr lang="en-US" sz="1200" b="1"/>
              <a:t>Hey guys, my name is Noor. I am this year's BTE Youth Leadership Council’s Secretary. We are really excited to see you all here today and thank you for coming. </a:t>
            </a:r>
            <a:endParaRPr sz="1200" b="1"/>
          </a:p>
          <a:p>
            <a:pPr marL="457200" lvl="0" indent="-228600" algn="ctr" rtl="0">
              <a:lnSpc>
                <a:spcPct val="100000"/>
              </a:lnSpc>
              <a:spcBef>
                <a:spcPts val="200"/>
              </a:spcBef>
              <a:spcAft>
                <a:spcPts val="0"/>
              </a:spcAft>
              <a:buClr>
                <a:schemeClr val="dk1"/>
              </a:buClr>
              <a:buSzPts val="1000"/>
              <a:buNone/>
            </a:pPr>
            <a:r>
              <a:rPr lang="en-US" sz="1200" b="1"/>
              <a:t>To get to know me a little is that I like to spend my time picking up new skills and hobby. I recently took up Pyrography art and am self teaching myself a few languages. I enjoy photography and I would like to study Human Resource Management further in University. </a:t>
            </a:r>
            <a:endParaRPr sz="1200" b="1"/>
          </a:p>
        </p:txBody>
      </p:sp>
      <p:pic>
        <p:nvPicPr>
          <p:cNvPr id="292" name="Google Shape;292;p6"/>
          <p:cNvPicPr preferRelativeResize="0"/>
          <p:nvPr/>
        </p:nvPicPr>
        <p:blipFill rotWithShape="1">
          <a:blip r:embed="rId3">
            <a:alphaModFix/>
          </a:blip>
          <a:srcRect/>
          <a:stretch/>
        </p:blipFill>
        <p:spPr>
          <a:xfrm>
            <a:off x="152400" y="152400"/>
            <a:ext cx="3225800"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da7978d5fc_0_0"/>
          <p:cNvSpPr txBox="1">
            <a:spLocks noGrp="1"/>
          </p:cNvSpPr>
          <p:nvPr>
            <p:ph type="body" idx="1"/>
          </p:nvPr>
        </p:nvSpPr>
        <p:spPr>
          <a:xfrm>
            <a:off x="4996556" y="677050"/>
            <a:ext cx="3438300" cy="3917400"/>
          </a:xfrm>
          <a:prstGeom prst="rect">
            <a:avLst/>
          </a:prstGeom>
          <a:noFill/>
          <a:ln>
            <a:noFill/>
          </a:ln>
        </p:spPr>
        <p:txBody>
          <a:bodyPr spcFirstLastPara="1" wrap="square" lIns="91425" tIns="45700" rIns="91425" bIns="45700" anchor="t" anchorCtr="0">
            <a:normAutofit/>
          </a:bodyPr>
          <a:lstStyle/>
          <a:p>
            <a:pPr marL="457200" lvl="0" indent="-228600" algn="ctr" rtl="0">
              <a:lnSpc>
                <a:spcPct val="100000"/>
              </a:lnSpc>
              <a:spcBef>
                <a:spcPts val="200"/>
              </a:spcBef>
              <a:spcAft>
                <a:spcPts val="0"/>
              </a:spcAft>
              <a:buClr>
                <a:schemeClr val="dk1"/>
              </a:buClr>
              <a:buSzPts val="1000"/>
              <a:buNone/>
            </a:pPr>
            <a:r>
              <a:rPr lang="en-US" sz="2000" b="1">
                <a:solidFill>
                  <a:srgbClr val="4A2256"/>
                </a:solidFill>
              </a:rPr>
              <a:t>Phetolo Tshukudu</a:t>
            </a:r>
            <a:endParaRPr sz="2000" b="1">
              <a:solidFill>
                <a:srgbClr val="4A2256"/>
              </a:solidFill>
            </a:endParaRPr>
          </a:p>
          <a:p>
            <a:pPr marL="0" lvl="0" indent="0" algn="l" rtl="0">
              <a:lnSpc>
                <a:spcPct val="100000"/>
              </a:lnSpc>
              <a:spcBef>
                <a:spcPts val="200"/>
              </a:spcBef>
              <a:spcAft>
                <a:spcPts val="0"/>
              </a:spcAft>
              <a:buClr>
                <a:schemeClr val="dk1"/>
              </a:buClr>
              <a:buSzPts val="1000"/>
              <a:buNone/>
            </a:pPr>
            <a:endParaRPr sz="1200" b="1"/>
          </a:p>
          <a:p>
            <a:pPr marL="457200" lvl="0" indent="-228600" algn="ctr" rtl="0">
              <a:lnSpc>
                <a:spcPct val="100000"/>
              </a:lnSpc>
              <a:spcBef>
                <a:spcPts val="200"/>
              </a:spcBef>
              <a:spcAft>
                <a:spcPts val="0"/>
              </a:spcAft>
              <a:buClr>
                <a:schemeClr val="dk1"/>
              </a:buClr>
              <a:buSzPts val="1000"/>
              <a:buNone/>
            </a:pPr>
            <a:endParaRPr sz="1200" b="1"/>
          </a:p>
          <a:p>
            <a:pPr marL="257175" lvl="0" indent="0" algn="ctr" rtl="0">
              <a:spcBef>
                <a:spcPts val="0"/>
              </a:spcBef>
              <a:spcAft>
                <a:spcPts val="0"/>
              </a:spcAft>
              <a:buNone/>
            </a:pPr>
            <a:r>
              <a:rPr lang="en-US" sz="1200" b="1"/>
              <a:t>My name is Phetolo Tshukudu , I am a 17-year-old boy from Tswelopele, South Africa . I am a one of the ten YLC members and a BTE participant. I am kind, loving and caring. I’m an outdoor person and I like to explore different things. Thank you!</a:t>
            </a:r>
            <a:endParaRPr sz="1200" b="1"/>
          </a:p>
        </p:txBody>
      </p:sp>
      <p:pic>
        <p:nvPicPr>
          <p:cNvPr id="298" name="Google Shape;298;gda7978d5fc_0_0"/>
          <p:cNvPicPr preferRelativeResize="0"/>
          <p:nvPr/>
        </p:nvPicPr>
        <p:blipFill rotWithShape="1">
          <a:blip r:embed="rId3">
            <a:alphaModFix/>
          </a:blip>
          <a:srcRect/>
          <a:stretch/>
        </p:blipFill>
        <p:spPr>
          <a:xfrm>
            <a:off x="266075" y="356925"/>
            <a:ext cx="3533175" cy="4557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8"/>
          <p:cNvSpPr txBox="1">
            <a:spLocks noGrp="1"/>
          </p:cNvSpPr>
          <p:nvPr>
            <p:ph type="body" idx="1"/>
          </p:nvPr>
        </p:nvSpPr>
        <p:spPr>
          <a:xfrm>
            <a:off x="4996556" y="677050"/>
            <a:ext cx="3438300" cy="3917400"/>
          </a:xfrm>
          <a:prstGeom prst="rect">
            <a:avLst/>
          </a:prstGeom>
          <a:noFill/>
          <a:ln>
            <a:noFill/>
          </a:ln>
        </p:spPr>
        <p:txBody>
          <a:bodyPr spcFirstLastPara="1" wrap="square" lIns="91425" tIns="45700" rIns="91425" bIns="45700" anchor="t" anchorCtr="0">
            <a:normAutofit/>
          </a:bodyPr>
          <a:lstStyle/>
          <a:p>
            <a:pPr marL="457200" lvl="0" indent="-228600" algn="ctr" rtl="0">
              <a:lnSpc>
                <a:spcPct val="100000"/>
              </a:lnSpc>
              <a:spcBef>
                <a:spcPts val="200"/>
              </a:spcBef>
              <a:spcAft>
                <a:spcPts val="0"/>
              </a:spcAft>
              <a:buClr>
                <a:schemeClr val="dk1"/>
              </a:buClr>
              <a:buSzPts val="1000"/>
              <a:buNone/>
            </a:pPr>
            <a:r>
              <a:rPr lang="en-US" sz="2000" b="1">
                <a:solidFill>
                  <a:srgbClr val="4A2256"/>
                </a:solidFill>
              </a:rPr>
              <a:t>Jamila Chaddad</a:t>
            </a:r>
            <a:endParaRPr sz="2000" b="1">
              <a:solidFill>
                <a:srgbClr val="4A2256"/>
              </a:solidFill>
            </a:endParaRPr>
          </a:p>
          <a:p>
            <a:pPr marL="228600" lvl="0" indent="0" algn="l" rtl="0">
              <a:lnSpc>
                <a:spcPct val="100000"/>
              </a:lnSpc>
              <a:spcBef>
                <a:spcPts val="200"/>
              </a:spcBef>
              <a:spcAft>
                <a:spcPts val="0"/>
              </a:spcAft>
              <a:buClr>
                <a:schemeClr val="dk1"/>
              </a:buClr>
              <a:buSzPts val="1000"/>
              <a:buNone/>
            </a:pPr>
            <a:endParaRPr sz="2000" b="1">
              <a:solidFill>
                <a:srgbClr val="4A2256"/>
              </a:solidFill>
            </a:endParaRPr>
          </a:p>
          <a:p>
            <a:pPr marL="457200" lvl="0" indent="-228600" algn="ctr" rtl="0">
              <a:lnSpc>
                <a:spcPct val="100000"/>
              </a:lnSpc>
              <a:spcBef>
                <a:spcPts val="200"/>
              </a:spcBef>
              <a:spcAft>
                <a:spcPts val="0"/>
              </a:spcAft>
              <a:buClr>
                <a:schemeClr val="dk1"/>
              </a:buClr>
              <a:buSzPts val="1000"/>
              <a:buNone/>
            </a:pPr>
            <a:r>
              <a:rPr lang="en-US" sz="1200" b="1"/>
              <a:t>Hi everyone! Thanks for taking the time out to join our webinar, I hope you find it informational but also for you to  enjoy it !! </a:t>
            </a:r>
            <a:endParaRPr sz="1200" b="1"/>
          </a:p>
          <a:p>
            <a:pPr marL="457200" lvl="0" indent="-228600" algn="ctr" rtl="0">
              <a:lnSpc>
                <a:spcPct val="100000"/>
              </a:lnSpc>
              <a:spcBef>
                <a:spcPts val="200"/>
              </a:spcBef>
              <a:spcAft>
                <a:spcPts val="0"/>
              </a:spcAft>
              <a:buClr>
                <a:schemeClr val="dk1"/>
              </a:buClr>
              <a:buSzPts val="1000"/>
              <a:buNone/>
            </a:pPr>
            <a:endParaRPr sz="1200" b="1"/>
          </a:p>
          <a:p>
            <a:pPr marL="457200" lvl="0" indent="-228600" algn="ctr" rtl="0">
              <a:lnSpc>
                <a:spcPct val="100000"/>
              </a:lnSpc>
              <a:spcBef>
                <a:spcPts val="200"/>
              </a:spcBef>
              <a:spcAft>
                <a:spcPts val="0"/>
              </a:spcAft>
              <a:buClr>
                <a:schemeClr val="dk1"/>
              </a:buClr>
              <a:buSzPts val="1000"/>
              <a:buNone/>
            </a:pPr>
            <a:r>
              <a:rPr lang="en-US" sz="1200" b="1"/>
              <a:t>Somethings I enjoy doing are drawing, reading, baking, spending time with family and friends and also playing my instrument which is the oboe!!</a:t>
            </a:r>
            <a:endParaRPr sz="1200" b="1"/>
          </a:p>
          <a:p>
            <a:pPr marL="457200" lvl="0" indent="-228600" algn="ctr" rtl="0">
              <a:lnSpc>
                <a:spcPct val="100000"/>
              </a:lnSpc>
              <a:spcBef>
                <a:spcPts val="200"/>
              </a:spcBef>
              <a:spcAft>
                <a:spcPts val="0"/>
              </a:spcAft>
              <a:buClr>
                <a:schemeClr val="dk1"/>
              </a:buClr>
              <a:buSzPts val="1000"/>
              <a:buNone/>
            </a:pPr>
            <a:endParaRPr sz="1200" b="1"/>
          </a:p>
          <a:p>
            <a:pPr marL="457200" lvl="0" indent="-228600" algn="ctr" rtl="0">
              <a:lnSpc>
                <a:spcPct val="100000"/>
              </a:lnSpc>
              <a:spcBef>
                <a:spcPts val="200"/>
              </a:spcBef>
              <a:spcAft>
                <a:spcPts val="0"/>
              </a:spcAft>
              <a:buClr>
                <a:schemeClr val="dk1"/>
              </a:buClr>
              <a:buSzPts val="1000"/>
              <a:buNone/>
            </a:pPr>
            <a:r>
              <a:rPr lang="en-US" sz="1200" b="1"/>
              <a:t>When leaving school I’m Interested in doing something in relation to business, or animals maybe Zoology?.</a:t>
            </a:r>
            <a:endParaRPr sz="1200" b="1"/>
          </a:p>
          <a:p>
            <a:pPr marL="457200" lvl="0" indent="-228600" algn="ctr" rtl="0">
              <a:lnSpc>
                <a:spcPct val="100000"/>
              </a:lnSpc>
              <a:spcBef>
                <a:spcPts val="200"/>
              </a:spcBef>
              <a:spcAft>
                <a:spcPts val="0"/>
              </a:spcAft>
              <a:buClr>
                <a:schemeClr val="dk1"/>
              </a:buClr>
              <a:buSzPts val="1000"/>
              <a:buNone/>
            </a:pPr>
            <a:endParaRPr sz="1200" b="1"/>
          </a:p>
          <a:p>
            <a:pPr marL="457200" lvl="0" indent="-228600" algn="ctr" rtl="0">
              <a:lnSpc>
                <a:spcPct val="100000"/>
              </a:lnSpc>
              <a:spcBef>
                <a:spcPts val="200"/>
              </a:spcBef>
              <a:spcAft>
                <a:spcPts val="0"/>
              </a:spcAft>
              <a:buClr>
                <a:schemeClr val="dk1"/>
              </a:buClr>
              <a:buSzPts val="1000"/>
              <a:buNone/>
            </a:pPr>
            <a:r>
              <a:rPr lang="en-US" sz="1200" b="1"/>
              <a:t>Thank you guys for joining in today and I hope you take something out of this webinar!!</a:t>
            </a:r>
            <a:endParaRPr sz="1200" b="1"/>
          </a:p>
          <a:p>
            <a:pPr marL="457200" lvl="0" indent="-228600" algn="ctr" rtl="0">
              <a:lnSpc>
                <a:spcPct val="100000"/>
              </a:lnSpc>
              <a:spcBef>
                <a:spcPts val="200"/>
              </a:spcBef>
              <a:spcAft>
                <a:spcPts val="0"/>
              </a:spcAft>
              <a:buClr>
                <a:schemeClr val="dk1"/>
              </a:buClr>
              <a:buSzPts val="1000"/>
              <a:buNone/>
            </a:pPr>
            <a:endParaRPr sz="1200" b="1"/>
          </a:p>
        </p:txBody>
      </p:sp>
      <p:pic>
        <p:nvPicPr>
          <p:cNvPr id="304" name="Google Shape;304;p8"/>
          <p:cNvPicPr preferRelativeResize="0"/>
          <p:nvPr/>
        </p:nvPicPr>
        <p:blipFill>
          <a:blip r:embed="rId3">
            <a:alphaModFix/>
          </a:blip>
          <a:stretch>
            <a:fillRect/>
          </a:stretch>
        </p:blipFill>
        <p:spPr>
          <a:xfrm>
            <a:off x="0" y="32125"/>
            <a:ext cx="4042656"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9"/>
          <p:cNvSpPr txBox="1">
            <a:spLocks noGrp="1"/>
          </p:cNvSpPr>
          <p:nvPr>
            <p:ph type="body" idx="1"/>
          </p:nvPr>
        </p:nvSpPr>
        <p:spPr>
          <a:xfrm>
            <a:off x="4996556" y="677050"/>
            <a:ext cx="3438300" cy="3917400"/>
          </a:xfrm>
          <a:prstGeom prst="rect">
            <a:avLst/>
          </a:prstGeom>
          <a:noFill/>
          <a:ln>
            <a:noFill/>
          </a:ln>
        </p:spPr>
        <p:txBody>
          <a:bodyPr spcFirstLastPara="1" wrap="square" lIns="91425" tIns="45700" rIns="91425" bIns="45700" anchor="t" anchorCtr="0">
            <a:normAutofit/>
          </a:bodyPr>
          <a:lstStyle/>
          <a:p>
            <a:pPr marL="457200" lvl="0" indent="-228600" algn="ctr" rtl="0">
              <a:lnSpc>
                <a:spcPct val="100000"/>
              </a:lnSpc>
              <a:spcBef>
                <a:spcPts val="200"/>
              </a:spcBef>
              <a:spcAft>
                <a:spcPts val="0"/>
              </a:spcAft>
              <a:buClr>
                <a:schemeClr val="dk1"/>
              </a:buClr>
              <a:buSzPts val="1000"/>
              <a:buNone/>
            </a:pPr>
            <a:r>
              <a:rPr lang="en-US" sz="2000" b="1">
                <a:solidFill>
                  <a:srgbClr val="4A2256"/>
                </a:solidFill>
              </a:rPr>
              <a:t>Marilyn Teutle Cuautle</a:t>
            </a:r>
            <a:endParaRPr sz="2000" b="1">
              <a:solidFill>
                <a:srgbClr val="4A2256"/>
              </a:solidFill>
            </a:endParaRPr>
          </a:p>
          <a:p>
            <a:pPr marL="457200" lvl="0" indent="-228600" algn="ctr" rtl="0">
              <a:lnSpc>
                <a:spcPct val="100000"/>
              </a:lnSpc>
              <a:spcBef>
                <a:spcPts val="200"/>
              </a:spcBef>
              <a:spcAft>
                <a:spcPts val="0"/>
              </a:spcAft>
              <a:buClr>
                <a:schemeClr val="dk1"/>
              </a:buClr>
              <a:buSzPts val="1000"/>
              <a:buNone/>
            </a:pPr>
            <a:endParaRPr sz="2000" b="1">
              <a:solidFill>
                <a:srgbClr val="4A2256"/>
              </a:solidFill>
            </a:endParaRPr>
          </a:p>
          <a:p>
            <a:pPr marL="228600" lvl="0" indent="0" algn="l" rtl="0">
              <a:lnSpc>
                <a:spcPct val="100000"/>
              </a:lnSpc>
              <a:spcBef>
                <a:spcPts val="200"/>
              </a:spcBef>
              <a:spcAft>
                <a:spcPts val="0"/>
              </a:spcAft>
              <a:buClr>
                <a:schemeClr val="dk1"/>
              </a:buClr>
              <a:buSzPts val="1000"/>
              <a:buNone/>
            </a:pPr>
            <a:endParaRPr sz="2000" b="1">
              <a:solidFill>
                <a:srgbClr val="4A2256"/>
              </a:solidFill>
            </a:endParaRPr>
          </a:p>
          <a:p>
            <a:pPr marL="228600" lvl="0" indent="0" algn="l" rtl="0">
              <a:lnSpc>
                <a:spcPct val="100000"/>
              </a:lnSpc>
              <a:spcBef>
                <a:spcPts val="200"/>
              </a:spcBef>
              <a:spcAft>
                <a:spcPts val="0"/>
              </a:spcAft>
              <a:buClr>
                <a:schemeClr val="dk1"/>
              </a:buClr>
              <a:buSzPts val="1000"/>
              <a:buNone/>
            </a:pPr>
            <a:endParaRPr sz="2000" b="1">
              <a:solidFill>
                <a:srgbClr val="4A2256"/>
              </a:solidFill>
            </a:endParaRPr>
          </a:p>
          <a:p>
            <a:pPr marL="457200" lvl="0" indent="-228600" algn="ctr" rtl="0">
              <a:lnSpc>
                <a:spcPct val="100000"/>
              </a:lnSpc>
              <a:spcBef>
                <a:spcPts val="200"/>
              </a:spcBef>
              <a:spcAft>
                <a:spcPts val="0"/>
              </a:spcAft>
              <a:buClr>
                <a:schemeClr val="dk1"/>
              </a:buClr>
              <a:buSzPts val="1000"/>
              <a:buNone/>
            </a:pPr>
            <a:r>
              <a:rPr lang="en-US" sz="1200" b="1"/>
              <a:t>Hey guys, my name is Marilyn. I am an alum of the BTE program. Just graduated from Rutgers University! :)</a:t>
            </a:r>
            <a:endParaRPr sz="1200" b="1"/>
          </a:p>
          <a:p>
            <a:pPr marL="457200" lvl="0" indent="-228600" algn="ctr" rtl="0">
              <a:lnSpc>
                <a:spcPct val="100000"/>
              </a:lnSpc>
              <a:spcBef>
                <a:spcPts val="200"/>
              </a:spcBef>
              <a:spcAft>
                <a:spcPts val="0"/>
              </a:spcAft>
              <a:buClr>
                <a:schemeClr val="dk1"/>
              </a:buClr>
              <a:buSzPts val="1000"/>
              <a:buNone/>
            </a:pPr>
            <a:endParaRPr sz="1200" b="1"/>
          </a:p>
          <a:p>
            <a:pPr marL="457200" lvl="0" indent="-228600" algn="ctr" rtl="0">
              <a:lnSpc>
                <a:spcPct val="100000"/>
              </a:lnSpc>
              <a:spcBef>
                <a:spcPts val="200"/>
              </a:spcBef>
              <a:spcAft>
                <a:spcPts val="0"/>
              </a:spcAft>
              <a:buClr>
                <a:schemeClr val="dk1"/>
              </a:buClr>
              <a:buSzPts val="1000"/>
              <a:buNone/>
            </a:pPr>
            <a:r>
              <a:rPr lang="en-US" sz="1200" b="1"/>
              <a:t>I love to write in my free time and draw zentangles. I’m very passionate about mental health and hope you learn something that will help you.</a:t>
            </a:r>
            <a:endParaRPr sz="1200" b="1"/>
          </a:p>
        </p:txBody>
      </p:sp>
      <p:pic>
        <p:nvPicPr>
          <p:cNvPr id="310" name="Google Shape;310;p9"/>
          <p:cNvPicPr preferRelativeResize="0"/>
          <p:nvPr/>
        </p:nvPicPr>
        <p:blipFill>
          <a:blip r:embed="rId3">
            <a:alphaModFix/>
          </a:blip>
          <a:stretch>
            <a:fillRect/>
          </a:stretch>
        </p:blipFill>
        <p:spPr>
          <a:xfrm>
            <a:off x="629243" y="0"/>
            <a:ext cx="3056465" cy="51435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B55B79D50F8148A4DB6D9108BD6B56" ma:contentTypeVersion="19" ma:contentTypeDescription="Create a new document." ma:contentTypeScope="" ma:versionID="45dfcc4cedaf2cdc82b42f129601d9d2">
  <xsd:schema xmlns:xsd="http://www.w3.org/2001/XMLSchema" xmlns:xs="http://www.w3.org/2001/XMLSchema" xmlns:p="http://schemas.microsoft.com/office/2006/metadata/properties" xmlns:ns2="db233ec2-66d3-4ef5-8807-a2c006e69374" xmlns:ns3="22f06dfc-89d6-4ef5-9df8-ef4dcff005cd" targetNamespace="http://schemas.microsoft.com/office/2006/metadata/properties" ma:root="true" ma:fieldsID="df83739cfef4146de3bcd557d0a6e418" ns2:_="" ns3:_="">
    <xsd:import namespace="db233ec2-66d3-4ef5-8807-a2c006e69374"/>
    <xsd:import namespace="22f06dfc-89d6-4ef5-9df8-ef4dcff005c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2f06dfc-89d6-4ef5-9df8-ef4dcff005c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DA1DAD-D4E6-4C8A-A1F8-25FD98BA2C5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CBF9E44-A69E-41E7-8EC2-73697C4E359A}">
  <ds:schemaRefs>
    <ds:schemaRef ds:uri="22f06dfc-89d6-4ef5-9df8-ef4dcff005cd"/>
    <ds:schemaRef ds:uri="db233ec2-66d3-4ef5-8807-a2c006e693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277662B-9BAC-4513-9B56-EA9BF73168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3517</Words>
  <Application>Microsoft Office PowerPoint</Application>
  <PresentationFormat>On-screen Show (16:9)</PresentationFormat>
  <Paragraphs>330</Paragraphs>
  <Slides>57</Slides>
  <Notes>56</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57</vt:i4>
      </vt:variant>
    </vt:vector>
  </HeadingPairs>
  <TitlesOfParts>
    <vt:vector size="75" baseType="lpstr">
      <vt:lpstr>Noto Sans Symbols</vt:lpstr>
      <vt:lpstr>Inria Serif Light</vt:lpstr>
      <vt:lpstr>Calibri</vt:lpstr>
      <vt:lpstr>Helvetica Neue</vt:lpstr>
      <vt:lpstr>Open Sans</vt:lpstr>
      <vt:lpstr>Merriweather</vt:lpstr>
      <vt:lpstr>Inria Serif</vt:lpstr>
      <vt:lpstr>Tahoma</vt:lpstr>
      <vt:lpstr>Playfair Display</vt:lpstr>
      <vt:lpstr>Trebuchet MS</vt:lpstr>
      <vt:lpstr>Lucida Sans</vt:lpstr>
      <vt:lpstr>Economica</vt:lpstr>
      <vt:lpstr>Arial</vt:lpstr>
      <vt:lpstr>Office Theme</vt:lpstr>
      <vt:lpstr>Paulina template</vt:lpstr>
      <vt:lpstr>1_Office Theme</vt:lpstr>
      <vt:lpstr>Luxe</vt:lpstr>
      <vt:lpstr>2_Office Theme</vt:lpstr>
      <vt:lpstr>BTE Youth Leadership Council’s 2021 Wellness Webinar</vt:lpstr>
      <vt:lpstr>Meet Our Council</vt:lpstr>
      <vt:lpstr>Trisha Prajapati </vt:lpstr>
      <vt:lpstr>Melanie Gonzalez</vt:lpstr>
      <vt:lpstr>PowerPoint Presentation</vt:lpstr>
      <vt:lpstr>PowerPoint Presentation</vt:lpstr>
      <vt:lpstr>PowerPoint Presentation</vt:lpstr>
      <vt:lpstr>PowerPoint Presentation</vt:lpstr>
      <vt:lpstr>PowerPoint Presentation</vt:lpstr>
      <vt:lpstr>AGENDA</vt:lpstr>
      <vt:lpstr>Quick Tips</vt:lpstr>
      <vt:lpstr>MENTAL HEALTH &amp; SELF-CARE</vt:lpstr>
      <vt:lpstr>Mental Health </vt:lpstr>
      <vt:lpstr>Let’s Talk About it...</vt:lpstr>
      <vt:lpstr>Depression  &amp; Anxiety</vt:lpstr>
      <vt:lpstr>Neurobiology</vt:lpstr>
      <vt:lpstr>The Brain-Body Connection</vt:lpstr>
      <vt:lpstr>PowerPoint Presentation</vt:lpstr>
      <vt:lpstr>Neurotransmitters </vt:lpstr>
      <vt:lpstr>Roles of the Key Neurotransmitters </vt:lpstr>
      <vt:lpstr>The Polyvagal Theory</vt:lpstr>
      <vt:lpstr>Coping Skills</vt:lpstr>
      <vt:lpstr>Coping Skills</vt:lpstr>
      <vt:lpstr>Coping Skills Fortune Teller  Choose 4 colors in the corner squares. In the triangles next to the squares, write numbers (any you want!) In the center triangles, write 8 coping skills.</vt:lpstr>
      <vt:lpstr>Here’s an Example!</vt:lpstr>
      <vt:lpstr>PowerPoint Presentation</vt:lpstr>
      <vt:lpstr>FITNESS &amp; NUTRITION</vt:lpstr>
      <vt:lpstr>FITNESS AND</vt:lpstr>
      <vt:lpstr>What is</vt:lpstr>
      <vt:lpstr>PowerPoint Presentation</vt:lpstr>
      <vt:lpstr>PowerPoint Presentation</vt:lpstr>
      <vt:lpstr>Nutritional pyramid  example-</vt:lpstr>
      <vt:lpstr>PowerPoint Presentation</vt:lpstr>
      <vt:lpstr>Bad nutrition?</vt:lpstr>
      <vt:lpstr>Recommendations for the care  of exercise and physical activity</vt:lpstr>
      <vt:lpstr>Food Pyramid </vt:lpstr>
      <vt:lpstr>PowerPoint Presentation</vt:lpstr>
      <vt:lpstr>PowerPoint Presentation</vt:lpstr>
      <vt:lpstr>PowerPoint Presentation</vt:lpstr>
      <vt:lpstr>PowerPoint Presentation</vt:lpstr>
      <vt:lpstr>TIME MANAGEMENT</vt:lpstr>
      <vt:lpstr>Time Management</vt:lpstr>
      <vt:lpstr>Time Management: What is it?</vt:lpstr>
      <vt:lpstr>Mental Health</vt:lpstr>
      <vt:lpstr>Statistics</vt:lpstr>
      <vt:lpstr>Preparing for an Exam </vt:lpstr>
      <vt:lpstr>Timetable/Todo List </vt:lpstr>
      <vt:lpstr>Examples</vt:lpstr>
      <vt:lpstr>Procrastination</vt:lpstr>
      <vt:lpstr>“Me” Time</vt:lpstr>
      <vt:lpstr>Time Management Strategies:</vt:lpstr>
      <vt:lpstr>Activities </vt:lpstr>
      <vt:lpstr>Video:</vt:lpstr>
      <vt:lpstr>Questions?</vt:lpstr>
      <vt:lpstr>WELLNESS WEBINAR WINNERS</vt:lpstr>
      <vt:lpstr>Webinar Prizes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BTE Youth Leadership Council’s 2021 Wellness Webinar</dc:title>
  <cp:lastModifiedBy>Tiffany Nesbey</cp:lastModifiedBy>
  <cp:revision>1</cp:revision>
  <dcterms:modified xsi:type="dcterms:W3CDTF">2021-05-23T13:44:19Z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0x01010006B55B79D50F8148A4DB6D9108BD6B56</vt:lpwstr>
  </property>
</Properties>
</file>