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471" r:id="rId2"/>
    <p:sldId id="472" r:id="rId3"/>
    <p:sldId id="473" r:id="rId4"/>
    <p:sldId id="462" r:id="rId5"/>
    <p:sldId id="460" r:id="rId6"/>
    <p:sldId id="4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5F2"/>
    <a:srgbClr val="E92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>
        <p:scale>
          <a:sx n="102" d="100"/>
          <a:sy n="102" d="100"/>
        </p:scale>
        <p:origin x="88" y="4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4DD2D-715D-4251-B09E-204301932F4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16FA8-61B0-4E0C-8908-EAF1F26EC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8F7FD-9963-504F-A0D1-464C24FD4C7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677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8F7FD-9963-504F-A0D1-464C24FD4C7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186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8F7FD-9963-504F-A0D1-464C24FD4C7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18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– image white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C155388-2ED0-124B-A584-E6A3D9F997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4984" y="2230358"/>
            <a:ext cx="8361498" cy="365125"/>
          </a:xfrm>
          <a:prstGeom prst="rect">
            <a:avLst/>
          </a:prstGeom>
        </p:spPr>
        <p:txBody>
          <a:bodyPr vert="horz" lIns="18288" tIns="0" rIns="0" bIns="0" rtlCol="0" anchor="ctr"/>
          <a:lstStyle>
            <a:lvl1pPr algn="l">
              <a:defRPr sz="1100" b="1" i="0" cap="none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5AF69B-B0A2-0D4B-85CF-C5E467C395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4984" y="2766775"/>
            <a:ext cx="8361498" cy="2686539"/>
          </a:xfrm>
        </p:spPr>
        <p:txBody>
          <a:bodyPr wrap="square" lIns="0" rIns="90000" anchor="t">
            <a:noAutofit/>
          </a:bodyPr>
          <a:lstStyle>
            <a:lvl1pPr algn="l">
              <a:lnSpc>
                <a:spcPct val="100000"/>
              </a:lnSpc>
              <a:defRPr sz="52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BTE’s presentation</a:t>
            </a:r>
            <a:br>
              <a:rPr lang="en-US" dirty="0"/>
            </a:br>
            <a:r>
              <a:rPr lang="en-US" dirty="0"/>
              <a:t>template title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817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340042E-A3B8-F7F0-20A0-E696D0DBB0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28800"/>
            <a:ext cx="8367496" cy="747568"/>
          </a:xfrm>
          <a:prstGeom prst="rect">
            <a:avLst/>
          </a:prstGeom>
        </p:spPr>
        <p:txBody>
          <a:bodyPr lIns="0" rIns="90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spc="0" baseline="0">
                <a:solidFill>
                  <a:srgbClr val="EC1F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A57F109-B2A5-9CEA-132A-220066B74637}"/>
              </a:ext>
            </a:extLst>
          </p:cNvPr>
          <p:cNvSpPr>
            <a:spLocks/>
          </p:cNvSpPr>
          <p:nvPr userDrawn="1"/>
        </p:nvSpPr>
        <p:spPr bwMode="auto">
          <a:xfrm>
            <a:off x="685800" y="1668059"/>
            <a:ext cx="612648" cy="45719"/>
          </a:xfrm>
          <a:custGeom>
            <a:avLst/>
            <a:gdLst>
              <a:gd name="T0" fmla="*/ 961 w 1006"/>
              <a:gd name="T1" fmla="*/ 90 h 90"/>
              <a:gd name="T2" fmla="*/ 961 w 1006"/>
              <a:gd name="T3" fmla="*/ 90 h 90"/>
              <a:gd name="T4" fmla="*/ 45 w 1006"/>
              <a:gd name="T5" fmla="*/ 90 h 90"/>
              <a:gd name="T6" fmla="*/ 0 w 1006"/>
              <a:gd name="T7" fmla="*/ 44 h 90"/>
              <a:gd name="T8" fmla="*/ 45 w 1006"/>
              <a:gd name="T9" fmla="*/ 0 h 90"/>
              <a:gd name="T10" fmla="*/ 961 w 1006"/>
              <a:gd name="T11" fmla="*/ 0 h 90"/>
              <a:gd name="T12" fmla="*/ 1006 w 1006"/>
              <a:gd name="T13" fmla="*/ 44 h 90"/>
              <a:gd name="T14" fmla="*/ 961 w 1006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6" h="90">
                <a:moveTo>
                  <a:pt x="961" y="90"/>
                </a:moveTo>
                <a:lnTo>
                  <a:pt x="961" y="90"/>
                </a:lnTo>
                <a:lnTo>
                  <a:pt x="45" y="90"/>
                </a:lnTo>
                <a:cubicBezTo>
                  <a:pt x="20" y="90"/>
                  <a:pt x="0" y="69"/>
                  <a:pt x="0" y="44"/>
                </a:cubicBezTo>
                <a:cubicBezTo>
                  <a:pt x="0" y="20"/>
                  <a:pt x="20" y="0"/>
                  <a:pt x="45" y="0"/>
                </a:cubicBezTo>
                <a:lnTo>
                  <a:pt x="961" y="0"/>
                </a:lnTo>
                <a:cubicBezTo>
                  <a:pt x="985" y="0"/>
                  <a:pt x="1006" y="20"/>
                  <a:pt x="1006" y="44"/>
                </a:cubicBezTo>
                <a:cubicBezTo>
                  <a:pt x="1006" y="69"/>
                  <a:pt x="985" y="90"/>
                  <a:pt x="961" y="90"/>
                </a:cubicBezTo>
                <a:close/>
              </a:path>
            </a:pathLst>
          </a:custGeom>
          <a:solidFill>
            <a:srgbClr val="6187B6"/>
          </a:solidFill>
          <a:ln w="12700">
            <a:solidFill>
              <a:srgbClr val="D1DAE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63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71C3CA-CF77-6B4B-AF76-35084E738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28800"/>
            <a:ext cx="8367496" cy="747568"/>
          </a:xfrm>
          <a:prstGeom prst="rect">
            <a:avLst/>
          </a:prstGeom>
        </p:spPr>
        <p:txBody>
          <a:bodyPr lIns="0" rIns="90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EC3C0B5-BDFC-4649-8413-083A56DD27D2}"/>
              </a:ext>
            </a:extLst>
          </p:cNvPr>
          <p:cNvSpPr>
            <a:spLocks/>
          </p:cNvSpPr>
          <p:nvPr userDrawn="1"/>
        </p:nvSpPr>
        <p:spPr bwMode="auto">
          <a:xfrm>
            <a:off x="685800" y="1668059"/>
            <a:ext cx="612648" cy="45719"/>
          </a:xfrm>
          <a:custGeom>
            <a:avLst/>
            <a:gdLst>
              <a:gd name="T0" fmla="*/ 961 w 1006"/>
              <a:gd name="T1" fmla="*/ 90 h 90"/>
              <a:gd name="T2" fmla="*/ 961 w 1006"/>
              <a:gd name="T3" fmla="*/ 90 h 90"/>
              <a:gd name="T4" fmla="*/ 45 w 1006"/>
              <a:gd name="T5" fmla="*/ 90 h 90"/>
              <a:gd name="T6" fmla="*/ 0 w 1006"/>
              <a:gd name="T7" fmla="*/ 44 h 90"/>
              <a:gd name="T8" fmla="*/ 45 w 1006"/>
              <a:gd name="T9" fmla="*/ 0 h 90"/>
              <a:gd name="T10" fmla="*/ 961 w 1006"/>
              <a:gd name="T11" fmla="*/ 0 h 90"/>
              <a:gd name="T12" fmla="*/ 1006 w 1006"/>
              <a:gd name="T13" fmla="*/ 44 h 90"/>
              <a:gd name="T14" fmla="*/ 961 w 1006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6" h="90">
                <a:moveTo>
                  <a:pt x="961" y="90"/>
                </a:moveTo>
                <a:lnTo>
                  <a:pt x="961" y="90"/>
                </a:lnTo>
                <a:lnTo>
                  <a:pt x="45" y="90"/>
                </a:lnTo>
                <a:cubicBezTo>
                  <a:pt x="20" y="90"/>
                  <a:pt x="0" y="69"/>
                  <a:pt x="0" y="44"/>
                </a:cubicBezTo>
                <a:cubicBezTo>
                  <a:pt x="0" y="20"/>
                  <a:pt x="20" y="0"/>
                  <a:pt x="45" y="0"/>
                </a:cubicBezTo>
                <a:lnTo>
                  <a:pt x="961" y="0"/>
                </a:lnTo>
                <a:cubicBezTo>
                  <a:pt x="985" y="0"/>
                  <a:pt x="1006" y="20"/>
                  <a:pt x="1006" y="44"/>
                </a:cubicBezTo>
                <a:cubicBezTo>
                  <a:pt x="1006" y="69"/>
                  <a:pt x="985" y="90"/>
                  <a:pt x="961" y="90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4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55328E74-96F5-F464-B9C1-508D497C6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28800"/>
            <a:ext cx="8367496" cy="747568"/>
          </a:xfrm>
          <a:prstGeom prst="rect">
            <a:avLst/>
          </a:prstGeom>
        </p:spPr>
        <p:txBody>
          <a:bodyPr lIns="0" rIns="90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B62AB298-BEF1-31FF-501B-A9E89A0CF3E0}"/>
              </a:ext>
            </a:extLst>
          </p:cNvPr>
          <p:cNvSpPr>
            <a:spLocks/>
          </p:cNvSpPr>
          <p:nvPr userDrawn="1"/>
        </p:nvSpPr>
        <p:spPr bwMode="auto">
          <a:xfrm>
            <a:off x="685800" y="1668059"/>
            <a:ext cx="612648" cy="45719"/>
          </a:xfrm>
          <a:custGeom>
            <a:avLst/>
            <a:gdLst>
              <a:gd name="T0" fmla="*/ 961 w 1006"/>
              <a:gd name="T1" fmla="*/ 90 h 90"/>
              <a:gd name="T2" fmla="*/ 961 w 1006"/>
              <a:gd name="T3" fmla="*/ 90 h 90"/>
              <a:gd name="T4" fmla="*/ 45 w 1006"/>
              <a:gd name="T5" fmla="*/ 90 h 90"/>
              <a:gd name="T6" fmla="*/ 0 w 1006"/>
              <a:gd name="T7" fmla="*/ 44 h 90"/>
              <a:gd name="T8" fmla="*/ 45 w 1006"/>
              <a:gd name="T9" fmla="*/ 0 h 90"/>
              <a:gd name="T10" fmla="*/ 961 w 1006"/>
              <a:gd name="T11" fmla="*/ 0 h 90"/>
              <a:gd name="T12" fmla="*/ 1006 w 1006"/>
              <a:gd name="T13" fmla="*/ 44 h 90"/>
              <a:gd name="T14" fmla="*/ 961 w 1006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6" h="90">
                <a:moveTo>
                  <a:pt x="961" y="90"/>
                </a:moveTo>
                <a:lnTo>
                  <a:pt x="961" y="90"/>
                </a:lnTo>
                <a:lnTo>
                  <a:pt x="45" y="90"/>
                </a:lnTo>
                <a:cubicBezTo>
                  <a:pt x="20" y="90"/>
                  <a:pt x="0" y="69"/>
                  <a:pt x="0" y="44"/>
                </a:cubicBezTo>
                <a:cubicBezTo>
                  <a:pt x="0" y="20"/>
                  <a:pt x="20" y="0"/>
                  <a:pt x="45" y="0"/>
                </a:cubicBezTo>
                <a:lnTo>
                  <a:pt x="961" y="0"/>
                </a:lnTo>
                <a:cubicBezTo>
                  <a:pt x="985" y="0"/>
                  <a:pt x="1006" y="20"/>
                  <a:pt x="1006" y="44"/>
                </a:cubicBezTo>
                <a:cubicBezTo>
                  <a:pt x="1006" y="69"/>
                  <a:pt x="985" y="90"/>
                  <a:pt x="961" y="90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115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5886026-D840-FC95-3862-AFA706A3B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828800"/>
            <a:ext cx="8367496" cy="747568"/>
          </a:xfrm>
          <a:prstGeom prst="rect">
            <a:avLst/>
          </a:prstGeom>
        </p:spPr>
        <p:txBody>
          <a:bodyPr lIns="0" rIns="9000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4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F1C53F0-D86E-139A-B7A0-67CC1945E67D}"/>
              </a:ext>
            </a:extLst>
          </p:cNvPr>
          <p:cNvSpPr>
            <a:spLocks/>
          </p:cNvSpPr>
          <p:nvPr userDrawn="1"/>
        </p:nvSpPr>
        <p:spPr bwMode="auto">
          <a:xfrm>
            <a:off x="685800" y="1668059"/>
            <a:ext cx="612648" cy="45719"/>
          </a:xfrm>
          <a:custGeom>
            <a:avLst/>
            <a:gdLst>
              <a:gd name="T0" fmla="*/ 961 w 1006"/>
              <a:gd name="T1" fmla="*/ 90 h 90"/>
              <a:gd name="T2" fmla="*/ 961 w 1006"/>
              <a:gd name="T3" fmla="*/ 90 h 90"/>
              <a:gd name="T4" fmla="*/ 45 w 1006"/>
              <a:gd name="T5" fmla="*/ 90 h 90"/>
              <a:gd name="T6" fmla="*/ 0 w 1006"/>
              <a:gd name="T7" fmla="*/ 44 h 90"/>
              <a:gd name="T8" fmla="*/ 45 w 1006"/>
              <a:gd name="T9" fmla="*/ 0 h 90"/>
              <a:gd name="T10" fmla="*/ 961 w 1006"/>
              <a:gd name="T11" fmla="*/ 0 h 90"/>
              <a:gd name="T12" fmla="*/ 1006 w 1006"/>
              <a:gd name="T13" fmla="*/ 44 h 90"/>
              <a:gd name="T14" fmla="*/ 961 w 1006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6" h="90">
                <a:moveTo>
                  <a:pt x="961" y="90"/>
                </a:moveTo>
                <a:lnTo>
                  <a:pt x="961" y="90"/>
                </a:lnTo>
                <a:lnTo>
                  <a:pt x="45" y="90"/>
                </a:lnTo>
                <a:cubicBezTo>
                  <a:pt x="20" y="90"/>
                  <a:pt x="0" y="69"/>
                  <a:pt x="0" y="44"/>
                </a:cubicBezTo>
                <a:cubicBezTo>
                  <a:pt x="0" y="20"/>
                  <a:pt x="20" y="0"/>
                  <a:pt x="45" y="0"/>
                </a:cubicBezTo>
                <a:lnTo>
                  <a:pt x="961" y="0"/>
                </a:lnTo>
                <a:cubicBezTo>
                  <a:pt x="985" y="0"/>
                  <a:pt x="1006" y="20"/>
                  <a:pt x="1006" y="44"/>
                </a:cubicBezTo>
                <a:cubicBezTo>
                  <a:pt x="1006" y="69"/>
                  <a:pt x="985" y="90"/>
                  <a:pt x="961" y="90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4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7AD498-453D-3A49-801C-207237AA8CE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1694260"/>
            <a:ext cx="5233104" cy="25834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none" spc="0" baseline="0">
                <a:solidFill>
                  <a:srgbClr val="02A4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F14A1EE1-3515-6C4C-BF67-D020866CAF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00" y="2212848"/>
            <a:ext cx="5232399" cy="2618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900"/>
              </a:spcBef>
              <a:defRPr lang="en-GB" sz="14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Click to add text column. Lorem ipsum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consetetur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sadipscing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elitr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nonumy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eirmod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tempor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invidunt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ut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labore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dolore magna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aliquyam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erat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voluptua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At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vero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eos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accusam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justo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duo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dolores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rebum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</a:t>
            </a:r>
          </a:p>
          <a:p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Stet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clita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kasd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gubergren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no sea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takimata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sanctus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est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Lorem ipsum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Lorem ipsum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consetetur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sadipscing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elitr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nonumy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eirmod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tempor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invidunt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ut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labore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dolore magna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aliquyam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erat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voluptua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At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vero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eos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accusam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justo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duo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dolores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rebum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Stet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clita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kasd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gubergren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</a:t>
            </a:r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</a:t>
            </a:r>
            <a:endParaRPr lang="en-GB" dirty="0">
              <a:solidFill>
                <a:srgbClr val="0E141F"/>
              </a:solidFill>
              <a:effectLst/>
              <a:latin typeface="GE Inspira Sans" panose="020B0503060000000003" pitchFamily="34" charset="77"/>
            </a:endParaRPr>
          </a:p>
        </p:txBody>
      </p:sp>
      <p:sp>
        <p:nvSpPr>
          <p:cNvPr id="12" name="Title 21">
            <a:extLst>
              <a:ext uri="{FF2B5EF4-FFF2-40B4-BE49-F238E27FC236}">
                <a16:creationId xmlns:a16="http://schemas.microsoft.com/office/drawing/2014/main" id="{90531025-6491-9E46-A705-C2686A2BF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3268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two-line page title, click to add text</a:t>
            </a:r>
            <a:br>
              <a:rPr lang="en-US" dirty="0"/>
            </a:br>
            <a:r>
              <a:rPr lang="en-US" dirty="0"/>
              <a:t>Lorem ipsum dolor sit amet, consetetur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D4D6145-1AA7-3C46-AF67-26B5558942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73098" y="1694260"/>
            <a:ext cx="5233104" cy="25834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none" spc="0" baseline="0">
                <a:solidFill>
                  <a:srgbClr val="02A4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926BEE2D-A7D9-5646-87FD-AF37C7E756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73098" y="2208450"/>
            <a:ext cx="5232399" cy="2618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900"/>
              </a:spcBef>
              <a:defRPr lang="en-GB" sz="14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Click to add text column. Lorem ipsum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consetetur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sadipscing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elitr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nonumy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eirmod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tempor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invidunt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ut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labore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dolore magna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aliquyam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erat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voluptua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At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vero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eos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accusam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justo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duo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dolores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rebum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</a:t>
            </a:r>
          </a:p>
          <a:p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Stet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clita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kasd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gubergren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no sea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takimata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sanctus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est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Lorem ipsum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Lorem ipsum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consetetur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sadipscing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elitr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nonumy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eirmod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tempor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invidunt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ut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labore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dolore magna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aliquyam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erat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voluptua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At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vero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eos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accusam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justo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duo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dolores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rebum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Stet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clita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kasd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gubergren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</a:t>
            </a:r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</a:t>
            </a:r>
            <a:endParaRPr lang="en-GB" dirty="0">
              <a:solidFill>
                <a:srgbClr val="0E141F"/>
              </a:solidFill>
              <a:effectLst/>
              <a:latin typeface="GE Inspira Sans" panose="020B0503060000000003" pitchFamily="34" charset="77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FA6ABA-DC36-7206-4726-50E23EF52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528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1B766C1-163D-774F-93C3-892C358B0E0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799" y="2212848"/>
            <a:ext cx="3364992" cy="27129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 column. At vero eos et accusam et justo duo dolores et ea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amet. Lorem ipsum dolor sit amet, consetetur sadipscing elitr, sed diam nonumy eirmod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insed</a:t>
            </a:r>
            <a:r>
              <a:rPr lang="en-US" dirty="0"/>
              <a:t> et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vero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8F10E91-D897-2E47-8443-78B7BC0977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800" y="1691640"/>
            <a:ext cx="3364992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800" b="1" cap="none" spc="0" baseline="0">
                <a:solidFill>
                  <a:srgbClr val="02A4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Title 21">
            <a:extLst>
              <a:ext uri="{FF2B5EF4-FFF2-40B4-BE49-F238E27FC236}">
                <a16:creationId xmlns:a16="http://schemas.microsoft.com/office/drawing/2014/main" id="{650BAF8E-9421-B540-892F-E189B1B78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4330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two-line page title, click to add text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endParaRPr lang="en-US" dirty="0"/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4DAB0286-3ED0-204A-A958-C7F11FC3BE7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19599" y="2190496"/>
            <a:ext cx="3364992" cy="27129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 column. At vero eos et accusam et justo duo dolores et ea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amet. Lorem ipsum dolor sit amet, consetetur sadipscing elitr, sed diam nonumy eirmod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insed</a:t>
            </a:r>
            <a:r>
              <a:rPr lang="en-US" dirty="0"/>
              <a:t> et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vero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et.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6E1B114D-3332-B341-948B-E9FA41B32CB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19599" y="1694180"/>
            <a:ext cx="3364992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800" b="1" cap="none" spc="0" baseline="0">
                <a:solidFill>
                  <a:srgbClr val="02A4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60BEAE8D-4513-0F45-A839-A7E00155F27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33492" y="2212848"/>
            <a:ext cx="3364992" cy="27129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 column. At vero eos et accusam et justo duo dolores et ea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amet. Lorem ipsum dolor sit amet, consetetur sadipscing elitr, sed diam nonumy eirmod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insed</a:t>
            </a:r>
            <a:r>
              <a:rPr lang="en-US" dirty="0"/>
              <a:t> et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vero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et.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3E93588C-DCCF-1448-B911-F1920D4B6BC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33492" y="1691640"/>
            <a:ext cx="3364992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800" b="1" cap="none" spc="0" baseline="0">
                <a:solidFill>
                  <a:srgbClr val="02A4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BA2274E-6CBB-EF36-2317-44DE2A3BB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072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- 2 colum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1">
            <a:extLst>
              <a:ext uri="{FF2B5EF4-FFF2-40B4-BE49-F238E27FC236}">
                <a16:creationId xmlns:a16="http://schemas.microsoft.com/office/drawing/2014/main" id="{8C548396-AAC7-FD46-865F-F57E02581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3268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two-line page title, click to add text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1B1F80-9239-A646-9D55-06779B82365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85800" y="2212848"/>
            <a:ext cx="5230368" cy="2693163"/>
          </a:xfrm>
        </p:spPr>
        <p:txBody>
          <a:bodyPr/>
          <a:lstStyle>
            <a:lvl1pPr>
              <a:spcBef>
                <a:spcPts val="6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2425" indent="-130175">
              <a:spcBef>
                <a:spcPts val="4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3875" indent="-120650"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68338" indent="-115888">
              <a:spcBef>
                <a:spcPts val="200"/>
              </a:spcBef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3C1943C-A020-7040-9469-18C8CA39D8B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272784" y="2212848"/>
            <a:ext cx="5230368" cy="2693163"/>
          </a:xfrm>
        </p:spPr>
        <p:txBody>
          <a:bodyPr/>
          <a:lstStyle>
            <a:lvl1pPr>
              <a:spcBef>
                <a:spcPts val="600"/>
              </a:spcBef>
              <a:defRPr lang="en-GB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lang="en-GB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2425" indent="-130175">
              <a:spcBef>
                <a:spcPts val="400"/>
              </a:spcBef>
              <a:defRPr lang="en-GB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3875" indent="-120650">
              <a:spcBef>
                <a:spcPts val="300"/>
              </a:spcBef>
              <a:defRPr lang="en-GB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68338" indent="-115888">
              <a:spcBef>
                <a:spcPts val="200"/>
              </a:spcBef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DD1FF68C-C63D-9049-856E-8DE70527D45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72784" y="1691640"/>
            <a:ext cx="5230368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none" spc="0" baseline="0">
                <a:solidFill>
                  <a:srgbClr val="02A4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79E41C9-D150-CF4D-83DC-664D90A1706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85800" y="1691640"/>
            <a:ext cx="5230368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none" spc="0" baseline="0">
                <a:solidFill>
                  <a:srgbClr val="02A4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FFA5844-1F93-B882-A174-37A52A1E3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491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7AD498-453D-3A49-801C-207237AA8CE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1694260"/>
            <a:ext cx="5233104" cy="25834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none" spc="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F14A1EE1-3515-6C4C-BF67-D020866CAF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00" y="2212848"/>
            <a:ext cx="5232399" cy="2618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900"/>
              </a:spcBef>
              <a:defRPr lang="en-GB" sz="14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Click to add text column. Lorem ipsum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consetetur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sadipscing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elitr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nonumy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eirmod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tempor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invidunt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ut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labore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dolore magna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aliquyam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erat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voluptua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At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vero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eos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accusam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justo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duo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dolores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rebum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</a:t>
            </a:r>
          </a:p>
          <a:p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Stet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clita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kasd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gubergren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no sea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takimata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sanctus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est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Lorem ipsum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Lorem ipsum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consetetur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sadipscing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elitr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nonumy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eirmod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tempor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invidunt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ut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labore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dolore magna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aliquyam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erat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voluptua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At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vero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eos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accusam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justo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duo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dolores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rebum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Stet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clita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kasd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gubergren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</a:t>
            </a:r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</a:t>
            </a:r>
            <a:endParaRPr lang="en-GB" dirty="0">
              <a:solidFill>
                <a:srgbClr val="0E141F"/>
              </a:solidFill>
              <a:effectLst/>
              <a:latin typeface="GE Inspira Sans" panose="020B0503060000000003" pitchFamily="34" charset="77"/>
            </a:endParaRPr>
          </a:p>
        </p:txBody>
      </p:sp>
      <p:sp>
        <p:nvSpPr>
          <p:cNvPr id="12" name="Title 21">
            <a:extLst>
              <a:ext uri="{FF2B5EF4-FFF2-40B4-BE49-F238E27FC236}">
                <a16:creationId xmlns:a16="http://schemas.microsoft.com/office/drawing/2014/main" id="{90531025-6491-9E46-A705-C2686A2BF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3268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two-line page title, click to add text</a:t>
            </a:r>
            <a:br>
              <a:rPr lang="en-US" dirty="0"/>
            </a:br>
            <a:r>
              <a:rPr lang="en-US" dirty="0"/>
              <a:t>Lorem ipsum dolor sit amet, consetetur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D4D6145-1AA7-3C46-AF67-26B5558942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73098" y="1694260"/>
            <a:ext cx="5233104" cy="25834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none" spc="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926BEE2D-A7D9-5646-87FD-AF37C7E756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73098" y="2208450"/>
            <a:ext cx="5232399" cy="2618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900"/>
              </a:spcBef>
              <a:defRPr lang="en-GB" sz="14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Click to add text column. Lorem ipsum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consetetur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sadipscing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elitr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nonumy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eirmod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tempor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invidunt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ut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labore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dolore magna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aliquyam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erat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voluptua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At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vero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eos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accusam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justo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duo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dolores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rebum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</a:t>
            </a:r>
          </a:p>
          <a:p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Stet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clita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kasd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gubergren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no sea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takimata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sanctus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est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Lorem ipsum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Lorem ipsum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consetetur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sadipscing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elitr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nonumy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eirmod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tempor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invidunt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ut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labore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dolore magna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aliquyam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erat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voluptua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At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vero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eos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accusam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justo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duo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dolores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rebum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Stet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clita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kasd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gubergren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</a:t>
            </a:r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</a:t>
            </a:r>
            <a:endParaRPr lang="en-GB" dirty="0">
              <a:solidFill>
                <a:srgbClr val="0E141F"/>
              </a:solidFill>
              <a:effectLst/>
              <a:latin typeface="GE Inspira Sans" panose="020B0503060000000003" pitchFamily="34" charset="77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FA6ABA-DC36-7206-4726-50E23EF52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11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1B766C1-163D-774F-93C3-892C358B0E0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799" y="2212848"/>
            <a:ext cx="3364992" cy="27129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 column. At vero eos et accusam et justo duo dolores et ea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amet. Lorem ipsum dolor sit amet, consetetur sadipscing elitr, sed diam nonumy eirmod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insed</a:t>
            </a:r>
            <a:r>
              <a:rPr lang="en-US" dirty="0"/>
              <a:t> et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vero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8F10E91-D897-2E47-8443-78B7BC0977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800" y="1691640"/>
            <a:ext cx="3364992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800" b="1" cap="none" spc="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Title 21">
            <a:extLst>
              <a:ext uri="{FF2B5EF4-FFF2-40B4-BE49-F238E27FC236}">
                <a16:creationId xmlns:a16="http://schemas.microsoft.com/office/drawing/2014/main" id="{650BAF8E-9421-B540-892F-E189B1B78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4330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two-line page title, click to add text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endParaRPr lang="en-US" dirty="0"/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4DAB0286-3ED0-204A-A958-C7F11FC3BE7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19599" y="2190496"/>
            <a:ext cx="3364992" cy="27129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 column. At vero eos et accusam et justo duo dolores et ea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amet. Lorem ipsum dolor sit amet, consetetur sadipscing elitr, sed diam nonumy eirmod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insed</a:t>
            </a:r>
            <a:r>
              <a:rPr lang="en-US" dirty="0"/>
              <a:t> et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vero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et.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6E1B114D-3332-B341-948B-E9FA41B32CB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19599" y="1694180"/>
            <a:ext cx="3364992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800" b="1" cap="none" spc="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60BEAE8D-4513-0F45-A839-A7E00155F27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33492" y="2212848"/>
            <a:ext cx="3364992" cy="27129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 column. At vero eos et accusam et justo duo dolores et ea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amet. Lorem ipsum dolor sit amet, consetetur sadipscing elitr, sed diam nonumy eirmod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insed</a:t>
            </a:r>
            <a:r>
              <a:rPr lang="en-US" dirty="0"/>
              <a:t> et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vero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et.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3E93588C-DCCF-1448-B911-F1920D4B6BC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33492" y="1691640"/>
            <a:ext cx="3364992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800" b="1" cap="none" spc="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BA2274E-6CBB-EF36-2317-44DE2A3BB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519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points - 2 colum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1">
            <a:extLst>
              <a:ext uri="{FF2B5EF4-FFF2-40B4-BE49-F238E27FC236}">
                <a16:creationId xmlns:a16="http://schemas.microsoft.com/office/drawing/2014/main" id="{8C548396-AAC7-FD46-865F-F57E02581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3268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two-line page title, click to add text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1B1F80-9239-A646-9D55-06779B82365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85800" y="2212848"/>
            <a:ext cx="5230368" cy="2693163"/>
          </a:xfrm>
        </p:spPr>
        <p:txBody>
          <a:bodyPr/>
          <a:lstStyle>
            <a:lvl1pPr>
              <a:spcBef>
                <a:spcPts val="6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2425" indent="-130175">
              <a:spcBef>
                <a:spcPts val="4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3875" indent="-120650"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68338" indent="-115888">
              <a:spcBef>
                <a:spcPts val="200"/>
              </a:spcBef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3C1943C-A020-7040-9469-18C8CA39D8B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272784" y="2212848"/>
            <a:ext cx="5230368" cy="2693163"/>
          </a:xfrm>
        </p:spPr>
        <p:txBody>
          <a:bodyPr/>
          <a:lstStyle>
            <a:lvl1pPr>
              <a:spcBef>
                <a:spcPts val="600"/>
              </a:spcBef>
              <a:defRPr lang="en-GB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lang="en-GB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2425" indent="-130175">
              <a:spcBef>
                <a:spcPts val="400"/>
              </a:spcBef>
              <a:defRPr lang="en-GB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3875" indent="-120650">
              <a:spcBef>
                <a:spcPts val="300"/>
              </a:spcBef>
              <a:defRPr lang="en-GB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68338" indent="-115888">
              <a:spcBef>
                <a:spcPts val="200"/>
              </a:spcBef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DD1FF68C-C63D-9049-856E-8DE70527D45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72784" y="1691640"/>
            <a:ext cx="5230368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none" spc="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79E41C9-D150-CF4D-83DC-664D90A1706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85800" y="1691640"/>
            <a:ext cx="5230368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none" spc="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FFA5844-1F93-B882-A174-37A52A1E3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162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tro slide – image white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B61444-5BAF-B3FB-AD68-7DDA3233A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4984" y="2230358"/>
            <a:ext cx="8361498" cy="365125"/>
          </a:xfrm>
          <a:prstGeom prst="rect">
            <a:avLst/>
          </a:prstGeom>
        </p:spPr>
        <p:txBody>
          <a:bodyPr vert="horz" lIns="18288" tIns="0" rIns="0" bIns="0" rtlCol="0" anchor="ctr"/>
          <a:lstStyle>
            <a:lvl1pPr algn="l">
              <a:defRPr sz="1100" b="1" i="0" cap="none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27612A-5DA1-F6FD-5FCB-6BA5A75447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4984" y="2766775"/>
            <a:ext cx="8361498" cy="2686539"/>
          </a:xfrm>
        </p:spPr>
        <p:txBody>
          <a:bodyPr wrap="square" lIns="0" rIns="90000" anchor="t">
            <a:noAutofit/>
          </a:bodyPr>
          <a:lstStyle>
            <a:lvl1pPr algn="l">
              <a:lnSpc>
                <a:spcPct val="100000"/>
              </a:lnSpc>
              <a:defRPr sz="52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BTE’s presentation</a:t>
            </a:r>
            <a:br>
              <a:rPr lang="en-US" dirty="0"/>
            </a:br>
            <a:r>
              <a:rPr lang="en-US" dirty="0"/>
              <a:t>template title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218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7AD498-453D-3A49-801C-207237AA8CE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1694260"/>
            <a:ext cx="5233104" cy="25834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none" spc="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F14A1EE1-3515-6C4C-BF67-D020866CAF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00" y="2212848"/>
            <a:ext cx="5232399" cy="2618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900"/>
              </a:spcBef>
              <a:defRPr lang="en-GB" sz="14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Click to add text column. Lorem ipsum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consetetur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sadipscing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elitr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nonumy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eirmod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tempor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invidunt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ut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labore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dolore magna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aliquyam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erat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voluptua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At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vero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eos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accusam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justo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duo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dolores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rebum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</a:t>
            </a:r>
          </a:p>
          <a:p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Stet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clita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kasd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gubergren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no sea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takimata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sanctus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est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Lorem ipsum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Lorem ipsum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consetetur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sadipscing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elitr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nonumy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eirmod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tempor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invidunt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ut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labore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dolore magna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aliquyam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erat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voluptua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At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vero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eos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accusam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justo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duo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dolores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rebum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Stet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clita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kasd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gubergren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</a:t>
            </a:r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</a:t>
            </a:r>
            <a:endParaRPr lang="en-GB" dirty="0">
              <a:solidFill>
                <a:srgbClr val="0E141F"/>
              </a:solidFill>
              <a:effectLst/>
              <a:latin typeface="GE Inspira Sans" panose="020B0503060000000003" pitchFamily="34" charset="77"/>
            </a:endParaRPr>
          </a:p>
        </p:txBody>
      </p:sp>
      <p:sp>
        <p:nvSpPr>
          <p:cNvPr id="12" name="Title 21">
            <a:extLst>
              <a:ext uri="{FF2B5EF4-FFF2-40B4-BE49-F238E27FC236}">
                <a16:creationId xmlns:a16="http://schemas.microsoft.com/office/drawing/2014/main" id="{90531025-6491-9E46-A705-C2686A2BF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3268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two-line page title, click to add text</a:t>
            </a:r>
            <a:br>
              <a:rPr lang="en-US" dirty="0"/>
            </a:br>
            <a:r>
              <a:rPr lang="en-US" dirty="0"/>
              <a:t>Lorem ipsum dolor sit amet, consetetur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D4D6145-1AA7-3C46-AF67-26B5558942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73098" y="1694260"/>
            <a:ext cx="5233104" cy="25834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none" spc="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926BEE2D-A7D9-5646-87FD-AF37C7E756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73098" y="2208450"/>
            <a:ext cx="5232399" cy="2618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900"/>
              </a:spcBef>
              <a:defRPr lang="en-GB" sz="14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Click to add text column. Lorem ipsum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consetetur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sadipscing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elitr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nonumy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eirmod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tempor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invidunt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ut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labore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dolore magna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aliquyam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erat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voluptua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At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vero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eos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accusam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justo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duo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dolores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rebum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</a:t>
            </a:r>
          </a:p>
          <a:p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Stet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clita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kasd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gubergren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no sea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takimata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sanctus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est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Lorem ipsum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Lorem ipsum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consetetur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sadipscing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elitr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nonumy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eirmod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tempor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invidunt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ut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labore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dolore magna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aliquyam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erat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voluptua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At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vero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eos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accusam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justo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duo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dolores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rebum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Stet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clita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kasd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gubergren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</a:t>
            </a:r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</a:t>
            </a:r>
            <a:endParaRPr lang="en-GB" dirty="0">
              <a:solidFill>
                <a:srgbClr val="0E141F"/>
              </a:solidFill>
              <a:effectLst/>
              <a:latin typeface="GE Inspira Sans" panose="020B0503060000000003" pitchFamily="34" charset="77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FA6ABA-DC36-7206-4726-50E23EF52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133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olumn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1B766C1-163D-774F-93C3-892C358B0E0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799" y="2212848"/>
            <a:ext cx="3364992" cy="27129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 column. At vero eos et accusam et justo duo dolores et ea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amet. Lorem ipsum dolor sit amet, consetetur sadipscing elitr, sed diam nonumy eirmod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insed</a:t>
            </a:r>
            <a:r>
              <a:rPr lang="en-US" dirty="0"/>
              <a:t> et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vero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8F10E91-D897-2E47-8443-78B7BC0977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800" y="1691640"/>
            <a:ext cx="3364992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800" b="1" cap="none" spc="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Title 21">
            <a:extLst>
              <a:ext uri="{FF2B5EF4-FFF2-40B4-BE49-F238E27FC236}">
                <a16:creationId xmlns:a16="http://schemas.microsoft.com/office/drawing/2014/main" id="{650BAF8E-9421-B540-892F-E189B1B78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4330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two-line page title, click to add text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endParaRPr lang="en-US" dirty="0"/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4DAB0286-3ED0-204A-A958-C7F11FC3BE7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19599" y="2190496"/>
            <a:ext cx="3364992" cy="27129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 column. At vero eos et accusam et justo duo dolores et ea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amet. Lorem ipsum dolor sit amet, consetetur sadipscing elitr, sed diam nonumy eirmod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insed</a:t>
            </a:r>
            <a:r>
              <a:rPr lang="en-US" dirty="0"/>
              <a:t> et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vero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et.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6E1B114D-3332-B341-948B-E9FA41B32CB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19599" y="1694180"/>
            <a:ext cx="3364992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800" b="1" cap="none" spc="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60BEAE8D-4513-0F45-A839-A7E00155F27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33492" y="2212848"/>
            <a:ext cx="3364992" cy="27129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 column. At vero eos et accusam et justo duo dolores et ea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amet. Lorem ipsum dolor sit amet, consetetur sadipscing elitr, sed diam nonumy eirmod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insed</a:t>
            </a:r>
            <a:r>
              <a:rPr lang="en-US" dirty="0"/>
              <a:t> et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vero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et.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3E93588C-DCCF-1448-B911-F1920D4B6BC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33492" y="1691640"/>
            <a:ext cx="3364992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800" b="1" cap="none" spc="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BA2274E-6CBB-EF36-2317-44DE2A3BB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624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 points - 2 colum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1">
            <a:extLst>
              <a:ext uri="{FF2B5EF4-FFF2-40B4-BE49-F238E27FC236}">
                <a16:creationId xmlns:a16="http://schemas.microsoft.com/office/drawing/2014/main" id="{8C548396-AAC7-FD46-865F-F57E02581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3268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two-line page title, click to add text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1B1F80-9239-A646-9D55-06779B82365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85800" y="2212848"/>
            <a:ext cx="5230368" cy="2693163"/>
          </a:xfrm>
        </p:spPr>
        <p:txBody>
          <a:bodyPr/>
          <a:lstStyle>
            <a:lvl1pPr>
              <a:spcBef>
                <a:spcPts val="6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2425" indent="-130175">
              <a:spcBef>
                <a:spcPts val="4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3875" indent="-120650"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68338" indent="-115888">
              <a:spcBef>
                <a:spcPts val="200"/>
              </a:spcBef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3C1943C-A020-7040-9469-18C8CA39D8B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272784" y="2212848"/>
            <a:ext cx="5230368" cy="2693163"/>
          </a:xfrm>
        </p:spPr>
        <p:txBody>
          <a:bodyPr/>
          <a:lstStyle>
            <a:lvl1pPr>
              <a:spcBef>
                <a:spcPts val="600"/>
              </a:spcBef>
              <a:defRPr lang="en-GB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lang="en-GB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2425" indent="-130175">
              <a:spcBef>
                <a:spcPts val="400"/>
              </a:spcBef>
              <a:defRPr lang="en-GB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3875" indent="-120650">
              <a:spcBef>
                <a:spcPts val="300"/>
              </a:spcBef>
              <a:defRPr lang="en-GB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68338" indent="-115888">
              <a:spcBef>
                <a:spcPts val="200"/>
              </a:spcBef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DD1FF68C-C63D-9049-856E-8DE70527D45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72784" y="1691640"/>
            <a:ext cx="5230368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none" spc="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79E41C9-D150-CF4D-83DC-664D90A1706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85800" y="1691640"/>
            <a:ext cx="5230368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none" spc="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FFA5844-1F93-B882-A174-37A52A1E3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303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7AD498-453D-3A49-801C-207237AA8CE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1694260"/>
            <a:ext cx="5233104" cy="25834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none" spc="0" baseline="0">
                <a:solidFill>
                  <a:srgbClr val="F693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F14A1EE1-3515-6C4C-BF67-D020866CAF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00" y="2212848"/>
            <a:ext cx="5232399" cy="2618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900"/>
              </a:spcBef>
              <a:defRPr lang="en-GB" sz="14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Click to add text column. Lorem ipsum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consetetur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sadipscing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elitr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nonumy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eirmod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tempor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invidunt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ut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labore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dolore magna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aliquyam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erat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voluptua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At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vero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eos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accusam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justo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duo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dolores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rebum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</a:t>
            </a:r>
          </a:p>
          <a:p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Stet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clita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kasd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gubergren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no sea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takimata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sanctus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est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Lorem ipsum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Lorem ipsum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consetetur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sadipscing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elitr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nonumy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eirmod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tempor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invidunt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ut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labore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dolore magna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aliquyam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erat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voluptua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At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vero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eos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accusam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justo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duo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dolores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rebum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Stet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clita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kasd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gubergren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</a:t>
            </a:r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</a:t>
            </a:r>
            <a:endParaRPr lang="en-GB" dirty="0">
              <a:solidFill>
                <a:srgbClr val="0E141F"/>
              </a:solidFill>
              <a:effectLst/>
              <a:latin typeface="GE Inspira Sans" panose="020B0503060000000003" pitchFamily="34" charset="77"/>
            </a:endParaRPr>
          </a:p>
        </p:txBody>
      </p:sp>
      <p:sp>
        <p:nvSpPr>
          <p:cNvPr id="12" name="Title 21">
            <a:extLst>
              <a:ext uri="{FF2B5EF4-FFF2-40B4-BE49-F238E27FC236}">
                <a16:creationId xmlns:a16="http://schemas.microsoft.com/office/drawing/2014/main" id="{90531025-6491-9E46-A705-C2686A2BF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3268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two-line page title, click to add text</a:t>
            </a:r>
            <a:br>
              <a:rPr lang="en-US" dirty="0"/>
            </a:br>
            <a:r>
              <a:rPr lang="en-US" dirty="0"/>
              <a:t>Lorem ipsum dolor sit amet, consetetur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D4D6145-1AA7-3C46-AF67-26B5558942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73098" y="1694260"/>
            <a:ext cx="5233104" cy="25834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none" spc="0" baseline="0">
                <a:solidFill>
                  <a:srgbClr val="F693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926BEE2D-A7D9-5646-87FD-AF37C7E756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73098" y="2208450"/>
            <a:ext cx="5232399" cy="2618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900"/>
              </a:spcBef>
              <a:defRPr lang="en-GB" sz="140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Click to add text column. Lorem ipsum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consetetur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sadipscing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elitr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nonumy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eirmod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tempor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invidunt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ut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labore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dolore magna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aliquyam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erat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voluptua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At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vero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eos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accusam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justo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duo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dolores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rebum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</a:t>
            </a:r>
          </a:p>
          <a:p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Stet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clita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kasd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gubergren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no sea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takimata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sanctus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est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Lorem ipsum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Lorem ipsum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sit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amet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consetetur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sadipscing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elitr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nonumy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eirmod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tempor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invidunt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ut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labore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dolore magna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aliquyam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erat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,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sed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diam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voluptua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At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vero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eos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accusam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justo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duo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dolores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ea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rebum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Stet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clita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kasd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 </a:t>
            </a:r>
            <a:r>
              <a:rPr lang="en-GB" dirty="0" err="1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gubergren</a:t>
            </a:r>
            <a:r>
              <a:rPr lang="en-GB" dirty="0">
                <a:solidFill>
                  <a:srgbClr val="0E141F"/>
                </a:solidFill>
                <a:effectLst/>
                <a:latin typeface="GE Inspira Sans" panose="020B0503060000000003" pitchFamily="34" charset="77"/>
              </a:rPr>
              <a:t>. </a:t>
            </a:r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</a:t>
            </a:r>
            <a:endParaRPr lang="en-GB" dirty="0">
              <a:solidFill>
                <a:srgbClr val="0E141F"/>
              </a:solidFill>
              <a:effectLst/>
              <a:latin typeface="GE Inspira Sans" panose="020B0503060000000003" pitchFamily="34" charset="77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FA6ABA-DC36-7206-4726-50E23EF52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341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column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1B766C1-163D-774F-93C3-892C358B0E0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799" y="2212848"/>
            <a:ext cx="3364992" cy="27129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 column. At vero eos et accusam et justo duo dolores et ea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amet. Lorem ipsum dolor sit amet, consetetur sadipscing elitr, sed diam nonumy eirmod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insed</a:t>
            </a:r>
            <a:r>
              <a:rPr lang="en-US" dirty="0"/>
              <a:t> et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vero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8F10E91-D897-2E47-8443-78B7BC0977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800" y="1691640"/>
            <a:ext cx="3364992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800" b="1" cap="none" spc="0" baseline="0">
                <a:solidFill>
                  <a:srgbClr val="F693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Title 21">
            <a:extLst>
              <a:ext uri="{FF2B5EF4-FFF2-40B4-BE49-F238E27FC236}">
                <a16:creationId xmlns:a16="http://schemas.microsoft.com/office/drawing/2014/main" id="{650BAF8E-9421-B540-892F-E189B1B78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4330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two-line page title, click to add text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endParaRPr lang="en-US" dirty="0"/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4DAB0286-3ED0-204A-A958-C7F11FC3BE7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19599" y="2190496"/>
            <a:ext cx="3364992" cy="27129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 column. At vero eos et accusam et justo duo dolores et ea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amet. Lorem ipsum dolor sit amet, consetetur sadipscing elitr, sed diam nonumy eirmod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insed</a:t>
            </a:r>
            <a:r>
              <a:rPr lang="en-US" dirty="0"/>
              <a:t> et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vero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et.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6E1B114D-3332-B341-948B-E9FA41B32CB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19599" y="1694180"/>
            <a:ext cx="3364992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800" b="1" cap="none" spc="0" baseline="0">
                <a:solidFill>
                  <a:srgbClr val="F693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60BEAE8D-4513-0F45-A839-A7E00155F27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33492" y="2212848"/>
            <a:ext cx="3364992" cy="27129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 column. At vero eos et accusam et justo duo dolores et ea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amet. Lorem ipsum dolor sit amet, consetetur sadipscing elitr, sed diam nonumy eirmod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insed</a:t>
            </a:r>
            <a:r>
              <a:rPr lang="en-US" dirty="0"/>
              <a:t> et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vero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et.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3E93588C-DCCF-1448-B911-F1920D4B6BC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33492" y="1691640"/>
            <a:ext cx="3364992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800" b="1" cap="none" spc="0" baseline="0">
                <a:solidFill>
                  <a:srgbClr val="F693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BA2274E-6CBB-EF36-2317-44DE2A3BB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671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 points - 2 colum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1">
            <a:extLst>
              <a:ext uri="{FF2B5EF4-FFF2-40B4-BE49-F238E27FC236}">
                <a16:creationId xmlns:a16="http://schemas.microsoft.com/office/drawing/2014/main" id="{8C548396-AAC7-FD46-865F-F57E02581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3268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two-line page title, click to add text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81B1F80-9239-A646-9D55-06779B82365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85800" y="2212848"/>
            <a:ext cx="5230368" cy="2693163"/>
          </a:xfrm>
        </p:spPr>
        <p:txBody>
          <a:bodyPr/>
          <a:lstStyle>
            <a:lvl1pPr>
              <a:spcBef>
                <a:spcPts val="6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2425" indent="-130175">
              <a:spcBef>
                <a:spcPts val="40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3875" indent="-120650">
              <a:spcBef>
                <a:spcPts val="3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68338" indent="-115888">
              <a:spcBef>
                <a:spcPts val="200"/>
              </a:spcBef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3C1943C-A020-7040-9469-18C8CA39D8B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272784" y="2212848"/>
            <a:ext cx="5230368" cy="2693163"/>
          </a:xfrm>
        </p:spPr>
        <p:txBody>
          <a:bodyPr/>
          <a:lstStyle>
            <a:lvl1pPr>
              <a:spcBef>
                <a:spcPts val="600"/>
              </a:spcBef>
              <a:defRPr lang="en-GB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600"/>
              </a:spcBef>
              <a:defRPr lang="en-GB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52425" indent="-130175">
              <a:spcBef>
                <a:spcPts val="400"/>
              </a:spcBef>
              <a:defRPr lang="en-GB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3875" indent="-120650">
              <a:spcBef>
                <a:spcPts val="300"/>
              </a:spcBef>
              <a:defRPr lang="en-GB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68338" indent="-115888">
              <a:spcBef>
                <a:spcPts val="200"/>
              </a:spcBef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DD1FF68C-C63D-9049-856E-8DE70527D45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72784" y="1691640"/>
            <a:ext cx="5230368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none" spc="0" baseline="0">
                <a:solidFill>
                  <a:srgbClr val="F693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79E41C9-D150-CF4D-83DC-664D90A1706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85800" y="1691640"/>
            <a:ext cx="5230368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cap="none" spc="0" baseline="0">
                <a:solidFill>
                  <a:srgbClr val="F693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FFA5844-1F93-B882-A174-37A52A1E3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53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48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+ imag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EF41C-AC35-0C4C-AAE9-765C25C862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rgbClr val="D0DAE6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CF569A7-0934-0F40-9834-76EF779D41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4556"/>
            <a:ext cx="4805360" cy="843279"/>
          </a:xfrm>
        </p:spPr>
        <p:txBody>
          <a:bodyPr/>
          <a:lstStyle>
            <a:lvl1pPr>
              <a:lnSpc>
                <a:spcPct val="100000"/>
              </a:lnSpc>
              <a:defRPr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two-line page title, </a:t>
            </a:r>
            <a:br>
              <a:rPr lang="en-US" dirty="0"/>
            </a:br>
            <a:r>
              <a:rPr lang="en-US" dirty="0"/>
              <a:t>click to add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80829BD-2985-294D-B987-91A0A07E1E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5800" y="1691640"/>
            <a:ext cx="4814435" cy="297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2000" b="1" cap="none" spc="0" baseline="0">
                <a:solidFill>
                  <a:srgbClr val="02A4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38343CF-1881-AA0E-C3A5-92655DD3B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0F0731A-9146-68CE-6437-6BE63A2F31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5800" y="2301240"/>
            <a:ext cx="4814435" cy="297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 column.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sed diam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insed</a:t>
            </a:r>
            <a:r>
              <a:rPr lang="en-US" dirty="0"/>
              <a:t> et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et.</a:t>
            </a:r>
          </a:p>
        </p:txBody>
      </p:sp>
    </p:spTree>
    <p:extLst>
      <p:ext uri="{BB962C8B-B14F-4D97-AF65-F5344CB8AC3E}">
        <p14:creationId xmlns:p14="http://schemas.microsoft.com/office/powerpoint/2010/main" val="3306732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+ imag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EF41C-AC35-0C4C-AAE9-765C25C862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rgbClr val="D0DAE6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CF569A7-0934-0F40-9834-76EF779D41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4556"/>
            <a:ext cx="4805360" cy="843279"/>
          </a:xfrm>
        </p:spPr>
        <p:txBody>
          <a:bodyPr/>
          <a:lstStyle>
            <a:lvl1pPr>
              <a:lnSpc>
                <a:spcPct val="100000"/>
              </a:lnSpc>
              <a:defRPr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two-line page title, </a:t>
            </a:r>
            <a:br>
              <a:rPr lang="en-US" dirty="0"/>
            </a:br>
            <a:r>
              <a:rPr lang="en-US" dirty="0"/>
              <a:t>click to add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80829BD-2985-294D-B987-91A0A07E1E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5800" y="1691640"/>
            <a:ext cx="4814435" cy="297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2000" b="1" cap="none" spc="0" baseline="0">
                <a:solidFill>
                  <a:srgbClr val="002D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38343CF-1881-AA0E-C3A5-92655DD3B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0F0731A-9146-68CE-6437-6BE63A2F31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5800" y="2301240"/>
            <a:ext cx="4814435" cy="297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 column.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sed diam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insed</a:t>
            </a:r>
            <a:r>
              <a:rPr lang="en-US" dirty="0"/>
              <a:t> et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et.</a:t>
            </a:r>
          </a:p>
        </p:txBody>
      </p:sp>
    </p:spTree>
    <p:extLst>
      <p:ext uri="{BB962C8B-B14F-4D97-AF65-F5344CB8AC3E}">
        <p14:creationId xmlns:p14="http://schemas.microsoft.com/office/powerpoint/2010/main" val="1373871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+ imag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EF41C-AC35-0C4C-AAE9-765C25C862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rgbClr val="D0DAE6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CF569A7-0934-0F40-9834-76EF779D41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4556"/>
            <a:ext cx="4805360" cy="843279"/>
          </a:xfrm>
        </p:spPr>
        <p:txBody>
          <a:bodyPr/>
          <a:lstStyle>
            <a:lvl1pPr>
              <a:lnSpc>
                <a:spcPct val="100000"/>
              </a:lnSpc>
              <a:defRPr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two-line page title, </a:t>
            </a:r>
            <a:br>
              <a:rPr lang="en-US" dirty="0"/>
            </a:br>
            <a:r>
              <a:rPr lang="en-US" dirty="0"/>
              <a:t>click to add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80829BD-2985-294D-B987-91A0A07E1E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5800" y="1691640"/>
            <a:ext cx="4814435" cy="297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2000" b="1" cap="none" spc="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38343CF-1881-AA0E-C3A5-92655DD3B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0F0731A-9146-68CE-6437-6BE63A2F31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5800" y="2301240"/>
            <a:ext cx="4814435" cy="297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 column.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sed diam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insed</a:t>
            </a:r>
            <a:r>
              <a:rPr lang="en-US" dirty="0"/>
              <a:t> et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et.</a:t>
            </a:r>
          </a:p>
        </p:txBody>
      </p:sp>
    </p:spTree>
    <p:extLst>
      <p:ext uri="{BB962C8B-B14F-4D97-AF65-F5344CB8AC3E}">
        <p14:creationId xmlns:p14="http://schemas.microsoft.com/office/powerpoint/2010/main" val="3719084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+ imag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EF41C-AC35-0C4C-AAE9-765C25C862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rgbClr val="D0DAE6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CF569A7-0934-0F40-9834-76EF779D41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4556"/>
            <a:ext cx="4805360" cy="843279"/>
          </a:xfrm>
        </p:spPr>
        <p:txBody>
          <a:bodyPr/>
          <a:lstStyle>
            <a:lvl1pPr>
              <a:lnSpc>
                <a:spcPct val="100000"/>
              </a:lnSpc>
              <a:defRPr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two-line page title, </a:t>
            </a:r>
            <a:br>
              <a:rPr lang="en-US" dirty="0"/>
            </a:br>
            <a:r>
              <a:rPr lang="en-US" dirty="0"/>
              <a:t>click to add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80829BD-2985-294D-B987-91A0A07E1E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5800" y="1691640"/>
            <a:ext cx="4814435" cy="297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2000" b="1" cap="none" spc="0" baseline="0">
                <a:solidFill>
                  <a:srgbClr val="6187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38343CF-1881-AA0E-C3A5-92655DD3B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0F0731A-9146-68CE-6437-6BE63A2F31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5800" y="2301240"/>
            <a:ext cx="4814435" cy="297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 column.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sed diam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insed</a:t>
            </a:r>
            <a:r>
              <a:rPr lang="en-US" dirty="0"/>
              <a:t> et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et.</a:t>
            </a:r>
          </a:p>
        </p:txBody>
      </p:sp>
    </p:spTree>
    <p:extLst>
      <p:ext uri="{BB962C8B-B14F-4D97-AF65-F5344CB8AC3E}">
        <p14:creationId xmlns:p14="http://schemas.microsoft.com/office/powerpoint/2010/main" val="954664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tro slide – image white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4958A1-AD9F-292D-ABA4-1F8838F6D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4984" y="2230358"/>
            <a:ext cx="8361498" cy="365125"/>
          </a:xfrm>
          <a:prstGeom prst="rect">
            <a:avLst/>
          </a:prstGeom>
        </p:spPr>
        <p:txBody>
          <a:bodyPr vert="horz" lIns="18288" tIns="0" rIns="0" bIns="0" rtlCol="0" anchor="ctr"/>
          <a:lstStyle>
            <a:lvl1pPr algn="l">
              <a:defRPr sz="1100" b="1" i="0" cap="none" spc="200" baseline="0">
                <a:solidFill>
                  <a:srgbClr val="002D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8E39A8-1D25-9FD1-EF04-8D6BE1ED50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4984" y="2766775"/>
            <a:ext cx="8361498" cy="2686539"/>
          </a:xfrm>
        </p:spPr>
        <p:txBody>
          <a:bodyPr wrap="square" lIns="0" rIns="90000" anchor="t">
            <a:noAutofit/>
          </a:bodyPr>
          <a:lstStyle>
            <a:lvl1pPr algn="l">
              <a:lnSpc>
                <a:spcPct val="100000"/>
              </a:lnSpc>
              <a:defRPr sz="5200" b="0" i="0" spc="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BTE’s presentation</a:t>
            </a:r>
            <a:br>
              <a:rPr lang="en-US" dirty="0"/>
            </a:br>
            <a:r>
              <a:rPr lang="en-US" dirty="0"/>
              <a:t>template title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108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py + imag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EF41C-AC35-0C4C-AAE9-765C25C862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rgbClr val="D0DAE6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CF569A7-0934-0F40-9834-76EF779D41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4556"/>
            <a:ext cx="4805360" cy="843279"/>
          </a:xfrm>
        </p:spPr>
        <p:txBody>
          <a:bodyPr/>
          <a:lstStyle>
            <a:lvl1pPr>
              <a:lnSpc>
                <a:spcPct val="100000"/>
              </a:lnSpc>
              <a:defRPr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two-line page title, </a:t>
            </a:r>
            <a:br>
              <a:rPr lang="en-US" dirty="0"/>
            </a:br>
            <a:r>
              <a:rPr lang="en-US" dirty="0"/>
              <a:t>click to add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80829BD-2985-294D-B987-91A0A07E1E1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85800" y="1691640"/>
            <a:ext cx="4814435" cy="297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2000" b="1" cap="none" spc="0" baseline="0">
                <a:solidFill>
                  <a:srgbClr val="F693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38343CF-1881-AA0E-C3A5-92655DD3B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0F0731A-9146-68CE-6437-6BE63A2F31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5800" y="2301240"/>
            <a:ext cx="4814435" cy="29799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1600" b="0" cap="none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 column.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sed diam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insed</a:t>
            </a:r>
            <a:r>
              <a:rPr lang="en-US" dirty="0"/>
              <a:t> et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et.</a:t>
            </a:r>
          </a:p>
        </p:txBody>
      </p:sp>
    </p:spTree>
    <p:extLst>
      <p:ext uri="{BB962C8B-B14F-4D97-AF65-F5344CB8AC3E}">
        <p14:creationId xmlns:p14="http://schemas.microsoft.com/office/powerpoint/2010/main" val="1519441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one-lin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EF41C-AC35-0C4C-AAE9-765C25C862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5799" y="1177160"/>
            <a:ext cx="10826496" cy="4800600"/>
          </a:xfrm>
          <a:prstGeom prst="rect">
            <a:avLst/>
          </a:prstGeom>
          <a:solidFill>
            <a:srgbClr val="D0DAE6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21">
            <a:extLst>
              <a:ext uri="{FF2B5EF4-FFF2-40B4-BE49-F238E27FC236}">
                <a16:creationId xmlns:a16="http://schemas.microsoft.com/office/drawing/2014/main" id="{4C75F391-57ED-D04E-A472-08667CE4E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403268"/>
            <a:ext cx="10826495" cy="46695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one-line page title, click to add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D5D71-2919-D2ED-4967-50BCB6957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EAC3E4-54EF-4B7A-2A47-620F2CA5423A}"/>
              </a:ext>
            </a:extLst>
          </p:cNvPr>
          <p:cNvSpPr txBox="1">
            <a:spLocks/>
          </p:cNvSpPr>
          <p:nvPr userDrawn="1"/>
        </p:nvSpPr>
        <p:spPr>
          <a:xfrm>
            <a:off x="498686" y="6184754"/>
            <a:ext cx="211556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005CB9"/>
                </a:solidFill>
                <a:latin typeface="GE Inspira Sans" panose="020B05030600000000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Bridge to Employment</a:t>
            </a:r>
          </a:p>
        </p:txBody>
      </p:sp>
    </p:spTree>
    <p:extLst>
      <p:ext uri="{BB962C8B-B14F-4D97-AF65-F5344CB8AC3E}">
        <p14:creationId xmlns:p14="http://schemas.microsoft.com/office/powerpoint/2010/main" val="1682728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wo-lin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EF41C-AC35-0C4C-AAE9-765C25C862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5800" y="1554480"/>
            <a:ext cx="10826496" cy="4423250"/>
          </a:xfrm>
          <a:prstGeom prst="rect">
            <a:avLst/>
          </a:prstGeom>
          <a:solidFill>
            <a:srgbClr val="D0DAE6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21">
            <a:extLst>
              <a:ext uri="{FF2B5EF4-FFF2-40B4-BE49-F238E27FC236}">
                <a16:creationId xmlns:a16="http://schemas.microsoft.com/office/drawing/2014/main" id="{4C75F391-57ED-D04E-A472-08667CE4E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4256"/>
            <a:ext cx="10432800" cy="89802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two-line page title, click to add text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B3EE85-7E28-4333-A892-D4FF33D78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ADC3DCA-BF45-A63F-A2A6-4F4CA14D8262}"/>
              </a:ext>
            </a:extLst>
          </p:cNvPr>
          <p:cNvSpPr txBox="1">
            <a:spLocks/>
          </p:cNvSpPr>
          <p:nvPr userDrawn="1"/>
        </p:nvSpPr>
        <p:spPr>
          <a:xfrm>
            <a:off x="498686" y="6184754"/>
            <a:ext cx="211556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rgbClr val="005CB9"/>
                </a:solidFill>
                <a:latin typeface="GE Inspira Sans" panose="020B05030600000000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Bridge to Employment</a:t>
            </a:r>
          </a:p>
        </p:txBody>
      </p:sp>
    </p:spTree>
    <p:extLst>
      <p:ext uri="{BB962C8B-B14F-4D97-AF65-F5344CB8AC3E}">
        <p14:creationId xmlns:p14="http://schemas.microsoft.com/office/powerpoint/2010/main" val="2424242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EF41C-AC35-0C4C-AAE9-765C25C862A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0800" cy="6858000"/>
          </a:xfrm>
          <a:prstGeom prst="rect">
            <a:avLst/>
          </a:prstGeom>
          <a:solidFill>
            <a:srgbClr val="D0DAE6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rgbClr val="6187B6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E8726E-0B7B-0C49-880A-1A9896F7B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6187B6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649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-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9DDF737-58DA-8D45-9F22-FF686E79ADF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7283" y="5004473"/>
            <a:ext cx="2737631" cy="3452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1" spc="0" baseline="0">
                <a:solidFill>
                  <a:schemeClr val="bg2"/>
                </a:solidFill>
                <a:latin typeface="GE Inspira Sans" panose="020B0503060000000003" pitchFamily="34" charset="77"/>
              </a:defRPr>
            </a:lvl1pPr>
            <a:lvl2pPr marL="457200" indent="0">
              <a:buFontTx/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1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1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584D057-E362-B948-B79A-F70BAE538D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8064" y="4724996"/>
            <a:ext cx="2736850" cy="165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spc="50" baseline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bg2"/>
                </a:solidFill>
              </a:defRPr>
            </a:lvl2pPr>
            <a:lvl3pPr>
              <a:defRPr sz="12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C45CAE5-B981-2E2E-146B-3B3826B42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C56F9-8874-DDB5-5C3D-1CECDD0D802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1675" y="1881188"/>
            <a:ext cx="10059988" cy="2655887"/>
          </a:xfrm>
        </p:spPr>
        <p:txBody>
          <a:bodyPr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Click here to add a quote.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sed diam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insed</a:t>
            </a:r>
            <a:r>
              <a:rPr lang="en-US" dirty="0"/>
              <a:t> et fugit.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D76D91-052F-5C6E-BDAB-A3AF78FFAD41}"/>
              </a:ext>
            </a:extLst>
          </p:cNvPr>
          <p:cNvSpPr/>
          <p:nvPr userDrawn="1"/>
        </p:nvSpPr>
        <p:spPr>
          <a:xfrm>
            <a:off x="687283" y="1042289"/>
            <a:ext cx="460800" cy="460800"/>
          </a:xfrm>
          <a:prstGeom prst="rect">
            <a:avLst/>
          </a:prstGeom>
          <a:solidFill>
            <a:srgbClr val="02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750263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-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48B5F72-FC7E-76E9-028F-6EB954D20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B8DEAA1-7BD1-0BF9-E9E3-9B97382334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1675" y="1881188"/>
            <a:ext cx="10059988" cy="2655887"/>
          </a:xfrm>
        </p:spPr>
        <p:txBody>
          <a:bodyPr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Click here to add a quote.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sed diam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insed</a:t>
            </a:r>
            <a:r>
              <a:rPr lang="en-US" dirty="0"/>
              <a:t> et fugit.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EE9996D-3A21-9989-EB0A-CC85FFC96C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7283" y="5004473"/>
            <a:ext cx="2737631" cy="3452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1" spc="0" baseline="0">
                <a:solidFill>
                  <a:schemeClr val="bg2"/>
                </a:solidFill>
                <a:latin typeface="GE Inspira Sans" panose="020B0503060000000003" pitchFamily="34" charset="77"/>
              </a:defRPr>
            </a:lvl1pPr>
            <a:lvl2pPr marL="457200" indent="0">
              <a:buFontTx/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1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1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EDC0024-319F-7D42-36D3-265AA52B7C8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8064" y="4724996"/>
            <a:ext cx="2736850" cy="165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spc="50" baseline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bg2"/>
                </a:solidFill>
              </a:defRPr>
            </a:lvl2pPr>
            <a:lvl3pPr>
              <a:defRPr sz="12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42F5C9-2B63-6AF6-E486-EEDAABE8C90F}"/>
              </a:ext>
            </a:extLst>
          </p:cNvPr>
          <p:cNvSpPr/>
          <p:nvPr userDrawn="1"/>
        </p:nvSpPr>
        <p:spPr>
          <a:xfrm>
            <a:off x="687283" y="1042289"/>
            <a:ext cx="460800" cy="460800"/>
          </a:xfrm>
          <a:prstGeom prst="rect">
            <a:avLst/>
          </a:prstGeom>
          <a:solidFill>
            <a:srgbClr val="F69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548659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67C9F53C-D48C-4E42-8AAF-6B4A845430CA}"/>
              </a:ext>
            </a:extLst>
          </p:cNvPr>
          <p:cNvSpPr>
            <a:spLocks/>
          </p:cNvSpPr>
          <p:nvPr userDrawn="1"/>
        </p:nvSpPr>
        <p:spPr bwMode="auto">
          <a:xfrm>
            <a:off x="661931" y="2128087"/>
            <a:ext cx="612648" cy="45719"/>
          </a:xfrm>
          <a:custGeom>
            <a:avLst/>
            <a:gdLst>
              <a:gd name="T0" fmla="*/ 961 w 1006"/>
              <a:gd name="T1" fmla="*/ 90 h 90"/>
              <a:gd name="T2" fmla="*/ 961 w 1006"/>
              <a:gd name="T3" fmla="*/ 90 h 90"/>
              <a:gd name="T4" fmla="*/ 45 w 1006"/>
              <a:gd name="T5" fmla="*/ 90 h 90"/>
              <a:gd name="T6" fmla="*/ 0 w 1006"/>
              <a:gd name="T7" fmla="*/ 44 h 90"/>
              <a:gd name="T8" fmla="*/ 45 w 1006"/>
              <a:gd name="T9" fmla="*/ 0 h 90"/>
              <a:gd name="T10" fmla="*/ 961 w 1006"/>
              <a:gd name="T11" fmla="*/ 0 h 90"/>
              <a:gd name="T12" fmla="*/ 1006 w 1006"/>
              <a:gd name="T13" fmla="*/ 44 h 90"/>
              <a:gd name="T14" fmla="*/ 961 w 1006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6" h="90">
                <a:moveTo>
                  <a:pt x="961" y="90"/>
                </a:moveTo>
                <a:lnTo>
                  <a:pt x="961" y="90"/>
                </a:lnTo>
                <a:lnTo>
                  <a:pt x="45" y="90"/>
                </a:lnTo>
                <a:cubicBezTo>
                  <a:pt x="20" y="90"/>
                  <a:pt x="0" y="69"/>
                  <a:pt x="0" y="44"/>
                </a:cubicBezTo>
                <a:cubicBezTo>
                  <a:pt x="0" y="20"/>
                  <a:pt x="20" y="0"/>
                  <a:pt x="45" y="0"/>
                </a:cubicBezTo>
                <a:lnTo>
                  <a:pt x="961" y="0"/>
                </a:lnTo>
                <a:cubicBezTo>
                  <a:pt x="985" y="0"/>
                  <a:pt x="1006" y="20"/>
                  <a:pt x="1006" y="44"/>
                </a:cubicBezTo>
                <a:cubicBezTo>
                  <a:pt x="1006" y="69"/>
                  <a:pt x="985" y="90"/>
                  <a:pt x="961" y="90"/>
                </a:cubicBezTo>
                <a:close/>
              </a:path>
            </a:pathLst>
          </a:custGeom>
          <a:solidFill>
            <a:srgbClr val="D1DAE3"/>
          </a:solidFill>
          <a:ln w="12700">
            <a:solidFill>
              <a:srgbClr val="D1DAE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B312E9-A238-F909-335D-99B4DD38F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A3E9804-F225-E644-C1B9-AEF9868075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1675" y="2384425"/>
            <a:ext cx="10059988" cy="2655887"/>
          </a:xfrm>
        </p:spPr>
        <p:txBody>
          <a:bodyPr>
            <a:normAutofit/>
          </a:bodyPr>
          <a:lstStyle>
            <a:lvl1pPr>
              <a:defRPr sz="4400" i="0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Statement Here</a:t>
            </a:r>
          </a:p>
        </p:txBody>
      </p:sp>
    </p:spTree>
    <p:extLst>
      <p:ext uri="{BB962C8B-B14F-4D97-AF65-F5344CB8AC3E}">
        <p14:creationId xmlns:p14="http://schemas.microsoft.com/office/powerpoint/2010/main" val="1871787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hough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32A19A-06A4-ED82-9A3D-2713423CE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06213C4-92E1-8B22-C46C-8B74A4646F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1675" y="1692763"/>
            <a:ext cx="10059988" cy="2655887"/>
          </a:xfrm>
        </p:spPr>
        <p:txBody>
          <a:bodyPr>
            <a:normAutofit/>
          </a:bodyPr>
          <a:lstStyle>
            <a:lvl1pPr>
              <a:defRPr sz="6600" i="0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Single thought here</a:t>
            </a:r>
          </a:p>
        </p:txBody>
      </p:sp>
    </p:spTree>
    <p:extLst>
      <p:ext uri="{BB962C8B-B14F-4D97-AF65-F5344CB8AC3E}">
        <p14:creationId xmlns:p14="http://schemas.microsoft.com/office/powerpoint/2010/main" val="1296009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though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32A19A-06A4-ED82-9A3D-2713423CE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21">
            <a:extLst>
              <a:ext uri="{FF2B5EF4-FFF2-40B4-BE49-F238E27FC236}">
                <a16:creationId xmlns:a16="http://schemas.microsoft.com/office/drawing/2014/main" id="{21A5E5F8-FCDB-FB90-0C8B-1B993F5D5D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2073018"/>
            <a:ext cx="5553713" cy="1097469"/>
          </a:xfrm>
        </p:spPr>
        <p:txBody>
          <a:bodyPr tIns="648000"/>
          <a:lstStyle>
            <a:lvl1pPr>
              <a:lnSpc>
                <a:spcPts val="4000"/>
              </a:lnSpc>
              <a:defRPr sz="12000" b="1" spc="0">
                <a:solidFill>
                  <a:srgbClr val="02A4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130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5247958-8FC7-DAB5-7CEE-256965C2155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295400" y="1568665"/>
            <a:ext cx="5567363" cy="1693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1" cap="all" spc="100" baseline="0">
                <a:solidFill>
                  <a:srgbClr val="002D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 dirty="0"/>
              <a:t>countries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4791570-71A4-0A2A-F310-3DB5C060EE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95400" y="3895543"/>
            <a:ext cx="5580062" cy="10137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spc="50" baseline="0">
                <a:solidFill>
                  <a:srgbClr val="002D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FAD86F-BE20-F89A-383E-8937917CC078}"/>
              </a:ext>
            </a:extLst>
          </p:cNvPr>
          <p:cNvSpPr/>
          <p:nvPr userDrawn="1"/>
        </p:nvSpPr>
        <p:spPr>
          <a:xfrm>
            <a:off x="1295400" y="3520683"/>
            <a:ext cx="3495640" cy="36576"/>
          </a:xfrm>
          <a:prstGeom prst="rect">
            <a:avLst/>
          </a:prstGeom>
          <a:solidFill>
            <a:srgbClr val="02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70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-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0099154-061C-F04E-951B-E726EE3E66E3}"/>
              </a:ext>
            </a:extLst>
          </p:cNvPr>
          <p:cNvSpPr/>
          <p:nvPr userDrawn="1"/>
        </p:nvSpPr>
        <p:spPr>
          <a:xfrm>
            <a:off x="687283" y="1042289"/>
            <a:ext cx="460800" cy="460800"/>
          </a:xfrm>
          <a:prstGeom prst="rect">
            <a:avLst/>
          </a:prstGeom>
          <a:solidFill>
            <a:srgbClr val="002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9DDF737-58DA-8D45-9F22-FF686E79ADF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7283" y="5004473"/>
            <a:ext cx="2737631" cy="3452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1" spc="0" baseline="0">
                <a:solidFill>
                  <a:schemeClr val="bg2"/>
                </a:solidFill>
                <a:latin typeface="GE Inspira Sans" panose="020B0503060000000003" pitchFamily="34" charset="77"/>
              </a:defRPr>
            </a:lvl1pPr>
            <a:lvl2pPr marL="457200" indent="0">
              <a:buFontTx/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1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1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584D057-E362-B948-B79A-F70BAE538D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8064" y="4724996"/>
            <a:ext cx="2736850" cy="165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spc="50" baseline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bg2"/>
                </a:solidFill>
              </a:defRPr>
            </a:lvl2pPr>
            <a:lvl3pPr>
              <a:defRPr sz="12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C45CAE5-B981-2E2E-146B-3B3826B42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C56F9-8874-DDB5-5C3D-1CECDD0D802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1675" y="1881188"/>
            <a:ext cx="10059988" cy="2655887"/>
          </a:xfrm>
        </p:spPr>
        <p:txBody>
          <a:bodyPr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Click here to add a quote.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sed diam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insed</a:t>
            </a:r>
            <a:r>
              <a:rPr lang="en-US" dirty="0"/>
              <a:t> et fugit.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772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tro slide – image white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EDA6804-5DFF-0F47-9799-B370D29E52FF}"/>
              </a:ext>
            </a:extLst>
          </p:cNvPr>
          <p:cNvSpPr txBox="1">
            <a:spLocks/>
          </p:cNvSpPr>
          <p:nvPr userDrawn="1"/>
        </p:nvSpPr>
        <p:spPr>
          <a:xfrm>
            <a:off x="515938" y="758457"/>
            <a:ext cx="8361498" cy="2915786"/>
          </a:xfrm>
          <a:prstGeom prst="rect">
            <a:avLst/>
          </a:prstGeom>
        </p:spPr>
        <p:txBody>
          <a:bodyPr vert="horz" wrap="square" lIns="0" tIns="45720" rIns="90000" bIns="45720" rtlCol="0" anchor="t">
            <a:noAutofit/>
          </a:bodyPr>
          <a:lstStyle>
            <a:lvl1pPr algn="l" defTabSz="914400" rtl="0" eaLnBrk="1" latinLnBrk="0" hangingPunct="1">
              <a:lnSpc>
                <a:spcPts val="7200"/>
              </a:lnSpc>
              <a:spcBef>
                <a:spcPct val="0"/>
              </a:spcBef>
              <a:buNone/>
              <a:defRPr sz="5400" b="0" i="0" kern="1200" spc="-100" baseline="0">
                <a:solidFill>
                  <a:schemeClr val="bg1"/>
                </a:solidFill>
                <a:latin typeface="GE Inspira Sans" panose="020B0503060000000003" pitchFamily="34" charset="77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04F9749-1CB0-AE3A-B721-98E0EE278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4984" y="5682561"/>
            <a:ext cx="8361498" cy="365125"/>
          </a:xfrm>
          <a:prstGeom prst="rect">
            <a:avLst/>
          </a:prstGeom>
        </p:spPr>
        <p:txBody>
          <a:bodyPr vert="horz" lIns="18288" tIns="0" rIns="0" bIns="0" rtlCol="0" anchor="ctr"/>
          <a:lstStyle>
            <a:lvl1pPr algn="l">
              <a:defRPr sz="1100" b="1" i="0" cap="none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3B2FB3-F61D-AEF6-D5DF-727F872881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3076" y="2216350"/>
            <a:ext cx="8361498" cy="2686539"/>
          </a:xfrm>
        </p:spPr>
        <p:txBody>
          <a:bodyPr wrap="square" lIns="0" rIns="90000" anchor="t">
            <a:noAutofit/>
          </a:bodyPr>
          <a:lstStyle>
            <a:lvl1pPr algn="l">
              <a:lnSpc>
                <a:spcPct val="100000"/>
              </a:lnSpc>
              <a:defRPr sz="52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BTE’s presentation</a:t>
            </a:r>
            <a:br>
              <a:rPr lang="en-US" dirty="0"/>
            </a:br>
            <a:r>
              <a:rPr lang="en-US" dirty="0"/>
              <a:t>template title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380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-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591773F-432D-414C-8EDF-11F1A298D784}"/>
              </a:ext>
            </a:extLst>
          </p:cNvPr>
          <p:cNvSpPr txBox="1"/>
          <p:nvPr userDrawn="1"/>
        </p:nvSpPr>
        <p:spPr>
          <a:xfrm>
            <a:off x="685800" y="1045390"/>
            <a:ext cx="460799" cy="738664"/>
          </a:xfrm>
          <a:prstGeom prst="rect">
            <a:avLst/>
          </a:prstGeom>
          <a:noFill/>
        </p:spPr>
        <p:txBody>
          <a:bodyPr wrap="square" lIns="90000" tIns="0" rIns="90000" bIns="0" rtlCol="0" anchor="ctr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48B5F72-FC7E-76E9-028F-6EB954D20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B8DEAA1-7BD1-0BF9-E9E3-9B97382334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1675" y="1881188"/>
            <a:ext cx="10059988" cy="2655887"/>
          </a:xfrm>
        </p:spPr>
        <p:txBody>
          <a:bodyPr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Click here to add a quote.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sed diam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insed</a:t>
            </a:r>
            <a:r>
              <a:rPr lang="en-US" dirty="0"/>
              <a:t> et fugit.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EE9996D-3A21-9989-EB0A-CC85FFC96C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7283" y="5004473"/>
            <a:ext cx="2737631" cy="3452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1" spc="0" baseline="0">
                <a:solidFill>
                  <a:schemeClr val="bg2"/>
                </a:solidFill>
                <a:latin typeface="GE Inspira Sans" panose="020B0503060000000003" pitchFamily="34" charset="77"/>
              </a:defRPr>
            </a:lvl1pPr>
            <a:lvl2pPr marL="457200" indent="0">
              <a:buFontTx/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1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1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EDC0024-319F-7D42-36D3-265AA52B7C8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8064" y="4724996"/>
            <a:ext cx="2736850" cy="165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spc="50" baseline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bg2"/>
                </a:solidFill>
              </a:defRPr>
            </a:lvl2pPr>
            <a:lvl3pPr>
              <a:defRPr sz="12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AECD85-C6F9-F135-7139-1105394CA83F}"/>
              </a:ext>
            </a:extLst>
          </p:cNvPr>
          <p:cNvSpPr/>
          <p:nvPr userDrawn="1"/>
        </p:nvSpPr>
        <p:spPr>
          <a:xfrm>
            <a:off x="687283" y="1042289"/>
            <a:ext cx="460800" cy="460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554968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67C9F53C-D48C-4E42-8AAF-6B4A845430CA}"/>
              </a:ext>
            </a:extLst>
          </p:cNvPr>
          <p:cNvSpPr>
            <a:spLocks/>
          </p:cNvSpPr>
          <p:nvPr userDrawn="1"/>
        </p:nvSpPr>
        <p:spPr bwMode="auto">
          <a:xfrm>
            <a:off x="661931" y="2128087"/>
            <a:ext cx="612648" cy="45719"/>
          </a:xfrm>
          <a:custGeom>
            <a:avLst/>
            <a:gdLst>
              <a:gd name="T0" fmla="*/ 961 w 1006"/>
              <a:gd name="T1" fmla="*/ 90 h 90"/>
              <a:gd name="T2" fmla="*/ 961 w 1006"/>
              <a:gd name="T3" fmla="*/ 90 h 90"/>
              <a:gd name="T4" fmla="*/ 45 w 1006"/>
              <a:gd name="T5" fmla="*/ 90 h 90"/>
              <a:gd name="T6" fmla="*/ 0 w 1006"/>
              <a:gd name="T7" fmla="*/ 44 h 90"/>
              <a:gd name="T8" fmla="*/ 45 w 1006"/>
              <a:gd name="T9" fmla="*/ 0 h 90"/>
              <a:gd name="T10" fmla="*/ 961 w 1006"/>
              <a:gd name="T11" fmla="*/ 0 h 90"/>
              <a:gd name="T12" fmla="*/ 1006 w 1006"/>
              <a:gd name="T13" fmla="*/ 44 h 90"/>
              <a:gd name="T14" fmla="*/ 961 w 1006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6" h="90">
                <a:moveTo>
                  <a:pt x="961" y="90"/>
                </a:moveTo>
                <a:lnTo>
                  <a:pt x="961" y="90"/>
                </a:lnTo>
                <a:lnTo>
                  <a:pt x="45" y="90"/>
                </a:lnTo>
                <a:cubicBezTo>
                  <a:pt x="20" y="90"/>
                  <a:pt x="0" y="69"/>
                  <a:pt x="0" y="44"/>
                </a:cubicBezTo>
                <a:cubicBezTo>
                  <a:pt x="0" y="20"/>
                  <a:pt x="20" y="0"/>
                  <a:pt x="45" y="0"/>
                </a:cubicBezTo>
                <a:lnTo>
                  <a:pt x="961" y="0"/>
                </a:lnTo>
                <a:cubicBezTo>
                  <a:pt x="985" y="0"/>
                  <a:pt x="1006" y="20"/>
                  <a:pt x="1006" y="44"/>
                </a:cubicBezTo>
                <a:cubicBezTo>
                  <a:pt x="1006" y="69"/>
                  <a:pt x="985" y="90"/>
                  <a:pt x="961" y="90"/>
                </a:cubicBezTo>
                <a:close/>
              </a:path>
            </a:pathLst>
          </a:custGeom>
          <a:solidFill>
            <a:srgbClr val="D1DAE3"/>
          </a:solidFill>
          <a:ln w="12700">
            <a:solidFill>
              <a:srgbClr val="D1DAE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B312E9-A238-F909-335D-99B4DD38F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A3E9804-F225-E644-C1B9-AEF9868075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1675" y="2384425"/>
            <a:ext cx="10059988" cy="2655887"/>
          </a:xfrm>
        </p:spPr>
        <p:txBody>
          <a:bodyPr>
            <a:normAutofit/>
          </a:bodyPr>
          <a:lstStyle>
            <a:lvl1pPr>
              <a:defRPr sz="4400" i="0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Statement Here</a:t>
            </a:r>
          </a:p>
        </p:txBody>
      </p:sp>
    </p:spTree>
    <p:extLst>
      <p:ext uri="{BB962C8B-B14F-4D97-AF65-F5344CB8AC3E}">
        <p14:creationId xmlns:p14="http://schemas.microsoft.com/office/powerpoint/2010/main" val="37940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though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32A19A-06A4-ED82-9A3D-2713423CE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06213C4-92E1-8B22-C46C-8B74A4646F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1675" y="1692763"/>
            <a:ext cx="10059988" cy="2655887"/>
          </a:xfrm>
        </p:spPr>
        <p:txBody>
          <a:bodyPr>
            <a:normAutofit/>
          </a:bodyPr>
          <a:lstStyle>
            <a:lvl1pPr>
              <a:defRPr sz="6600" i="0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Single thought here</a:t>
            </a:r>
          </a:p>
        </p:txBody>
      </p:sp>
    </p:spTree>
    <p:extLst>
      <p:ext uri="{BB962C8B-B14F-4D97-AF65-F5344CB8AC3E}">
        <p14:creationId xmlns:p14="http://schemas.microsoft.com/office/powerpoint/2010/main" val="4266286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though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32A19A-06A4-ED82-9A3D-2713423CE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21">
            <a:extLst>
              <a:ext uri="{FF2B5EF4-FFF2-40B4-BE49-F238E27FC236}">
                <a16:creationId xmlns:a16="http://schemas.microsoft.com/office/drawing/2014/main" id="{21A5E5F8-FCDB-FB90-0C8B-1B993F5D5D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2073018"/>
            <a:ext cx="5553713" cy="1097469"/>
          </a:xfrm>
        </p:spPr>
        <p:txBody>
          <a:bodyPr tIns="648000"/>
          <a:lstStyle>
            <a:lvl1pPr>
              <a:lnSpc>
                <a:spcPts val="4000"/>
              </a:lnSpc>
              <a:defRPr sz="12000" b="1" spc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130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5247958-8FC7-DAB5-7CEE-256965C2155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295400" y="1568665"/>
            <a:ext cx="5567363" cy="1693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1" cap="all" spc="100" baseline="0">
                <a:solidFill>
                  <a:srgbClr val="002D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 dirty="0"/>
              <a:t>countries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4791570-71A4-0A2A-F310-3DB5C060EE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95400" y="3895543"/>
            <a:ext cx="5580062" cy="10137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spc="50" baseline="0">
                <a:solidFill>
                  <a:srgbClr val="002D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FAD86F-BE20-F89A-383E-8937917CC078}"/>
              </a:ext>
            </a:extLst>
          </p:cNvPr>
          <p:cNvSpPr/>
          <p:nvPr userDrawn="1"/>
        </p:nvSpPr>
        <p:spPr>
          <a:xfrm>
            <a:off x="1295400" y="3520683"/>
            <a:ext cx="3495640" cy="36576"/>
          </a:xfrm>
          <a:prstGeom prst="rect">
            <a:avLst/>
          </a:prstGeom>
          <a:solidFill>
            <a:srgbClr val="002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D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67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slide-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0099154-061C-F04E-951B-E726EE3E66E3}"/>
              </a:ext>
            </a:extLst>
          </p:cNvPr>
          <p:cNvSpPr/>
          <p:nvPr userDrawn="1"/>
        </p:nvSpPr>
        <p:spPr>
          <a:xfrm>
            <a:off x="687283" y="1042289"/>
            <a:ext cx="460800" cy="460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9DDF737-58DA-8D45-9F22-FF686E79ADF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7283" y="5004473"/>
            <a:ext cx="2737631" cy="3452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1" spc="0" baseline="0">
                <a:solidFill>
                  <a:schemeClr val="bg2"/>
                </a:solidFill>
                <a:latin typeface="GE Inspira Sans" panose="020B0503060000000003" pitchFamily="34" charset="77"/>
              </a:defRPr>
            </a:lvl1pPr>
            <a:lvl2pPr marL="457200" indent="0">
              <a:buFontTx/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1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1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584D057-E362-B948-B79A-F70BAE538D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8064" y="4724996"/>
            <a:ext cx="2736850" cy="165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spc="50" baseline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bg2"/>
                </a:solidFill>
              </a:defRPr>
            </a:lvl2pPr>
            <a:lvl3pPr>
              <a:defRPr sz="12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C45CAE5-B981-2E2E-146B-3B3826B42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C56F9-8874-DDB5-5C3D-1CECDD0D802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1675" y="1881188"/>
            <a:ext cx="10059988" cy="2655887"/>
          </a:xfrm>
        </p:spPr>
        <p:txBody>
          <a:bodyPr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Click here to add a quote.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sed diam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insed</a:t>
            </a:r>
            <a:r>
              <a:rPr lang="en-US" dirty="0"/>
              <a:t> et fugit.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2614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slide-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591773F-432D-414C-8EDF-11F1A298D784}"/>
              </a:ext>
            </a:extLst>
          </p:cNvPr>
          <p:cNvSpPr txBox="1"/>
          <p:nvPr userDrawn="1"/>
        </p:nvSpPr>
        <p:spPr>
          <a:xfrm>
            <a:off x="685800" y="1045390"/>
            <a:ext cx="460799" cy="738664"/>
          </a:xfrm>
          <a:prstGeom prst="rect">
            <a:avLst/>
          </a:prstGeom>
          <a:noFill/>
        </p:spPr>
        <p:txBody>
          <a:bodyPr wrap="square" lIns="90000" tIns="0" rIns="90000" bIns="0" rtlCol="0" anchor="ctr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48B5F72-FC7E-76E9-028F-6EB954D20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B8DEAA1-7BD1-0BF9-E9E3-9B97382334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1675" y="1881188"/>
            <a:ext cx="10059988" cy="2655887"/>
          </a:xfrm>
        </p:spPr>
        <p:txBody>
          <a:bodyPr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Click here to add a quote.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sed diam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insed</a:t>
            </a:r>
            <a:r>
              <a:rPr lang="en-US" dirty="0"/>
              <a:t> et fugit.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EE9996D-3A21-9989-EB0A-CC85FFC96C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7283" y="5004473"/>
            <a:ext cx="2737631" cy="3452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1" spc="0" baseline="0">
                <a:solidFill>
                  <a:schemeClr val="bg2"/>
                </a:solidFill>
                <a:latin typeface="GE Inspira Sans" panose="020B0503060000000003" pitchFamily="34" charset="77"/>
              </a:defRPr>
            </a:lvl1pPr>
            <a:lvl2pPr marL="457200" indent="0">
              <a:buFontTx/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1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1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EDC0024-319F-7D42-36D3-265AA52B7C8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8064" y="4724996"/>
            <a:ext cx="2736850" cy="165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spc="50" baseline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bg2"/>
                </a:solidFill>
              </a:defRPr>
            </a:lvl2pPr>
            <a:lvl3pPr>
              <a:defRPr sz="12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AECD85-C6F9-F135-7139-1105394CA83F}"/>
              </a:ext>
            </a:extLst>
          </p:cNvPr>
          <p:cNvSpPr/>
          <p:nvPr userDrawn="1"/>
        </p:nvSpPr>
        <p:spPr>
          <a:xfrm>
            <a:off x="687283" y="1042289"/>
            <a:ext cx="460800" cy="460800"/>
          </a:xfrm>
          <a:prstGeom prst="rect">
            <a:avLst/>
          </a:prstGeom>
          <a:solidFill>
            <a:srgbClr val="F69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360433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tem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67C9F53C-D48C-4E42-8AAF-6B4A845430CA}"/>
              </a:ext>
            </a:extLst>
          </p:cNvPr>
          <p:cNvSpPr>
            <a:spLocks/>
          </p:cNvSpPr>
          <p:nvPr userDrawn="1"/>
        </p:nvSpPr>
        <p:spPr bwMode="auto">
          <a:xfrm>
            <a:off x="661931" y="2128087"/>
            <a:ext cx="612648" cy="45719"/>
          </a:xfrm>
          <a:custGeom>
            <a:avLst/>
            <a:gdLst>
              <a:gd name="T0" fmla="*/ 961 w 1006"/>
              <a:gd name="T1" fmla="*/ 90 h 90"/>
              <a:gd name="T2" fmla="*/ 961 w 1006"/>
              <a:gd name="T3" fmla="*/ 90 h 90"/>
              <a:gd name="T4" fmla="*/ 45 w 1006"/>
              <a:gd name="T5" fmla="*/ 90 h 90"/>
              <a:gd name="T6" fmla="*/ 0 w 1006"/>
              <a:gd name="T7" fmla="*/ 44 h 90"/>
              <a:gd name="T8" fmla="*/ 45 w 1006"/>
              <a:gd name="T9" fmla="*/ 0 h 90"/>
              <a:gd name="T10" fmla="*/ 961 w 1006"/>
              <a:gd name="T11" fmla="*/ 0 h 90"/>
              <a:gd name="T12" fmla="*/ 1006 w 1006"/>
              <a:gd name="T13" fmla="*/ 44 h 90"/>
              <a:gd name="T14" fmla="*/ 961 w 1006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6" h="90">
                <a:moveTo>
                  <a:pt x="961" y="90"/>
                </a:moveTo>
                <a:lnTo>
                  <a:pt x="961" y="90"/>
                </a:lnTo>
                <a:lnTo>
                  <a:pt x="45" y="90"/>
                </a:lnTo>
                <a:cubicBezTo>
                  <a:pt x="20" y="90"/>
                  <a:pt x="0" y="69"/>
                  <a:pt x="0" y="44"/>
                </a:cubicBezTo>
                <a:cubicBezTo>
                  <a:pt x="0" y="20"/>
                  <a:pt x="20" y="0"/>
                  <a:pt x="45" y="0"/>
                </a:cubicBezTo>
                <a:lnTo>
                  <a:pt x="961" y="0"/>
                </a:lnTo>
                <a:cubicBezTo>
                  <a:pt x="985" y="0"/>
                  <a:pt x="1006" y="20"/>
                  <a:pt x="1006" y="44"/>
                </a:cubicBezTo>
                <a:cubicBezTo>
                  <a:pt x="1006" y="69"/>
                  <a:pt x="985" y="90"/>
                  <a:pt x="961" y="90"/>
                </a:cubicBezTo>
                <a:close/>
              </a:path>
            </a:pathLst>
          </a:custGeom>
          <a:solidFill>
            <a:srgbClr val="D1DAE3"/>
          </a:solidFill>
          <a:ln w="12700">
            <a:solidFill>
              <a:srgbClr val="D1DAE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B312E9-A238-F909-335D-99B4DD38F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A3E9804-F225-E644-C1B9-AEF9868075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1675" y="2384425"/>
            <a:ext cx="10059988" cy="2655887"/>
          </a:xfrm>
        </p:spPr>
        <p:txBody>
          <a:bodyPr>
            <a:normAutofit/>
          </a:bodyPr>
          <a:lstStyle>
            <a:lvl1pPr>
              <a:defRPr sz="4400" i="0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Statement Here</a:t>
            </a:r>
          </a:p>
        </p:txBody>
      </p:sp>
    </p:spTree>
    <p:extLst>
      <p:ext uri="{BB962C8B-B14F-4D97-AF65-F5344CB8AC3E}">
        <p14:creationId xmlns:p14="http://schemas.microsoft.com/office/powerpoint/2010/main" val="1098647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ngle though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32A19A-06A4-ED82-9A3D-2713423CE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06213C4-92E1-8B22-C46C-8B74A4646F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1675" y="1692763"/>
            <a:ext cx="10059988" cy="2655887"/>
          </a:xfrm>
        </p:spPr>
        <p:txBody>
          <a:bodyPr>
            <a:normAutofit/>
          </a:bodyPr>
          <a:lstStyle>
            <a:lvl1pPr>
              <a:defRPr sz="6600" i="0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Single thought here</a:t>
            </a:r>
          </a:p>
        </p:txBody>
      </p:sp>
    </p:spTree>
    <p:extLst>
      <p:ext uri="{BB962C8B-B14F-4D97-AF65-F5344CB8AC3E}">
        <p14:creationId xmlns:p14="http://schemas.microsoft.com/office/powerpoint/2010/main" val="2941262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though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32A19A-06A4-ED82-9A3D-2713423CE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21">
            <a:extLst>
              <a:ext uri="{FF2B5EF4-FFF2-40B4-BE49-F238E27FC236}">
                <a16:creationId xmlns:a16="http://schemas.microsoft.com/office/drawing/2014/main" id="{21A5E5F8-FCDB-FB90-0C8B-1B993F5D5D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2073018"/>
            <a:ext cx="5553713" cy="1097469"/>
          </a:xfrm>
        </p:spPr>
        <p:txBody>
          <a:bodyPr tIns="648000"/>
          <a:lstStyle>
            <a:lvl1pPr>
              <a:lnSpc>
                <a:spcPts val="4000"/>
              </a:lnSpc>
              <a:defRPr sz="12000" b="1" spc="0">
                <a:solidFill>
                  <a:srgbClr val="F693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130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5247958-8FC7-DAB5-7CEE-256965C2155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295400" y="1568665"/>
            <a:ext cx="5567363" cy="1693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1" cap="all" spc="100" baseline="0">
                <a:solidFill>
                  <a:srgbClr val="002D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 dirty="0"/>
              <a:t>countries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4791570-71A4-0A2A-F310-3DB5C060EE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95400" y="3895543"/>
            <a:ext cx="5580062" cy="10137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spc="50" baseline="0">
                <a:solidFill>
                  <a:srgbClr val="002D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FAD86F-BE20-F89A-383E-8937917CC078}"/>
              </a:ext>
            </a:extLst>
          </p:cNvPr>
          <p:cNvSpPr/>
          <p:nvPr userDrawn="1"/>
        </p:nvSpPr>
        <p:spPr>
          <a:xfrm>
            <a:off x="1295400" y="3520683"/>
            <a:ext cx="3495640" cy="365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D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57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slide-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0099154-061C-F04E-951B-E726EE3E66E3}"/>
              </a:ext>
            </a:extLst>
          </p:cNvPr>
          <p:cNvSpPr/>
          <p:nvPr userDrawn="1"/>
        </p:nvSpPr>
        <p:spPr>
          <a:xfrm>
            <a:off x="687283" y="1042289"/>
            <a:ext cx="460800" cy="460800"/>
          </a:xfrm>
          <a:prstGeom prst="rect">
            <a:avLst/>
          </a:prstGeom>
          <a:solidFill>
            <a:srgbClr val="618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9DDF737-58DA-8D45-9F22-FF686E79ADF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7283" y="5004473"/>
            <a:ext cx="2737631" cy="3452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1" spc="0" baseline="0">
                <a:solidFill>
                  <a:schemeClr val="bg2"/>
                </a:solidFill>
                <a:latin typeface="GE Inspira Sans" panose="020B0503060000000003" pitchFamily="34" charset="77"/>
              </a:defRPr>
            </a:lvl1pPr>
            <a:lvl2pPr marL="457200" indent="0">
              <a:buFontTx/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1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1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584D057-E362-B948-B79A-F70BAE538D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8064" y="4724996"/>
            <a:ext cx="2736850" cy="165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spc="50" baseline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bg2"/>
                </a:solidFill>
              </a:defRPr>
            </a:lvl2pPr>
            <a:lvl3pPr>
              <a:defRPr sz="12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C45CAE5-B981-2E2E-146B-3B3826B42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C56F9-8874-DDB5-5C3D-1CECDD0D802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1675" y="1881188"/>
            <a:ext cx="10059988" cy="2655887"/>
          </a:xfrm>
        </p:spPr>
        <p:txBody>
          <a:bodyPr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Click here to add a quote.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sed diam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insed</a:t>
            </a:r>
            <a:r>
              <a:rPr lang="en-US" dirty="0"/>
              <a:t> et fugit.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9877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 slide – image white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223D22A-76CC-9843-33DB-0BA28A1DC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4984" y="2230358"/>
            <a:ext cx="8361498" cy="365125"/>
          </a:xfrm>
          <a:prstGeom prst="rect">
            <a:avLst/>
          </a:prstGeom>
        </p:spPr>
        <p:txBody>
          <a:bodyPr vert="horz" lIns="18288" tIns="0" rIns="0" bIns="0" rtlCol="0" anchor="ctr"/>
          <a:lstStyle>
            <a:lvl1pPr algn="l">
              <a:defRPr sz="1100" b="1" i="0" cap="none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FD6705-D079-748F-13E9-7CA7F1E579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4984" y="2766775"/>
            <a:ext cx="8361498" cy="2686539"/>
          </a:xfrm>
        </p:spPr>
        <p:txBody>
          <a:bodyPr wrap="square" lIns="0" rIns="90000" anchor="t">
            <a:noAutofit/>
          </a:bodyPr>
          <a:lstStyle>
            <a:lvl1pPr algn="l">
              <a:lnSpc>
                <a:spcPct val="100000"/>
              </a:lnSpc>
              <a:defRPr sz="52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BTE’s presentation</a:t>
            </a:r>
            <a:br>
              <a:rPr lang="en-US" dirty="0"/>
            </a:br>
            <a:r>
              <a:rPr lang="en-US" dirty="0"/>
              <a:t>template title example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670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slide-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591773F-432D-414C-8EDF-11F1A298D784}"/>
              </a:ext>
            </a:extLst>
          </p:cNvPr>
          <p:cNvSpPr txBox="1"/>
          <p:nvPr userDrawn="1"/>
        </p:nvSpPr>
        <p:spPr>
          <a:xfrm>
            <a:off x="685800" y="1045390"/>
            <a:ext cx="460799" cy="738664"/>
          </a:xfrm>
          <a:prstGeom prst="rect">
            <a:avLst/>
          </a:prstGeom>
          <a:noFill/>
        </p:spPr>
        <p:txBody>
          <a:bodyPr wrap="square" lIns="90000" tIns="0" rIns="90000" bIns="0" rtlCol="0" anchor="ctr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48B5F72-FC7E-76E9-028F-6EB954D20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B8DEAA1-7BD1-0BF9-E9E3-9B97382334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1675" y="1881188"/>
            <a:ext cx="10059988" cy="2655887"/>
          </a:xfrm>
        </p:spPr>
        <p:txBody>
          <a:bodyPr/>
          <a:lstStyle>
            <a:lvl1pPr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Click here to add a quote.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sed diam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insed</a:t>
            </a:r>
            <a:r>
              <a:rPr lang="en-US" dirty="0"/>
              <a:t> et fugit.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EE9996D-3A21-9989-EB0A-CC85FFC96C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7283" y="5004473"/>
            <a:ext cx="2737631" cy="3452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1" spc="0" baseline="0">
                <a:solidFill>
                  <a:schemeClr val="bg2"/>
                </a:solidFill>
                <a:latin typeface="GE Inspira Sans" panose="020B0503060000000003" pitchFamily="34" charset="77"/>
              </a:defRPr>
            </a:lvl1pPr>
            <a:lvl2pPr marL="457200" indent="0">
              <a:buFontTx/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1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1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EDC0024-319F-7D42-36D3-265AA52B7C8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8064" y="4724996"/>
            <a:ext cx="2736850" cy="1651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spc="50" baseline="0">
                <a:solidFill>
                  <a:schemeClr val="bg2"/>
                </a:solidFill>
              </a:defRPr>
            </a:lvl1pPr>
            <a:lvl2pPr>
              <a:defRPr sz="1200">
                <a:solidFill>
                  <a:schemeClr val="bg2"/>
                </a:solidFill>
              </a:defRPr>
            </a:lvl2pPr>
            <a:lvl3pPr>
              <a:defRPr sz="1200">
                <a:solidFill>
                  <a:schemeClr val="bg2"/>
                </a:solidFill>
              </a:defRPr>
            </a:lvl3pPr>
            <a:lvl4pPr>
              <a:defRPr sz="1200">
                <a:solidFill>
                  <a:schemeClr val="bg2"/>
                </a:solidFill>
              </a:defRPr>
            </a:lvl4pPr>
            <a:lvl5pPr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AECD85-C6F9-F135-7139-1105394CA83F}"/>
              </a:ext>
            </a:extLst>
          </p:cNvPr>
          <p:cNvSpPr/>
          <p:nvPr userDrawn="1"/>
        </p:nvSpPr>
        <p:spPr>
          <a:xfrm>
            <a:off x="687283" y="1042289"/>
            <a:ext cx="460800" cy="460800"/>
          </a:xfrm>
          <a:prstGeom prst="rect">
            <a:avLst/>
          </a:prstGeom>
          <a:solidFill>
            <a:srgbClr val="F69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221432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tem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67C9F53C-D48C-4E42-8AAF-6B4A845430CA}"/>
              </a:ext>
            </a:extLst>
          </p:cNvPr>
          <p:cNvSpPr>
            <a:spLocks/>
          </p:cNvSpPr>
          <p:nvPr userDrawn="1"/>
        </p:nvSpPr>
        <p:spPr bwMode="auto">
          <a:xfrm>
            <a:off x="661931" y="2128087"/>
            <a:ext cx="612648" cy="45719"/>
          </a:xfrm>
          <a:custGeom>
            <a:avLst/>
            <a:gdLst>
              <a:gd name="T0" fmla="*/ 961 w 1006"/>
              <a:gd name="T1" fmla="*/ 90 h 90"/>
              <a:gd name="T2" fmla="*/ 961 w 1006"/>
              <a:gd name="T3" fmla="*/ 90 h 90"/>
              <a:gd name="T4" fmla="*/ 45 w 1006"/>
              <a:gd name="T5" fmla="*/ 90 h 90"/>
              <a:gd name="T6" fmla="*/ 0 w 1006"/>
              <a:gd name="T7" fmla="*/ 44 h 90"/>
              <a:gd name="T8" fmla="*/ 45 w 1006"/>
              <a:gd name="T9" fmla="*/ 0 h 90"/>
              <a:gd name="T10" fmla="*/ 961 w 1006"/>
              <a:gd name="T11" fmla="*/ 0 h 90"/>
              <a:gd name="T12" fmla="*/ 1006 w 1006"/>
              <a:gd name="T13" fmla="*/ 44 h 90"/>
              <a:gd name="T14" fmla="*/ 961 w 1006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06" h="90">
                <a:moveTo>
                  <a:pt x="961" y="90"/>
                </a:moveTo>
                <a:lnTo>
                  <a:pt x="961" y="90"/>
                </a:lnTo>
                <a:lnTo>
                  <a:pt x="45" y="90"/>
                </a:lnTo>
                <a:cubicBezTo>
                  <a:pt x="20" y="90"/>
                  <a:pt x="0" y="69"/>
                  <a:pt x="0" y="44"/>
                </a:cubicBezTo>
                <a:cubicBezTo>
                  <a:pt x="0" y="20"/>
                  <a:pt x="20" y="0"/>
                  <a:pt x="45" y="0"/>
                </a:cubicBezTo>
                <a:lnTo>
                  <a:pt x="961" y="0"/>
                </a:lnTo>
                <a:cubicBezTo>
                  <a:pt x="985" y="0"/>
                  <a:pt x="1006" y="20"/>
                  <a:pt x="1006" y="44"/>
                </a:cubicBezTo>
                <a:cubicBezTo>
                  <a:pt x="1006" y="69"/>
                  <a:pt x="985" y="90"/>
                  <a:pt x="961" y="90"/>
                </a:cubicBezTo>
                <a:close/>
              </a:path>
            </a:pathLst>
          </a:custGeom>
          <a:solidFill>
            <a:srgbClr val="D1DAE3"/>
          </a:solidFill>
          <a:ln w="12700">
            <a:solidFill>
              <a:srgbClr val="D1DAE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B312E9-A238-F909-335D-99B4DD38F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A3E9804-F225-E644-C1B9-AEF9868075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1675" y="2384425"/>
            <a:ext cx="10059988" cy="2655887"/>
          </a:xfrm>
        </p:spPr>
        <p:txBody>
          <a:bodyPr>
            <a:normAutofit/>
          </a:bodyPr>
          <a:lstStyle>
            <a:lvl1pPr>
              <a:defRPr sz="4400" i="0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Statement Here</a:t>
            </a:r>
          </a:p>
        </p:txBody>
      </p:sp>
    </p:spTree>
    <p:extLst>
      <p:ext uri="{BB962C8B-B14F-4D97-AF65-F5344CB8AC3E}">
        <p14:creationId xmlns:p14="http://schemas.microsoft.com/office/powerpoint/2010/main" val="620286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ngle though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32A19A-06A4-ED82-9A3D-2713423CE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1F4382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06213C4-92E1-8B22-C46C-8B74A4646F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1675" y="1692763"/>
            <a:ext cx="10059988" cy="2655887"/>
          </a:xfrm>
        </p:spPr>
        <p:txBody>
          <a:bodyPr>
            <a:normAutofit/>
          </a:bodyPr>
          <a:lstStyle>
            <a:lvl1pPr>
              <a:defRPr sz="6600" i="0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Single thought here</a:t>
            </a:r>
          </a:p>
        </p:txBody>
      </p:sp>
    </p:spTree>
    <p:extLst>
      <p:ext uri="{BB962C8B-B14F-4D97-AF65-F5344CB8AC3E}">
        <p14:creationId xmlns:p14="http://schemas.microsoft.com/office/powerpoint/2010/main" val="303143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ngle though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32A19A-06A4-ED82-9A3D-2713423CE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21">
            <a:extLst>
              <a:ext uri="{FF2B5EF4-FFF2-40B4-BE49-F238E27FC236}">
                <a16:creationId xmlns:a16="http://schemas.microsoft.com/office/drawing/2014/main" id="{21A5E5F8-FCDB-FB90-0C8B-1B993F5D5D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2073018"/>
            <a:ext cx="5553713" cy="1097469"/>
          </a:xfrm>
        </p:spPr>
        <p:txBody>
          <a:bodyPr tIns="648000"/>
          <a:lstStyle>
            <a:lvl1pPr>
              <a:lnSpc>
                <a:spcPts val="4000"/>
              </a:lnSpc>
              <a:defRPr sz="12000" b="1" spc="0">
                <a:solidFill>
                  <a:srgbClr val="6187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130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5247958-8FC7-DAB5-7CEE-256965C2155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295400" y="1568665"/>
            <a:ext cx="5567363" cy="1693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1" cap="all" spc="100" baseline="0">
                <a:solidFill>
                  <a:srgbClr val="002D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 dirty="0"/>
              <a:t>countries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4791570-71A4-0A2A-F310-3DB5C060EE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95400" y="3895543"/>
            <a:ext cx="5580062" cy="10137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spc="50" baseline="0">
                <a:solidFill>
                  <a:srgbClr val="002D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FAD86F-BE20-F89A-383E-8937917CC078}"/>
              </a:ext>
            </a:extLst>
          </p:cNvPr>
          <p:cNvSpPr/>
          <p:nvPr userDrawn="1"/>
        </p:nvSpPr>
        <p:spPr>
          <a:xfrm>
            <a:off x="1295400" y="3520683"/>
            <a:ext cx="3495640" cy="36576"/>
          </a:xfrm>
          <a:prstGeom prst="rect">
            <a:avLst/>
          </a:prstGeom>
          <a:solidFill>
            <a:srgbClr val="F69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D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25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istics slide">
    <p:bg>
      <p:bgPr>
        <a:solidFill>
          <a:srgbClr val="F69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9BA1AB95-4CF8-7A49-D6BB-3500DF76C902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85800" y="1856252"/>
            <a:ext cx="3364992" cy="2360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1" cap="all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 dirty="0"/>
              <a:t>Statistic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DB8D8B2-1BF3-5A3F-254F-88F459276991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406650" y="1856252"/>
            <a:ext cx="3364992" cy="2360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1" cap="all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 dirty="0"/>
              <a:t>Statistic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05F53C01-1A4F-F111-33A5-BD80CCD2E926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129016" y="1865376"/>
            <a:ext cx="3364992" cy="2307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1" cap="all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 dirty="0"/>
              <a:t>Statistic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D8A739F-BB87-A784-17B0-3B2DC319DD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08165" y="2160082"/>
            <a:ext cx="3364992" cy="1254635"/>
          </a:xfrm>
          <a:prstGeom prst="rect">
            <a:avLst/>
          </a:prstGeom>
        </p:spPr>
        <p:txBody>
          <a:bodyPr lIns="0" tIns="64800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200" spc="-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72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72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72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7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4,000+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5F94645B-334C-0E4B-02F0-28B1FEBBDD1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9016" y="2158895"/>
            <a:ext cx="3364992" cy="1254125"/>
          </a:xfrm>
          <a:prstGeom prst="rect">
            <a:avLst/>
          </a:prstGeom>
        </p:spPr>
        <p:txBody>
          <a:bodyPr lIns="0" tIns="64800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200" spc="-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8,000+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C8E73585-E2CB-B419-C09C-2542B12EBA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800" y="2158385"/>
            <a:ext cx="3364992" cy="1254635"/>
          </a:xfrm>
          <a:prstGeom prst="rect">
            <a:avLst/>
          </a:prstGeom>
        </p:spPr>
        <p:txBody>
          <a:bodyPr lIns="0" tIns="64800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200" spc="-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72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72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72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7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130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681A5AB-630C-D55F-DFE0-59C3ED80351D}"/>
              </a:ext>
            </a:extLst>
          </p:cNvPr>
          <p:cNvSpPr/>
          <p:nvPr userDrawn="1"/>
        </p:nvSpPr>
        <p:spPr>
          <a:xfrm>
            <a:off x="685800" y="3496949"/>
            <a:ext cx="3364992" cy="36576"/>
          </a:xfrm>
          <a:prstGeom prst="rect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23AC865-98C9-7DBB-FAFB-40111F860556}"/>
              </a:ext>
            </a:extLst>
          </p:cNvPr>
          <p:cNvSpPr/>
          <p:nvPr userDrawn="1"/>
        </p:nvSpPr>
        <p:spPr>
          <a:xfrm>
            <a:off x="4406650" y="3496949"/>
            <a:ext cx="3364992" cy="36576"/>
          </a:xfrm>
          <a:prstGeom prst="rect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7B042F-A689-C6A1-CC0A-49756A6B7DA8}"/>
              </a:ext>
            </a:extLst>
          </p:cNvPr>
          <p:cNvSpPr/>
          <p:nvPr userDrawn="1"/>
        </p:nvSpPr>
        <p:spPr>
          <a:xfrm>
            <a:off x="8129016" y="3496949"/>
            <a:ext cx="3364992" cy="36576"/>
          </a:xfrm>
          <a:prstGeom prst="rect">
            <a:avLst/>
          </a:prstGeom>
          <a:solidFill>
            <a:srgbClr val="F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Slide Number Placeholder 5">
            <a:extLst>
              <a:ext uri="{FF2B5EF4-FFF2-40B4-BE49-F238E27FC236}">
                <a16:creationId xmlns:a16="http://schemas.microsoft.com/office/drawing/2014/main" id="{BB92E183-B697-5029-A661-60279B774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0C9E7C72-2087-55D6-3AD2-2DC469239C38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85800" y="3696775"/>
            <a:ext cx="3364992" cy="2360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0" cap="none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08758CF3-1E84-89ED-1BCC-AED83C01B76E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406650" y="3696775"/>
            <a:ext cx="3364992" cy="2360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0" cap="none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74C18255-DE19-2D3D-5236-92CA559B647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8129016" y="3705899"/>
            <a:ext cx="3364992" cy="2307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0" cap="none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086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statistics slide">
    <p:bg>
      <p:bgPr>
        <a:solidFill>
          <a:srgbClr val="1F43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F9706017-F825-8319-D5C7-E8B33EBDB89D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85800" y="1856252"/>
            <a:ext cx="3364992" cy="2360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1" cap="all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 dirty="0"/>
              <a:t>Statistic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EB34F3B3-AC5A-092C-8414-35A8FD9E0F8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406650" y="1856252"/>
            <a:ext cx="3364992" cy="2360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1" cap="all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 dirty="0"/>
              <a:t>Statistic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325BB9F-4533-BA2B-0280-DF2211941103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129016" y="1865376"/>
            <a:ext cx="3364992" cy="2307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1" cap="all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 dirty="0"/>
              <a:t>Statistic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70103042-84DE-9538-B8B3-63449A9282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08165" y="2160082"/>
            <a:ext cx="3364992" cy="1254635"/>
          </a:xfrm>
          <a:prstGeom prst="rect">
            <a:avLst/>
          </a:prstGeom>
        </p:spPr>
        <p:txBody>
          <a:bodyPr lIns="0" tIns="64800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200" spc="-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72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72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72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7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4,000+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432011D9-6DB7-B42C-1E42-938B07FF34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9016" y="2158895"/>
            <a:ext cx="3364992" cy="1254125"/>
          </a:xfrm>
          <a:prstGeom prst="rect">
            <a:avLst/>
          </a:prstGeom>
        </p:spPr>
        <p:txBody>
          <a:bodyPr lIns="0" tIns="64800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200" spc="-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8,000+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A4974C04-8BCC-0B4E-3F8F-D67224CDEFE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800" y="2158385"/>
            <a:ext cx="3364992" cy="1254635"/>
          </a:xfrm>
          <a:prstGeom prst="rect">
            <a:avLst/>
          </a:prstGeom>
        </p:spPr>
        <p:txBody>
          <a:bodyPr lIns="0" tIns="64800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200" spc="-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72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72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72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7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130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CA57321-2F4E-3465-3C31-3F2EE2897226}"/>
              </a:ext>
            </a:extLst>
          </p:cNvPr>
          <p:cNvSpPr/>
          <p:nvPr userDrawn="1"/>
        </p:nvSpPr>
        <p:spPr>
          <a:xfrm>
            <a:off x="685800" y="3496949"/>
            <a:ext cx="3364992" cy="36576"/>
          </a:xfrm>
          <a:prstGeom prst="rect">
            <a:avLst/>
          </a:prstGeom>
          <a:solidFill>
            <a:srgbClr val="618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088D5DD-509D-1033-FC22-A2FBF0FF2110}"/>
              </a:ext>
            </a:extLst>
          </p:cNvPr>
          <p:cNvSpPr/>
          <p:nvPr userDrawn="1"/>
        </p:nvSpPr>
        <p:spPr>
          <a:xfrm>
            <a:off x="4406650" y="3496949"/>
            <a:ext cx="3364992" cy="36576"/>
          </a:xfrm>
          <a:prstGeom prst="rect">
            <a:avLst/>
          </a:prstGeom>
          <a:solidFill>
            <a:srgbClr val="618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E9630D2-1F95-6F8B-5A42-54BA027A6C73}"/>
              </a:ext>
            </a:extLst>
          </p:cNvPr>
          <p:cNvSpPr/>
          <p:nvPr userDrawn="1"/>
        </p:nvSpPr>
        <p:spPr>
          <a:xfrm>
            <a:off x="8129016" y="3496949"/>
            <a:ext cx="3364992" cy="36576"/>
          </a:xfrm>
          <a:prstGeom prst="rect">
            <a:avLst/>
          </a:prstGeom>
          <a:solidFill>
            <a:srgbClr val="618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6B1480AB-5C7C-D288-D094-AC1575190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EE89750A-241B-8573-9CA9-81DAE0BA2FD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85800" y="3696775"/>
            <a:ext cx="3364992" cy="2360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0" cap="none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68E4785-D779-C212-DA8B-692BA41E1888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406650" y="3696775"/>
            <a:ext cx="3364992" cy="2360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0" cap="none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7C16A9F9-7F88-1691-9205-DF5D3731BBA3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8129016" y="3705899"/>
            <a:ext cx="3364992" cy="2307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0" cap="none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430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statistics slide">
    <p:bg>
      <p:bgPr>
        <a:solidFill>
          <a:srgbClr val="6187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F9706017-F825-8319-D5C7-E8B33EBDB89D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85800" y="1856252"/>
            <a:ext cx="3364992" cy="2360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1" cap="all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 dirty="0"/>
              <a:t>Statistic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EB34F3B3-AC5A-092C-8414-35A8FD9E0F8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406650" y="1856252"/>
            <a:ext cx="3364992" cy="2360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1" cap="all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 dirty="0"/>
              <a:t>Statistic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325BB9F-4533-BA2B-0280-DF2211941103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129016" y="1865376"/>
            <a:ext cx="3364992" cy="2307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1" cap="all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 dirty="0"/>
              <a:t>Statistic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70103042-84DE-9538-B8B3-63449A9282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08165" y="2160082"/>
            <a:ext cx="3364992" cy="1254635"/>
          </a:xfrm>
          <a:prstGeom prst="rect">
            <a:avLst/>
          </a:prstGeom>
        </p:spPr>
        <p:txBody>
          <a:bodyPr lIns="0" tIns="64800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200" spc="-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72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72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72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7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4,000+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432011D9-6DB7-B42C-1E42-938B07FF34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9016" y="2158895"/>
            <a:ext cx="3364992" cy="1254125"/>
          </a:xfrm>
          <a:prstGeom prst="rect">
            <a:avLst/>
          </a:prstGeom>
        </p:spPr>
        <p:txBody>
          <a:bodyPr lIns="0" tIns="64800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200" spc="-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8,000+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A4974C04-8BCC-0B4E-3F8F-D67224CDEFE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800" y="2158385"/>
            <a:ext cx="3364992" cy="1254635"/>
          </a:xfrm>
          <a:prstGeom prst="rect">
            <a:avLst/>
          </a:prstGeom>
        </p:spPr>
        <p:txBody>
          <a:bodyPr lIns="0" tIns="648000" rIns="0" bIns="0"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200" spc="-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72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72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72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7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130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CA57321-2F4E-3465-3C31-3F2EE2897226}"/>
              </a:ext>
            </a:extLst>
          </p:cNvPr>
          <p:cNvSpPr/>
          <p:nvPr userDrawn="1"/>
        </p:nvSpPr>
        <p:spPr>
          <a:xfrm>
            <a:off x="685800" y="3496949"/>
            <a:ext cx="3364992" cy="36576"/>
          </a:xfrm>
          <a:prstGeom prst="rect">
            <a:avLst/>
          </a:prstGeom>
          <a:solidFill>
            <a:srgbClr val="002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088D5DD-509D-1033-FC22-A2FBF0FF2110}"/>
              </a:ext>
            </a:extLst>
          </p:cNvPr>
          <p:cNvSpPr/>
          <p:nvPr userDrawn="1"/>
        </p:nvSpPr>
        <p:spPr>
          <a:xfrm>
            <a:off x="4406650" y="3496949"/>
            <a:ext cx="3364992" cy="36576"/>
          </a:xfrm>
          <a:prstGeom prst="rect">
            <a:avLst/>
          </a:prstGeom>
          <a:solidFill>
            <a:srgbClr val="002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E9630D2-1F95-6F8B-5A42-54BA027A6C73}"/>
              </a:ext>
            </a:extLst>
          </p:cNvPr>
          <p:cNvSpPr/>
          <p:nvPr userDrawn="1"/>
        </p:nvSpPr>
        <p:spPr>
          <a:xfrm>
            <a:off x="8129016" y="3496949"/>
            <a:ext cx="3364992" cy="36576"/>
          </a:xfrm>
          <a:prstGeom prst="rect">
            <a:avLst/>
          </a:prstGeom>
          <a:solidFill>
            <a:srgbClr val="002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6B1480AB-5C7C-D288-D094-AC1575190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EE89750A-241B-8573-9CA9-81DAE0BA2FD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85800" y="3696775"/>
            <a:ext cx="3364992" cy="2360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0" cap="none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68E4785-D779-C212-DA8B-692BA41E1888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406650" y="3696775"/>
            <a:ext cx="3364992" cy="2360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0" cap="none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7C16A9F9-7F88-1691-9205-DF5D3731BBA3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8129016" y="3705899"/>
            <a:ext cx="3364992" cy="2307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 sz="1150" b="0" cap="none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GE Inspira Sans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421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98D20083-8B89-C241-8C88-0C28005D446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85800" y="1691640"/>
            <a:ext cx="6227762" cy="4103687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DE96A8-29DD-5B47-91D1-F00B410D1642}"/>
              </a:ext>
            </a:extLst>
          </p:cNvPr>
          <p:cNvSpPr txBox="1"/>
          <p:nvPr userDrawn="1"/>
        </p:nvSpPr>
        <p:spPr>
          <a:xfrm>
            <a:off x="8598568" y="65291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itle 21">
            <a:extLst>
              <a:ext uri="{FF2B5EF4-FFF2-40B4-BE49-F238E27FC236}">
                <a16:creationId xmlns:a16="http://schemas.microsoft.com/office/drawing/2014/main" id="{E19CD5B2-B72A-5C46-85B6-16BCAA94C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3598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This is a two-line page title, click to add text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A9432C-9AEA-7113-0D0C-96B6D6E88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012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- text right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2477D48A-DF73-024C-B726-6B438A48CC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77100" y="2212848"/>
            <a:ext cx="4216908" cy="36319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text. At vero eos et accusam et justo duo dolores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et </a:t>
            </a:r>
            <a:r>
              <a:rPr lang="en-US" dirty="0" err="1"/>
              <a:t>justo</a:t>
            </a:r>
            <a:r>
              <a:rPr lang="en-US" dirty="0"/>
              <a:t> duo amet. </a:t>
            </a:r>
          </a:p>
          <a:p>
            <a:pPr lvl="0"/>
            <a:r>
              <a:rPr lang="en-US" dirty="0"/>
              <a:t>Lorem ipsum dolor sit amet, consetetur sadipscing elitr, sed diam nonumy eirmod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At vero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</a:t>
            </a:r>
          </a:p>
        </p:txBody>
      </p:sp>
      <p:sp>
        <p:nvSpPr>
          <p:cNvPr id="13" name="Table Placeholder 2">
            <a:extLst>
              <a:ext uri="{FF2B5EF4-FFF2-40B4-BE49-F238E27FC236}">
                <a16:creationId xmlns:a16="http://schemas.microsoft.com/office/drawing/2014/main" id="{1493D8DE-C696-C641-B026-7F4DAA5915B3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85800" y="1691640"/>
            <a:ext cx="6227762" cy="4103687"/>
          </a:xfrm>
          <a:prstGeom prst="rect">
            <a:avLst/>
          </a:prstGeom>
        </p:spPr>
        <p:txBody>
          <a:bodyPr/>
          <a:lstStyle>
            <a:lvl1pPr>
              <a:defRPr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A5A6701-76D1-DF42-80C5-1CB53A257B4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77100" y="1691640"/>
            <a:ext cx="4216908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2000" b="1" cap="none" spc="0" baseline="0">
                <a:solidFill>
                  <a:srgbClr val="02A4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itle 21">
            <a:extLst>
              <a:ext uri="{FF2B5EF4-FFF2-40B4-BE49-F238E27FC236}">
                <a16:creationId xmlns:a16="http://schemas.microsoft.com/office/drawing/2014/main" id="{5DA3FCDB-DC28-C746-B914-E25DB11C7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3268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two-line page title, click to add text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5E6E61-D6B0-1E1E-DB02-E98654548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13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08FEBF4-498C-644C-A463-BFF5AF6F5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16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tro slide – image white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ED59D5-2F62-04DA-84C7-FB37C5B69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4984" y="1746267"/>
            <a:ext cx="8361498" cy="365125"/>
          </a:xfrm>
          <a:prstGeom prst="rect">
            <a:avLst/>
          </a:prstGeom>
        </p:spPr>
        <p:txBody>
          <a:bodyPr vert="horz" lIns="18288" tIns="0" rIns="0" bIns="0" rtlCol="0" anchor="ctr"/>
          <a:lstStyle>
            <a:lvl1pPr algn="l">
              <a:defRPr sz="1100" b="1" i="0" cap="none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2E9E40-6FF1-1612-E63F-5226BDF15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4984" y="2282684"/>
            <a:ext cx="5361432" cy="2686539"/>
          </a:xfrm>
        </p:spPr>
        <p:txBody>
          <a:bodyPr wrap="square" lIns="0" rIns="90000" anchor="t">
            <a:noAutofit/>
          </a:bodyPr>
          <a:lstStyle>
            <a:lvl1pPr algn="l">
              <a:lnSpc>
                <a:spcPct val="100000"/>
              </a:lnSpc>
              <a:defRPr sz="52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BTE’s presentation</a:t>
            </a:r>
            <a:br>
              <a:rPr lang="en-US" dirty="0"/>
            </a:br>
            <a:r>
              <a:rPr lang="en-US" dirty="0"/>
              <a:t>template title example</a:t>
            </a:r>
            <a:endParaRPr lang="en-GB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CE75895-B466-BA71-0DE5-84C3E875AB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46977" y="1036320"/>
            <a:ext cx="5145024" cy="4937443"/>
          </a:xfrm>
          <a:solidFill>
            <a:schemeClr val="bg1">
              <a:alpha val="46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39DF55F-F97A-B1AD-D507-9326B7FE7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885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51067-710B-7C49-BE90-2F12DCECD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91640"/>
            <a:ext cx="5230368" cy="411480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4E21041-D6CA-6E44-8DB1-2DD3533A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115"/>
            <a:ext cx="10515599" cy="1037502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E172489-B115-ED42-B8B1-EDF1645BCB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2784" y="1691640"/>
            <a:ext cx="5230368" cy="411480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DE9743-5E68-9ED2-82EB-0FBE5950C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9448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F9B4D-4F63-2F4B-8566-0D934C3A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681163"/>
            <a:ext cx="5230368" cy="823912"/>
          </a:xfrm>
          <a:prstGeom prst="rect">
            <a:avLst/>
          </a:prstGeom>
        </p:spPr>
        <p:txBody>
          <a:bodyPr bIns="54864" anchor="b"/>
          <a:lstStyle>
            <a:lvl1pPr marL="0" indent="0"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8CE72-09FC-2245-8926-D359BB8E1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557535"/>
            <a:ext cx="5230368" cy="3484919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/>
            </a:lvl1pPr>
            <a:lvl2pPr>
              <a:spcBef>
                <a:spcPts val="700"/>
              </a:spcBef>
              <a:defRPr/>
            </a:lvl2pPr>
            <a:lvl3pPr>
              <a:spcBef>
                <a:spcPts val="700"/>
              </a:spcBef>
              <a:spcAft>
                <a:spcPts val="0"/>
              </a:spcAft>
              <a:defRPr/>
            </a:lvl3pPr>
            <a:lvl4pPr>
              <a:spcBef>
                <a:spcPts val="700"/>
              </a:spcBef>
              <a:defRPr/>
            </a:lvl4pPr>
            <a:lvl5pPr>
              <a:spcBef>
                <a:spcPts val="7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EF679-9542-654B-A7B4-3BCCD47CE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2784" y="1681163"/>
            <a:ext cx="5230368" cy="823912"/>
          </a:xfrm>
          <a:prstGeom prst="rect">
            <a:avLst/>
          </a:prstGeom>
        </p:spPr>
        <p:txBody>
          <a:bodyPr bIns="54864" anchor="b"/>
          <a:lstStyle>
            <a:lvl1pPr marL="0" indent="0"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F8BFE8-3078-1440-9F68-0C89355AC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2784" y="2557535"/>
            <a:ext cx="5230368" cy="3484919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/>
            </a:lvl1pPr>
            <a:lvl2pPr>
              <a:spcBef>
                <a:spcPts val="700"/>
              </a:spcBef>
              <a:defRPr/>
            </a:lvl2pPr>
            <a:lvl3pPr>
              <a:spcBef>
                <a:spcPts val="700"/>
              </a:spcBef>
              <a:spcAft>
                <a:spcPts val="0"/>
              </a:spcAft>
              <a:defRPr/>
            </a:lvl3pPr>
            <a:lvl4pPr>
              <a:spcBef>
                <a:spcPts val="700"/>
              </a:spcBef>
              <a:defRPr/>
            </a:lvl4pPr>
            <a:lvl5pPr>
              <a:spcBef>
                <a:spcPts val="7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9F068DB5-FA41-E046-950C-E25F5AA91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115"/>
            <a:ext cx="10515599" cy="103750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CE8D93-E575-2887-0EC0-AFFFC29B12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73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FDAFC8E-CA28-0D44-BC65-8F7829B2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115"/>
            <a:ext cx="10515599" cy="1037502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9FBEDEA-F386-1B4A-B687-53C2F6314F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1809168"/>
            <a:ext cx="10826496" cy="4156075"/>
          </a:xfrm>
        </p:spPr>
        <p:txBody>
          <a:bodyPr/>
          <a:lstStyle>
            <a:lvl1pPr>
              <a:spcBef>
                <a:spcPts val="7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7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7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7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33BA4-C292-C965-3929-E6BFDF7CA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8318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98D20083-8B89-C241-8C88-0C28005D446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85800" y="1691640"/>
            <a:ext cx="6227762" cy="4103687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DE96A8-29DD-5B47-91D1-F00B410D1642}"/>
              </a:ext>
            </a:extLst>
          </p:cNvPr>
          <p:cNvSpPr txBox="1"/>
          <p:nvPr userDrawn="1"/>
        </p:nvSpPr>
        <p:spPr>
          <a:xfrm>
            <a:off x="8598568" y="65291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itle 21">
            <a:extLst>
              <a:ext uri="{FF2B5EF4-FFF2-40B4-BE49-F238E27FC236}">
                <a16:creationId xmlns:a16="http://schemas.microsoft.com/office/drawing/2014/main" id="{E19CD5B2-B72A-5C46-85B6-16BCAA94C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3598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This is a two-line page title, click to add text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A9432C-9AEA-7113-0D0C-96B6D6E88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011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slide - text right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2477D48A-DF73-024C-B726-6B438A48CC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77100" y="2212848"/>
            <a:ext cx="4216908" cy="36319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text. At vero eos et accusam et justo duo dolores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et </a:t>
            </a:r>
            <a:r>
              <a:rPr lang="en-US" dirty="0" err="1"/>
              <a:t>justo</a:t>
            </a:r>
            <a:r>
              <a:rPr lang="en-US" dirty="0"/>
              <a:t> duo amet. </a:t>
            </a:r>
          </a:p>
          <a:p>
            <a:pPr lvl="0"/>
            <a:r>
              <a:rPr lang="en-US" dirty="0"/>
              <a:t>Lorem ipsum dolor sit amet, consetetur sadipscing elitr, sed diam nonumy eirmod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At vero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</a:t>
            </a:r>
          </a:p>
        </p:txBody>
      </p:sp>
      <p:sp>
        <p:nvSpPr>
          <p:cNvPr id="13" name="Table Placeholder 2">
            <a:extLst>
              <a:ext uri="{FF2B5EF4-FFF2-40B4-BE49-F238E27FC236}">
                <a16:creationId xmlns:a16="http://schemas.microsoft.com/office/drawing/2014/main" id="{1493D8DE-C696-C641-B026-7F4DAA5915B3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85800" y="1691640"/>
            <a:ext cx="6227762" cy="4103687"/>
          </a:xfrm>
          <a:prstGeom prst="rect">
            <a:avLst/>
          </a:prstGeom>
        </p:spPr>
        <p:txBody>
          <a:bodyPr/>
          <a:lstStyle>
            <a:lvl1pPr>
              <a:defRPr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A5A6701-76D1-DF42-80C5-1CB53A257B4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77100" y="1691640"/>
            <a:ext cx="4216908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2000" b="1" cap="none" spc="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itle 21">
            <a:extLst>
              <a:ext uri="{FF2B5EF4-FFF2-40B4-BE49-F238E27FC236}">
                <a16:creationId xmlns:a16="http://schemas.microsoft.com/office/drawing/2014/main" id="{5DA3FCDB-DC28-C746-B914-E25DB11C7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3268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two-line page title, click to add text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5E6E61-D6B0-1E1E-DB02-E98654548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061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08FEBF4-498C-644C-A463-BFF5AF6F5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0367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51067-710B-7C49-BE90-2F12DCECD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91640"/>
            <a:ext cx="5230368" cy="411480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4E21041-D6CA-6E44-8DB1-2DD3533A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115"/>
            <a:ext cx="10515599" cy="1037502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E172489-B115-ED42-B8B1-EDF1645BCB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2784" y="1691640"/>
            <a:ext cx="5230368" cy="411480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DE9743-5E68-9ED2-82EB-0FBE5950C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4008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F9B4D-4F63-2F4B-8566-0D934C3A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681163"/>
            <a:ext cx="5230368" cy="823912"/>
          </a:xfrm>
          <a:prstGeom prst="rect">
            <a:avLst/>
          </a:prstGeom>
        </p:spPr>
        <p:txBody>
          <a:bodyPr bIns="54864" anchor="b"/>
          <a:lstStyle>
            <a:lvl1pPr marL="0" indent="0"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8CE72-09FC-2245-8926-D359BB8E1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557535"/>
            <a:ext cx="5230368" cy="3484919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/>
            </a:lvl1pPr>
            <a:lvl2pPr>
              <a:spcBef>
                <a:spcPts val="700"/>
              </a:spcBef>
              <a:defRPr/>
            </a:lvl2pPr>
            <a:lvl3pPr>
              <a:spcBef>
                <a:spcPts val="700"/>
              </a:spcBef>
              <a:spcAft>
                <a:spcPts val="0"/>
              </a:spcAft>
              <a:defRPr/>
            </a:lvl3pPr>
            <a:lvl4pPr>
              <a:spcBef>
                <a:spcPts val="700"/>
              </a:spcBef>
              <a:defRPr/>
            </a:lvl4pPr>
            <a:lvl5pPr>
              <a:spcBef>
                <a:spcPts val="7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EF679-9542-654B-A7B4-3BCCD47CE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2784" y="1681163"/>
            <a:ext cx="5230368" cy="823912"/>
          </a:xfrm>
          <a:prstGeom prst="rect">
            <a:avLst/>
          </a:prstGeom>
        </p:spPr>
        <p:txBody>
          <a:bodyPr bIns="54864" anchor="b"/>
          <a:lstStyle>
            <a:lvl1pPr marL="0" indent="0"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F8BFE8-3078-1440-9F68-0C89355AC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2784" y="2557535"/>
            <a:ext cx="5230368" cy="3484919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/>
            </a:lvl1pPr>
            <a:lvl2pPr>
              <a:spcBef>
                <a:spcPts val="700"/>
              </a:spcBef>
              <a:defRPr/>
            </a:lvl2pPr>
            <a:lvl3pPr>
              <a:spcBef>
                <a:spcPts val="700"/>
              </a:spcBef>
              <a:spcAft>
                <a:spcPts val="0"/>
              </a:spcAft>
              <a:defRPr/>
            </a:lvl3pPr>
            <a:lvl4pPr>
              <a:spcBef>
                <a:spcPts val="700"/>
              </a:spcBef>
              <a:defRPr/>
            </a:lvl4pPr>
            <a:lvl5pPr>
              <a:spcBef>
                <a:spcPts val="7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9F068DB5-FA41-E046-950C-E25F5AA91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115"/>
            <a:ext cx="10515599" cy="103750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CE8D93-E575-2887-0EC0-AFFFC29B12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233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FDAFC8E-CA28-0D44-BC65-8F7829B2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115"/>
            <a:ext cx="10515599" cy="1037502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9FBEDEA-F386-1B4A-B687-53C2F6314F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1809168"/>
            <a:ext cx="10826496" cy="4156075"/>
          </a:xfrm>
        </p:spPr>
        <p:txBody>
          <a:bodyPr/>
          <a:lstStyle>
            <a:lvl1pPr>
              <a:spcBef>
                <a:spcPts val="7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7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7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7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33BA4-C292-C965-3929-E6BFDF7CA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1973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98D20083-8B89-C241-8C88-0C28005D446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85800" y="1691640"/>
            <a:ext cx="6227762" cy="4103687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DE96A8-29DD-5B47-91D1-F00B410D1642}"/>
              </a:ext>
            </a:extLst>
          </p:cNvPr>
          <p:cNvSpPr txBox="1"/>
          <p:nvPr userDrawn="1"/>
        </p:nvSpPr>
        <p:spPr>
          <a:xfrm>
            <a:off x="8598568" y="65291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itle 21">
            <a:extLst>
              <a:ext uri="{FF2B5EF4-FFF2-40B4-BE49-F238E27FC236}">
                <a16:creationId xmlns:a16="http://schemas.microsoft.com/office/drawing/2014/main" id="{E19CD5B2-B72A-5C46-85B6-16BCAA94C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3598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This is a two-line page title, click to add text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A9432C-9AEA-7113-0D0C-96B6D6E88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628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ntro slide – image white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6590805-A20E-8C74-15B6-83D4AE93F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4984" y="1746267"/>
            <a:ext cx="8361498" cy="365125"/>
          </a:xfrm>
          <a:prstGeom prst="rect">
            <a:avLst/>
          </a:prstGeom>
        </p:spPr>
        <p:txBody>
          <a:bodyPr vert="horz" lIns="18288" tIns="0" rIns="0" bIns="0" rtlCol="0" anchor="ctr"/>
          <a:lstStyle>
            <a:lvl1pPr algn="l">
              <a:defRPr sz="1100" b="1" i="0" cap="none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3721311-8431-7D59-5312-898C447A6F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4984" y="2282684"/>
            <a:ext cx="5361432" cy="2686539"/>
          </a:xfrm>
        </p:spPr>
        <p:txBody>
          <a:bodyPr wrap="square" lIns="0" rIns="90000" anchor="t">
            <a:noAutofit/>
          </a:bodyPr>
          <a:lstStyle>
            <a:lvl1pPr algn="l">
              <a:lnSpc>
                <a:spcPct val="100000"/>
              </a:lnSpc>
              <a:defRPr sz="52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BTE’s presentation</a:t>
            </a:r>
            <a:br>
              <a:rPr lang="en-US" dirty="0"/>
            </a:br>
            <a:r>
              <a:rPr lang="en-US" dirty="0"/>
              <a:t>template title example</a:t>
            </a:r>
            <a:endParaRPr lang="en-GB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979AC4B3-9393-77F1-0894-64ECC73A2B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46977" y="1036320"/>
            <a:ext cx="5145024" cy="4937443"/>
          </a:xfrm>
          <a:solidFill>
            <a:schemeClr val="bg1">
              <a:alpha val="46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2E4DCB5-AE73-4C36-80B3-8F5F57E7B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094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slide - text right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2477D48A-DF73-024C-B726-6B438A48CC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77100" y="2212848"/>
            <a:ext cx="4216908" cy="36319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text. At vero eos et accusam et justo duo dolores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et </a:t>
            </a:r>
            <a:r>
              <a:rPr lang="en-US" dirty="0" err="1"/>
              <a:t>justo</a:t>
            </a:r>
            <a:r>
              <a:rPr lang="en-US" dirty="0"/>
              <a:t> duo amet. </a:t>
            </a:r>
          </a:p>
          <a:p>
            <a:pPr lvl="0"/>
            <a:r>
              <a:rPr lang="en-US" dirty="0"/>
              <a:t>Lorem ipsum dolor sit amet, consetetur sadipscing elitr, sed diam nonumy eirmod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At vero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</a:t>
            </a:r>
          </a:p>
        </p:txBody>
      </p:sp>
      <p:sp>
        <p:nvSpPr>
          <p:cNvPr id="13" name="Table Placeholder 2">
            <a:extLst>
              <a:ext uri="{FF2B5EF4-FFF2-40B4-BE49-F238E27FC236}">
                <a16:creationId xmlns:a16="http://schemas.microsoft.com/office/drawing/2014/main" id="{1493D8DE-C696-C641-B026-7F4DAA5915B3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85800" y="1691640"/>
            <a:ext cx="6227762" cy="4103687"/>
          </a:xfrm>
          <a:prstGeom prst="rect">
            <a:avLst/>
          </a:prstGeom>
        </p:spPr>
        <p:txBody>
          <a:bodyPr/>
          <a:lstStyle>
            <a:lvl1pPr>
              <a:defRPr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A5A6701-76D1-DF42-80C5-1CB53A257B4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77100" y="1691640"/>
            <a:ext cx="4216908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2000" b="1" cap="none" spc="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itle 21">
            <a:extLst>
              <a:ext uri="{FF2B5EF4-FFF2-40B4-BE49-F238E27FC236}">
                <a16:creationId xmlns:a16="http://schemas.microsoft.com/office/drawing/2014/main" id="{5DA3FCDB-DC28-C746-B914-E25DB11C7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3268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two-line page title, click to add text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5E6E61-D6B0-1E1E-DB02-E98654548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241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08FEBF4-498C-644C-A463-BFF5AF6F5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4802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51067-710B-7C49-BE90-2F12DCECD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91640"/>
            <a:ext cx="5230368" cy="411480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4E21041-D6CA-6E44-8DB1-2DD3533A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115"/>
            <a:ext cx="10515599" cy="1037502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E172489-B115-ED42-B8B1-EDF1645BCB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2784" y="1691640"/>
            <a:ext cx="5230368" cy="411480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DE9743-5E68-9ED2-82EB-0FBE5950C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6222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F9B4D-4F63-2F4B-8566-0D934C3A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681163"/>
            <a:ext cx="5230368" cy="823912"/>
          </a:xfrm>
          <a:prstGeom prst="rect">
            <a:avLst/>
          </a:prstGeom>
        </p:spPr>
        <p:txBody>
          <a:bodyPr bIns="54864" anchor="b"/>
          <a:lstStyle>
            <a:lvl1pPr marL="0" indent="0"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8CE72-09FC-2245-8926-D359BB8E1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557535"/>
            <a:ext cx="5230368" cy="3484919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/>
            </a:lvl1pPr>
            <a:lvl2pPr>
              <a:spcBef>
                <a:spcPts val="700"/>
              </a:spcBef>
              <a:defRPr/>
            </a:lvl2pPr>
            <a:lvl3pPr>
              <a:spcBef>
                <a:spcPts val="700"/>
              </a:spcBef>
              <a:spcAft>
                <a:spcPts val="0"/>
              </a:spcAft>
              <a:defRPr/>
            </a:lvl3pPr>
            <a:lvl4pPr>
              <a:spcBef>
                <a:spcPts val="700"/>
              </a:spcBef>
              <a:defRPr/>
            </a:lvl4pPr>
            <a:lvl5pPr>
              <a:spcBef>
                <a:spcPts val="7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EF679-9542-654B-A7B4-3BCCD47CE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2784" y="1681163"/>
            <a:ext cx="5230368" cy="823912"/>
          </a:xfrm>
          <a:prstGeom prst="rect">
            <a:avLst/>
          </a:prstGeom>
        </p:spPr>
        <p:txBody>
          <a:bodyPr bIns="54864" anchor="b"/>
          <a:lstStyle>
            <a:lvl1pPr marL="0" indent="0"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F8BFE8-3078-1440-9F68-0C89355AC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2784" y="2557535"/>
            <a:ext cx="5230368" cy="3484919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/>
            </a:lvl1pPr>
            <a:lvl2pPr>
              <a:spcBef>
                <a:spcPts val="700"/>
              </a:spcBef>
              <a:defRPr/>
            </a:lvl2pPr>
            <a:lvl3pPr>
              <a:spcBef>
                <a:spcPts val="700"/>
              </a:spcBef>
              <a:spcAft>
                <a:spcPts val="0"/>
              </a:spcAft>
              <a:defRPr/>
            </a:lvl3pPr>
            <a:lvl4pPr>
              <a:spcBef>
                <a:spcPts val="700"/>
              </a:spcBef>
              <a:defRPr/>
            </a:lvl4pPr>
            <a:lvl5pPr>
              <a:spcBef>
                <a:spcPts val="7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9F068DB5-FA41-E046-950C-E25F5AA91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115"/>
            <a:ext cx="10515599" cy="103750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CE8D93-E575-2887-0EC0-AFFFC29B12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747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FDAFC8E-CA28-0D44-BC65-8F7829B2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115"/>
            <a:ext cx="10515599" cy="1037502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9FBEDEA-F386-1B4A-B687-53C2F6314F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1809168"/>
            <a:ext cx="10826496" cy="4156075"/>
          </a:xfrm>
        </p:spPr>
        <p:txBody>
          <a:bodyPr/>
          <a:lstStyle>
            <a:lvl1pPr>
              <a:spcBef>
                <a:spcPts val="7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7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7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7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33BA4-C292-C965-3929-E6BFDF7CA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4545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98D20083-8B89-C241-8C88-0C28005D446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85800" y="1691640"/>
            <a:ext cx="6227762" cy="4103687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DE96A8-29DD-5B47-91D1-F00B410D1642}"/>
              </a:ext>
            </a:extLst>
          </p:cNvPr>
          <p:cNvSpPr txBox="1"/>
          <p:nvPr userDrawn="1"/>
        </p:nvSpPr>
        <p:spPr>
          <a:xfrm>
            <a:off x="8598568" y="65291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itle 21">
            <a:extLst>
              <a:ext uri="{FF2B5EF4-FFF2-40B4-BE49-F238E27FC236}">
                <a16:creationId xmlns:a16="http://schemas.microsoft.com/office/drawing/2014/main" id="{E19CD5B2-B72A-5C46-85B6-16BCAA94C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3598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This is a two-line page title, click to add text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A9432C-9AEA-7113-0D0C-96B6D6E88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084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 slide - text right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2477D48A-DF73-024C-B726-6B438A48CC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77100" y="2212848"/>
            <a:ext cx="4216908" cy="36319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text. At vero eos et accusam et justo duo dolores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et </a:t>
            </a:r>
            <a:r>
              <a:rPr lang="en-US" dirty="0" err="1"/>
              <a:t>justo</a:t>
            </a:r>
            <a:r>
              <a:rPr lang="en-US" dirty="0"/>
              <a:t> duo amet. </a:t>
            </a:r>
          </a:p>
          <a:p>
            <a:pPr lvl="0"/>
            <a:r>
              <a:rPr lang="en-US" dirty="0"/>
              <a:t>Lorem ipsum dolor sit amet, consetetur sadipscing elitr, sed diam nonumy eirmod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sed diam </a:t>
            </a:r>
            <a:r>
              <a:rPr lang="en-US" dirty="0" err="1"/>
              <a:t>voluptua</a:t>
            </a:r>
            <a:r>
              <a:rPr lang="en-US" dirty="0"/>
              <a:t>. At vero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</a:t>
            </a:r>
          </a:p>
        </p:txBody>
      </p:sp>
      <p:sp>
        <p:nvSpPr>
          <p:cNvPr id="13" name="Table Placeholder 2">
            <a:extLst>
              <a:ext uri="{FF2B5EF4-FFF2-40B4-BE49-F238E27FC236}">
                <a16:creationId xmlns:a16="http://schemas.microsoft.com/office/drawing/2014/main" id="{1493D8DE-C696-C641-B026-7F4DAA5915B3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85800" y="1691640"/>
            <a:ext cx="6227762" cy="4103687"/>
          </a:xfrm>
          <a:prstGeom prst="rect">
            <a:avLst/>
          </a:prstGeom>
        </p:spPr>
        <p:txBody>
          <a:bodyPr/>
          <a:lstStyle>
            <a:lvl1pPr>
              <a:defRPr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A5A6701-76D1-DF42-80C5-1CB53A257B4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77100" y="1691640"/>
            <a:ext cx="4216908" cy="260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2000" b="1" cap="none" spc="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5" name="Title 21">
            <a:extLst>
              <a:ext uri="{FF2B5EF4-FFF2-40B4-BE49-F238E27FC236}">
                <a16:creationId xmlns:a16="http://schemas.microsoft.com/office/drawing/2014/main" id="{5DA3FCDB-DC28-C746-B914-E25DB11C7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3268"/>
            <a:ext cx="10432800" cy="9081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en-GB" b="0" i="0" u="none" strike="noStrike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two-line page title, click to add text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5E6E61-D6B0-1E1E-DB02-E98654548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919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08FEBF4-498C-644C-A463-BFF5AF6F5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9013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51067-710B-7C49-BE90-2F12DCECD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91640"/>
            <a:ext cx="5230368" cy="411480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4E21041-D6CA-6E44-8DB1-2DD3533A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115"/>
            <a:ext cx="10515599" cy="1037502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E172489-B115-ED42-B8B1-EDF1645BCB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72784" y="1691640"/>
            <a:ext cx="5230368" cy="411480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700"/>
              </a:spcBef>
              <a:spcAft>
                <a:spcPts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DE9743-5E68-9ED2-82EB-0FBE5950C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2817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F9B4D-4F63-2F4B-8566-0D934C3A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681163"/>
            <a:ext cx="5230368" cy="823912"/>
          </a:xfrm>
          <a:prstGeom prst="rect">
            <a:avLst/>
          </a:prstGeom>
        </p:spPr>
        <p:txBody>
          <a:bodyPr bIns="54864" anchor="b"/>
          <a:lstStyle>
            <a:lvl1pPr marL="0" indent="0"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8CE72-09FC-2245-8926-D359BB8E1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557535"/>
            <a:ext cx="5230368" cy="3484919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/>
            </a:lvl1pPr>
            <a:lvl2pPr>
              <a:spcBef>
                <a:spcPts val="700"/>
              </a:spcBef>
              <a:defRPr/>
            </a:lvl2pPr>
            <a:lvl3pPr>
              <a:spcBef>
                <a:spcPts val="700"/>
              </a:spcBef>
              <a:spcAft>
                <a:spcPts val="0"/>
              </a:spcAft>
              <a:defRPr/>
            </a:lvl3pPr>
            <a:lvl4pPr>
              <a:spcBef>
                <a:spcPts val="700"/>
              </a:spcBef>
              <a:defRPr/>
            </a:lvl4pPr>
            <a:lvl5pPr>
              <a:spcBef>
                <a:spcPts val="7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EF679-9542-654B-A7B4-3BCCD47CE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2784" y="1681163"/>
            <a:ext cx="5230368" cy="823912"/>
          </a:xfrm>
          <a:prstGeom prst="rect">
            <a:avLst/>
          </a:prstGeom>
        </p:spPr>
        <p:txBody>
          <a:bodyPr bIns="54864" anchor="b"/>
          <a:lstStyle>
            <a:lvl1pPr marL="0" indent="0"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F8BFE8-3078-1440-9F68-0C89355AC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2784" y="2557535"/>
            <a:ext cx="5230368" cy="3484919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/>
            </a:lvl1pPr>
            <a:lvl2pPr>
              <a:spcBef>
                <a:spcPts val="700"/>
              </a:spcBef>
              <a:defRPr/>
            </a:lvl2pPr>
            <a:lvl3pPr>
              <a:spcBef>
                <a:spcPts val="700"/>
              </a:spcBef>
              <a:spcAft>
                <a:spcPts val="0"/>
              </a:spcAft>
              <a:defRPr/>
            </a:lvl3pPr>
            <a:lvl4pPr>
              <a:spcBef>
                <a:spcPts val="700"/>
              </a:spcBef>
              <a:defRPr/>
            </a:lvl4pPr>
            <a:lvl5pPr>
              <a:spcBef>
                <a:spcPts val="7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9F068DB5-FA41-E046-950C-E25F5AA91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115"/>
            <a:ext cx="10515599" cy="103750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CE8D93-E575-2887-0EC0-AFFFC29B12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GE Inspira Sans" panose="020B0503060000000003" pitchFamily="34" charset="77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235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Intro slide – image white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F5E391E-F094-21D8-7014-9E03CE2890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4984" y="1746267"/>
            <a:ext cx="8361498" cy="365125"/>
          </a:xfrm>
          <a:prstGeom prst="rect">
            <a:avLst/>
          </a:prstGeom>
        </p:spPr>
        <p:txBody>
          <a:bodyPr vert="horz" lIns="18288" tIns="0" rIns="0" bIns="0" rtlCol="0" anchor="ctr"/>
          <a:lstStyle>
            <a:lvl1pPr algn="l">
              <a:defRPr sz="1100" b="1" i="0" cap="none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E975B6B-CAAD-E89A-AEC6-3920E9AEA6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4984" y="2282684"/>
            <a:ext cx="5361432" cy="2686539"/>
          </a:xfrm>
        </p:spPr>
        <p:txBody>
          <a:bodyPr wrap="square" lIns="0" rIns="90000" anchor="t">
            <a:noAutofit/>
          </a:bodyPr>
          <a:lstStyle>
            <a:lvl1pPr algn="l">
              <a:lnSpc>
                <a:spcPct val="100000"/>
              </a:lnSpc>
              <a:defRPr sz="52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BTE’s presentation</a:t>
            </a:r>
            <a:br>
              <a:rPr lang="en-US" dirty="0"/>
            </a:br>
            <a:r>
              <a:rPr lang="en-US" dirty="0"/>
              <a:t>template title example</a:t>
            </a:r>
            <a:endParaRPr lang="en-GB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4EB221E-C0DC-0E01-3672-392E8A5E11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46977" y="1036320"/>
            <a:ext cx="5145024" cy="4937443"/>
          </a:xfrm>
          <a:solidFill>
            <a:schemeClr val="bg1">
              <a:alpha val="46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E4BBDAC-8446-4920-ACDB-E702F4C5E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73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FDAFC8E-CA28-0D44-BC65-8F7829B2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115"/>
            <a:ext cx="10515599" cy="1037502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9FBEDEA-F386-1B4A-B687-53C2F6314F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1809168"/>
            <a:ext cx="10826496" cy="4156075"/>
          </a:xfrm>
        </p:spPr>
        <p:txBody>
          <a:bodyPr/>
          <a:lstStyle>
            <a:lvl1pPr>
              <a:spcBef>
                <a:spcPts val="7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7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7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7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33BA4-C292-C965-3929-E6BFDF7CA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65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Intro slide – image white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345ED8F-436A-7F7C-EB3C-EDE8EF7AD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4984" y="1746267"/>
            <a:ext cx="8361498" cy="365125"/>
          </a:xfrm>
          <a:prstGeom prst="rect">
            <a:avLst/>
          </a:prstGeom>
        </p:spPr>
        <p:txBody>
          <a:bodyPr vert="horz" lIns="18288" tIns="0" rIns="0" bIns="0" rtlCol="0" anchor="ctr"/>
          <a:lstStyle>
            <a:lvl1pPr algn="l">
              <a:defRPr sz="1100" b="1" i="0" cap="none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64FB7BA-98B2-54B1-9328-97009471BA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4984" y="2282684"/>
            <a:ext cx="5361432" cy="2686539"/>
          </a:xfrm>
        </p:spPr>
        <p:txBody>
          <a:bodyPr wrap="square" lIns="0" rIns="90000" anchor="t">
            <a:noAutofit/>
          </a:bodyPr>
          <a:lstStyle>
            <a:lvl1pPr algn="l">
              <a:lnSpc>
                <a:spcPct val="100000"/>
              </a:lnSpc>
              <a:defRPr sz="5200" b="0" i="0" spc="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BTE’s presentation</a:t>
            </a:r>
            <a:br>
              <a:rPr lang="en-US" dirty="0"/>
            </a:br>
            <a:r>
              <a:rPr lang="en-US" dirty="0"/>
              <a:t>template title example</a:t>
            </a:r>
            <a:endParaRPr lang="en-GB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1C4074E-01A5-6F5F-6C56-3D40F2E954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46977" y="1036320"/>
            <a:ext cx="5145024" cy="4937443"/>
          </a:xfrm>
          <a:solidFill>
            <a:schemeClr val="bg1">
              <a:lumMod val="85000"/>
              <a:alpha val="46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1E25F76-B981-009E-3A05-7644FE04B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625" y="6184754"/>
            <a:ext cx="73872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2D5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046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ADD9F9-1BB4-D046-9F22-670879F3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403351"/>
            <a:ext cx="10436080" cy="9746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F3E5F1-D8A5-204C-9DE2-35C6F5AFD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9" y="1805592"/>
            <a:ext cx="11160124" cy="41009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68598EF-0FB1-374D-BC33-2853AB3BD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0513" y="6221330"/>
            <a:ext cx="738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5C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09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spc="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Tx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90500" indent="-14922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bg2"/>
        </a:buClr>
        <a:buSzPct val="100000"/>
        <a:buFont typeface="GE Inspira Sans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04813" indent="-163513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bg2"/>
        </a:buClr>
        <a:buSzPct val="46000"/>
        <a:buFont typeface="Wingdings 2" panose="05020102010507070707" pitchFamily="18" charset="2"/>
        <a:buChar char="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17538" indent="-155575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SzPct val="100000"/>
        <a:buFont typeface="GE Inspira Sans" panose="020B0604020202020204" pitchFamily="34" charset="0"/>
        <a:buChar char="•"/>
        <a:tabLst/>
        <a:defRPr sz="1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12800" indent="-146050" algn="l" defTabSz="914400" rtl="0" eaLnBrk="1" latinLnBrk="0" hangingPunct="1">
        <a:lnSpc>
          <a:spcPct val="100000"/>
        </a:lnSpc>
        <a:spcBef>
          <a:spcPts val="200"/>
        </a:spcBef>
        <a:spcAft>
          <a:spcPts val="0"/>
        </a:spcAft>
        <a:buSzPct val="46000"/>
        <a:buFont typeface="Wingdings 2" panose="05020102010507070707" pitchFamily="18" charset="2"/>
        <a:buChar char="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33400" indent="-177800" algn="l" defTabSz="914400" rtl="0" eaLnBrk="1" latinLnBrk="0" hangingPunct="1">
        <a:lnSpc>
          <a:spcPct val="90000"/>
        </a:lnSpc>
        <a:spcBef>
          <a:spcPts val="500"/>
        </a:spcBef>
        <a:buFont typeface="GE Inspira Sans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GE Inspira Sans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GE Inspira Sans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GE Inspira Sans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323">
          <p15:clr>
            <a:srgbClr val="F26B43"/>
          </p15:clr>
        </p15:guide>
        <p15:guide id="6" orient="horz" pos="4008">
          <p15:clr>
            <a:srgbClr val="F26B43"/>
          </p15:clr>
        </p15:guide>
        <p15:guide id="8" orient="horz" pos="4156">
          <p15:clr>
            <a:srgbClr val="F26B43"/>
          </p15:clr>
        </p15:guide>
        <p15:guide id="9" orient="horz" pos="1185">
          <p15:clr>
            <a:srgbClr val="F26B43"/>
          </p15:clr>
        </p15:guide>
        <p15:guide id="11" orient="horz" pos="150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3AEEC-0C20-BA9D-2213-F61CE55B5E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9537" y="1221288"/>
            <a:ext cx="3040693" cy="388307"/>
          </a:xfrm>
        </p:spPr>
        <p:txBody>
          <a:bodyPr/>
          <a:lstStyle/>
          <a:p>
            <a:r>
              <a:rPr lang="en-US" sz="2400" b="1" dirty="0">
                <a:latin typeface="+mj-lt"/>
              </a:rPr>
              <a:t>Local BTE Partners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1A916D-776C-C3F8-E389-CAD1D4849C42}"/>
              </a:ext>
            </a:extLst>
          </p:cNvPr>
          <p:cNvSpPr txBox="1">
            <a:spLocks/>
          </p:cNvSpPr>
          <p:nvPr/>
        </p:nvSpPr>
        <p:spPr>
          <a:xfrm>
            <a:off x="78288" y="89201"/>
            <a:ext cx="8458200" cy="5308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+mj-lt"/>
              </a:rPr>
              <a:t>BTE Management General Roles &amp; Responsibilities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6F2336-D1DE-98AF-DA9F-34573321C730}"/>
              </a:ext>
            </a:extLst>
          </p:cNvPr>
          <p:cNvGrpSpPr/>
          <p:nvPr/>
        </p:nvGrpSpPr>
        <p:grpSpPr>
          <a:xfrm>
            <a:off x="3150296" y="1221288"/>
            <a:ext cx="5718131" cy="5116881"/>
            <a:chOff x="2480153" y="1308970"/>
            <a:chExt cx="5718131" cy="5116881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CCD0566B-0D16-CF6B-1807-F4870C80CDAF}"/>
                </a:ext>
              </a:extLst>
            </p:cNvPr>
            <p:cNvSpPr/>
            <p:nvPr/>
          </p:nvSpPr>
          <p:spPr>
            <a:xfrm>
              <a:off x="4229622" y="2868460"/>
              <a:ext cx="2171178" cy="1997901"/>
            </a:xfrm>
            <a:prstGeom prst="flowChartConnector">
              <a:avLst/>
            </a:prstGeom>
            <a:solidFill>
              <a:schemeClr val="tx1">
                <a:lumMod val="75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BTE Students</a:t>
              </a:r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28E3C4FC-E1B2-4D0A-34CB-DB77F3BC194B}"/>
                </a:ext>
              </a:extLst>
            </p:cNvPr>
            <p:cNvSpPr/>
            <p:nvPr/>
          </p:nvSpPr>
          <p:spPr>
            <a:xfrm>
              <a:off x="4229622" y="1308970"/>
              <a:ext cx="2171178" cy="1941534"/>
            </a:xfrm>
            <a:prstGeom prst="flowChartConnector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Local Operating Company</a:t>
              </a:r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4DB35397-C012-3667-81B7-B27F9CC3679A}"/>
                </a:ext>
              </a:extLst>
            </p:cNvPr>
            <p:cNvSpPr/>
            <p:nvPr/>
          </p:nvSpPr>
          <p:spPr>
            <a:xfrm>
              <a:off x="2480153" y="2968669"/>
              <a:ext cx="2242158" cy="1897692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Institution(s) for Higher Education</a:t>
              </a:r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5142C958-257F-F585-251E-5BBAF910D091}"/>
                </a:ext>
              </a:extLst>
            </p:cNvPr>
            <p:cNvSpPr/>
            <p:nvPr/>
          </p:nvSpPr>
          <p:spPr>
            <a:xfrm>
              <a:off x="4382022" y="4484317"/>
              <a:ext cx="2171178" cy="1941534"/>
            </a:xfrm>
            <a:prstGeom prst="flowChartConnector">
              <a:avLst/>
            </a:prstGeom>
            <a:solidFill>
              <a:schemeClr val="accent3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Secondary School(s)</a:t>
              </a:r>
            </a:p>
          </p:txBody>
        </p:sp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F34F23AE-49B0-00B2-9590-08F53E0BE9F7}"/>
                </a:ext>
              </a:extLst>
            </p:cNvPr>
            <p:cNvSpPr/>
            <p:nvPr/>
          </p:nvSpPr>
          <p:spPr>
            <a:xfrm>
              <a:off x="5906022" y="2868460"/>
              <a:ext cx="2292262" cy="1941534"/>
            </a:xfrm>
            <a:prstGeom prst="flowChartConnector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Coordinating Entity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822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3AEEC-0C20-BA9D-2213-F61CE55B5E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827" y="866789"/>
            <a:ext cx="7722294" cy="413359"/>
          </a:xfrm>
        </p:spPr>
        <p:txBody>
          <a:bodyPr/>
          <a:lstStyle/>
          <a:p>
            <a:r>
              <a:rPr lang="en-US" sz="2400" b="1" dirty="0">
                <a:latin typeface="+mj-lt"/>
              </a:rPr>
              <a:t>BTE Leadership Structure: Strategic Planning Phase </a:t>
            </a:r>
            <a:endParaRPr lang="en-US" sz="6600" b="1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1A916D-776C-C3F8-E389-CAD1D4849C42}"/>
              </a:ext>
            </a:extLst>
          </p:cNvPr>
          <p:cNvSpPr txBox="1">
            <a:spLocks/>
          </p:cNvSpPr>
          <p:nvPr/>
        </p:nvSpPr>
        <p:spPr>
          <a:xfrm>
            <a:off x="78288" y="89201"/>
            <a:ext cx="8458200" cy="5308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+mj-lt"/>
              </a:rPr>
              <a:t>BTE Management General Roles &amp; Responsibilities</a:t>
            </a:r>
          </a:p>
        </p:txBody>
      </p:sp>
      <p:pic>
        <p:nvPicPr>
          <p:cNvPr id="9" name="image2.jpeg" descr="Logo&#10;&#10;Description automatically generated">
            <a:extLst>
              <a:ext uri="{FF2B5EF4-FFF2-40B4-BE49-F238E27FC236}">
                <a16:creationId xmlns:a16="http://schemas.microsoft.com/office/drawing/2014/main" id="{75886FD5-D689-ACAB-D257-FD0E664DF0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72572" y="1984410"/>
            <a:ext cx="1306820" cy="66376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2EDCC49-6459-E868-E9B3-C95EBCDBE79F}"/>
              </a:ext>
            </a:extLst>
          </p:cNvPr>
          <p:cNvGrpSpPr/>
          <p:nvPr/>
        </p:nvGrpSpPr>
        <p:grpSpPr>
          <a:xfrm>
            <a:off x="4847359" y="1633154"/>
            <a:ext cx="1674313" cy="1334698"/>
            <a:chOff x="3876806" y="2235585"/>
            <a:chExt cx="1674313" cy="133469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6F2BB4B-5992-DBD0-D2BE-C511857EDFF4}"/>
                </a:ext>
              </a:extLst>
            </p:cNvPr>
            <p:cNvSpPr/>
            <p:nvPr/>
          </p:nvSpPr>
          <p:spPr>
            <a:xfrm>
              <a:off x="3876806" y="2235585"/>
              <a:ext cx="1490598" cy="1193415"/>
            </a:xfrm>
            <a:prstGeom prst="roundRect">
              <a:avLst/>
            </a:prstGeom>
            <a:solidFill>
              <a:srgbClr val="DD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6D4DB22-5252-92B1-D5A9-5E46FC52EB38}"/>
                </a:ext>
              </a:extLst>
            </p:cNvPr>
            <p:cNvSpPr/>
            <p:nvPr/>
          </p:nvSpPr>
          <p:spPr>
            <a:xfrm>
              <a:off x="4060521" y="2376868"/>
              <a:ext cx="1490598" cy="1193415"/>
            </a:xfrm>
            <a:prstGeom prst="roundRect">
              <a:avLst/>
            </a:prstGeom>
            <a:solidFill>
              <a:srgbClr val="DDE5F2">
                <a:alpha val="50000"/>
              </a:srgbClr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Strategic Planning Committee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85D7A4-B61D-A8DB-EDE6-CF19933B390D}"/>
              </a:ext>
            </a:extLst>
          </p:cNvPr>
          <p:cNvGrpSpPr/>
          <p:nvPr/>
        </p:nvGrpSpPr>
        <p:grpSpPr>
          <a:xfrm>
            <a:off x="4822306" y="3680901"/>
            <a:ext cx="2126191" cy="1304455"/>
            <a:chOff x="3876806" y="2235585"/>
            <a:chExt cx="1655801" cy="131733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FAB0D33-6F67-865D-C6BE-03DFF71DDFBF}"/>
                </a:ext>
              </a:extLst>
            </p:cNvPr>
            <p:cNvSpPr/>
            <p:nvPr/>
          </p:nvSpPr>
          <p:spPr>
            <a:xfrm>
              <a:off x="3876806" y="2235585"/>
              <a:ext cx="1490598" cy="1193415"/>
            </a:xfrm>
            <a:prstGeom prst="roundRect">
              <a:avLst/>
            </a:prstGeom>
            <a:solidFill>
              <a:srgbClr val="DD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5C75680-3542-0B39-4231-F2211D2EC9E0}"/>
                </a:ext>
              </a:extLst>
            </p:cNvPr>
            <p:cNvSpPr/>
            <p:nvPr/>
          </p:nvSpPr>
          <p:spPr>
            <a:xfrm>
              <a:off x="4042009" y="2359505"/>
              <a:ext cx="1490598" cy="1193415"/>
            </a:xfrm>
            <a:prstGeom prst="roundRect">
              <a:avLst/>
            </a:prstGeom>
            <a:solidFill>
              <a:srgbClr val="DDE5F2">
                <a:alpha val="50000"/>
              </a:srgbClr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Secondary School(s)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D556B1-CD86-B142-1222-C1F50C3EFF8A}"/>
              </a:ext>
            </a:extLst>
          </p:cNvPr>
          <p:cNvGrpSpPr/>
          <p:nvPr/>
        </p:nvGrpSpPr>
        <p:grpSpPr>
          <a:xfrm>
            <a:off x="2483580" y="3670816"/>
            <a:ext cx="2088216" cy="1314541"/>
            <a:chOff x="3876806" y="2235585"/>
            <a:chExt cx="1650924" cy="131733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596C6F3-22C9-858A-B214-93C24C62BD99}"/>
                </a:ext>
              </a:extLst>
            </p:cNvPr>
            <p:cNvSpPr/>
            <p:nvPr/>
          </p:nvSpPr>
          <p:spPr>
            <a:xfrm>
              <a:off x="3876806" y="2235585"/>
              <a:ext cx="1490598" cy="1193415"/>
            </a:xfrm>
            <a:prstGeom prst="roundRect">
              <a:avLst/>
            </a:prstGeom>
            <a:solidFill>
              <a:srgbClr val="DD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2B88D4B-AE99-E41D-436D-65D5EA51122F}"/>
                </a:ext>
              </a:extLst>
            </p:cNvPr>
            <p:cNvSpPr/>
            <p:nvPr/>
          </p:nvSpPr>
          <p:spPr>
            <a:xfrm>
              <a:off x="4037132" y="2359505"/>
              <a:ext cx="1490598" cy="1193415"/>
            </a:xfrm>
            <a:prstGeom prst="roundRect">
              <a:avLst/>
            </a:prstGeom>
            <a:solidFill>
              <a:srgbClr val="DDE5F2">
                <a:alpha val="50000"/>
              </a:srgbClr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Coordinating Entity</a:t>
              </a:r>
            </a:p>
            <a:p>
              <a:pPr algn="ctr"/>
              <a:r>
                <a:rPr lang="en-US" sz="1400" i="1" dirty="0">
                  <a:solidFill>
                    <a:schemeClr val="bg1"/>
                  </a:solidFill>
                </a:rPr>
                <a:t>Chair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C13A99-4CED-D239-7880-9A1D76E09112}"/>
              </a:ext>
            </a:extLst>
          </p:cNvPr>
          <p:cNvGrpSpPr/>
          <p:nvPr/>
        </p:nvGrpSpPr>
        <p:grpSpPr>
          <a:xfrm>
            <a:off x="266179" y="3680902"/>
            <a:ext cx="2021100" cy="1304456"/>
            <a:chOff x="3876806" y="2235585"/>
            <a:chExt cx="1650924" cy="131733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290E684-1E9D-1632-16AD-EDA508538F10}"/>
                </a:ext>
              </a:extLst>
            </p:cNvPr>
            <p:cNvSpPr/>
            <p:nvPr/>
          </p:nvSpPr>
          <p:spPr>
            <a:xfrm>
              <a:off x="3876806" y="2235585"/>
              <a:ext cx="1490598" cy="1193415"/>
            </a:xfrm>
            <a:prstGeom prst="roundRect">
              <a:avLst/>
            </a:prstGeom>
            <a:solidFill>
              <a:srgbClr val="DD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4DF5CE0-6BC2-D785-CB2B-F4C5C93C216A}"/>
                </a:ext>
              </a:extLst>
            </p:cNvPr>
            <p:cNvSpPr/>
            <p:nvPr/>
          </p:nvSpPr>
          <p:spPr>
            <a:xfrm>
              <a:off x="4037132" y="2359505"/>
              <a:ext cx="1490598" cy="1193415"/>
            </a:xfrm>
            <a:prstGeom prst="roundRect">
              <a:avLst/>
            </a:prstGeom>
            <a:solidFill>
              <a:srgbClr val="DDE5F2">
                <a:alpha val="50000"/>
              </a:srgbClr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Johnson &amp; Johnson Local Operating Company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1DEDE56-52EE-CE14-A151-AF03E7E8E6A1}"/>
              </a:ext>
            </a:extLst>
          </p:cNvPr>
          <p:cNvGrpSpPr/>
          <p:nvPr/>
        </p:nvGrpSpPr>
        <p:grpSpPr>
          <a:xfrm>
            <a:off x="7145028" y="3672766"/>
            <a:ext cx="2159291" cy="1312590"/>
            <a:chOff x="3876806" y="2235585"/>
            <a:chExt cx="1650924" cy="1317335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CEF1E9C-91BC-CCE4-3D31-7521F542414E}"/>
                </a:ext>
              </a:extLst>
            </p:cNvPr>
            <p:cNvSpPr/>
            <p:nvPr/>
          </p:nvSpPr>
          <p:spPr>
            <a:xfrm>
              <a:off x="3876806" y="2235585"/>
              <a:ext cx="1490598" cy="1193415"/>
            </a:xfrm>
            <a:prstGeom prst="roundRect">
              <a:avLst/>
            </a:prstGeom>
            <a:solidFill>
              <a:srgbClr val="DD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1C4CC99-1CBD-057A-C623-9EE50F8D5929}"/>
                </a:ext>
              </a:extLst>
            </p:cNvPr>
            <p:cNvSpPr/>
            <p:nvPr/>
          </p:nvSpPr>
          <p:spPr>
            <a:xfrm>
              <a:off x="4037132" y="2359505"/>
              <a:ext cx="1490598" cy="1193415"/>
            </a:xfrm>
            <a:prstGeom prst="roundRect">
              <a:avLst/>
            </a:prstGeom>
            <a:solidFill>
              <a:srgbClr val="DDE5F2">
                <a:alpha val="50000"/>
              </a:srgbClr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Institution(s) for Higher Education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B76EC71-FAC1-B4E5-C964-ED6DBAC495B7}"/>
              </a:ext>
            </a:extLst>
          </p:cNvPr>
          <p:cNvGrpSpPr/>
          <p:nvPr/>
        </p:nvGrpSpPr>
        <p:grpSpPr>
          <a:xfrm>
            <a:off x="9488053" y="3680902"/>
            <a:ext cx="2098522" cy="1304454"/>
            <a:chOff x="3876806" y="2235585"/>
            <a:chExt cx="1650924" cy="131733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38464CCC-DD26-D6D6-E20F-EDAEFAD0F544}"/>
                </a:ext>
              </a:extLst>
            </p:cNvPr>
            <p:cNvSpPr/>
            <p:nvPr/>
          </p:nvSpPr>
          <p:spPr>
            <a:xfrm>
              <a:off x="3876806" y="2235585"/>
              <a:ext cx="1490598" cy="1193415"/>
            </a:xfrm>
            <a:prstGeom prst="roundRect">
              <a:avLst/>
            </a:prstGeom>
            <a:solidFill>
              <a:srgbClr val="DD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3710D3E-7284-61E8-6EE9-49AFB6F92DF6}"/>
                </a:ext>
              </a:extLst>
            </p:cNvPr>
            <p:cNvSpPr/>
            <p:nvPr/>
          </p:nvSpPr>
          <p:spPr>
            <a:xfrm>
              <a:off x="4037132" y="2359505"/>
              <a:ext cx="1490598" cy="1193415"/>
            </a:xfrm>
            <a:prstGeom prst="roundRect">
              <a:avLst/>
            </a:prstGeom>
            <a:solidFill>
              <a:srgbClr val="DDE5F2">
                <a:alpha val="50000"/>
              </a:srgbClr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Other Community Partners</a:t>
              </a:r>
            </a:p>
          </p:txBody>
        </p:sp>
      </p:grpSp>
      <p:sp>
        <p:nvSpPr>
          <p:cNvPr id="37" name="Arrow: Left 36">
            <a:extLst>
              <a:ext uri="{FF2B5EF4-FFF2-40B4-BE49-F238E27FC236}">
                <a16:creationId xmlns:a16="http://schemas.microsoft.com/office/drawing/2014/main" id="{75BEF7BD-52F0-11DA-CCDC-D727427F3A61}"/>
              </a:ext>
            </a:extLst>
          </p:cNvPr>
          <p:cNvSpPr/>
          <p:nvPr/>
        </p:nvSpPr>
        <p:spPr>
          <a:xfrm>
            <a:off x="6945130" y="2142265"/>
            <a:ext cx="1372153" cy="475080"/>
          </a:xfrm>
          <a:prstGeom prst="leftArrow">
            <a:avLst/>
          </a:prstGeom>
          <a:solidFill>
            <a:srgbClr val="DDE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" dirty="0">
                <a:solidFill>
                  <a:schemeClr val="bg1"/>
                </a:solidFill>
              </a:rPr>
              <a:t>Technical Assistance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C0F3F00-C1A0-DF5F-22AB-6539F1B5820E}"/>
              </a:ext>
            </a:extLst>
          </p:cNvPr>
          <p:cNvCxnSpPr>
            <a:cxnSpLocks/>
          </p:cNvCxnSpPr>
          <p:nvPr/>
        </p:nvCxnSpPr>
        <p:spPr>
          <a:xfrm flipH="1" flipV="1">
            <a:off x="1178592" y="3479462"/>
            <a:ext cx="9256825" cy="8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DB40283-21E9-2204-5F1E-6448E4A55BC8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1178592" y="3487598"/>
            <a:ext cx="0" cy="193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FD13563-68F8-B9A8-7BFB-2C9F1D2BF2C6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3423329" y="3479462"/>
            <a:ext cx="2963" cy="191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596FC69-A885-B048-D97A-81A505485512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10435417" y="3487598"/>
            <a:ext cx="0" cy="193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B8BCAE1-28CC-0ED5-649E-1B3660F6ACAC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>
            <a:off x="5776373" y="2967852"/>
            <a:ext cx="2963" cy="713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5B4BA80-42D5-0807-3066-D4212FA8E9C4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8119826" y="3487598"/>
            <a:ext cx="0" cy="185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494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3AEEC-0C20-BA9D-2213-F61CE55B5E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0436" y="849293"/>
            <a:ext cx="11013509" cy="463562"/>
          </a:xfrm>
        </p:spPr>
        <p:txBody>
          <a:bodyPr/>
          <a:lstStyle/>
          <a:p>
            <a:r>
              <a:rPr lang="en-US" sz="2400" b="1" dirty="0">
                <a:latin typeface="+mj-lt"/>
              </a:rPr>
              <a:t>BTE Leadership Structure: Program Implementation (Year 1, Year 2, Year 3)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1A916D-776C-C3F8-E389-CAD1D4849C42}"/>
              </a:ext>
            </a:extLst>
          </p:cNvPr>
          <p:cNvSpPr txBox="1">
            <a:spLocks/>
          </p:cNvSpPr>
          <p:nvPr/>
        </p:nvSpPr>
        <p:spPr>
          <a:xfrm>
            <a:off x="78288" y="89201"/>
            <a:ext cx="8458200" cy="5308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spc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+mj-lt"/>
              </a:rPr>
              <a:t>BTE Management General Roles &amp; Responsibilities</a:t>
            </a:r>
          </a:p>
        </p:txBody>
      </p:sp>
      <p:pic>
        <p:nvPicPr>
          <p:cNvPr id="9" name="image2.jpeg" descr="Logo&#10;&#10;Description automatically generated">
            <a:extLst>
              <a:ext uri="{FF2B5EF4-FFF2-40B4-BE49-F238E27FC236}">
                <a16:creationId xmlns:a16="http://schemas.microsoft.com/office/drawing/2014/main" id="{75886FD5-D689-ACAB-D257-FD0E664DF0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35516" y="1945880"/>
            <a:ext cx="1306820" cy="66376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2EDCC49-6459-E868-E9B3-C95EBCDBE79F}"/>
              </a:ext>
            </a:extLst>
          </p:cNvPr>
          <p:cNvGrpSpPr/>
          <p:nvPr/>
        </p:nvGrpSpPr>
        <p:grpSpPr>
          <a:xfrm>
            <a:off x="4170532" y="1395538"/>
            <a:ext cx="2671961" cy="1571903"/>
            <a:chOff x="3876806" y="2235585"/>
            <a:chExt cx="1652343" cy="127294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6F2BB4B-5992-DBD0-D2BE-C511857EDFF4}"/>
                </a:ext>
              </a:extLst>
            </p:cNvPr>
            <p:cNvSpPr/>
            <p:nvPr/>
          </p:nvSpPr>
          <p:spPr>
            <a:xfrm>
              <a:off x="3876806" y="2235585"/>
              <a:ext cx="1490598" cy="1193415"/>
            </a:xfrm>
            <a:prstGeom prst="roundRect">
              <a:avLst/>
            </a:prstGeom>
            <a:solidFill>
              <a:srgbClr val="DD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6D4DB22-5252-92B1-D5A9-5E46FC52EB38}"/>
                </a:ext>
              </a:extLst>
            </p:cNvPr>
            <p:cNvSpPr/>
            <p:nvPr/>
          </p:nvSpPr>
          <p:spPr>
            <a:xfrm>
              <a:off x="4038551" y="2315111"/>
              <a:ext cx="1490598" cy="1193415"/>
            </a:xfrm>
            <a:prstGeom prst="roundRect">
              <a:avLst/>
            </a:prstGeom>
            <a:solidFill>
              <a:srgbClr val="DDE5F2">
                <a:alpha val="50000"/>
              </a:srgbClr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j-lt"/>
                </a:rPr>
                <a:t>BTE Advisory Committee</a:t>
              </a:r>
              <a:endParaRPr lang="en-US" sz="1000" dirty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850" i="1" dirty="0">
                  <a:solidFill>
                    <a:schemeClr val="bg1"/>
                  </a:solidFill>
                </a:rPr>
                <a:t>Chaired by Johnson &amp; Johnson Local Operating Company Executive Sponsor </a:t>
              </a:r>
            </a:p>
            <a:p>
              <a:endParaRPr lang="en-US" sz="850" i="1" dirty="0">
                <a:solidFill>
                  <a:schemeClr val="bg1"/>
                </a:solidFill>
              </a:endParaRPr>
            </a:p>
            <a:p>
              <a:r>
                <a:rPr lang="en-US" sz="850" i="1" dirty="0">
                  <a:solidFill>
                    <a:schemeClr val="bg1"/>
                  </a:solidFill>
                </a:rPr>
                <a:t>Comprised of executive-level leadership from all BTE partner, as well as other community leaders.</a:t>
              </a:r>
            </a:p>
            <a:p>
              <a:endParaRPr lang="en-US" sz="850" i="1" dirty="0">
                <a:solidFill>
                  <a:schemeClr val="bg1"/>
                </a:solidFill>
              </a:endParaRPr>
            </a:p>
            <a:p>
              <a:r>
                <a:rPr lang="en-US" sz="850" i="1" dirty="0">
                  <a:solidFill>
                    <a:schemeClr val="bg1"/>
                  </a:solidFill>
                </a:rPr>
                <a:t>Meets bi-annual/annual) to gain strategic advice and initiate sustainability efforts.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85D7A4-B61D-A8DB-EDE6-CF19933B390D}"/>
              </a:ext>
            </a:extLst>
          </p:cNvPr>
          <p:cNvGrpSpPr/>
          <p:nvPr/>
        </p:nvGrpSpPr>
        <p:grpSpPr>
          <a:xfrm>
            <a:off x="5931790" y="5261048"/>
            <a:ext cx="1409315" cy="1066660"/>
            <a:chOff x="3876806" y="2235585"/>
            <a:chExt cx="1650924" cy="131733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FAB0D33-6F67-865D-C6BE-03DFF71DDFBF}"/>
                </a:ext>
              </a:extLst>
            </p:cNvPr>
            <p:cNvSpPr/>
            <p:nvPr/>
          </p:nvSpPr>
          <p:spPr>
            <a:xfrm>
              <a:off x="3876806" y="2235585"/>
              <a:ext cx="1490598" cy="1193415"/>
            </a:xfrm>
            <a:prstGeom prst="roundRect">
              <a:avLst/>
            </a:prstGeom>
            <a:solidFill>
              <a:srgbClr val="DD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5C75680-3542-0B39-4231-F2211D2EC9E0}"/>
                </a:ext>
              </a:extLst>
            </p:cNvPr>
            <p:cNvSpPr/>
            <p:nvPr/>
          </p:nvSpPr>
          <p:spPr>
            <a:xfrm>
              <a:off x="4037132" y="2359505"/>
              <a:ext cx="1490598" cy="1193415"/>
            </a:xfrm>
            <a:prstGeom prst="roundRect">
              <a:avLst/>
            </a:prstGeom>
            <a:solidFill>
              <a:srgbClr val="DDE5F2">
                <a:alpha val="50000"/>
              </a:srgbClr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Secondary School(s)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Liaison(s)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D556B1-CD86-B142-1222-C1F50C3EFF8A}"/>
              </a:ext>
            </a:extLst>
          </p:cNvPr>
          <p:cNvGrpSpPr/>
          <p:nvPr/>
        </p:nvGrpSpPr>
        <p:grpSpPr>
          <a:xfrm>
            <a:off x="4078872" y="5255408"/>
            <a:ext cx="1567937" cy="1072299"/>
            <a:chOff x="3876806" y="2235585"/>
            <a:chExt cx="1650924" cy="131733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596C6F3-22C9-858A-B214-93C24C62BD99}"/>
                </a:ext>
              </a:extLst>
            </p:cNvPr>
            <p:cNvSpPr/>
            <p:nvPr/>
          </p:nvSpPr>
          <p:spPr>
            <a:xfrm>
              <a:off x="3876806" y="2235585"/>
              <a:ext cx="1490598" cy="1193415"/>
            </a:xfrm>
            <a:prstGeom prst="roundRect">
              <a:avLst/>
            </a:prstGeom>
            <a:solidFill>
              <a:srgbClr val="DD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2B88D4B-AE99-E41D-436D-65D5EA51122F}"/>
                </a:ext>
              </a:extLst>
            </p:cNvPr>
            <p:cNvSpPr/>
            <p:nvPr/>
          </p:nvSpPr>
          <p:spPr>
            <a:xfrm>
              <a:off x="4037132" y="2359505"/>
              <a:ext cx="1490598" cy="1193415"/>
            </a:xfrm>
            <a:prstGeom prst="roundRect">
              <a:avLst/>
            </a:prstGeom>
            <a:solidFill>
              <a:srgbClr val="DDE5F2">
                <a:alpha val="50000"/>
              </a:srgbClr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Site Coordinator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5C13A99-4CED-D239-7880-9A1D76E09112}"/>
              </a:ext>
            </a:extLst>
          </p:cNvPr>
          <p:cNvGrpSpPr/>
          <p:nvPr/>
        </p:nvGrpSpPr>
        <p:grpSpPr>
          <a:xfrm>
            <a:off x="2388481" y="5260621"/>
            <a:ext cx="1409315" cy="1067087"/>
            <a:chOff x="3876806" y="2235585"/>
            <a:chExt cx="1650924" cy="131733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290E684-1E9D-1632-16AD-EDA508538F10}"/>
                </a:ext>
              </a:extLst>
            </p:cNvPr>
            <p:cNvSpPr/>
            <p:nvPr/>
          </p:nvSpPr>
          <p:spPr>
            <a:xfrm>
              <a:off x="3876806" y="2235585"/>
              <a:ext cx="1490598" cy="1193415"/>
            </a:xfrm>
            <a:prstGeom prst="roundRect">
              <a:avLst/>
            </a:prstGeom>
            <a:solidFill>
              <a:srgbClr val="DD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4DF5CE0-6BC2-D785-CB2B-F4C5C93C216A}"/>
                </a:ext>
              </a:extLst>
            </p:cNvPr>
            <p:cNvSpPr/>
            <p:nvPr/>
          </p:nvSpPr>
          <p:spPr>
            <a:xfrm>
              <a:off x="4037132" y="2359505"/>
              <a:ext cx="1490598" cy="1193415"/>
            </a:xfrm>
            <a:prstGeom prst="roundRect">
              <a:avLst/>
            </a:prstGeom>
            <a:solidFill>
              <a:srgbClr val="DDE5F2">
                <a:alpha val="50000"/>
              </a:srgbClr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BTE Champion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1DEDE56-52EE-CE14-A151-AF03E7E8E6A1}"/>
              </a:ext>
            </a:extLst>
          </p:cNvPr>
          <p:cNvGrpSpPr/>
          <p:nvPr/>
        </p:nvGrpSpPr>
        <p:grpSpPr>
          <a:xfrm>
            <a:off x="7685783" y="5255409"/>
            <a:ext cx="1449525" cy="1072299"/>
            <a:chOff x="3876806" y="2235585"/>
            <a:chExt cx="1650924" cy="1317335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3CEF1E9C-91BC-CCE4-3D31-7521F542414E}"/>
                </a:ext>
              </a:extLst>
            </p:cNvPr>
            <p:cNvSpPr/>
            <p:nvPr/>
          </p:nvSpPr>
          <p:spPr>
            <a:xfrm>
              <a:off x="3876806" y="2235585"/>
              <a:ext cx="1490598" cy="1193415"/>
            </a:xfrm>
            <a:prstGeom prst="roundRect">
              <a:avLst/>
            </a:prstGeom>
            <a:solidFill>
              <a:srgbClr val="DD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1C4CC99-1CBD-057A-C623-9EE50F8D5929}"/>
                </a:ext>
              </a:extLst>
            </p:cNvPr>
            <p:cNvSpPr/>
            <p:nvPr/>
          </p:nvSpPr>
          <p:spPr>
            <a:xfrm>
              <a:off x="4037132" y="2359505"/>
              <a:ext cx="1490598" cy="1193415"/>
            </a:xfrm>
            <a:prstGeom prst="roundRect">
              <a:avLst/>
            </a:prstGeom>
            <a:solidFill>
              <a:srgbClr val="DDE5F2">
                <a:alpha val="50000"/>
              </a:srgbClr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Institute(s) of Higher Education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Liaison(s)</a:t>
              </a:r>
            </a:p>
          </p:txBody>
        </p:sp>
      </p:grpSp>
      <p:sp>
        <p:nvSpPr>
          <p:cNvPr id="37" name="Arrow: Left 36">
            <a:extLst>
              <a:ext uri="{FF2B5EF4-FFF2-40B4-BE49-F238E27FC236}">
                <a16:creationId xmlns:a16="http://schemas.microsoft.com/office/drawing/2014/main" id="{75BEF7BD-52F0-11DA-CCDC-D727427F3A61}"/>
              </a:ext>
            </a:extLst>
          </p:cNvPr>
          <p:cNvSpPr/>
          <p:nvPr/>
        </p:nvSpPr>
        <p:spPr>
          <a:xfrm>
            <a:off x="7422772" y="2140846"/>
            <a:ext cx="1372153" cy="475080"/>
          </a:xfrm>
          <a:prstGeom prst="leftArrow">
            <a:avLst/>
          </a:prstGeom>
          <a:solidFill>
            <a:srgbClr val="DDE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" dirty="0">
                <a:solidFill>
                  <a:schemeClr val="bg1"/>
                </a:solidFill>
              </a:rPr>
              <a:t>Technical Assistance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A1928F-31D5-1FBC-5F73-74FE91013AF9}"/>
              </a:ext>
            </a:extLst>
          </p:cNvPr>
          <p:cNvGrpSpPr/>
          <p:nvPr/>
        </p:nvGrpSpPr>
        <p:grpSpPr>
          <a:xfrm>
            <a:off x="4201847" y="3112694"/>
            <a:ext cx="2837780" cy="1473694"/>
            <a:chOff x="3876806" y="2235586"/>
            <a:chExt cx="1652343" cy="127294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53CF86B-2D59-D0C2-844A-92978696464E}"/>
                </a:ext>
              </a:extLst>
            </p:cNvPr>
            <p:cNvSpPr/>
            <p:nvPr/>
          </p:nvSpPr>
          <p:spPr>
            <a:xfrm>
              <a:off x="3876806" y="2235586"/>
              <a:ext cx="1490598" cy="1193415"/>
            </a:xfrm>
            <a:prstGeom prst="roundRect">
              <a:avLst/>
            </a:prstGeom>
            <a:solidFill>
              <a:srgbClr val="DD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3105C2-B427-6DB6-C47C-F8DAE241BF7C}"/>
                </a:ext>
              </a:extLst>
            </p:cNvPr>
            <p:cNvSpPr/>
            <p:nvPr/>
          </p:nvSpPr>
          <p:spPr>
            <a:xfrm>
              <a:off x="4038551" y="2315111"/>
              <a:ext cx="1490598" cy="1193415"/>
            </a:xfrm>
            <a:prstGeom prst="roundRect">
              <a:avLst/>
            </a:prstGeom>
            <a:solidFill>
              <a:srgbClr val="DDE5F2">
                <a:alpha val="50000"/>
              </a:srgbClr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j-lt"/>
                </a:rPr>
                <a:t>BTE Management Team</a:t>
              </a:r>
              <a:endParaRPr lang="en-US" sz="1000" dirty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850" i="1" dirty="0">
                  <a:solidFill>
                    <a:schemeClr val="bg1"/>
                  </a:solidFill>
                </a:rPr>
                <a:t>Chaired by BTE Site Coordinator / Coordinating Entity</a:t>
              </a:r>
            </a:p>
            <a:p>
              <a:endParaRPr lang="en-US" sz="850" i="1" dirty="0">
                <a:solidFill>
                  <a:schemeClr val="bg1"/>
                </a:solidFill>
              </a:endParaRPr>
            </a:p>
            <a:p>
              <a:r>
                <a:rPr lang="en-US" sz="850" i="1" dirty="0">
                  <a:solidFill>
                    <a:schemeClr val="bg1"/>
                  </a:solidFill>
                </a:rPr>
                <a:t>Meets monthly to plan upcoming program activities, review and reflect on any program elements that need improvement, and determine each partner’s short-term role/responsibilities</a:t>
              </a:r>
            </a:p>
          </p:txBody>
        </p:sp>
      </p:grpSp>
      <p:sp>
        <p:nvSpPr>
          <p:cNvPr id="8" name="Arrow: Left 7">
            <a:extLst>
              <a:ext uri="{FF2B5EF4-FFF2-40B4-BE49-F238E27FC236}">
                <a16:creationId xmlns:a16="http://schemas.microsoft.com/office/drawing/2014/main" id="{CFDA6498-C6E8-79D4-B16C-C498E3DA0B3C}"/>
              </a:ext>
            </a:extLst>
          </p:cNvPr>
          <p:cNvSpPr/>
          <p:nvPr/>
        </p:nvSpPr>
        <p:spPr>
          <a:xfrm>
            <a:off x="7424975" y="2710269"/>
            <a:ext cx="1372153" cy="475080"/>
          </a:xfrm>
          <a:prstGeom prst="leftArrow">
            <a:avLst/>
          </a:prstGeom>
          <a:solidFill>
            <a:srgbClr val="DDE5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" dirty="0">
                <a:solidFill>
                  <a:schemeClr val="bg1"/>
                </a:solidFill>
              </a:rPr>
              <a:t>Program Evaluation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95471C-E714-D5A4-93B5-E43B387803D6}"/>
              </a:ext>
            </a:extLst>
          </p:cNvPr>
          <p:cNvSpPr txBox="1"/>
          <p:nvPr/>
        </p:nvSpPr>
        <p:spPr>
          <a:xfrm>
            <a:off x="9143255" y="2710269"/>
            <a:ext cx="1306820" cy="475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sz="1400" b="1" dirty="0">
                <a:solidFill>
                  <a:schemeClr val="bg1"/>
                </a:solidFill>
              </a:rPr>
              <a:t>Independent Evaluator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95F32D-659E-A43B-BA4C-B30A4CDACFF0}"/>
              </a:ext>
            </a:extLst>
          </p:cNvPr>
          <p:cNvCxnSpPr>
            <a:cxnSpLocks/>
            <a:endCxn id="11" idx="2"/>
          </p:cNvCxnSpPr>
          <p:nvPr/>
        </p:nvCxnSpPr>
        <p:spPr>
          <a:xfrm flipH="1" flipV="1">
            <a:off x="5637290" y="2967441"/>
            <a:ext cx="9519" cy="237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B635C4-5B77-31A2-A488-62A37A0685FB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3024707" y="5107646"/>
            <a:ext cx="0" cy="152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7F7919-6AAE-F7C4-FF29-3E6D989D4EEA}"/>
              </a:ext>
            </a:extLst>
          </p:cNvPr>
          <p:cNvCxnSpPr>
            <a:cxnSpLocks/>
          </p:cNvCxnSpPr>
          <p:nvPr/>
        </p:nvCxnSpPr>
        <p:spPr>
          <a:xfrm>
            <a:off x="3024707" y="5113909"/>
            <a:ext cx="53151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A399CA5-8A41-F8F6-1240-19260A81F3D7}"/>
              </a:ext>
            </a:extLst>
          </p:cNvPr>
          <p:cNvCxnSpPr>
            <a:stCxn id="32" idx="0"/>
          </p:cNvCxnSpPr>
          <p:nvPr/>
        </p:nvCxnSpPr>
        <p:spPr>
          <a:xfrm flipH="1" flipV="1">
            <a:off x="8339905" y="5107646"/>
            <a:ext cx="257" cy="147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824B663-576F-F24C-B691-ACA38C76B7DD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6568016" y="5107646"/>
            <a:ext cx="0" cy="153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4A79D8E-CC34-FCA8-5B6F-D0E9CA647F09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4778699" y="5107646"/>
            <a:ext cx="8008" cy="147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515CD1A-DFA8-12C6-7387-E70747AEA24A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5750419" y="4586388"/>
            <a:ext cx="9211" cy="521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60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88408A-2C6D-89B7-6736-67F1BD192ED6}"/>
              </a:ext>
            </a:extLst>
          </p:cNvPr>
          <p:cNvSpPr/>
          <p:nvPr/>
        </p:nvSpPr>
        <p:spPr>
          <a:xfrm>
            <a:off x="441537" y="4265111"/>
            <a:ext cx="1218162" cy="21795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4616F-C9BC-E9D9-B8CF-F61959372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22" y="127051"/>
            <a:ext cx="8458200" cy="530837"/>
          </a:xfrm>
        </p:spPr>
        <p:txBody>
          <a:bodyPr/>
          <a:lstStyle/>
          <a:p>
            <a:r>
              <a:rPr lang="en-US" dirty="0">
                <a:latin typeface="+mj-lt"/>
              </a:rPr>
              <a:t>BTE Management General Roles &amp; Responsibilities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24956-5802-1745-A3BD-85148AC0C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719505-AD43-774F-936C-A3AE71DD4EEA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8" name="Table Placeholder 11">
            <a:extLst>
              <a:ext uri="{FF2B5EF4-FFF2-40B4-BE49-F238E27FC236}">
                <a16:creationId xmlns:a16="http://schemas.microsoft.com/office/drawing/2014/main" id="{FC706F8B-31A7-D764-5A2A-72094391E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877599"/>
              </p:ext>
            </p:extLst>
          </p:nvPr>
        </p:nvGraphicFramePr>
        <p:xfrm>
          <a:off x="441537" y="563942"/>
          <a:ext cx="9955065" cy="5880698"/>
        </p:xfrm>
        <a:graphic>
          <a:graphicData uri="http://schemas.openxmlformats.org/drawingml/2006/table">
            <a:tbl>
              <a:tblPr firstRow="1" bandRow="1"/>
              <a:tblGrid>
                <a:gridCol w="1243024">
                  <a:extLst>
                    <a:ext uri="{9D8B030D-6E8A-4147-A177-3AD203B41FA5}">
                      <a16:colId xmlns:a16="http://schemas.microsoft.com/office/drawing/2014/main" val="3160754685"/>
                    </a:ext>
                  </a:extLst>
                </a:gridCol>
                <a:gridCol w="2740390">
                  <a:extLst>
                    <a:ext uri="{9D8B030D-6E8A-4147-A177-3AD203B41FA5}">
                      <a16:colId xmlns:a16="http://schemas.microsoft.com/office/drawing/2014/main" val="1592045595"/>
                    </a:ext>
                  </a:extLst>
                </a:gridCol>
                <a:gridCol w="3172885">
                  <a:extLst>
                    <a:ext uri="{9D8B030D-6E8A-4147-A177-3AD203B41FA5}">
                      <a16:colId xmlns:a16="http://schemas.microsoft.com/office/drawing/2014/main" val="692381425"/>
                    </a:ext>
                  </a:extLst>
                </a:gridCol>
                <a:gridCol w="2798766">
                  <a:extLst>
                    <a:ext uri="{9D8B030D-6E8A-4147-A177-3AD203B41FA5}">
                      <a16:colId xmlns:a16="http://schemas.microsoft.com/office/drawing/2014/main" val="4208390280"/>
                    </a:ext>
                  </a:extLst>
                </a:gridCol>
              </a:tblGrid>
              <a:tr h="3322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cap="none" spc="0" baseline="0" dirty="0">
                          <a:solidFill>
                            <a:schemeClr val="bg1"/>
                          </a:solidFill>
                          <a:latin typeface="GE Inspira Sans" panose="020B0503060000000003" pitchFamily="34" charset="77"/>
                        </a:rPr>
                        <a:t>Partner</a:t>
                      </a:r>
                    </a:p>
                  </a:txBody>
                  <a:tcPr anchor="b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4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baseline="0" dirty="0">
                          <a:solidFill>
                            <a:schemeClr val="bg1"/>
                          </a:solidFill>
                          <a:latin typeface="GE Inspira Sans" panose="020B0503060000000003" pitchFamily="34" charset="77"/>
                        </a:rPr>
                        <a:t>Strategic Planning</a:t>
                      </a:r>
                    </a:p>
                  </a:txBody>
                  <a:tcPr anchor="b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4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Implementation</a:t>
                      </a:r>
                    </a:p>
                  </a:txBody>
                  <a:tcPr anchor="b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4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Graduation</a:t>
                      </a:r>
                    </a:p>
                  </a:txBody>
                  <a:tcPr anchor="b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4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183901"/>
                  </a:ext>
                </a:extLst>
              </a:tr>
              <a:tr h="9295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latin typeface="+mn-lt"/>
                        </a:rPr>
                        <a:t>Corporate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 dirty="0">
                        <a:solidFill>
                          <a:schemeClr val="bg2"/>
                        </a:solidFill>
                        <a:latin typeface="GE Inspira Sans" panose="020B05030600000000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latin typeface="+mn-lt"/>
                        </a:rPr>
                        <a:t>$100,000 Grant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200" dirty="0">
                        <a:solidFill>
                          <a:schemeClr val="bg2"/>
                        </a:solidFill>
                        <a:latin typeface="GE Inspira Sans" panose="020B0503060000000003" pitchFamily="34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274818"/>
                  </a:ext>
                </a:extLst>
              </a:tr>
              <a:tr h="271112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Local Operating Company</a:t>
                      </a:r>
                      <a:endParaRPr lang="en-US" sz="1200" dirty="0">
                        <a:solidFill>
                          <a:schemeClr val="bg2"/>
                        </a:solidFill>
                        <a:latin typeface="GE Inspira Sans" panose="020B0503060000000003" pitchFamily="34" charset="77"/>
                      </a:endParaRPr>
                    </a:p>
                  </a:txBody>
                  <a:tcPr marL="91814" marR="91814" anchor="ctr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+mn-lt"/>
                        </a:rPr>
                        <a:t>Decide to launch a local BTE program and submit a Letter of Commitment (Executive Sponsor)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+mn-lt"/>
                        </a:rPr>
                        <a:t>Select a BTE Champion – the local operating company employee spearheading the BTE initiative.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+mn-lt"/>
                        </a:rPr>
                        <a:t>Participate in Strategic Planning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+mn-lt"/>
                        </a:rPr>
                        <a:t>Identify J&amp;J activities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+mn-lt"/>
                        </a:rPr>
                        <a:t>Select additional Team Leads, such as Volunteer Coordinator, Student Activity Coordinator, etc.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+mn-lt"/>
                        </a:rPr>
                        <a:t>Recruit J&amp;J employees for planned activities, as needed</a:t>
                      </a:r>
                      <a:endParaRPr lang="en-US" sz="12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 marL="91814" marR="91814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Chair (Executive Sponsor) the Advisory Committee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Serve on Management Team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Run select activities (company tours, coaching etc.)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Participate in Management Team (BTE Champion)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Provide/participate in 4 hours of activities for students a month.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Complete annual, online employee surveys on BTE experience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Attend ABTS</a:t>
                      </a:r>
                      <a:endParaRPr lang="en-US" sz="1200" dirty="0">
                        <a:solidFill>
                          <a:schemeClr val="bg2"/>
                        </a:solidFill>
                        <a:latin typeface="GE Inspira Sans" panose="020B0503060000000003" pitchFamily="34" charset="77"/>
                      </a:endParaRPr>
                    </a:p>
                  </a:txBody>
                  <a:tcPr marL="91814" marR="91814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Join with Site Coordinating Entity to celebrate students’ achievements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Keep in touch with students in cases where there’s a strong relationship; close activities in a positive way.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Plan for future relationship with students, school, Site Coordinating Entity, or end in a positive fashion.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Complete annual employee surveys on BTE experience</a:t>
                      </a:r>
                      <a:endParaRPr lang="en-US" sz="1200" dirty="0">
                        <a:solidFill>
                          <a:schemeClr val="bg2"/>
                        </a:solidFill>
                        <a:latin typeface="GE Inspira Sans" panose="020B0503060000000003" pitchFamily="34" charset="77"/>
                      </a:endParaRPr>
                    </a:p>
                  </a:txBody>
                  <a:tcPr marL="91814" marR="91814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156875"/>
                  </a:ext>
                </a:extLst>
              </a:tr>
              <a:tr h="19078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/>
                        <a:t>Global Program Management &amp; Cross-Site Analysis</a:t>
                      </a:r>
                      <a:endParaRPr lang="en-US" sz="1200" dirty="0">
                        <a:solidFill>
                          <a:schemeClr val="bg2"/>
                        </a:solidFill>
                        <a:latin typeface="GE Inspira Sans" panose="020B0503060000000003" pitchFamily="34" charset="77"/>
                      </a:endParaRPr>
                    </a:p>
                  </a:txBody>
                  <a:tcPr marL="91814" marR="91814" anchor="ctr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Facilitate Strategic Planning Workshop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Support the Site Coordinating Entity in the development of the formal grant application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Conduct initial volunteer trainings.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Collect start-up materials and ensure quality</a:t>
                      </a:r>
                      <a:endParaRPr lang="en-US" sz="1200" dirty="0">
                        <a:solidFill>
                          <a:schemeClr val="bg2"/>
                        </a:solidFill>
                        <a:latin typeface="GE Inspira Sans" panose="020B0503060000000003" pitchFamily="34" charset="77"/>
                      </a:endParaRPr>
                    </a:p>
                  </a:txBody>
                  <a:tcPr marL="91814" marR="91814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Conduct annual site visits and quarterly check-In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Provide as-needed Technical Assistance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Ensure quality of program is high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Circulate best practices and make resources available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Host Annual Alliance Building &amp; Training Session (ABTS)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Promotion</a:t>
                      </a:r>
                      <a:endParaRPr lang="en-US" sz="1200" dirty="0">
                        <a:solidFill>
                          <a:schemeClr val="bg2"/>
                        </a:solidFill>
                        <a:latin typeface="GE Inspira Sans" panose="020B0503060000000003" pitchFamily="34" charset="77"/>
                      </a:endParaRPr>
                    </a:p>
                  </a:txBody>
                  <a:tcPr marL="91814" marR="91814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Receive final reports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Collect and share lessons learned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Update online resources and profiles</a:t>
                      </a:r>
                      <a:endParaRPr lang="en-US" sz="1200" dirty="0">
                        <a:solidFill>
                          <a:schemeClr val="bg2"/>
                        </a:solidFill>
                        <a:latin typeface="GE Inspira Sans" panose="020B0503060000000003" pitchFamily="34" charset="77"/>
                      </a:endParaRPr>
                    </a:p>
                  </a:txBody>
                  <a:tcPr marL="91814" marR="91814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880385"/>
                  </a:ext>
                </a:extLst>
              </a:tr>
            </a:tbl>
          </a:graphicData>
        </a:graphic>
      </p:graphicFrame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B00C09D-20E0-AF2D-158E-AE95FF6AAA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7"/>
          <a:stretch/>
        </p:blipFill>
        <p:spPr>
          <a:xfrm>
            <a:off x="452493" y="1057383"/>
            <a:ext cx="1268257" cy="283188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5ED7191-4BB0-7906-21C9-D054D6654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7"/>
          <a:stretch/>
        </p:blipFill>
        <p:spPr>
          <a:xfrm>
            <a:off x="441537" y="2590450"/>
            <a:ext cx="1268260" cy="283188"/>
          </a:xfrm>
          <a:prstGeom prst="rect">
            <a:avLst/>
          </a:prstGeom>
        </p:spPr>
      </p:pic>
      <p:pic>
        <p:nvPicPr>
          <p:cNvPr id="6" name="image2.jpeg" descr="Logo&#10;&#10;Description automatically generated">
            <a:extLst>
              <a:ext uri="{FF2B5EF4-FFF2-40B4-BE49-F238E27FC236}">
                <a16:creationId xmlns:a16="http://schemas.microsoft.com/office/drawing/2014/main" id="{5F6D04BF-5468-FEE9-C4DD-A580EF5D418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411" y="4615219"/>
            <a:ext cx="866413" cy="4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52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D292BAF-5418-55A5-0F1C-9C558078E4C1}"/>
              </a:ext>
            </a:extLst>
          </p:cNvPr>
          <p:cNvSpPr/>
          <p:nvPr/>
        </p:nvSpPr>
        <p:spPr>
          <a:xfrm>
            <a:off x="438411" y="5273458"/>
            <a:ext cx="1233813" cy="117217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4616F-C9BC-E9D9-B8CF-F61959372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23" y="127695"/>
            <a:ext cx="8458200" cy="530837"/>
          </a:xfrm>
        </p:spPr>
        <p:txBody>
          <a:bodyPr/>
          <a:lstStyle/>
          <a:p>
            <a:r>
              <a:rPr lang="en-US" dirty="0">
                <a:latin typeface="+mj-lt"/>
              </a:rPr>
              <a:t>BTE Management General Roles &amp; Responsibilities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24956-5802-1745-A3BD-85148AC0C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719505-AD43-774F-936C-A3AE71DD4EEA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8" name="Table Placeholder 11">
            <a:extLst>
              <a:ext uri="{FF2B5EF4-FFF2-40B4-BE49-F238E27FC236}">
                <a16:creationId xmlns:a16="http://schemas.microsoft.com/office/drawing/2014/main" id="{FC706F8B-31A7-D764-5A2A-72094391E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348598"/>
              </p:ext>
            </p:extLst>
          </p:nvPr>
        </p:nvGraphicFramePr>
        <p:xfrm>
          <a:off x="438411" y="562996"/>
          <a:ext cx="9941668" cy="5882640"/>
        </p:xfrm>
        <a:graphic>
          <a:graphicData uri="http://schemas.openxmlformats.org/drawingml/2006/table">
            <a:tbl>
              <a:tblPr firstRow="1" bandRow="1"/>
              <a:tblGrid>
                <a:gridCol w="1246340">
                  <a:extLst>
                    <a:ext uri="{9D8B030D-6E8A-4147-A177-3AD203B41FA5}">
                      <a16:colId xmlns:a16="http://schemas.microsoft.com/office/drawing/2014/main" val="3160754685"/>
                    </a:ext>
                  </a:extLst>
                </a:gridCol>
                <a:gridCol w="2736937">
                  <a:extLst>
                    <a:ext uri="{9D8B030D-6E8A-4147-A177-3AD203B41FA5}">
                      <a16:colId xmlns:a16="http://schemas.microsoft.com/office/drawing/2014/main" val="1592045595"/>
                    </a:ext>
                  </a:extLst>
                </a:gridCol>
                <a:gridCol w="3156559">
                  <a:extLst>
                    <a:ext uri="{9D8B030D-6E8A-4147-A177-3AD203B41FA5}">
                      <a16:colId xmlns:a16="http://schemas.microsoft.com/office/drawing/2014/main" val="692381425"/>
                    </a:ext>
                  </a:extLst>
                </a:gridCol>
                <a:gridCol w="2801832">
                  <a:extLst>
                    <a:ext uri="{9D8B030D-6E8A-4147-A177-3AD203B41FA5}">
                      <a16:colId xmlns:a16="http://schemas.microsoft.com/office/drawing/2014/main" val="4208390280"/>
                    </a:ext>
                  </a:extLst>
                </a:gridCol>
              </a:tblGrid>
              <a:tr h="2696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cap="none" spc="0" baseline="0" dirty="0">
                          <a:solidFill>
                            <a:schemeClr val="bg1"/>
                          </a:solidFill>
                          <a:latin typeface="GE Inspira Sans" panose="020B0503060000000003" pitchFamily="34" charset="77"/>
                        </a:rPr>
                        <a:t>Partner</a:t>
                      </a:r>
                      <a:endParaRPr lang="en-US" sz="1200" b="1" cap="none" spc="0" baseline="0" dirty="0">
                        <a:solidFill>
                          <a:schemeClr val="bg1"/>
                        </a:solidFill>
                        <a:latin typeface="GE Inspira Sans" panose="020B0503060000000003" pitchFamily="34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4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baseline="0" dirty="0">
                          <a:solidFill>
                            <a:schemeClr val="bg1"/>
                          </a:solidFill>
                          <a:latin typeface="GE Inspira Sans" panose="020B0503060000000003" pitchFamily="34" charset="77"/>
                        </a:rPr>
                        <a:t>Strategic</a:t>
                      </a:r>
                      <a:r>
                        <a:rPr lang="en-US" sz="1200" b="1" cap="none" spc="0" baseline="0" dirty="0">
                          <a:solidFill>
                            <a:schemeClr val="bg1"/>
                          </a:solidFill>
                          <a:latin typeface="GE Inspira Sans" panose="020B0503060000000003" pitchFamily="34" charset="77"/>
                        </a:rPr>
                        <a:t> </a:t>
                      </a:r>
                      <a:r>
                        <a:rPr lang="en-US" sz="1400" b="1" cap="none" spc="0" baseline="0" dirty="0">
                          <a:solidFill>
                            <a:schemeClr val="bg1"/>
                          </a:solidFill>
                          <a:latin typeface="GE Inspira Sans" panose="020B0503060000000003" pitchFamily="34" charset="77"/>
                        </a:rPr>
                        <a:t>Planning</a:t>
                      </a:r>
                      <a:endParaRPr lang="en-US" sz="1200" b="1" cap="none" spc="0" baseline="0" dirty="0">
                        <a:solidFill>
                          <a:schemeClr val="bg1"/>
                        </a:solidFill>
                        <a:latin typeface="GE Inspira Sans" panose="020B0503060000000003" pitchFamily="34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4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baseline="0" dirty="0">
                          <a:solidFill>
                            <a:schemeClr val="bg1"/>
                          </a:solidFill>
                          <a:latin typeface="GE Inspira Sans" panose="020B0503060000000003" pitchFamily="34" charset="77"/>
                        </a:rPr>
                        <a:t>Implementation</a:t>
                      </a:r>
                    </a:p>
                  </a:txBody>
                  <a:tcPr anchor="b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4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baseline="0" dirty="0">
                          <a:solidFill>
                            <a:schemeClr val="bg1"/>
                          </a:solidFill>
                          <a:latin typeface="GE Inspira Sans" panose="020B0503060000000003" pitchFamily="34" charset="77"/>
                        </a:rPr>
                        <a:t>Graduation</a:t>
                      </a:r>
                      <a:endParaRPr lang="en-US" sz="1200" b="1" cap="none" spc="0" baseline="0" dirty="0">
                        <a:solidFill>
                          <a:schemeClr val="bg1"/>
                        </a:solidFill>
                        <a:latin typeface="GE Inspira Sans" panose="020B0503060000000003" pitchFamily="34" charset="77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4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183901"/>
                  </a:ext>
                </a:extLst>
              </a:tr>
              <a:tr h="24269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Site Coordinating Entity</a:t>
                      </a:r>
                      <a:endParaRPr lang="en-US" sz="1200" dirty="0">
                        <a:solidFill>
                          <a:schemeClr val="bg2"/>
                        </a:solidFill>
                        <a:latin typeface="GE Inspira Sans" panose="020B0503060000000003" pitchFamily="34" charset="77"/>
                      </a:endParaRPr>
                    </a:p>
                  </a:txBody>
                  <a:tcPr marL="91814" marR="91814" anchor="ctr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Chair the Strategic Planning Committee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Lead planning phase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Finalize Program Model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Develop a calendar of activities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Submit BTE Grant Application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Organize program kick-off event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Spearhead student recruitment efforts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Oversee BTE student application and selection process</a:t>
                      </a:r>
                      <a:endParaRPr lang="en-US" sz="1200" dirty="0">
                        <a:solidFill>
                          <a:schemeClr val="bg2"/>
                        </a:solidFill>
                        <a:latin typeface="GE Inspira Sans" panose="020B0503060000000003" pitchFamily="34" charset="77"/>
                      </a:endParaRPr>
                    </a:p>
                  </a:txBody>
                  <a:tcPr marL="91814" marR="91814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Participate in the Advisory Committee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Chair the Management Team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Ensure regular implementation of program activities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Develop an annual Calendar of Activities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Submit Quarterly Reports to FHI 360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Support data collection and evaluation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Financial Management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Provide 8 hours of activities a month (inclusive of J&amp;J employees’ 4 hours)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Distribute student surveys to BTE participants and arrange focus groups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Attend ABTS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2340"/>
                        </a:solidFill>
                        <a:effectLst/>
                        <a:uLnTx/>
                        <a:uFillTx/>
                        <a:latin typeface="GE Inspira Sans" panose="020B0503060000000003" pitchFamily="34" charset="77"/>
                        <a:ea typeface="+mn-ea"/>
                        <a:cs typeface="+mn-cs"/>
                      </a:endParaRPr>
                    </a:p>
                  </a:txBody>
                  <a:tcPr marL="91814" marR="91814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Organize graduation ceremony to celebrate students’ achievements.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Write end of grant report.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Plan for future relationship with students and school, or end in a positive fashion.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Give feedback on experience to FHI 360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2340"/>
                        </a:solidFill>
                        <a:effectLst/>
                        <a:uLnTx/>
                        <a:uFillTx/>
                        <a:latin typeface="GE Inspira Sans" panose="020B0503060000000003" pitchFamily="34" charset="77"/>
                        <a:ea typeface="+mn-ea"/>
                        <a:cs typeface="+mn-cs"/>
                      </a:endParaRPr>
                    </a:p>
                  </a:txBody>
                  <a:tcPr marL="91814" marR="91814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274818"/>
                  </a:ext>
                </a:extLst>
              </a:tr>
              <a:tr h="188762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Secondary School</a:t>
                      </a:r>
                      <a:endParaRPr lang="en-US" sz="1200" dirty="0">
                        <a:solidFill>
                          <a:schemeClr val="bg2"/>
                        </a:solidFill>
                        <a:latin typeface="GE Inspira Sans" panose="020B0503060000000003" pitchFamily="34" charset="77"/>
                      </a:endParaRPr>
                    </a:p>
                  </a:txBody>
                  <a:tcPr marL="91814" marR="91814" anchor="ctr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Participate in strategic planning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Serve on Strategic Planning Committee to set mutual priorities for students and agree on a target population, workplan, and calendar of activities</a:t>
                      </a:r>
                      <a:endParaRPr lang="en-US" sz="1200" dirty="0">
                        <a:solidFill>
                          <a:schemeClr val="bg2"/>
                        </a:solidFill>
                        <a:latin typeface="GE Inspira Sans" panose="020B0503060000000003" pitchFamily="34" charset="77"/>
                      </a:endParaRPr>
                    </a:p>
                  </a:txBody>
                  <a:tcPr marL="91814" marR="91814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Provide release time for students to participate in BTE activities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Provide student academic data for BTS student and comparison group*cohorts to evaluation team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Distribute student surveys to comparison group*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Link BTE to other ongoing programs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Serve on BTE Advisory Committee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Serve on Management Team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2340"/>
                        </a:solidFill>
                        <a:effectLst/>
                        <a:uLnTx/>
                        <a:uFillTx/>
                        <a:latin typeface="GE Inspira Sans" panose="020B0503060000000003" pitchFamily="34" charset="77"/>
                        <a:ea typeface="+mn-ea"/>
                        <a:cs typeface="+mn-cs"/>
                      </a:endParaRPr>
                    </a:p>
                  </a:txBody>
                  <a:tcPr marL="91814" marR="91814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Celebrate students’ achievements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Send final data to independent evaluator.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Give feedback on experience to FHI 360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2340"/>
                        </a:solidFill>
                        <a:effectLst/>
                        <a:uLnTx/>
                        <a:uFillTx/>
                        <a:latin typeface="GE Inspira Sans" panose="020B0503060000000003" pitchFamily="34" charset="77"/>
                        <a:ea typeface="+mn-ea"/>
                        <a:cs typeface="+mn-cs"/>
                      </a:endParaRPr>
                    </a:p>
                  </a:txBody>
                  <a:tcPr marL="91814" marR="91814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156875"/>
                  </a:ext>
                </a:extLst>
              </a:tr>
              <a:tr h="9172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Institute for Higher Education</a:t>
                      </a:r>
                      <a:endParaRPr lang="en-US" sz="1200" dirty="0">
                        <a:solidFill>
                          <a:schemeClr val="bg2"/>
                        </a:solidFill>
                        <a:latin typeface="GE Inspira Sans" panose="020B0503060000000003" pitchFamily="34" charset="77"/>
                      </a:endParaRPr>
                    </a:p>
                  </a:txBody>
                  <a:tcPr marL="91814" marR="91814" anchor="ctr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Participate in Strategic Planning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Identify activities to support higher education exposure and preparation </a:t>
                      </a:r>
                      <a:endParaRPr lang="en-US" sz="1200" dirty="0">
                        <a:solidFill>
                          <a:schemeClr val="bg2"/>
                        </a:solidFill>
                        <a:latin typeface="GE Inspira Sans" panose="020B0503060000000003" pitchFamily="34" charset="77"/>
                      </a:endParaRPr>
                    </a:p>
                  </a:txBody>
                  <a:tcPr marL="91814" marR="91814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Offer program activities that expose and prepare students for higher education)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Offer Peer Mentors (optional)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Serve on Advisory Committee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Serve on Management Team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2340"/>
                        </a:solidFill>
                        <a:effectLst/>
                        <a:uLnTx/>
                        <a:uFillTx/>
                        <a:latin typeface="GE Inspira Sans" panose="020B0503060000000003" pitchFamily="34" charset="77"/>
                        <a:ea typeface="+mn-ea"/>
                        <a:cs typeface="+mn-cs"/>
                      </a:endParaRPr>
                    </a:p>
                  </a:txBody>
                  <a:tcPr marL="91814" marR="91814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Celebrate students’ achievements in final sessions or graduation ceremony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Close out activities with students in a positive manner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Give feedback to FHI 360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2340"/>
                        </a:solidFill>
                        <a:effectLst/>
                        <a:uLnTx/>
                        <a:uFillTx/>
                        <a:latin typeface="GE Inspira Sans" panose="020B0503060000000003" pitchFamily="34" charset="77"/>
                        <a:ea typeface="+mn-ea"/>
                        <a:cs typeface="+mn-cs"/>
                      </a:endParaRPr>
                    </a:p>
                  </a:txBody>
                  <a:tcPr marL="91814" marR="91814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88038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304D0BA-57CA-76A3-3184-FD370A0AEA9F}"/>
              </a:ext>
            </a:extLst>
          </p:cNvPr>
          <p:cNvSpPr txBox="1"/>
          <p:nvPr/>
        </p:nvSpPr>
        <p:spPr>
          <a:xfrm>
            <a:off x="4534420" y="6469455"/>
            <a:ext cx="2016691" cy="2176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sz="800" dirty="0">
                <a:solidFill>
                  <a:schemeClr val="bg1"/>
                </a:solidFill>
              </a:rPr>
              <a:t>*if site has approved Comparison Group</a:t>
            </a:r>
          </a:p>
        </p:txBody>
      </p:sp>
    </p:spTree>
    <p:extLst>
      <p:ext uri="{BB962C8B-B14F-4D97-AF65-F5344CB8AC3E}">
        <p14:creationId xmlns:p14="http://schemas.microsoft.com/office/powerpoint/2010/main" val="287454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4616F-C9BC-E9D9-B8CF-F61959372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22" y="127695"/>
            <a:ext cx="8458200" cy="530837"/>
          </a:xfrm>
        </p:spPr>
        <p:txBody>
          <a:bodyPr/>
          <a:lstStyle/>
          <a:p>
            <a:r>
              <a:rPr lang="en-US" dirty="0">
                <a:latin typeface="+mj-lt"/>
              </a:rPr>
              <a:t>BTE Management General Roles &amp; Responsibilities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24956-5802-1745-A3BD-85148AC0C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719505-AD43-774F-936C-A3AE71DD4EEA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8" name="Table Placeholder 11">
            <a:extLst>
              <a:ext uri="{FF2B5EF4-FFF2-40B4-BE49-F238E27FC236}">
                <a16:creationId xmlns:a16="http://schemas.microsoft.com/office/drawing/2014/main" id="{FC706F8B-31A7-D764-5A2A-72094391E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428376"/>
              </p:ext>
            </p:extLst>
          </p:nvPr>
        </p:nvGraphicFramePr>
        <p:xfrm>
          <a:off x="410227" y="658532"/>
          <a:ext cx="10011427" cy="4619369"/>
        </p:xfrm>
        <a:graphic>
          <a:graphicData uri="http://schemas.openxmlformats.org/drawingml/2006/table">
            <a:tbl>
              <a:tblPr firstRow="1" bandRow="1"/>
              <a:tblGrid>
                <a:gridCol w="1232858">
                  <a:extLst>
                    <a:ext uri="{9D8B030D-6E8A-4147-A177-3AD203B41FA5}">
                      <a16:colId xmlns:a16="http://schemas.microsoft.com/office/drawing/2014/main" val="3160754685"/>
                    </a:ext>
                  </a:extLst>
                </a:gridCol>
                <a:gridCol w="2717977">
                  <a:extLst>
                    <a:ext uri="{9D8B030D-6E8A-4147-A177-3AD203B41FA5}">
                      <a16:colId xmlns:a16="http://schemas.microsoft.com/office/drawing/2014/main" val="1592045595"/>
                    </a:ext>
                  </a:extLst>
                </a:gridCol>
                <a:gridCol w="3146935">
                  <a:extLst>
                    <a:ext uri="{9D8B030D-6E8A-4147-A177-3AD203B41FA5}">
                      <a16:colId xmlns:a16="http://schemas.microsoft.com/office/drawing/2014/main" val="692381425"/>
                    </a:ext>
                  </a:extLst>
                </a:gridCol>
                <a:gridCol w="2913657">
                  <a:extLst>
                    <a:ext uri="{9D8B030D-6E8A-4147-A177-3AD203B41FA5}">
                      <a16:colId xmlns:a16="http://schemas.microsoft.com/office/drawing/2014/main" val="4208390280"/>
                    </a:ext>
                  </a:extLst>
                </a:gridCol>
              </a:tblGrid>
              <a:tr h="2696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cap="none" spc="0" baseline="0" dirty="0">
                          <a:solidFill>
                            <a:schemeClr val="bg1"/>
                          </a:solidFill>
                          <a:latin typeface="GE Inspira Sans" panose="020B0503060000000003" pitchFamily="34" charset="77"/>
                        </a:rPr>
                        <a:t>Partner</a:t>
                      </a:r>
                    </a:p>
                  </a:txBody>
                  <a:tcPr anchor="b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4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baseline="0" dirty="0">
                          <a:solidFill>
                            <a:schemeClr val="bg1"/>
                          </a:solidFill>
                          <a:latin typeface="GE Inspira Sans" panose="020B0503060000000003" pitchFamily="34" charset="77"/>
                        </a:rPr>
                        <a:t>Strategic Planning</a:t>
                      </a:r>
                    </a:p>
                  </a:txBody>
                  <a:tcPr anchor="b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4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baseline="0" dirty="0">
                          <a:solidFill>
                            <a:schemeClr val="bg1"/>
                          </a:solidFill>
                          <a:latin typeface="GE Inspira Sans" panose="020B0503060000000003" pitchFamily="34" charset="77"/>
                        </a:rPr>
                        <a:t>Implementation</a:t>
                      </a:r>
                    </a:p>
                  </a:txBody>
                  <a:tcPr anchor="b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4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0" baseline="0" dirty="0">
                          <a:solidFill>
                            <a:schemeClr val="bg1"/>
                          </a:solidFill>
                          <a:latin typeface="GE Inspira Sans" panose="020B0503060000000003" pitchFamily="34" charset="77"/>
                        </a:rPr>
                        <a:t>Graduation</a:t>
                      </a:r>
                    </a:p>
                  </a:txBody>
                  <a:tcPr anchor="b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A4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183901"/>
                  </a:ext>
                </a:extLst>
              </a:tr>
              <a:tr h="24269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Independent Evaluator</a:t>
                      </a:r>
                      <a:endParaRPr lang="en-US" sz="1200" dirty="0">
                        <a:solidFill>
                          <a:schemeClr val="bg2"/>
                        </a:solidFill>
                        <a:latin typeface="GE Inspira Sans" panose="020B0503060000000003" pitchFamily="34" charset="77"/>
                      </a:endParaRPr>
                    </a:p>
                  </a:txBody>
                  <a:tcPr marL="91814" marR="91814" anchor="ctr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Review program model and make any language changes required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Customize student surveys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Complete Evaluation Agreement</a:t>
                      </a:r>
                      <a:endParaRPr lang="en-US" sz="1200" dirty="0">
                        <a:solidFill>
                          <a:schemeClr val="bg2"/>
                        </a:solidFill>
                        <a:latin typeface="GE Inspira Sans" panose="020B0503060000000003" pitchFamily="34" charset="77"/>
                      </a:endParaRPr>
                    </a:p>
                  </a:txBody>
                  <a:tcPr marL="91814" marR="91814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Collect student academic and survey data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Obtain and report on J&amp;J employee data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Report on findings annually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2340"/>
                        </a:solidFill>
                        <a:effectLst/>
                        <a:uLnTx/>
                        <a:uFillTx/>
                        <a:latin typeface="GE Inspira Sans" panose="020B0503060000000003" pitchFamily="34" charset="77"/>
                        <a:ea typeface="+mn-ea"/>
                        <a:cs typeface="+mn-cs"/>
                      </a:endParaRPr>
                    </a:p>
                  </a:txBody>
                  <a:tcPr marL="91814" marR="91814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2340"/>
                          </a:solidFill>
                          <a:effectLst/>
                          <a:uLnTx/>
                          <a:uFillTx/>
                          <a:latin typeface="GE Inspira Sans" panose="020B0503060000000003" pitchFamily="34" charset="77"/>
                          <a:ea typeface="+mn-ea"/>
                          <a:cs typeface="+mn-cs"/>
                        </a:rPr>
                        <a:t>C</a:t>
                      </a:r>
                      <a:r>
                        <a:rPr lang="en-US" dirty="0" err="1"/>
                        <a:t>ollect</a:t>
                      </a:r>
                      <a:r>
                        <a:rPr lang="en-US" dirty="0"/>
                        <a:t> final information from schools, students, and J&amp;J employees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Release final evaluation report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2340"/>
                        </a:solidFill>
                        <a:effectLst/>
                        <a:uLnTx/>
                        <a:uFillTx/>
                        <a:latin typeface="GE Inspira Sans" panose="020B0503060000000003" pitchFamily="34" charset="77"/>
                        <a:ea typeface="+mn-ea"/>
                        <a:cs typeface="+mn-cs"/>
                      </a:endParaRPr>
                    </a:p>
                  </a:txBody>
                  <a:tcPr marL="91814" marR="91814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274818"/>
                  </a:ext>
                </a:extLst>
              </a:tr>
              <a:tr h="188762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Secondary School</a:t>
                      </a:r>
                      <a:endParaRPr lang="en-US" sz="1200" dirty="0">
                        <a:solidFill>
                          <a:schemeClr val="bg2"/>
                        </a:solidFill>
                        <a:latin typeface="GE Inspira Sans" panose="020B0503060000000003" pitchFamily="34" charset="77"/>
                      </a:endParaRPr>
                    </a:p>
                  </a:txBody>
                  <a:tcPr marL="91814" marR="91814" anchor="ctr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  <a:latin typeface="GE Inspira Sans" panose="020B0503060000000003" pitchFamily="34" charset="77"/>
                        </a:rPr>
                        <a:t>Submit BTE application</a:t>
                      </a:r>
                    </a:p>
                  </a:txBody>
                  <a:tcPr marL="91814" marR="91814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Take part in BTE activities enthusiastically and fully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Complete annual student survey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Participate in annual focus groups – voicing suggestions and constructive criticism of program activities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C2340"/>
                        </a:solidFill>
                        <a:effectLst/>
                        <a:uLnTx/>
                        <a:uFillTx/>
                        <a:latin typeface="GE Inspira Sans" panose="020B0503060000000003" pitchFamily="34" charset="77"/>
                        <a:ea typeface="+mn-ea"/>
                        <a:cs typeface="+mn-cs"/>
                      </a:endParaRPr>
                    </a:p>
                  </a:txBody>
                  <a:tcPr marL="91814" marR="91814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C2340"/>
                          </a:solidFill>
                          <a:effectLst/>
                          <a:uLnTx/>
                          <a:uFillTx/>
                          <a:latin typeface="GE Inspira Sans" panose="020B0503060000000003" pitchFamily="34" charset="77"/>
                          <a:ea typeface="+mn-ea"/>
                          <a:cs typeface="+mn-cs"/>
                        </a:rPr>
                        <a:t>Implement what you’ve learned in your future adventures!</a:t>
                      </a:r>
                    </a:p>
                  </a:txBody>
                  <a:tcPr marL="91814" marR="91814">
                    <a:lnL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A4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156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3458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E Next Engineers">
      <a:dk1>
        <a:srgbClr val="0C2340"/>
      </a:dk1>
      <a:lt1>
        <a:srgbClr val="FFFFFF"/>
      </a:lt1>
      <a:dk2>
        <a:srgbClr val="59CBE8"/>
      </a:dk2>
      <a:lt2>
        <a:srgbClr val="0C2340"/>
      </a:lt2>
      <a:accent1>
        <a:srgbClr val="005EB8"/>
      </a:accent1>
      <a:accent2>
        <a:srgbClr val="00BD6D"/>
      </a:accent2>
      <a:accent3>
        <a:srgbClr val="FFC72B"/>
      </a:accent3>
      <a:accent4>
        <a:srgbClr val="002E5D"/>
      </a:accent4>
      <a:accent5>
        <a:srgbClr val="FE5000"/>
      </a:accent5>
      <a:accent6>
        <a:srgbClr val="58CBE8"/>
      </a:accent6>
      <a:hlink>
        <a:srgbClr val="FFFFFF"/>
      </a:hlink>
      <a:folHlink>
        <a:srgbClr val="F0F3F7"/>
      </a:folHlink>
    </a:clrScheme>
    <a:fontScheme name="GE PPT Template">
      <a:majorFont>
        <a:latin typeface="GE Inspira Sans"/>
        <a:ea typeface=""/>
        <a:cs typeface=""/>
      </a:majorFont>
      <a:minorFont>
        <a:latin typeface="GE Insp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spcBef>
            <a:spcPts val="1200"/>
          </a:spcBef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0" id="{222BF995-F48A-C34F-97B2-06BDC8D7E3B2}" vid="{3C5F9A63-2495-3A4F-B958-17AFA430D0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B55B79D50F8148A4DB6D9108BD6B56" ma:contentTypeVersion="22" ma:contentTypeDescription="Create a new document." ma:contentTypeScope="" ma:versionID="69e6811f4bae51b2b9b665518dd7adaf">
  <xsd:schema xmlns:xsd="http://www.w3.org/2001/XMLSchema" xmlns:xs="http://www.w3.org/2001/XMLSchema" xmlns:p="http://schemas.microsoft.com/office/2006/metadata/properties" xmlns:ns2="db233ec2-66d3-4ef5-8807-a2c006e69374" xmlns:ns3="22f06dfc-89d6-4ef5-9df8-ef4dcff005cd" targetNamespace="http://schemas.microsoft.com/office/2006/metadata/properties" ma:root="true" ma:fieldsID="b50f13bfcad779cbefcd3d278a286344" ns2:_="" ns3:_="">
    <xsd:import namespace="db233ec2-66d3-4ef5-8807-a2c006e69374"/>
    <xsd:import namespace="22f06dfc-89d6-4ef5-9df8-ef4dcff005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33ec2-66d3-4ef5-8807-a2c006e693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344dae29-85ca-4d34-a989-72f99e160290}" ma:internalName="TaxCatchAll" ma:showField="CatchAllData" ma:web="db233ec2-66d3-4ef5-8807-a2c006e693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06dfc-89d6-4ef5-9df8-ef4dcff005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a955067c-4844-4e4f-970b-73b17f1117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f06dfc-89d6-4ef5-9df8-ef4dcff005cd">
      <Terms xmlns="http://schemas.microsoft.com/office/infopath/2007/PartnerControls"/>
    </lcf76f155ced4ddcb4097134ff3c332f>
    <TaxCatchAll xmlns="db233ec2-66d3-4ef5-8807-a2c006e69374" xsi:nil="true"/>
  </documentManagement>
</p:properties>
</file>

<file path=customXml/itemProps1.xml><?xml version="1.0" encoding="utf-8"?>
<ds:datastoreItem xmlns:ds="http://schemas.openxmlformats.org/officeDocument/2006/customXml" ds:itemID="{E1252653-5DA5-4F6B-9C8D-101C02540276}"/>
</file>

<file path=customXml/itemProps2.xml><?xml version="1.0" encoding="utf-8"?>
<ds:datastoreItem xmlns:ds="http://schemas.openxmlformats.org/officeDocument/2006/customXml" ds:itemID="{4A7F1C96-BA59-453D-837F-E6B39AC40015}"/>
</file>

<file path=customXml/itemProps3.xml><?xml version="1.0" encoding="utf-8"?>
<ds:datastoreItem xmlns:ds="http://schemas.openxmlformats.org/officeDocument/2006/customXml" ds:itemID="{4F79E7BF-0527-499E-A888-19D2FDA4F6DC}"/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912</Words>
  <Application>Microsoft Office PowerPoint</Application>
  <PresentationFormat>Widescreen</PresentationFormat>
  <Paragraphs>155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GE Inspira Sans</vt:lpstr>
      <vt:lpstr>Wingdings 2</vt:lpstr>
      <vt:lpstr>1_Office Theme</vt:lpstr>
      <vt:lpstr>PowerPoint Presentation</vt:lpstr>
      <vt:lpstr>PowerPoint Presentation</vt:lpstr>
      <vt:lpstr>PowerPoint Presentation</vt:lpstr>
      <vt:lpstr>BTE Management General Roles &amp; Responsibilities</vt:lpstr>
      <vt:lpstr>BTE Management General Roles &amp; Responsibilities</vt:lpstr>
      <vt:lpstr>BTE Management General Roles &amp; Responsibilities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Jazmin Sanchez</dc:creator>
  <cp:lastModifiedBy>Jazmin Sanchez</cp:lastModifiedBy>
  <cp:revision>7</cp:revision>
  <dcterms:created xsi:type="dcterms:W3CDTF">2022-11-02T16:54:45Z</dcterms:created>
  <dcterms:modified xsi:type="dcterms:W3CDTF">2022-11-02T19:31:54Z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0x01010006B55B79D50F8148A4DB6D9108BD6B56</vt:lpwstr>
  </property>
</Properties>
</file>