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1"/>
  </p:notesMasterIdLst>
  <p:sldIdLst>
    <p:sldId id="263" r:id="rId5"/>
    <p:sldId id="2624" r:id="rId6"/>
    <p:sldId id="2701" r:id="rId7"/>
    <p:sldId id="273" r:id="rId8"/>
    <p:sldId id="2675" r:id="rId9"/>
    <p:sldId id="2656" r:id="rId10"/>
    <p:sldId id="2680" r:id="rId11"/>
    <p:sldId id="320" r:id="rId12"/>
    <p:sldId id="280" r:id="rId13"/>
    <p:sldId id="294" r:id="rId14"/>
    <p:sldId id="2587" r:id="rId15"/>
    <p:sldId id="271" r:id="rId16"/>
    <p:sldId id="2663" r:id="rId17"/>
    <p:sldId id="291" r:id="rId18"/>
    <p:sldId id="272" r:id="rId19"/>
    <p:sldId id="2703" r:id="rId20"/>
    <p:sldId id="2664" r:id="rId21"/>
    <p:sldId id="304" r:id="rId22"/>
    <p:sldId id="2665" r:id="rId23"/>
    <p:sldId id="2666" r:id="rId24"/>
    <p:sldId id="2667" r:id="rId25"/>
    <p:sldId id="2669" r:id="rId26"/>
    <p:sldId id="2671" r:id="rId27"/>
    <p:sldId id="2670" r:id="rId28"/>
    <p:sldId id="270" r:id="rId29"/>
    <p:sldId id="2672" r:id="rId30"/>
    <p:sldId id="2681" r:id="rId31"/>
    <p:sldId id="2673" r:id="rId32"/>
    <p:sldId id="2674" r:id="rId33"/>
    <p:sldId id="302" r:id="rId34"/>
    <p:sldId id="2676" r:id="rId35"/>
    <p:sldId id="2677" r:id="rId36"/>
    <p:sldId id="2704" r:id="rId37"/>
    <p:sldId id="281" r:id="rId38"/>
    <p:sldId id="303" r:id="rId39"/>
    <p:sldId id="2678" r:id="rId40"/>
    <p:sldId id="2679" r:id="rId41"/>
    <p:sldId id="2682" r:id="rId42"/>
    <p:sldId id="2683" r:id="rId43"/>
    <p:sldId id="2695" r:id="rId44"/>
    <p:sldId id="2696" r:id="rId45"/>
    <p:sldId id="2697" r:id="rId46"/>
    <p:sldId id="2698" r:id="rId47"/>
    <p:sldId id="2699" r:id="rId48"/>
    <p:sldId id="277" r:id="rId49"/>
    <p:sldId id="276"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F101F3-03A8-4B9C-E381-66C7D5EEF83C}" name="Jessica Baker" initials="JB" userId="S::JeBaker@fhi360.org::ec6199f2-1393-4d61-bf43-949919d0f5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nata Seidel" initials="RS" lastIdx="2" clrIdx="0">
    <p:extLst>
      <p:ext uri="{19B8F6BF-5375-455C-9EA6-DF929625EA0E}">
        <p15:presenceInfo xmlns:p15="http://schemas.microsoft.com/office/powerpoint/2012/main" userId="S::rseidel@fhi360.org::144f6a17-bceb-4395-ac42-eb50048775af" providerId="AD"/>
      </p:ext>
    </p:extLst>
  </p:cmAuthor>
  <p:cmAuthor id="2" name="Tiffany Nesbey" initials="TN" lastIdx="2" clrIdx="1">
    <p:extLst>
      <p:ext uri="{19B8F6BF-5375-455C-9EA6-DF929625EA0E}">
        <p15:presenceInfo xmlns:p15="http://schemas.microsoft.com/office/powerpoint/2012/main" userId="S::TNesbey@fhi360.org::0bcdd2ad-bec2-4764-bacd-164b66bd75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7321"/>
    <a:srgbClr val="4A2256"/>
    <a:srgbClr val="13B5EA"/>
    <a:srgbClr val="FFD200"/>
    <a:srgbClr val="340C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2C2C4-1646-47CE-909C-12EF64C0A486}" v="1" dt="2023-03-02T20:35:32.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8934" autoAdjust="0"/>
  </p:normalViewPr>
  <p:slideViewPr>
    <p:cSldViewPr snapToGrid="0">
      <p:cViewPr varScale="1">
        <p:scale>
          <a:sx n="79" d="100"/>
          <a:sy n="79" d="100"/>
        </p:scale>
        <p:origin x="65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Nesbey" userId="0bcdd2ad-bec2-4764-bacd-164b66bd75b7" providerId="ADAL" clId="{F7E3DA26-B45E-4648-AA1A-E1F0E99A1F64}"/>
    <pc:docChg chg="undo custSel delSld modSld sldOrd">
      <pc:chgData name="Tiffany Nesbey" userId="0bcdd2ad-bec2-4764-bacd-164b66bd75b7" providerId="ADAL" clId="{F7E3DA26-B45E-4648-AA1A-E1F0E99A1F64}" dt="2021-01-29T15:02:25.775" v="2418" actId="20577"/>
      <pc:docMkLst>
        <pc:docMk/>
      </pc:docMkLst>
      <pc:sldChg chg="addSp delSp modSp mod">
        <pc:chgData name="Tiffany Nesbey" userId="0bcdd2ad-bec2-4764-bacd-164b66bd75b7" providerId="ADAL" clId="{F7E3DA26-B45E-4648-AA1A-E1F0E99A1F64}" dt="2021-01-27T14:56:41.493" v="46" actId="20577"/>
        <pc:sldMkLst>
          <pc:docMk/>
          <pc:sldMk cId="892515441" sldId="263"/>
        </pc:sldMkLst>
        <pc:spChg chg="mod">
          <ac:chgData name="Tiffany Nesbey" userId="0bcdd2ad-bec2-4764-bacd-164b66bd75b7" providerId="ADAL" clId="{F7E3DA26-B45E-4648-AA1A-E1F0E99A1F64}" dt="2021-01-27T14:56:35.850" v="34" actId="1076"/>
          <ac:spMkLst>
            <pc:docMk/>
            <pc:sldMk cId="892515441" sldId="263"/>
            <ac:spMk id="2" creationId="{00000000-0000-0000-0000-000000000000}"/>
          </ac:spMkLst>
        </pc:spChg>
        <pc:spChg chg="del">
          <ac:chgData name="Tiffany Nesbey" userId="0bcdd2ad-bec2-4764-bacd-164b66bd75b7" providerId="ADAL" clId="{F7E3DA26-B45E-4648-AA1A-E1F0E99A1F64}" dt="2021-01-27T14:56:23.078" v="31" actId="478"/>
          <ac:spMkLst>
            <pc:docMk/>
            <pc:sldMk cId="892515441" sldId="263"/>
            <ac:spMk id="3" creationId="{00000000-0000-0000-0000-000000000000}"/>
          </ac:spMkLst>
        </pc:spChg>
        <pc:spChg chg="mod">
          <ac:chgData name="Tiffany Nesbey" userId="0bcdd2ad-bec2-4764-bacd-164b66bd75b7" providerId="ADAL" clId="{F7E3DA26-B45E-4648-AA1A-E1F0E99A1F64}" dt="2021-01-27T14:56:41.493" v="46" actId="20577"/>
          <ac:spMkLst>
            <pc:docMk/>
            <pc:sldMk cId="892515441" sldId="263"/>
            <ac:spMk id="5" creationId="{00000000-0000-0000-0000-000000000000}"/>
          </ac:spMkLst>
        </pc:spChg>
        <pc:spChg chg="add del mod">
          <ac:chgData name="Tiffany Nesbey" userId="0bcdd2ad-bec2-4764-bacd-164b66bd75b7" providerId="ADAL" clId="{F7E3DA26-B45E-4648-AA1A-E1F0E99A1F64}" dt="2021-01-27T14:56:25.653" v="32" actId="478"/>
          <ac:spMkLst>
            <pc:docMk/>
            <pc:sldMk cId="892515441" sldId="263"/>
            <ac:spMk id="9" creationId="{08159483-AB46-4307-B61F-7F719C6C6324}"/>
          </ac:spMkLst>
        </pc:spChg>
      </pc:sldChg>
      <pc:sldChg chg="del">
        <pc:chgData name="Tiffany Nesbey" userId="0bcdd2ad-bec2-4764-bacd-164b66bd75b7" providerId="ADAL" clId="{F7E3DA26-B45E-4648-AA1A-E1F0E99A1F64}" dt="2021-01-27T14:56:48.269" v="50" actId="47"/>
        <pc:sldMkLst>
          <pc:docMk/>
          <pc:sldMk cId="264023617" sldId="264"/>
        </pc:sldMkLst>
      </pc:sldChg>
      <pc:sldChg chg="del">
        <pc:chgData name="Tiffany Nesbey" userId="0bcdd2ad-bec2-4764-bacd-164b66bd75b7" providerId="ADAL" clId="{F7E3DA26-B45E-4648-AA1A-E1F0E99A1F64}" dt="2021-01-27T14:56:47.187" v="49" actId="47"/>
        <pc:sldMkLst>
          <pc:docMk/>
          <pc:sldMk cId="1281359889" sldId="266"/>
        </pc:sldMkLst>
      </pc:sldChg>
      <pc:sldChg chg="del">
        <pc:chgData name="Tiffany Nesbey" userId="0bcdd2ad-bec2-4764-bacd-164b66bd75b7" providerId="ADAL" clId="{F7E3DA26-B45E-4648-AA1A-E1F0E99A1F64}" dt="2021-01-27T14:56:53.613" v="58" actId="47"/>
        <pc:sldMkLst>
          <pc:docMk/>
          <pc:sldMk cId="1630495292" sldId="269"/>
        </pc:sldMkLst>
      </pc:sldChg>
      <pc:sldChg chg="modSp mod modNotesTx">
        <pc:chgData name="Tiffany Nesbey" userId="0bcdd2ad-bec2-4764-bacd-164b66bd75b7" providerId="ADAL" clId="{F7E3DA26-B45E-4648-AA1A-E1F0E99A1F64}" dt="2021-01-29T13:37:04.719" v="1007" actId="14100"/>
        <pc:sldMkLst>
          <pc:docMk/>
          <pc:sldMk cId="2625843245" sldId="271"/>
        </pc:sldMkLst>
        <pc:picChg chg="mod">
          <ac:chgData name="Tiffany Nesbey" userId="0bcdd2ad-bec2-4764-bacd-164b66bd75b7" providerId="ADAL" clId="{F7E3DA26-B45E-4648-AA1A-E1F0E99A1F64}" dt="2021-01-29T13:37:04.719" v="1007" actId="14100"/>
          <ac:picMkLst>
            <pc:docMk/>
            <pc:sldMk cId="2625843245" sldId="271"/>
            <ac:picMk id="7" creationId="{FDFFA252-84F0-473F-BB15-F146695B65B2}"/>
          </ac:picMkLst>
        </pc:picChg>
      </pc:sldChg>
      <pc:sldChg chg="modSp mod">
        <pc:chgData name="Tiffany Nesbey" userId="0bcdd2ad-bec2-4764-bacd-164b66bd75b7" providerId="ADAL" clId="{F7E3DA26-B45E-4648-AA1A-E1F0E99A1F64}" dt="2021-01-27T17:41:06.096" v="392" actId="313"/>
        <pc:sldMkLst>
          <pc:docMk/>
          <pc:sldMk cId="169320117" sldId="272"/>
        </pc:sldMkLst>
        <pc:spChg chg="mod">
          <ac:chgData name="Tiffany Nesbey" userId="0bcdd2ad-bec2-4764-bacd-164b66bd75b7" providerId="ADAL" clId="{F7E3DA26-B45E-4648-AA1A-E1F0E99A1F64}" dt="2021-01-27T17:41:06.096" v="392" actId="313"/>
          <ac:spMkLst>
            <pc:docMk/>
            <pc:sldMk cId="169320117" sldId="272"/>
            <ac:spMk id="4" creationId="{00000000-0000-0000-0000-000000000000}"/>
          </ac:spMkLst>
        </pc:spChg>
      </pc:sldChg>
      <pc:sldChg chg="delSp modSp mod">
        <pc:chgData name="Tiffany Nesbey" userId="0bcdd2ad-bec2-4764-bacd-164b66bd75b7" providerId="ADAL" clId="{F7E3DA26-B45E-4648-AA1A-E1F0E99A1F64}" dt="2021-01-29T13:28:46.368" v="411"/>
        <pc:sldMkLst>
          <pc:docMk/>
          <pc:sldMk cId="1163465741" sldId="273"/>
        </pc:sldMkLst>
        <pc:spChg chg="mod">
          <ac:chgData name="Tiffany Nesbey" userId="0bcdd2ad-bec2-4764-bacd-164b66bd75b7" providerId="ADAL" clId="{F7E3DA26-B45E-4648-AA1A-E1F0E99A1F64}" dt="2021-01-27T15:09:55.321" v="84" actId="20577"/>
          <ac:spMkLst>
            <pc:docMk/>
            <pc:sldMk cId="1163465741" sldId="273"/>
            <ac:spMk id="3" creationId="{00000000-0000-0000-0000-000000000000}"/>
          </ac:spMkLst>
        </pc:spChg>
        <pc:picChg chg="del">
          <ac:chgData name="Tiffany Nesbey" userId="0bcdd2ad-bec2-4764-bacd-164b66bd75b7" providerId="ADAL" clId="{F7E3DA26-B45E-4648-AA1A-E1F0E99A1F64}" dt="2021-01-29T13:28:46.368" v="411"/>
          <ac:picMkLst>
            <pc:docMk/>
            <pc:sldMk cId="1163465741" sldId="273"/>
            <ac:picMk id="5" creationId="{7ED9438A-0BA3-4D0B-91FC-71C1E1C17E93}"/>
          </ac:picMkLst>
        </pc:picChg>
      </pc:sldChg>
      <pc:sldChg chg="addSp delSp modSp mod ord">
        <pc:chgData name="Tiffany Nesbey" userId="0bcdd2ad-bec2-4764-bacd-164b66bd75b7" providerId="ADAL" clId="{F7E3DA26-B45E-4648-AA1A-E1F0E99A1F64}" dt="2021-01-29T14:18:17.886" v="1274" actId="1076"/>
        <pc:sldMkLst>
          <pc:docMk/>
          <pc:sldMk cId="897327594" sldId="280"/>
        </pc:sldMkLst>
        <pc:spChg chg="mod">
          <ac:chgData name="Tiffany Nesbey" userId="0bcdd2ad-bec2-4764-bacd-164b66bd75b7" providerId="ADAL" clId="{F7E3DA26-B45E-4648-AA1A-E1F0E99A1F64}" dt="2021-01-29T14:18:11.745" v="1273" actId="1076"/>
          <ac:spMkLst>
            <pc:docMk/>
            <pc:sldMk cId="897327594" sldId="280"/>
            <ac:spMk id="2" creationId="{00000000-0000-0000-0000-000000000000}"/>
          </ac:spMkLst>
        </pc:spChg>
        <pc:spChg chg="mod">
          <ac:chgData name="Tiffany Nesbey" userId="0bcdd2ad-bec2-4764-bacd-164b66bd75b7" providerId="ADAL" clId="{F7E3DA26-B45E-4648-AA1A-E1F0E99A1F64}" dt="2021-01-29T14:18:17.886" v="1274" actId="1076"/>
          <ac:spMkLst>
            <pc:docMk/>
            <pc:sldMk cId="897327594" sldId="280"/>
            <ac:spMk id="6" creationId="{00000000-0000-0000-0000-000000000000}"/>
          </ac:spMkLst>
        </pc:spChg>
        <pc:spChg chg="mod">
          <ac:chgData name="Tiffany Nesbey" userId="0bcdd2ad-bec2-4764-bacd-164b66bd75b7" providerId="ADAL" clId="{F7E3DA26-B45E-4648-AA1A-E1F0E99A1F64}" dt="2021-01-29T14:18:07.076" v="1272" actId="14100"/>
          <ac:spMkLst>
            <pc:docMk/>
            <pc:sldMk cId="897327594" sldId="280"/>
            <ac:spMk id="7" creationId="{00000000-0000-0000-0000-000000000000}"/>
          </ac:spMkLst>
        </pc:spChg>
        <pc:spChg chg="add del mod">
          <ac:chgData name="Tiffany Nesbey" userId="0bcdd2ad-bec2-4764-bacd-164b66bd75b7" providerId="ADAL" clId="{F7E3DA26-B45E-4648-AA1A-E1F0E99A1F64}" dt="2021-01-27T17:38:40.986" v="345" actId="478"/>
          <ac:spMkLst>
            <pc:docMk/>
            <pc:sldMk cId="897327594" sldId="280"/>
            <ac:spMk id="8" creationId="{36BA69EC-48A2-4EED-A1C1-D2F836A126E3}"/>
          </ac:spMkLst>
        </pc:spChg>
        <pc:picChg chg="mod modCrop">
          <ac:chgData name="Tiffany Nesbey" userId="0bcdd2ad-bec2-4764-bacd-164b66bd75b7" providerId="ADAL" clId="{F7E3DA26-B45E-4648-AA1A-E1F0E99A1F64}" dt="2021-01-29T14:17:50.790" v="1270" actId="14100"/>
          <ac:picMkLst>
            <pc:docMk/>
            <pc:sldMk cId="897327594" sldId="280"/>
            <ac:picMk id="3" creationId="{00000000-0000-0000-0000-000000000000}"/>
          </ac:picMkLst>
        </pc:picChg>
      </pc:sldChg>
      <pc:sldChg chg="del">
        <pc:chgData name="Tiffany Nesbey" userId="0bcdd2ad-bec2-4764-bacd-164b66bd75b7" providerId="ADAL" clId="{F7E3DA26-B45E-4648-AA1A-E1F0E99A1F64}" dt="2021-01-27T14:56:52.512" v="56" actId="47"/>
        <pc:sldMkLst>
          <pc:docMk/>
          <pc:sldMk cId="1563859554" sldId="284"/>
        </pc:sldMkLst>
      </pc:sldChg>
      <pc:sldChg chg="modNotesTx">
        <pc:chgData name="Tiffany Nesbey" userId="0bcdd2ad-bec2-4764-bacd-164b66bd75b7" providerId="ADAL" clId="{F7E3DA26-B45E-4648-AA1A-E1F0E99A1F64}" dt="2021-01-29T13:39:32.098" v="1101" actId="20577"/>
        <pc:sldMkLst>
          <pc:docMk/>
          <pc:sldMk cId="2003900447" sldId="294"/>
        </pc:sldMkLst>
      </pc:sldChg>
      <pc:sldChg chg="modSp mod">
        <pc:chgData name="Tiffany Nesbey" userId="0bcdd2ad-bec2-4764-bacd-164b66bd75b7" providerId="ADAL" clId="{F7E3DA26-B45E-4648-AA1A-E1F0E99A1F64}" dt="2021-01-27T17:38:04.631" v="343" actId="1076"/>
        <pc:sldMkLst>
          <pc:docMk/>
          <pc:sldMk cId="1829823658" sldId="298"/>
        </pc:sldMkLst>
        <pc:spChg chg="mod">
          <ac:chgData name="Tiffany Nesbey" userId="0bcdd2ad-bec2-4764-bacd-164b66bd75b7" providerId="ADAL" clId="{F7E3DA26-B45E-4648-AA1A-E1F0E99A1F64}" dt="2021-01-27T17:38:04.631" v="343" actId="1076"/>
          <ac:spMkLst>
            <pc:docMk/>
            <pc:sldMk cId="1829823658" sldId="298"/>
            <ac:spMk id="7" creationId="{00000000-0000-0000-0000-000000000000}"/>
          </ac:spMkLst>
        </pc:spChg>
      </pc:sldChg>
      <pc:sldChg chg="del">
        <pc:chgData name="Tiffany Nesbey" userId="0bcdd2ad-bec2-4764-bacd-164b66bd75b7" providerId="ADAL" clId="{F7E3DA26-B45E-4648-AA1A-E1F0E99A1F64}" dt="2021-01-27T17:43:04.458" v="406" actId="47"/>
        <pc:sldMkLst>
          <pc:docMk/>
          <pc:sldMk cId="1334228125" sldId="299"/>
        </pc:sldMkLst>
      </pc:sldChg>
      <pc:sldChg chg="addSp delSp modSp del mod setBg setClrOvrMap">
        <pc:chgData name="Tiffany Nesbey" userId="0bcdd2ad-bec2-4764-bacd-164b66bd75b7" providerId="ADAL" clId="{F7E3DA26-B45E-4648-AA1A-E1F0E99A1F64}" dt="2021-01-29T14:12:30.901" v="1263" actId="478"/>
        <pc:sldMkLst>
          <pc:docMk/>
          <pc:sldMk cId="857625405" sldId="302"/>
        </pc:sldMkLst>
        <pc:spChg chg="del mod">
          <ac:chgData name="Tiffany Nesbey" userId="0bcdd2ad-bec2-4764-bacd-164b66bd75b7" providerId="ADAL" clId="{F7E3DA26-B45E-4648-AA1A-E1F0E99A1F64}" dt="2021-01-29T14:12:23.032" v="1260" actId="21"/>
          <ac:spMkLst>
            <pc:docMk/>
            <pc:sldMk cId="857625405" sldId="302"/>
            <ac:spMk id="2" creationId="{00000000-0000-0000-0000-000000000000}"/>
          </ac:spMkLst>
        </pc:spChg>
        <pc:spChg chg="add del mod">
          <ac:chgData name="Tiffany Nesbey" userId="0bcdd2ad-bec2-4764-bacd-164b66bd75b7" providerId="ADAL" clId="{F7E3DA26-B45E-4648-AA1A-E1F0E99A1F64}" dt="2021-01-29T14:11:57.551" v="1250"/>
          <ac:spMkLst>
            <pc:docMk/>
            <pc:sldMk cId="857625405" sldId="302"/>
            <ac:spMk id="5" creationId="{DDA7C17F-2EFF-441C-865F-C8777B4E1FA9}"/>
          </ac:spMkLst>
        </pc:spChg>
        <pc:spChg chg="mod">
          <ac:chgData name="Tiffany Nesbey" userId="0bcdd2ad-bec2-4764-bacd-164b66bd75b7" providerId="ADAL" clId="{F7E3DA26-B45E-4648-AA1A-E1F0E99A1F64}" dt="2021-01-29T14:12:06.568" v="1257" actId="27636"/>
          <ac:spMkLst>
            <pc:docMk/>
            <pc:sldMk cId="857625405" sldId="302"/>
            <ac:spMk id="6" creationId="{00000000-0000-0000-0000-000000000000}"/>
          </ac:spMkLst>
        </pc:spChg>
        <pc:spChg chg="del mod ord">
          <ac:chgData name="Tiffany Nesbey" userId="0bcdd2ad-bec2-4764-bacd-164b66bd75b7" providerId="ADAL" clId="{F7E3DA26-B45E-4648-AA1A-E1F0E99A1F64}" dt="2021-01-29T14:11:27.473" v="1242" actId="21"/>
          <ac:spMkLst>
            <pc:docMk/>
            <pc:sldMk cId="857625405" sldId="302"/>
            <ac:spMk id="7" creationId="{00000000-0000-0000-0000-000000000000}"/>
          </ac:spMkLst>
        </pc:spChg>
        <pc:spChg chg="add mod">
          <ac:chgData name="Tiffany Nesbey" userId="0bcdd2ad-bec2-4764-bacd-164b66bd75b7" providerId="ADAL" clId="{F7E3DA26-B45E-4648-AA1A-E1F0E99A1F64}" dt="2021-01-29T14:12:19.694" v="1259" actId="1076"/>
          <ac:spMkLst>
            <pc:docMk/>
            <pc:sldMk cId="857625405" sldId="302"/>
            <ac:spMk id="8" creationId="{59A98427-7C01-44ED-AD19-993351755A07}"/>
          </ac:spMkLst>
        </pc:spChg>
        <pc:spChg chg="add mod">
          <ac:chgData name="Tiffany Nesbey" userId="0bcdd2ad-bec2-4764-bacd-164b66bd75b7" providerId="ADAL" clId="{F7E3DA26-B45E-4648-AA1A-E1F0E99A1F64}" dt="2021-01-29T14:11:44.386" v="1246" actId="14100"/>
          <ac:spMkLst>
            <pc:docMk/>
            <pc:sldMk cId="857625405" sldId="302"/>
            <ac:spMk id="9" creationId="{1003FDEE-EF52-47D4-82EA-5C565E8AE605}"/>
          </ac:spMkLst>
        </pc:spChg>
        <pc:spChg chg="add del mod">
          <ac:chgData name="Tiffany Nesbey" userId="0bcdd2ad-bec2-4764-bacd-164b66bd75b7" providerId="ADAL" clId="{F7E3DA26-B45E-4648-AA1A-E1F0E99A1F64}" dt="2021-01-29T14:12:30.901" v="1263" actId="478"/>
          <ac:spMkLst>
            <pc:docMk/>
            <pc:sldMk cId="857625405" sldId="302"/>
            <ac:spMk id="11" creationId="{7257C415-A388-439C-95CC-83382054349B}"/>
          </ac:spMkLst>
        </pc:spChg>
        <pc:spChg chg="add mod">
          <ac:chgData name="Tiffany Nesbey" userId="0bcdd2ad-bec2-4764-bacd-164b66bd75b7" providerId="ADAL" clId="{F7E3DA26-B45E-4648-AA1A-E1F0E99A1F64}" dt="2021-01-29T14:12:28.783" v="1262" actId="1076"/>
          <ac:spMkLst>
            <pc:docMk/>
            <pc:sldMk cId="857625405" sldId="302"/>
            <ac:spMk id="14" creationId="{59170AF7-B381-4932-9C36-F97DF31F2C58}"/>
          </ac:spMkLst>
        </pc:spChg>
        <pc:spChg chg="add del">
          <ac:chgData name="Tiffany Nesbey" userId="0bcdd2ad-bec2-4764-bacd-164b66bd75b7" providerId="ADAL" clId="{F7E3DA26-B45E-4648-AA1A-E1F0E99A1F64}" dt="2021-01-29T14:06:35.115" v="1171" actId="26606"/>
          <ac:spMkLst>
            <pc:docMk/>
            <pc:sldMk cId="857625405" sldId="302"/>
            <ac:spMk id="22" creationId="{5E8D2E83-FB3A-40E7-A9E5-7AB389D612B4}"/>
          </ac:spMkLst>
        </pc:spChg>
        <pc:picChg chg="add del mod ord">
          <ac:chgData name="Tiffany Nesbey" userId="0bcdd2ad-bec2-4764-bacd-164b66bd75b7" providerId="ADAL" clId="{F7E3DA26-B45E-4648-AA1A-E1F0E99A1F64}" dt="2021-01-29T14:06:43.337" v="1174"/>
          <ac:picMkLst>
            <pc:docMk/>
            <pc:sldMk cId="857625405" sldId="302"/>
            <ac:picMk id="3" creationId="{A9CA33ED-D72C-4F27-8903-DB4F8F60DDEC}"/>
          </ac:picMkLst>
        </pc:picChg>
        <pc:picChg chg="add mod modCrop">
          <ac:chgData name="Tiffany Nesbey" userId="0bcdd2ad-bec2-4764-bacd-164b66bd75b7" providerId="ADAL" clId="{F7E3DA26-B45E-4648-AA1A-E1F0E99A1F64}" dt="2021-01-29T14:11:10.043" v="1239" actId="14100"/>
          <ac:picMkLst>
            <pc:docMk/>
            <pc:sldMk cId="857625405" sldId="302"/>
            <ac:picMk id="3" creationId="{C798C08F-A0D5-4A3E-8400-91DEB35B5DE2}"/>
          </ac:picMkLst>
        </pc:picChg>
        <pc:picChg chg="add del mod modCrop">
          <ac:chgData name="Tiffany Nesbey" userId="0bcdd2ad-bec2-4764-bacd-164b66bd75b7" providerId="ADAL" clId="{F7E3DA26-B45E-4648-AA1A-E1F0E99A1F64}" dt="2021-01-29T14:10:13.366" v="1234" actId="1076"/>
          <ac:picMkLst>
            <pc:docMk/>
            <pc:sldMk cId="857625405" sldId="302"/>
            <ac:picMk id="4" creationId="{00000000-0000-0000-0000-000000000000}"/>
          </ac:picMkLst>
        </pc:picChg>
        <pc:picChg chg="mod">
          <ac:chgData name="Tiffany Nesbey" userId="0bcdd2ad-bec2-4764-bacd-164b66bd75b7" providerId="ADAL" clId="{F7E3DA26-B45E-4648-AA1A-E1F0E99A1F64}" dt="2021-01-29T14:06:35.115" v="1171" actId="26606"/>
          <ac:picMkLst>
            <pc:docMk/>
            <pc:sldMk cId="857625405" sldId="302"/>
            <ac:picMk id="16" creationId="{998AFE48-9DC2-0D4A-907D-E8F5AB45A812}"/>
          </ac:picMkLst>
        </pc:picChg>
        <pc:picChg chg="add del mod">
          <ac:chgData name="Tiffany Nesbey" userId="0bcdd2ad-bec2-4764-bacd-164b66bd75b7" providerId="ADAL" clId="{F7E3DA26-B45E-4648-AA1A-E1F0E99A1F64}" dt="2021-01-29T14:06:46.760" v="1183"/>
          <ac:picMkLst>
            <pc:docMk/>
            <pc:sldMk cId="857625405" sldId="302"/>
            <ac:picMk id="1026" creationId="{CD901A0A-8768-4CED-AFEF-0BB853FBD6AA}"/>
          </ac:picMkLst>
        </pc:picChg>
      </pc:sldChg>
      <pc:sldChg chg="del">
        <pc:chgData name="Tiffany Nesbey" userId="0bcdd2ad-bec2-4764-bacd-164b66bd75b7" providerId="ADAL" clId="{F7E3DA26-B45E-4648-AA1A-E1F0E99A1F64}" dt="2021-01-27T14:56:46.685" v="48" actId="47"/>
        <pc:sldMkLst>
          <pc:docMk/>
          <pc:sldMk cId="904625474" sldId="302"/>
        </pc:sldMkLst>
      </pc:sldChg>
      <pc:sldChg chg="del">
        <pc:chgData name="Tiffany Nesbey" userId="0bcdd2ad-bec2-4764-bacd-164b66bd75b7" providerId="ADAL" clId="{F7E3DA26-B45E-4648-AA1A-E1F0E99A1F64}" dt="2021-01-27T14:56:53.020" v="57" actId="47"/>
        <pc:sldMkLst>
          <pc:docMk/>
          <pc:sldMk cId="1234532955" sldId="303"/>
        </pc:sldMkLst>
      </pc:sldChg>
      <pc:sldChg chg="modNotesTx">
        <pc:chgData name="Tiffany Nesbey" userId="0bcdd2ad-bec2-4764-bacd-164b66bd75b7" providerId="ADAL" clId="{F7E3DA26-B45E-4648-AA1A-E1F0E99A1F64}" dt="2021-01-27T17:41:43.163" v="402" actId="5793"/>
        <pc:sldMkLst>
          <pc:docMk/>
          <pc:sldMk cId="1338158461" sldId="304"/>
        </pc:sldMkLst>
      </pc:sldChg>
      <pc:sldChg chg="del">
        <pc:chgData name="Tiffany Nesbey" userId="0bcdd2ad-bec2-4764-bacd-164b66bd75b7" providerId="ADAL" clId="{F7E3DA26-B45E-4648-AA1A-E1F0E99A1F64}" dt="2021-01-27T14:56:45.486" v="47" actId="47"/>
        <pc:sldMkLst>
          <pc:docMk/>
          <pc:sldMk cId="3446698648" sldId="316"/>
        </pc:sldMkLst>
      </pc:sldChg>
      <pc:sldChg chg="del">
        <pc:chgData name="Tiffany Nesbey" userId="0bcdd2ad-bec2-4764-bacd-164b66bd75b7" providerId="ADAL" clId="{F7E3DA26-B45E-4648-AA1A-E1F0E99A1F64}" dt="2021-01-27T17:43:00.733" v="403" actId="47"/>
        <pc:sldMkLst>
          <pc:docMk/>
          <pc:sldMk cId="206229916" sldId="2579"/>
        </pc:sldMkLst>
      </pc:sldChg>
      <pc:sldChg chg="del">
        <pc:chgData name="Tiffany Nesbey" userId="0bcdd2ad-bec2-4764-bacd-164b66bd75b7" providerId="ADAL" clId="{F7E3DA26-B45E-4648-AA1A-E1F0E99A1F64}" dt="2021-01-27T17:43:03.703" v="405" actId="47"/>
        <pc:sldMkLst>
          <pc:docMk/>
          <pc:sldMk cId="425651544" sldId="2583"/>
        </pc:sldMkLst>
      </pc:sldChg>
      <pc:sldChg chg="del">
        <pc:chgData name="Tiffany Nesbey" userId="0bcdd2ad-bec2-4764-bacd-164b66bd75b7" providerId="ADAL" clId="{F7E3DA26-B45E-4648-AA1A-E1F0E99A1F64}" dt="2021-01-27T17:43:06.684" v="408" actId="47"/>
        <pc:sldMkLst>
          <pc:docMk/>
          <pc:sldMk cId="3848617715" sldId="2584"/>
        </pc:sldMkLst>
      </pc:sldChg>
      <pc:sldChg chg="modSp mod">
        <pc:chgData name="Tiffany Nesbey" userId="0bcdd2ad-bec2-4764-bacd-164b66bd75b7" providerId="ADAL" clId="{F7E3DA26-B45E-4648-AA1A-E1F0E99A1F64}" dt="2021-01-27T15:09:32.252" v="81" actId="1076"/>
        <pc:sldMkLst>
          <pc:docMk/>
          <pc:sldMk cId="1729091876" sldId="2624"/>
        </pc:sldMkLst>
        <pc:spChg chg="mod">
          <ac:chgData name="Tiffany Nesbey" userId="0bcdd2ad-bec2-4764-bacd-164b66bd75b7" providerId="ADAL" clId="{F7E3DA26-B45E-4648-AA1A-E1F0E99A1F64}" dt="2021-01-27T15:09:20.223" v="80" actId="1076"/>
          <ac:spMkLst>
            <pc:docMk/>
            <pc:sldMk cId="1729091876" sldId="2624"/>
            <ac:spMk id="2" creationId="{00000000-0000-0000-0000-000000000000}"/>
          </ac:spMkLst>
        </pc:spChg>
        <pc:spChg chg="mod">
          <ac:chgData name="Tiffany Nesbey" userId="0bcdd2ad-bec2-4764-bacd-164b66bd75b7" providerId="ADAL" clId="{F7E3DA26-B45E-4648-AA1A-E1F0E99A1F64}" dt="2021-01-27T15:09:32.252" v="81" actId="1076"/>
          <ac:spMkLst>
            <pc:docMk/>
            <pc:sldMk cId="1729091876" sldId="2624"/>
            <ac:spMk id="6" creationId="{00000000-0000-0000-0000-000000000000}"/>
          </ac:spMkLst>
        </pc:spChg>
        <pc:spChg chg="mod">
          <ac:chgData name="Tiffany Nesbey" userId="0bcdd2ad-bec2-4764-bacd-164b66bd75b7" providerId="ADAL" clId="{F7E3DA26-B45E-4648-AA1A-E1F0E99A1F64}" dt="2021-01-27T15:09:15.481" v="79" actId="14100"/>
          <ac:spMkLst>
            <pc:docMk/>
            <pc:sldMk cId="1729091876" sldId="2624"/>
            <ac:spMk id="7" creationId="{00000000-0000-0000-0000-000000000000}"/>
          </ac:spMkLst>
        </pc:spChg>
        <pc:picChg chg="mod modCrop">
          <ac:chgData name="Tiffany Nesbey" userId="0bcdd2ad-bec2-4764-bacd-164b66bd75b7" providerId="ADAL" clId="{F7E3DA26-B45E-4648-AA1A-E1F0E99A1F64}" dt="2021-01-27T15:09:00.366" v="77" actId="14100"/>
          <ac:picMkLst>
            <pc:docMk/>
            <pc:sldMk cId="1729091876" sldId="2624"/>
            <ac:picMk id="3" creationId="{00000000-0000-0000-0000-000000000000}"/>
          </ac:picMkLst>
        </pc:picChg>
      </pc:sldChg>
      <pc:sldChg chg="del">
        <pc:chgData name="Tiffany Nesbey" userId="0bcdd2ad-bec2-4764-bacd-164b66bd75b7" providerId="ADAL" clId="{F7E3DA26-B45E-4648-AA1A-E1F0E99A1F64}" dt="2021-01-27T17:43:07.583" v="409" actId="47"/>
        <pc:sldMkLst>
          <pc:docMk/>
          <pc:sldMk cId="954452831" sldId="2652"/>
        </pc:sldMkLst>
      </pc:sldChg>
      <pc:sldChg chg="modNotesTx">
        <pc:chgData name="Tiffany Nesbey" userId="0bcdd2ad-bec2-4764-bacd-164b66bd75b7" providerId="ADAL" clId="{F7E3DA26-B45E-4648-AA1A-E1F0E99A1F64}" dt="2021-01-27T15:13:44.249" v="304" actId="27107"/>
        <pc:sldMkLst>
          <pc:docMk/>
          <pc:sldMk cId="2661281044" sldId="2656"/>
        </pc:sldMkLst>
      </pc:sldChg>
      <pc:sldChg chg="del">
        <pc:chgData name="Tiffany Nesbey" userId="0bcdd2ad-bec2-4764-bacd-164b66bd75b7" providerId="ADAL" clId="{F7E3DA26-B45E-4648-AA1A-E1F0E99A1F64}" dt="2021-01-27T14:56:48.708" v="51" actId="47"/>
        <pc:sldMkLst>
          <pc:docMk/>
          <pc:sldMk cId="308371087" sldId="2658"/>
        </pc:sldMkLst>
      </pc:sldChg>
      <pc:sldChg chg="del">
        <pc:chgData name="Tiffany Nesbey" userId="0bcdd2ad-bec2-4764-bacd-164b66bd75b7" providerId="ADAL" clId="{F7E3DA26-B45E-4648-AA1A-E1F0E99A1F64}" dt="2021-01-27T14:56:49.132" v="52" actId="47"/>
        <pc:sldMkLst>
          <pc:docMk/>
          <pc:sldMk cId="1931121109" sldId="2659"/>
        </pc:sldMkLst>
      </pc:sldChg>
      <pc:sldChg chg="del">
        <pc:chgData name="Tiffany Nesbey" userId="0bcdd2ad-bec2-4764-bacd-164b66bd75b7" providerId="ADAL" clId="{F7E3DA26-B45E-4648-AA1A-E1F0E99A1F64}" dt="2021-01-27T14:56:49.677" v="53" actId="47"/>
        <pc:sldMkLst>
          <pc:docMk/>
          <pc:sldMk cId="3150906014" sldId="2660"/>
        </pc:sldMkLst>
      </pc:sldChg>
      <pc:sldChg chg="del">
        <pc:chgData name="Tiffany Nesbey" userId="0bcdd2ad-bec2-4764-bacd-164b66bd75b7" providerId="ADAL" clId="{F7E3DA26-B45E-4648-AA1A-E1F0E99A1F64}" dt="2021-01-27T14:56:50.088" v="54" actId="47"/>
        <pc:sldMkLst>
          <pc:docMk/>
          <pc:sldMk cId="3912816417" sldId="2661"/>
        </pc:sldMkLst>
      </pc:sldChg>
      <pc:sldChg chg="del">
        <pc:chgData name="Tiffany Nesbey" userId="0bcdd2ad-bec2-4764-bacd-164b66bd75b7" providerId="ADAL" clId="{F7E3DA26-B45E-4648-AA1A-E1F0E99A1F64}" dt="2021-01-27T14:56:50.472" v="55" actId="47"/>
        <pc:sldMkLst>
          <pc:docMk/>
          <pc:sldMk cId="2468259193" sldId="2662"/>
        </pc:sldMkLst>
      </pc:sldChg>
      <pc:sldChg chg="modSp mod">
        <pc:chgData name="Tiffany Nesbey" userId="0bcdd2ad-bec2-4764-bacd-164b66bd75b7" providerId="ADAL" clId="{F7E3DA26-B45E-4648-AA1A-E1F0E99A1F64}" dt="2021-01-29T13:39:50.046" v="1111" actId="27636"/>
        <pc:sldMkLst>
          <pc:docMk/>
          <pc:sldMk cId="1053224787" sldId="2674"/>
        </pc:sldMkLst>
        <pc:spChg chg="mod">
          <ac:chgData name="Tiffany Nesbey" userId="0bcdd2ad-bec2-4764-bacd-164b66bd75b7" providerId="ADAL" clId="{F7E3DA26-B45E-4648-AA1A-E1F0E99A1F64}" dt="2021-01-29T13:39:50.046" v="1111" actId="27636"/>
          <ac:spMkLst>
            <pc:docMk/>
            <pc:sldMk cId="1053224787" sldId="2674"/>
            <ac:spMk id="4" creationId="{00000000-0000-0000-0000-000000000000}"/>
          </ac:spMkLst>
        </pc:spChg>
      </pc:sldChg>
      <pc:sldChg chg="del">
        <pc:chgData name="Tiffany Nesbey" userId="0bcdd2ad-bec2-4764-bacd-164b66bd75b7" providerId="ADAL" clId="{F7E3DA26-B45E-4648-AA1A-E1F0E99A1F64}" dt="2021-01-27T17:43:03.271" v="404" actId="47"/>
        <pc:sldMkLst>
          <pc:docMk/>
          <pc:sldMk cId="3024184707" sldId="2675"/>
        </pc:sldMkLst>
      </pc:sldChg>
      <pc:sldChg chg="addSp delSp modSp mod">
        <pc:chgData name="Tiffany Nesbey" userId="0bcdd2ad-bec2-4764-bacd-164b66bd75b7" providerId="ADAL" clId="{F7E3DA26-B45E-4648-AA1A-E1F0E99A1F64}" dt="2021-01-29T13:34:36.634" v="1001" actId="20577"/>
        <pc:sldMkLst>
          <pc:docMk/>
          <pc:sldMk cId="3662255332" sldId="2675"/>
        </pc:sldMkLst>
        <pc:spChg chg="mod">
          <ac:chgData name="Tiffany Nesbey" userId="0bcdd2ad-bec2-4764-bacd-164b66bd75b7" providerId="ADAL" clId="{F7E3DA26-B45E-4648-AA1A-E1F0E99A1F64}" dt="2021-01-29T13:29:30.387" v="419" actId="20577"/>
          <ac:spMkLst>
            <pc:docMk/>
            <pc:sldMk cId="3662255332" sldId="2675"/>
            <ac:spMk id="2" creationId="{00000000-0000-0000-0000-000000000000}"/>
          </ac:spMkLst>
        </pc:spChg>
        <pc:spChg chg="mod">
          <ac:chgData name="Tiffany Nesbey" userId="0bcdd2ad-bec2-4764-bacd-164b66bd75b7" providerId="ADAL" clId="{F7E3DA26-B45E-4648-AA1A-E1F0E99A1F64}" dt="2021-01-29T13:34:36.634" v="1001" actId="20577"/>
          <ac:spMkLst>
            <pc:docMk/>
            <pc:sldMk cId="3662255332" sldId="2675"/>
            <ac:spMk id="3" creationId="{00000000-0000-0000-0000-000000000000}"/>
          </ac:spMkLst>
        </pc:spChg>
        <pc:spChg chg="mod">
          <ac:chgData name="Tiffany Nesbey" userId="0bcdd2ad-bec2-4764-bacd-164b66bd75b7" providerId="ADAL" clId="{F7E3DA26-B45E-4648-AA1A-E1F0E99A1F64}" dt="2021-01-29T13:29:48.837" v="433" actId="20577"/>
          <ac:spMkLst>
            <pc:docMk/>
            <pc:sldMk cId="3662255332" sldId="2675"/>
            <ac:spMk id="4" creationId="{00000000-0000-0000-0000-000000000000}"/>
          </ac:spMkLst>
        </pc:spChg>
        <pc:spChg chg="mod">
          <ac:chgData name="Tiffany Nesbey" userId="0bcdd2ad-bec2-4764-bacd-164b66bd75b7" providerId="ADAL" clId="{F7E3DA26-B45E-4648-AA1A-E1F0E99A1F64}" dt="2021-01-29T13:31:49.087" v="663"/>
          <ac:spMkLst>
            <pc:docMk/>
            <pc:sldMk cId="3662255332" sldId="2675"/>
            <ac:spMk id="5" creationId="{00000000-0000-0000-0000-000000000000}"/>
          </ac:spMkLst>
        </pc:spChg>
        <pc:spChg chg="add mod">
          <ac:chgData name="Tiffany Nesbey" userId="0bcdd2ad-bec2-4764-bacd-164b66bd75b7" providerId="ADAL" clId="{F7E3DA26-B45E-4648-AA1A-E1F0E99A1F64}" dt="2021-01-29T13:31:28.313" v="660" actId="1076"/>
          <ac:spMkLst>
            <pc:docMk/>
            <pc:sldMk cId="3662255332" sldId="2675"/>
            <ac:spMk id="6" creationId="{65F82085-52AE-4AD5-BC77-52D8EC851BBE}"/>
          </ac:spMkLst>
        </pc:spChg>
        <pc:spChg chg="add mod">
          <ac:chgData name="Tiffany Nesbey" userId="0bcdd2ad-bec2-4764-bacd-164b66bd75b7" providerId="ADAL" clId="{F7E3DA26-B45E-4648-AA1A-E1F0E99A1F64}" dt="2021-01-29T13:32:14.815" v="671" actId="207"/>
          <ac:spMkLst>
            <pc:docMk/>
            <pc:sldMk cId="3662255332" sldId="2675"/>
            <ac:spMk id="7" creationId="{11311C3B-134B-44A6-B64E-9696A72FC932}"/>
          </ac:spMkLst>
        </pc:spChg>
        <pc:spChg chg="mod">
          <ac:chgData name="Tiffany Nesbey" userId="0bcdd2ad-bec2-4764-bacd-164b66bd75b7" providerId="ADAL" clId="{F7E3DA26-B45E-4648-AA1A-E1F0E99A1F64}" dt="2021-01-29T13:31:39.483" v="662" actId="20577"/>
          <ac:spMkLst>
            <pc:docMk/>
            <pc:sldMk cId="3662255332" sldId="2675"/>
            <ac:spMk id="9" creationId="{00000000-0000-0000-0000-000000000000}"/>
          </ac:spMkLst>
        </pc:spChg>
        <pc:spChg chg="mod">
          <ac:chgData name="Tiffany Nesbey" userId="0bcdd2ad-bec2-4764-bacd-164b66bd75b7" providerId="ADAL" clId="{F7E3DA26-B45E-4648-AA1A-E1F0E99A1F64}" dt="2021-01-29T13:33:31.136" v="842" actId="20577"/>
          <ac:spMkLst>
            <pc:docMk/>
            <pc:sldMk cId="3662255332" sldId="2675"/>
            <ac:spMk id="10" creationId="{00000000-0000-0000-0000-000000000000}"/>
          </ac:spMkLst>
        </pc:spChg>
        <pc:spChg chg="del">
          <ac:chgData name="Tiffany Nesbey" userId="0bcdd2ad-bec2-4764-bacd-164b66bd75b7" providerId="ADAL" clId="{F7E3DA26-B45E-4648-AA1A-E1F0E99A1F64}" dt="2021-01-29T13:32:46.582" v="751" actId="478"/>
          <ac:spMkLst>
            <pc:docMk/>
            <pc:sldMk cId="3662255332" sldId="2675"/>
            <ac:spMk id="11" creationId="{00000000-0000-0000-0000-000000000000}"/>
          </ac:spMkLst>
        </pc:spChg>
      </pc:sldChg>
      <pc:sldChg chg="del">
        <pc:chgData name="Tiffany Nesbey" userId="0bcdd2ad-bec2-4764-bacd-164b66bd75b7" providerId="ADAL" clId="{F7E3DA26-B45E-4648-AA1A-E1F0E99A1F64}" dt="2021-01-27T17:43:08.351" v="410" actId="47"/>
        <pc:sldMkLst>
          <pc:docMk/>
          <pc:sldMk cId="1374218059" sldId="2676"/>
        </pc:sldMkLst>
      </pc:sldChg>
      <pc:sldChg chg="delSp modSp mod">
        <pc:chgData name="Tiffany Nesbey" userId="0bcdd2ad-bec2-4764-bacd-164b66bd75b7" providerId="ADAL" clId="{F7E3DA26-B45E-4648-AA1A-E1F0E99A1F64}" dt="2021-01-29T14:41:03.873" v="1973" actId="20577"/>
        <pc:sldMkLst>
          <pc:docMk/>
          <pc:sldMk cId="3273875609" sldId="2676"/>
        </pc:sldMkLst>
        <pc:spChg chg="mod">
          <ac:chgData name="Tiffany Nesbey" userId="0bcdd2ad-bec2-4764-bacd-164b66bd75b7" providerId="ADAL" clId="{F7E3DA26-B45E-4648-AA1A-E1F0E99A1F64}" dt="2021-01-29T14:19:18.529" v="1317" actId="20577"/>
          <ac:spMkLst>
            <pc:docMk/>
            <pc:sldMk cId="3273875609" sldId="2676"/>
            <ac:spMk id="2" creationId="{00000000-0000-0000-0000-000000000000}"/>
          </ac:spMkLst>
        </pc:spChg>
        <pc:spChg chg="mod">
          <ac:chgData name="Tiffany Nesbey" userId="0bcdd2ad-bec2-4764-bacd-164b66bd75b7" providerId="ADAL" clId="{F7E3DA26-B45E-4648-AA1A-E1F0E99A1F64}" dt="2021-01-29T14:41:03.873" v="1973" actId="20577"/>
          <ac:spMkLst>
            <pc:docMk/>
            <pc:sldMk cId="3273875609" sldId="2676"/>
            <ac:spMk id="3" creationId="{00000000-0000-0000-0000-000000000000}"/>
          </ac:spMkLst>
        </pc:spChg>
        <pc:spChg chg="mod">
          <ac:chgData name="Tiffany Nesbey" userId="0bcdd2ad-bec2-4764-bacd-164b66bd75b7" providerId="ADAL" clId="{F7E3DA26-B45E-4648-AA1A-E1F0E99A1F64}" dt="2021-01-29T14:19:27.388" v="1339" actId="20577"/>
          <ac:spMkLst>
            <pc:docMk/>
            <pc:sldMk cId="3273875609" sldId="2676"/>
            <ac:spMk id="4" creationId="{00000000-0000-0000-0000-000000000000}"/>
          </ac:spMkLst>
        </pc:spChg>
        <pc:spChg chg="mod ord">
          <ac:chgData name="Tiffany Nesbey" userId="0bcdd2ad-bec2-4764-bacd-164b66bd75b7" providerId="ADAL" clId="{F7E3DA26-B45E-4648-AA1A-E1F0E99A1F64}" dt="2021-01-29T14:40:56.871" v="1965" actId="167"/>
          <ac:spMkLst>
            <pc:docMk/>
            <pc:sldMk cId="3273875609" sldId="2676"/>
            <ac:spMk id="5" creationId="{00000000-0000-0000-0000-000000000000}"/>
          </ac:spMkLst>
        </pc:spChg>
        <pc:picChg chg="del">
          <ac:chgData name="Tiffany Nesbey" userId="0bcdd2ad-bec2-4764-bacd-164b66bd75b7" providerId="ADAL" clId="{F7E3DA26-B45E-4648-AA1A-E1F0E99A1F64}" dt="2021-01-29T14:19:29.853" v="1340" actId="478"/>
          <ac:picMkLst>
            <pc:docMk/>
            <pc:sldMk cId="3273875609" sldId="2676"/>
            <ac:picMk id="6" creationId="{484C391A-F12B-4B07-A0C8-3B7EC85AF217}"/>
          </ac:picMkLst>
        </pc:picChg>
        <pc:picChg chg="mod">
          <ac:chgData name="Tiffany Nesbey" userId="0bcdd2ad-bec2-4764-bacd-164b66bd75b7" providerId="ADAL" clId="{F7E3DA26-B45E-4648-AA1A-E1F0E99A1F64}" dt="2021-01-29T14:24:34.173" v="1963" actId="1076"/>
          <ac:picMkLst>
            <pc:docMk/>
            <pc:sldMk cId="3273875609" sldId="2676"/>
            <ac:picMk id="10" creationId="{C61B279E-595F-4500-93CB-E1CEB7E048EA}"/>
          </ac:picMkLst>
        </pc:picChg>
      </pc:sldChg>
      <pc:sldChg chg="addSp modSp mod">
        <pc:chgData name="Tiffany Nesbey" userId="0bcdd2ad-bec2-4764-bacd-164b66bd75b7" providerId="ADAL" clId="{F7E3DA26-B45E-4648-AA1A-E1F0E99A1F64}" dt="2021-01-29T15:02:25.775" v="2418" actId="20577"/>
        <pc:sldMkLst>
          <pc:docMk/>
          <pc:sldMk cId="3814327928" sldId="2677"/>
        </pc:sldMkLst>
        <pc:spChg chg="mod">
          <ac:chgData name="Tiffany Nesbey" userId="0bcdd2ad-bec2-4764-bacd-164b66bd75b7" providerId="ADAL" clId="{F7E3DA26-B45E-4648-AA1A-E1F0E99A1F64}" dt="2021-01-29T14:59:09.030" v="2212" actId="1076"/>
          <ac:spMkLst>
            <pc:docMk/>
            <pc:sldMk cId="3814327928" sldId="2677"/>
            <ac:spMk id="2" creationId="{00000000-0000-0000-0000-000000000000}"/>
          </ac:spMkLst>
        </pc:spChg>
        <pc:spChg chg="mod">
          <ac:chgData name="Tiffany Nesbey" userId="0bcdd2ad-bec2-4764-bacd-164b66bd75b7" providerId="ADAL" clId="{F7E3DA26-B45E-4648-AA1A-E1F0E99A1F64}" dt="2021-01-29T15:02:25.775" v="2418" actId="20577"/>
          <ac:spMkLst>
            <pc:docMk/>
            <pc:sldMk cId="3814327928" sldId="2677"/>
            <ac:spMk id="3" creationId="{00000000-0000-0000-0000-000000000000}"/>
          </ac:spMkLst>
        </pc:spChg>
        <pc:spChg chg="mod">
          <ac:chgData name="Tiffany Nesbey" userId="0bcdd2ad-bec2-4764-bacd-164b66bd75b7" providerId="ADAL" clId="{F7E3DA26-B45E-4648-AA1A-E1F0E99A1F64}" dt="2021-01-29T14:59:12.443" v="2213" actId="1076"/>
          <ac:spMkLst>
            <pc:docMk/>
            <pc:sldMk cId="3814327928" sldId="2677"/>
            <ac:spMk id="4" creationId="{00000000-0000-0000-0000-000000000000}"/>
          </ac:spMkLst>
        </pc:spChg>
        <pc:picChg chg="add mod modCrop">
          <ac:chgData name="Tiffany Nesbey" userId="0bcdd2ad-bec2-4764-bacd-164b66bd75b7" providerId="ADAL" clId="{F7E3DA26-B45E-4648-AA1A-E1F0E99A1F64}" dt="2021-01-29T14:58:51.683" v="2210" actId="1076"/>
          <ac:picMkLst>
            <pc:docMk/>
            <pc:sldMk cId="3814327928" sldId="2677"/>
            <ac:picMk id="7" creationId="{07103C67-EB2C-408D-8594-9ED0AB4F9B39}"/>
          </ac:picMkLst>
        </pc:picChg>
      </pc:sldChg>
      <pc:sldChg chg="del">
        <pc:chgData name="Tiffany Nesbey" userId="0bcdd2ad-bec2-4764-bacd-164b66bd75b7" providerId="ADAL" clId="{F7E3DA26-B45E-4648-AA1A-E1F0E99A1F64}" dt="2021-01-27T17:43:05.208" v="407" actId="47"/>
        <pc:sldMkLst>
          <pc:docMk/>
          <pc:sldMk cId="3394772187" sldId="2678"/>
        </pc:sldMkLst>
      </pc:sldChg>
    </pc:docChg>
  </pc:docChgLst>
  <pc:docChgLst>
    <pc:chgData name="Jazmin Sanchez" userId="S::jazminsanchez999_yahoo.com#ext#@fhi360web.onmicrosoft.com::a0a07b49-7546-4359-b164-3e7822b10d27" providerId="AD" clId="Web-{06C1BF76-C861-5BF6-CEDE-B7486F7477FD}"/>
    <pc:docChg chg="addSld delSld modSld sldOrd">
      <pc:chgData name="Jazmin Sanchez" userId="S::jazminsanchez999_yahoo.com#ext#@fhi360web.onmicrosoft.com::a0a07b49-7546-4359-b164-3e7822b10d27" providerId="AD" clId="Web-{06C1BF76-C861-5BF6-CEDE-B7486F7477FD}" dt="2022-12-21T00:41:01.017" v="182"/>
      <pc:docMkLst>
        <pc:docMk/>
      </pc:docMkLst>
      <pc:sldChg chg="modSp">
        <pc:chgData name="Jazmin Sanchez" userId="S::jazminsanchez999_yahoo.com#ext#@fhi360web.onmicrosoft.com::a0a07b49-7546-4359-b164-3e7822b10d27" providerId="AD" clId="Web-{06C1BF76-C861-5BF6-CEDE-B7486F7477FD}" dt="2022-12-21T00:07:27.232" v="1" actId="20577"/>
        <pc:sldMkLst>
          <pc:docMk/>
          <pc:sldMk cId="2661281044" sldId="2656"/>
        </pc:sldMkLst>
        <pc:spChg chg="mod">
          <ac:chgData name="Jazmin Sanchez" userId="S::jazminsanchez999_yahoo.com#ext#@fhi360web.onmicrosoft.com::a0a07b49-7546-4359-b164-3e7822b10d27" providerId="AD" clId="Web-{06C1BF76-C861-5BF6-CEDE-B7486F7477FD}" dt="2022-12-21T00:07:27.232" v="1" actId="20577"/>
          <ac:spMkLst>
            <pc:docMk/>
            <pc:sldMk cId="2661281044" sldId="2656"/>
            <ac:spMk id="3" creationId="{00000000-0000-0000-0000-000000000000}"/>
          </ac:spMkLst>
        </pc:spChg>
      </pc:sldChg>
      <pc:sldChg chg="modSp">
        <pc:chgData name="Jazmin Sanchez" userId="S::jazminsanchez999_yahoo.com#ext#@fhi360web.onmicrosoft.com::a0a07b49-7546-4359-b164-3e7822b10d27" providerId="AD" clId="Web-{06C1BF76-C861-5BF6-CEDE-B7486F7477FD}" dt="2022-12-21T00:21:46.432" v="5" actId="20577"/>
        <pc:sldMkLst>
          <pc:docMk/>
          <pc:sldMk cId="3273875609" sldId="2676"/>
        </pc:sldMkLst>
        <pc:spChg chg="mod">
          <ac:chgData name="Jazmin Sanchez" userId="S::jazminsanchez999_yahoo.com#ext#@fhi360web.onmicrosoft.com::a0a07b49-7546-4359-b164-3e7822b10d27" providerId="AD" clId="Web-{06C1BF76-C861-5BF6-CEDE-B7486F7477FD}" dt="2022-12-21T00:21:46.432" v="5" actId="20577"/>
          <ac:spMkLst>
            <pc:docMk/>
            <pc:sldMk cId="3273875609" sldId="2676"/>
            <ac:spMk id="3" creationId="{00000000-0000-0000-0000-000000000000}"/>
          </ac:spMkLst>
        </pc:spChg>
      </pc:sldChg>
      <pc:sldChg chg="modSp">
        <pc:chgData name="Jazmin Sanchez" userId="S::jazminsanchez999_yahoo.com#ext#@fhi360web.onmicrosoft.com::a0a07b49-7546-4359-b164-3e7822b10d27" providerId="AD" clId="Web-{06C1BF76-C861-5BF6-CEDE-B7486F7477FD}" dt="2022-12-21T00:25:28.346" v="11" actId="20577"/>
        <pc:sldMkLst>
          <pc:docMk/>
          <pc:sldMk cId="3812622844" sldId="2683"/>
        </pc:sldMkLst>
        <pc:spChg chg="mod">
          <ac:chgData name="Jazmin Sanchez" userId="S::jazminsanchez999_yahoo.com#ext#@fhi360web.onmicrosoft.com::a0a07b49-7546-4359-b164-3e7822b10d27" providerId="AD" clId="Web-{06C1BF76-C861-5BF6-CEDE-B7486F7477FD}" dt="2022-12-21T00:25:28.346" v="11" actId="20577"/>
          <ac:spMkLst>
            <pc:docMk/>
            <pc:sldMk cId="3812622844" sldId="2683"/>
            <ac:spMk id="3" creationId="{00000000-0000-0000-0000-000000000000}"/>
          </ac:spMkLst>
        </pc:spChg>
      </pc:sldChg>
      <pc:sldChg chg="addSp delSp modSp">
        <pc:chgData name="Jazmin Sanchez" userId="S::jazminsanchez999_yahoo.com#ext#@fhi360web.onmicrosoft.com::a0a07b49-7546-4359-b164-3e7822b10d27" providerId="AD" clId="Web-{06C1BF76-C861-5BF6-CEDE-B7486F7477FD}" dt="2022-12-21T00:29:11.009" v="35"/>
        <pc:sldMkLst>
          <pc:docMk/>
          <pc:sldMk cId="2800318792" sldId="2698"/>
        </pc:sldMkLst>
        <pc:picChg chg="add del">
          <ac:chgData name="Jazmin Sanchez" userId="S::jazminsanchez999_yahoo.com#ext#@fhi360web.onmicrosoft.com::a0a07b49-7546-4359-b164-3e7822b10d27" providerId="AD" clId="Web-{06C1BF76-C861-5BF6-CEDE-B7486F7477FD}" dt="2022-12-21T00:28:36.508" v="30"/>
          <ac:picMkLst>
            <pc:docMk/>
            <pc:sldMk cId="2800318792" sldId="2698"/>
            <ac:picMk id="6" creationId="{2A4D2E00-0D1A-DC1D-5E53-DEE37DECF0AE}"/>
          </ac:picMkLst>
        </pc:picChg>
        <pc:picChg chg="add del mod modCrop">
          <ac:chgData name="Jazmin Sanchez" userId="S::jazminsanchez999_yahoo.com#ext#@fhi360web.onmicrosoft.com::a0a07b49-7546-4359-b164-3e7822b10d27" providerId="AD" clId="Web-{06C1BF76-C861-5BF6-CEDE-B7486F7477FD}" dt="2022-12-21T00:29:11.009" v="35"/>
          <ac:picMkLst>
            <pc:docMk/>
            <pc:sldMk cId="2800318792" sldId="2698"/>
            <ac:picMk id="7" creationId="{99DF3E8C-D5C4-0730-3460-1A567A44DF67}"/>
          </ac:picMkLst>
        </pc:picChg>
      </pc:sldChg>
      <pc:sldChg chg="addSp delSp modSp add del replId">
        <pc:chgData name="Jazmin Sanchez" userId="S::jazminsanchez999_yahoo.com#ext#@fhi360web.onmicrosoft.com::a0a07b49-7546-4359-b164-3e7822b10d27" providerId="AD" clId="Web-{06C1BF76-C861-5BF6-CEDE-B7486F7477FD}" dt="2022-12-21T00:40:55.673" v="181"/>
        <pc:sldMkLst>
          <pc:docMk/>
          <pc:sldMk cId="20791769" sldId="2705"/>
        </pc:sldMkLst>
        <pc:picChg chg="add mod modCrop">
          <ac:chgData name="Jazmin Sanchez" userId="S::jazminsanchez999_yahoo.com#ext#@fhi360web.onmicrosoft.com::a0a07b49-7546-4359-b164-3e7822b10d27" providerId="AD" clId="Web-{06C1BF76-C861-5BF6-CEDE-B7486F7477FD}" dt="2022-12-21T00:29:33.682" v="42" actId="1076"/>
          <ac:picMkLst>
            <pc:docMk/>
            <pc:sldMk cId="20791769" sldId="2705"/>
            <ac:picMk id="3" creationId="{ED4C1B21-5877-9375-22CB-DF261BDE6627}"/>
          </ac:picMkLst>
        </pc:picChg>
        <pc:picChg chg="add mod modCrop">
          <ac:chgData name="Jazmin Sanchez" userId="S::jazminsanchez999_yahoo.com#ext#@fhi360web.onmicrosoft.com::a0a07b49-7546-4359-b164-3e7822b10d27" providerId="AD" clId="Web-{06C1BF76-C861-5BF6-CEDE-B7486F7477FD}" dt="2022-12-21T00:28:17.320" v="28" actId="1076"/>
          <ac:picMkLst>
            <pc:docMk/>
            <pc:sldMk cId="20791769" sldId="2705"/>
            <ac:picMk id="6" creationId="{B7F85D5E-2C47-75A1-0B29-BC1805FC7CDB}"/>
          </ac:picMkLst>
        </pc:picChg>
        <pc:picChg chg="add mod">
          <ac:chgData name="Jazmin Sanchez" userId="S::jazminsanchez999_yahoo.com#ext#@fhi360web.onmicrosoft.com::a0a07b49-7546-4359-b164-3e7822b10d27" providerId="AD" clId="Web-{06C1BF76-C861-5BF6-CEDE-B7486F7477FD}" dt="2022-12-21T00:40:52.048" v="180" actId="14100"/>
          <ac:picMkLst>
            <pc:docMk/>
            <pc:sldMk cId="20791769" sldId="2705"/>
            <ac:picMk id="7" creationId="{D2CD293C-9EB2-CDC5-0C2F-F156A90C4F5F}"/>
          </ac:picMkLst>
        </pc:picChg>
        <pc:picChg chg="add del mod modCrop">
          <ac:chgData name="Jazmin Sanchez" userId="S::jazminsanchez999_yahoo.com#ext#@fhi360web.onmicrosoft.com::a0a07b49-7546-4359-b164-3e7822b10d27" providerId="AD" clId="Web-{06C1BF76-C861-5BF6-CEDE-B7486F7477FD}" dt="2022-12-21T00:29:54.323" v="47"/>
          <ac:picMkLst>
            <pc:docMk/>
            <pc:sldMk cId="20791769" sldId="2705"/>
            <ac:picMk id="9" creationId="{4498CD94-1817-1B72-1122-D8919EDE193B}"/>
          </ac:picMkLst>
        </pc:picChg>
        <pc:picChg chg="mod modCrop">
          <ac:chgData name="Jazmin Sanchez" userId="S::jazminsanchez999_yahoo.com#ext#@fhi360web.onmicrosoft.com::a0a07b49-7546-4359-b164-3e7822b10d27" providerId="AD" clId="Web-{06C1BF76-C861-5BF6-CEDE-B7486F7477FD}" dt="2022-12-21T00:29:35.557" v="43" actId="1076"/>
          <ac:picMkLst>
            <pc:docMk/>
            <pc:sldMk cId="20791769" sldId="2705"/>
            <ac:picMk id="11" creationId="{B9A7192C-734C-4A51-8E17-F598AE0FFFBB}"/>
          </ac:picMkLst>
        </pc:picChg>
        <pc:picChg chg="add mod modCrop">
          <ac:chgData name="Jazmin Sanchez" userId="S::jazminsanchez999_yahoo.com#ext#@fhi360web.onmicrosoft.com::a0a07b49-7546-4359-b164-3e7822b10d27" providerId="AD" clId="Web-{06C1BF76-C861-5BF6-CEDE-B7486F7477FD}" dt="2022-12-21T00:40:33.829" v="176" actId="14100"/>
          <ac:picMkLst>
            <pc:docMk/>
            <pc:sldMk cId="20791769" sldId="2705"/>
            <ac:picMk id="14" creationId="{13A631A9-BC01-5033-F09F-CE450076D723}"/>
          </ac:picMkLst>
        </pc:picChg>
        <pc:picChg chg="add del mod modCrop">
          <ac:chgData name="Jazmin Sanchez" userId="S::jazminsanchez999_yahoo.com#ext#@fhi360web.onmicrosoft.com::a0a07b49-7546-4359-b164-3e7822b10d27" providerId="AD" clId="Web-{06C1BF76-C861-5BF6-CEDE-B7486F7477FD}" dt="2022-12-21T00:37:31.495" v="136"/>
          <ac:picMkLst>
            <pc:docMk/>
            <pc:sldMk cId="20791769" sldId="2705"/>
            <ac:picMk id="16" creationId="{92E8509B-8B47-3F26-F32F-2B71A0438469}"/>
          </ac:picMkLst>
        </pc:picChg>
        <pc:picChg chg="add mod modCrop">
          <ac:chgData name="Jazmin Sanchez" userId="S::jazminsanchez999_yahoo.com#ext#@fhi360web.onmicrosoft.com::a0a07b49-7546-4359-b164-3e7822b10d27" providerId="AD" clId="Web-{06C1BF76-C861-5BF6-CEDE-B7486F7477FD}" dt="2022-12-21T00:40:19.172" v="173" actId="14100"/>
          <ac:picMkLst>
            <pc:docMk/>
            <pc:sldMk cId="20791769" sldId="2705"/>
            <ac:picMk id="18" creationId="{4A3A19E1-B513-7AA4-838F-CFB04BCF7EE0}"/>
          </ac:picMkLst>
        </pc:picChg>
        <pc:picChg chg="add del mod modCrop">
          <ac:chgData name="Jazmin Sanchez" userId="S::jazminsanchez999_yahoo.com#ext#@fhi360web.onmicrosoft.com::a0a07b49-7546-4359-b164-3e7822b10d27" providerId="AD" clId="Web-{06C1BF76-C861-5BF6-CEDE-B7486F7477FD}" dt="2022-12-21T00:37:28.026" v="134"/>
          <ac:picMkLst>
            <pc:docMk/>
            <pc:sldMk cId="20791769" sldId="2705"/>
            <ac:picMk id="20" creationId="{F9B5D9AA-8A2B-7B9D-75A2-E4ACC0CE8CE6}"/>
          </ac:picMkLst>
        </pc:picChg>
        <pc:picChg chg="add del mod modCrop">
          <ac:chgData name="Jazmin Sanchez" userId="S::jazminsanchez999_yahoo.com#ext#@fhi360web.onmicrosoft.com::a0a07b49-7546-4359-b164-3e7822b10d27" providerId="AD" clId="Web-{06C1BF76-C861-5BF6-CEDE-B7486F7477FD}" dt="2022-12-21T00:37:27.338" v="133"/>
          <ac:picMkLst>
            <pc:docMk/>
            <pc:sldMk cId="20791769" sldId="2705"/>
            <ac:picMk id="22" creationId="{21E04FB9-B95E-A6B9-FA9E-2ADD4ABC1F72}"/>
          </ac:picMkLst>
        </pc:picChg>
        <pc:picChg chg="add del mod modCrop">
          <ac:chgData name="Jazmin Sanchez" userId="S::jazminsanchez999_yahoo.com#ext#@fhi360web.onmicrosoft.com::a0a07b49-7546-4359-b164-3e7822b10d27" providerId="AD" clId="Web-{06C1BF76-C861-5BF6-CEDE-B7486F7477FD}" dt="2022-12-21T00:37:27.198" v="132"/>
          <ac:picMkLst>
            <pc:docMk/>
            <pc:sldMk cId="20791769" sldId="2705"/>
            <ac:picMk id="24" creationId="{4CCF9436-8FAE-D144-1F6A-9BADA4FB270B}"/>
          </ac:picMkLst>
        </pc:picChg>
        <pc:picChg chg="add del mod modCrop">
          <ac:chgData name="Jazmin Sanchez" userId="S::jazminsanchez999_yahoo.com#ext#@fhi360web.onmicrosoft.com::a0a07b49-7546-4359-b164-3e7822b10d27" providerId="AD" clId="Web-{06C1BF76-C861-5BF6-CEDE-B7486F7477FD}" dt="2022-12-21T00:37:26.166" v="131"/>
          <ac:picMkLst>
            <pc:docMk/>
            <pc:sldMk cId="20791769" sldId="2705"/>
            <ac:picMk id="26" creationId="{C72678AE-EF5E-A5A7-27C4-8FD33E96018C}"/>
          </ac:picMkLst>
        </pc:picChg>
      </pc:sldChg>
      <pc:sldChg chg="addSp delSp modSp add del ord replId">
        <pc:chgData name="Jazmin Sanchez" userId="S::jazminsanchez999_yahoo.com#ext#@fhi360web.onmicrosoft.com::a0a07b49-7546-4359-b164-3e7822b10d27" providerId="AD" clId="Web-{06C1BF76-C861-5BF6-CEDE-B7486F7477FD}" dt="2022-12-21T00:41:01.017" v="182"/>
        <pc:sldMkLst>
          <pc:docMk/>
          <pc:sldMk cId="1199145509" sldId="2706"/>
        </pc:sldMkLst>
        <pc:grpChg chg="add mod">
          <ac:chgData name="Jazmin Sanchez" userId="S::jazminsanchez999_yahoo.com#ext#@fhi360web.onmicrosoft.com::a0a07b49-7546-4359-b164-3e7822b10d27" providerId="AD" clId="Web-{06C1BF76-C861-5BF6-CEDE-B7486F7477FD}" dt="2022-12-21T00:39:33.577" v="163" actId="1076"/>
          <ac:grpSpMkLst>
            <pc:docMk/>
            <pc:sldMk cId="1199145509" sldId="2706"/>
            <ac:grpSpMk id="9" creationId="{EBF51E05-0CBC-5100-1029-2325B01083D0}"/>
          </ac:grpSpMkLst>
        </pc:grpChg>
        <pc:picChg chg="del">
          <ac:chgData name="Jazmin Sanchez" userId="S::jazminsanchez999_yahoo.com#ext#@fhi360web.onmicrosoft.com::a0a07b49-7546-4359-b164-3e7822b10d27" providerId="AD" clId="Web-{06C1BF76-C861-5BF6-CEDE-B7486F7477FD}" dt="2022-12-21T00:34:43.583" v="100"/>
          <ac:picMkLst>
            <pc:docMk/>
            <pc:sldMk cId="1199145509" sldId="2706"/>
            <ac:picMk id="3" creationId="{ED4C1B21-5877-9375-22CB-DF261BDE6627}"/>
          </ac:picMkLst>
        </pc:picChg>
        <pc:picChg chg="del">
          <ac:chgData name="Jazmin Sanchez" userId="S::jazminsanchez999_yahoo.com#ext#@fhi360web.onmicrosoft.com::a0a07b49-7546-4359-b164-3e7822b10d27" providerId="AD" clId="Web-{06C1BF76-C861-5BF6-CEDE-B7486F7477FD}" dt="2022-12-21T00:36:31.368" v="124"/>
          <ac:picMkLst>
            <pc:docMk/>
            <pc:sldMk cId="1199145509" sldId="2706"/>
            <ac:picMk id="6" creationId="{B7F85D5E-2C47-75A1-0B29-BC1805FC7CDB}"/>
          </ac:picMkLst>
        </pc:picChg>
        <pc:picChg chg="del">
          <ac:chgData name="Jazmin Sanchez" userId="S::jazminsanchez999_yahoo.com#ext#@fhi360web.onmicrosoft.com::a0a07b49-7546-4359-b164-3e7822b10d27" providerId="AD" clId="Web-{06C1BF76-C861-5BF6-CEDE-B7486F7477FD}" dt="2022-12-21T00:34:41.676" v="98"/>
          <ac:picMkLst>
            <pc:docMk/>
            <pc:sldMk cId="1199145509" sldId="2706"/>
            <ac:picMk id="7" creationId="{D2CD293C-9EB2-CDC5-0C2F-F156A90C4F5F}"/>
          </ac:picMkLst>
        </pc:picChg>
        <pc:picChg chg="del">
          <ac:chgData name="Jazmin Sanchez" userId="S::jazminsanchez999_yahoo.com#ext#@fhi360web.onmicrosoft.com::a0a07b49-7546-4359-b164-3e7822b10d27" providerId="AD" clId="Web-{06C1BF76-C861-5BF6-CEDE-B7486F7477FD}" dt="2022-12-21T00:34:42.333" v="99"/>
          <ac:picMkLst>
            <pc:docMk/>
            <pc:sldMk cId="1199145509" sldId="2706"/>
            <ac:picMk id="11" creationId="{B9A7192C-734C-4A51-8E17-F598AE0FFFBB}"/>
          </ac:picMkLst>
        </pc:picChg>
        <pc:picChg chg="del">
          <ac:chgData name="Jazmin Sanchez" userId="S::jazminsanchez999_yahoo.com#ext#@fhi360web.onmicrosoft.com::a0a07b49-7546-4359-b164-3e7822b10d27" providerId="AD" clId="Web-{06C1BF76-C861-5BF6-CEDE-B7486F7477FD}" dt="2022-12-21T00:34:44.583" v="101"/>
          <ac:picMkLst>
            <pc:docMk/>
            <pc:sldMk cId="1199145509" sldId="2706"/>
            <ac:picMk id="14" creationId="{13A631A9-BC01-5033-F09F-CE450076D723}"/>
          </ac:picMkLst>
        </pc:picChg>
        <pc:picChg chg="mod">
          <ac:chgData name="Jazmin Sanchez" userId="S::jazminsanchez999_yahoo.com#ext#@fhi360web.onmicrosoft.com::a0a07b49-7546-4359-b164-3e7822b10d27" providerId="AD" clId="Web-{06C1BF76-C861-5BF6-CEDE-B7486F7477FD}" dt="2022-12-21T00:39:07.623" v="158" actId="14100"/>
          <ac:picMkLst>
            <pc:docMk/>
            <pc:sldMk cId="1199145509" sldId="2706"/>
            <ac:picMk id="16" creationId="{92E8509B-8B47-3F26-F32F-2B71A0438469}"/>
          </ac:picMkLst>
        </pc:picChg>
        <pc:picChg chg="del">
          <ac:chgData name="Jazmin Sanchez" userId="S::jazminsanchez999_yahoo.com#ext#@fhi360web.onmicrosoft.com::a0a07b49-7546-4359-b164-3e7822b10d27" providerId="AD" clId="Web-{06C1BF76-C861-5BF6-CEDE-B7486F7477FD}" dt="2022-12-21T00:34:38.926" v="97"/>
          <ac:picMkLst>
            <pc:docMk/>
            <pc:sldMk cId="1199145509" sldId="2706"/>
            <ac:picMk id="18" creationId="{4A3A19E1-B513-7AA4-838F-CFB04BCF7EE0}"/>
          </ac:picMkLst>
        </pc:picChg>
        <pc:picChg chg="mod">
          <ac:chgData name="Jazmin Sanchez" userId="S::jazminsanchez999_yahoo.com#ext#@fhi360web.onmicrosoft.com::a0a07b49-7546-4359-b164-3e7822b10d27" providerId="AD" clId="Web-{06C1BF76-C861-5BF6-CEDE-B7486F7477FD}" dt="2022-12-21T00:39:23.889" v="161" actId="1076"/>
          <ac:picMkLst>
            <pc:docMk/>
            <pc:sldMk cId="1199145509" sldId="2706"/>
            <ac:picMk id="20" creationId="{F9B5D9AA-8A2B-7B9D-75A2-E4ACC0CE8CE6}"/>
          </ac:picMkLst>
        </pc:picChg>
        <pc:picChg chg="mod">
          <ac:chgData name="Jazmin Sanchez" userId="S::jazminsanchez999_yahoo.com#ext#@fhi360web.onmicrosoft.com::a0a07b49-7546-4359-b164-3e7822b10d27" providerId="AD" clId="Web-{06C1BF76-C861-5BF6-CEDE-B7486F7477FD}" dt="2022-12-21T00:39:25.467" v="162" actId="1076"/>
          <ac:picMkLst>
            <pc:docMk/>
            <pc:sldMk cId="1199145509" sldId="2706"/>
            <ac:picMk id="22" creationId="{21E04FB9-B95E-A6B9-FA9E-2ADD4ABC1F72}"/>
          </ac:picMkLst>
        </pc:picChg>
        <pc:picChg chg="mod">
          <ac:chgData name="Jazmin Sanchez" userId="S::jazminsanchez999_yahoo.com#ext#@fhi360web.onmicrosoft.com::a0a07b49-7546-4359-b164-3e7822b10d27" providerId="AD" clId="Web-{06C1BF76-C861-5BF6-CEDE-B7486F7477FD}" dt="2022-12-21T00:38:05.230" v="147" actId="14100"/>
          <ac:picMkLst>
            <pc:docMk/>
            <pc:sldMk cId="1199145509" sldId="2706"/>
            <ac:picMk id="24" creationId="{4CCF9436-8FAE-D144-1F6A-9BADA4FB270B}"/>
          </ac:picMkLst>
        </pc:picChg>
        <pc:picChg chg="mod">
          <ac:chgData name="Jazmin Sanchez" userId="S::jazminsanchez999_yahoo.com#ext#@fhi360web.onmicrosoft.com::a0a07b49-7546-4359-b164-3e7822b10d27" providerId="AD" clId="Web-{06C1BF76-C861-5BF6-CEDE-B7486F7477FD}" dt="2022-12-21T00:37:56.636" v="143" actId="14100"/>
          <ac:picMkLst>
            <pc:docMk/>
            <pc:sldMk cId="1199145509" sldId="2706"/>
            <ac:picMk id="26" creationId="{C72678AE-EF5E-A5A7-27C4-8FD33E96018C}"/>
          </ac:picMkLst>
        </pc:picChg>
      </pc:sldChg>
    </pc:docChg>
  </pc:docChgLst>
  <pc:docChgLst>
    <pc:chgData name="Jessica Baker" userId="ec6199f2-1393-4d61-bf43-949919d0f5dc" providerId="ADAL" clId="{84AA663F-C168-4F62-9A11-6FBB4ED62674}"/>
    <pc:docChg chg="undo custSel addSld delSld modSld sldOrd">
      <pc:chgData name="Jessica Baker" userId="ec6199f2-1393-4d61-bf43-949919d0f5dc" providerId="ADAL" clId="{84AA663F-C168-4F62-9A11-6FBB4ED62674}" dt="2022-12-14T20:45:54.709" v="7724" actId="1038"/>
      <pc:docMkLst>
        <pc:docMk/>
      </pc:docMkLst>
      <pc:sldChg chg="modSp mod">
        <pc:chgData name="Jessica Baker" userId="ec6199f2-1393-4d61-bf43-949919d0f5dc" providerId="ADAL" clId="{84AA663F-C168-4F62-9A11-6FBB4ED62674}" dt="2022-12-14T20:38:28.009" v="7634" actId="20577"/>
        <pc:sldMkLst>
          <pc:docMk/>
          <pc:sldMk cId="892515441" sldId="263"/>
        </pc:sldMkLst>
        <pc:spChg chg="mod">
          <ac:chgData name="Jessica Baker" userId="ec6199f2-1393-4d61-bf43-949919d0f5dc" providerId="ADAL" clId="{84AA663F-C168-4F62-9A11-6FBB4ED62674}" dt="2022-12-14T20:38:28.009" v="7634" actId="20577"/>
          <ac:spMkLst>
            <pc:docMk/>
            <pc:sldMk cId="892515441" sldId="263"/>
            <ac:spMk id="5" creationId="{00000000-0000-0000-0000-000000000000}"/>
          </ac:spMkLst>
        </pc:spChg>
      </pc:sldChg>
      <pc:sldChg chg="addSp modSp mod">
        <pc:chgData name="Jessica Baker" userId="ec6199f2-1393-4d61-bf43-949919d0f5dc" providerId="ADAL" clId="{84AA663F-C168-4F62-9A11-6FBB4ED62674}" dt="2022-12-14T19:53:18.077" v="5854" actId="20577"/>
        <pc:sldMkLst>
          <pc:docMk/>
          <pc:sldMk cId="4027390063" sldId="270"/>
        </pc:sldMkLst>
        <pc:spChg chg="mod">
          <ac:chgData name="Jessica Baker" userId="ec6199f2-1393-4d61-bf43-949919d0f5dc" providerId="ADAL" clId="{84AA663F-C168-4F62-9A11-6FBB4ED62674}" dt="2022-12-09T14:22:22.025" v="5390" actId="1036"/>
          <ac:spMkLst>
            <pc:docMk/>
            <pc:sldMk cId="4027390063" sldId="270"/>
            <ac:spMk id="2" creationId="{00000000-0000-0000-0000-000000000000}"/>
          </ac:spMkLst>
        </pc:spChg>
        <pc:spChg chg="mod">
          <ac:chgData name="Jessica Baker" userId="ec6199f2-1393-4d61-bf43-949919d0f5dc" providerId="ADAL" clId="{84AA663F-C168-4F62-9A11-6FBB4ED62674}" dt="2022-12-14T19:53:18.077" v="5854" actId="20577"/>
          <ac:spMkLst>
            <pc:docMk/>
            <pc:sldMk cId="4027390063" sldId="270"/>
            <ac:spMk id="3" creationId="{00000000-0000-0000-0000-000000000000}"/>
          </ac:spMkLst>
        </pc:spChg>
        <pc:spChg chg="mod">
          <ac:chgData name="Jessica Baker" userId="ec6199f2-1393-4d61-bf43-949919d0f5dc" providerId="ADAL" clId="{84AA663F-C168-4F62-9A11-6FBB4ED62674}" dt="2022-12-14T19:49:12.107" v="5624" actId="20577"/>
          <ac:spMkLst>
            <pc:docMk/>
            <pc:sldMk cId="4027390063" sldId="270"/>
            <ac:spMk id="4" creationId="{00000000-0000-0000-0000-000000000000}"/>
          </ac:spMkLst>
        </pc:spChg>
        <pc:spChg chg="add mod">
          <ac:chgData name="Jessica Baker" userId="ec6199f2-1393-4d61-bf43-949919d0f5dc" providerId="ADAL" clId="{84AA663F-C168-4F62-9A11-6FBB4ED62674}" dt="2022-12-09T14:22:27.784" v="5391" actId="1076"/>
          <ac:spMkLst>
            <pc:docMk/>
            <pc:sldMk cId="4027390063" sldId="270"/>
            <ac:spMk id="6" creationId="{50FE0103-0FDD-5C9A-1D04-9B2AB98C5D52}"/>
          </ac:spMkLst>
        </pc:spChg>
      </pc:sldChg>
      <pc:sldChg chg="addSp delSp modSp mod">
        <pc:chgData name="Jessica Baker" userId="ec6199f2-1393-4d61-bf43-949919d0f5dc" providerId="ADAL" clId="{84AA663F-C168-4F62-9A11-6FBB4ED62674}" dt="2022-11-18T17:00:07.900" v="611" actId="20577"/>
        <pc:sldMkLst>
          <pc:docMk/>
          <pc:sldMk cId="2625843245" sldId="271"/>
        </pc:sldMkLst>
        <pc:spChg chg="mod">
          <ac:chgData name="Jessica Baker" userId="ec6199f2-1393-4d61-bf43-949919d0f5dc" providerId="ADAL" clId="{84AA663F-C168-4F62-9A11-6FBB4ED62674}" dt="2022-11-18T16:55:28.113" v="464" actId="20577"/>
          <ac:spMkLst>
            <pc:docMk/>
            <pc:sldMk cId="2625843245" sldId="271"/>
            <ac:spMk id="3" creationId="{00000000-0000-0000-0000-000000000000}"/>
          </ac:spMkLst>
        </pc:spChg>
        <pc:spChg chg="add mod">
          <ac:chgData name="Jessica Baker" userId="ec6199f2-1393-4d61-bf43-949919d0f5dc" providerId="ADAL" clId="{84AA663F-C168-4F62-9A11-6FBB4ED62674}" dt="2022-11-18T17:00:07.900" v="611" actId="20577"/>
          <ac:spMkLst>
            <pc:docMk/>
            <pc:sldMk cId="2625843245" sldId="271"/>
            <ac:spMk id="5" creationId="{CC480FD9-FBAA-FC56-B096-66AC294B21F0}"/>
          </ac:spMkLst>
        </pc:spChg>
        <pc:spChg chg="add del">
          <ac:chgData name="Jessica Baker" userId="ec6199f2-1393-4d61-bf43-949919d0f5dc" providerId="ADAL" clId="{84AA663F-C168-4F62-9A11-6FBB4ED62674}" dt="2022-11-18T16:57:05.832" v="512" actId="22"/>
          <ac:spMkLst>
            <pc:docMk/>
            <pc:sldMk cId="2625843245" sldId="271"/>
            <ac:spMk id="8" creationId="{7F5F7F23-2275-3F1E-4F35-BE656A0B0CCA}"/>
          </ac:spMkLst>
        </pc:spChg>
        <pc:spChg chg="mod">
          <ac:chgData name="Jessica Baker" userId="ec6199f2-1393-4d61-bf43-949919d0f5dc" providerId="ADAL" clId="{84AA663F-C168-4F62-9A11-6FBB4ED62674}" dt="2022-11-18T16:55:41.038" v="466" actId="1076"/>
          <ac:spMkLst>
            <pc:docMk/>
            <pc:sldMk cId="2625843245" sldId="271"/>
            <ac:spMk id="16" creationId="{00000000-0000-0000-0000-000000000000}"/>
          </ac:spMkLst>
        </pc:spChg>
        <pc:spChg chg="mod">
          <ac:chgData name="Jessica Baker" userId="ec6199f2-1393-4d61-bf43-949919d0f5dc" providerId="ADAL" clId="{84AA663F-C168-4F62-9A11-6FBB4ED62674}" dt="2022-11-18T16:55:46.320" v="467" actId="1076"/>
          <ac:spMkLst>
            <pc:docMk/>
            <pc:sldMk cId="2625843245" sldId="271"/>
            <ac:spMk id="22" creationId="{00000000-0000-0000-0000-000000000000}"/>
          </ac:spMkLst>
        </pc:spChg>
        <pc:spChg chg="del">
          <ac:chgData name="Jessica Baker" userId="ec6199f2-1393-4d61-bf43-949919d0f5dc" providerId="ADAL" clId="{84AA663F-C168-4F62-9A11-6FBB4ED62674}" dt="2022-11-18T16:55:37.522" v="465" actId="478"/>
          <ac:spMkLst>
            <pc:docMk/>
            <pc:sldMk cId="2625843245" sldId="271"/>
            <ac:spMk id="25" creationId="{507F6C89-2EEC-4A61-9FBD-BCACD3CB59DF}"/>
          </ac:spMkLst>
        </pc:spChg>
      </pc:sldChg>
      <pc:sldChg chg="addSp delSp modSp mod">
        <pc:chgData name="Jessica Baker" userId="ec6199f2-1393-4d61-bf43-949919d0f5dc" providerId="ADAL" clId="{84AA663F-C168-4F62-9A11-6FBB4ED62674}" dt="2022-12-08T16:41:14.983" v="4877" actId="1582"/>
        <pc:sldMkLst>
          <pc:docMk/>
          <pc:sldMk cId="169320117" sldId="272"/>
        </pc:sldMkLst>
        <pc:spChg chg="mod">
          <ac:chgData name="Jessica Baker" userId="ec6199f2-1393-4d61-bf43-949919d0f5dc" providerId="ADAL" clId="{84AA663F-C168-4F62-9A11-6FBB4ED62674}" dt="2022-11-18T18:13:01.859" v="1449" actId="1076"/>
          <ac:spMkLst>
            <pc:docMk/>
            <pc:sldMk cId="169320117" sldId="272"/>
            <ac:spMk id="2" creationId="{00000000-0000-0000-0000-000000000000}"/>
          </ac:spMkLst>
        </pc:spChg>
        <pc:spChg chg="mod">
          <ac:chgData name="Jessica Baker" userId="ec6199f2-1393-4d61-bf43-949919d0f5dc" providerId="ADAL" clId="{84AA663F-C168-4F62-9A11-6FBB4ED62674}" dt="2022-11-18T18:13:07.998" v="1450" actId="1076"/>
          <ac:spMkLst>
            <pc:docMk/>
            <pc:sldMk cId="169320117" sldId="272"/>
            <ac:spMk id="3" creationId="{00000000-0000-0000-0000-000000000000}"/>
          </ac:spMkLst>
        </pc:spChg>
        <pc:spChg chg="mod">
          <ac:chgData name="Jessica Baker" userId="ec6199f2-1393-4d61-bf43-949919d0f5dc" providerId="ADAL" clId="{84AA663F-C168-4F62-9A11-6FBB4ED62674}" dt="2022-11-18T18:12:56.001" v="1448" actId="1076"/>
          <ac:spMkLst>
            <pc:docMk/>
            <pc:sldMk cId="169320117" sldId="272"/>
            <ac:spMk id="4" creationId="{00000000-0000-0000-0000-000000000000}"/>
          </ac:spMkLst>
        </pc:spChg>
        <pc:picChg chg="del">
          <ac:chgData name="Jessica Baker" userId="ec6199f2-1393-4d61-bf43-949919d0f5dc" providerId="ADAL" clId="{84AA663F-C168-4F62-9A11-6FBB4ED62674}" dt="2022-11-18T18:12:20.815" v="1442" actId="478"/>
          <ac:picMkLst>
            <pc:docMk/>
            <pc:sldMk cId="169320117" sldId="272"/>
            <ac:picMk id="8" creationId="{5D1A560D-33A1-4040-BAE8-8FEEEB180302}"/>
          </ac:picMkLst>
        </pc:picChg>
        <pc:picChg chg="add mod">
          <ac:chgData name="Jessica Baker" userId="ec6199f2-1393-4d61-bf43-949919d0f5dc" providerId="ADAL" clId="{84AA663F-C168-4F62-9A11-6FBB4ED62674}" dt="2022-12-08T16:41:14.983" v="4877" actId="1582"/>
          <ac:picMkLst>
            <pc:docMk/>
            <pc:sldMk cId="169320117" sldId="272"/>
            <ac:picMk id="9" creationId="{590F1DD0-487A-5C8C-33B8-6324D5D9D90C}"/>
          </ac:picMkLst>
        </pc:picChg>
      </pc:sldChg>
      <pc:sldChg chg="modSp mod">
        <pc:chgData name="Jessica Baker" userId="ec6199f2-1393-4d61-bf43-949919d0f5dc" providerId="ADAL" clId="{84AA663F-C168-4F62-9A11-6FBB4ED62674}" dt="2022-12-14T20:39:42.123" v="7639" actId="27636"/>
        <pc:sldMkLst>
          <pc:docMk/>
          <pc:sldMk cId="1163465741" sldId="273"/>
        </pc:sldMkLst>
        <pc:spChg chg="mod">
          <ac:chgData name="Jessica Baker" userId="ec6199f2-1393-4d61-bf43-949919d0f5dc" providerId="ADAL" clId="{84AA663F-C168-4F62-9A11-6FBB4ED62674}" dt="2022-12-14T20:39:42.123" v="7639" actId="27636"/>
          <ac:spMkLst>
            <pc:docMk/>
            <pc:sldMk cId="1163465741" sldId="273"/>
            <ac:spMk id="3" creationId="{00000000-0000-0000-0000-000000000000}"/>
          </ac:spMkLst>
        </pc:spChg>
      </pc:sldChg>
      <pc:sldChg chg="del">
        <pc:chgData name="Jessica Baker" userId="ec6199f2-1393-4d61-bf43-949919d0f5dc" providerId="ADAL" clId="{84AA663F-C168-4F62-9A11-6FBB4ED62674}" dt="2022-12-08T16:36:41.481" v="4845" actId="2696"/>
        <pc:sldMkLst>
          <pc:docMk/>
          <pc:sldMk cId="1663713690" sldId="285"/>
        </pc:sldMkLst>
      </pc:sldChg>
      <pc:sldChg chg="addSp delSp modSp mod">
        <pc:chgData name="Jessica Baker" userId="ec6199f2-1393-4d61-bf43-949919d0f5dc" providerId="ADAL" clId="{84AA663F-C168-4F62-9A11-6FBB4ED62674}" dt="2022-11-18T18:03:56.518" v="1210" actId="20577"/>
        <pc:sldMkLst>
          <pc:docMk/>
          <pc:sldMk cId="1343492291" sldId="291"/>
        </pc:sldMkLst>
        <pc:spChg chg="mod">
          <ac:chgData name="Jessica Baker" userId="ec6199f2-1393-4d61-bf43-949919d0f5dc" providerId="ADAL" clId="{84AA663F-C168-4F62-9A11-6FBB4ED62674}" dt="2022-11-18T17:57:46.710" v="827" actId="14100"/>
          <ac:spMkLst>
            <pc:docMk/>
            <pc:sldMk cId="1343492291" sldId="291"/>
            <ac:spMk id="3" creationId="{00000000-0000-0000-0000-000000000000}"/>
          </ac:spMkLst>
        </pc:spChg>
        <pc:spChg chg="add mod">
          <ac:chgData name="Jessica Baker" userId="ec6199f2-1393-4d61-bf43-949919d0f5dc" providerId="ADAL" clId="{84AA663F-C168-4F62-9A11-6FBB4ED62674}" dt="2022-11-18T18:03:25.944" v="1167" actId="1076"/>
          <ac:spMkLst>
            <pc:docMk/>
            <pc:sldMk cId="1343492291" sldId="291"/>
            <ac:spMk id="6" creationId="{D9E9554B-1E5D-AFA5-ABDB-0F6B650781C4}"/>
          </ac:spMkLst>
        </pc:spChg>
        <pc:spChg chg="mod">
          <ac:chgData name="Jessica Baker" userId="ec6199f2-1393-4d61-bf43-949919d0f5dc" providerId="ADAL" clId="{84AA663F-C168-4F62-9A11-6FBB4ED62674}" dt="2022-11-18T17:58:00.493" v="833" actId="14100"/>
          <ac:spMkLst>
            <pc:docMk/>
            <pc:sldMk cId="1343492291" sldId="291"/>
            <ac:spMk id="9" creationId="{00000000-0000-0000-0000-000000000000}"/>
          </ac:spMkLst>
        </pc:spChg>
        <pc:spChg chg="mod">
          <ac:chgData name="Jessica Baker" userId="ec6199f2-1393-4d61-bf43-949919d0f5dc" providerId="ADAL" clId="{84AA663F-C168-4F62-9A11-6FBB4ED62674}" dt="2022-11-18T18:03:56.518" v="1210" actId="20577"/>
          <ac:spMkLst>
            <pc:docMk/>
            <pc:sldMk cId="1343492291" sldId="291"/>
            <ac:spMk id="10" creationId="{00000000-0000-0000-0000-000000000000}"/>
          </ac:spMkLst>
        </pc:spChg>
        <pc:spChg chg="mod ord">
          <ac:chgData name="Jessica Baker" userId="ec6199f2-1393-4d61-bf43-949919d0f5dc" providerId="ADAL" clId="{84AA663F-C168-4F62-9A11-6FBB4ED62674}" dt="2022-11-18T17:57:03.449" v="823" actId="1076"/>
          <ac:spMkLst>
            <pc:docMk/>
            <pc:sldMk cId="1343492291" sldId="291"/>
            <ac:spMk id="11" creationId="{0A1E7D7D-9683-43B9-AF41-E2518C7565C3}"/>
          </ac:spMkLst>
        </pc:spChg>
        <pc:picChg chg="del">
          <ac:chgData name="Jessica Baker" userId="ec6199f2-1393-4d61-bf43-949919d0f5dc" providerId="ADAL" clId="{84AA663F-C168-4F62-9A11-6FBB4ED62674}" dt="2022-11-18T17:57:24.927" v="826" actId="478"/>
          <ac:picMkLst>
            <pc:docMk/>
            <pc:sldMk cId="1343492291" sldId="291"/>
            <ac:picMk id="12" creationId="{8E9E3CCA-4C15-4C12-853A-24E250BB03AC}"/>
          </ac:picMkLst>
        </pc:picChg>
        <pc:picChg chg="del">
          <ac:chgData name="Jessica Baker" userId="ec6199f2-1393-4d61-bf43-949919d0f5dc" providerId="ADAL" clId="{84AA663F-C168-4F62-9A11-6FBB4ED62674}" dt="2022-11-18T17:57:23.934" v="825" actId="478"/>
          <ac:picMkLst>
            <pc:docMk/>
            <pc:sldMk cId="1343492291" sldId="291"/>
            <ac:picMk id="14" creationId="{5D7DC9B6-A8CD-4AD4-A1F4-73ED7F1CF137}"/>
          </ac:picMkLst>
        </pc:picChg>
      </pc:sldChg>
      <pc:sldChg chg="modSp mod">
        <pc:chgData name="Jessica Baker" userId="ec6199f2-1393-4d61-bf43-949919d0f5dc" providerId="ADAL" clId="{84AA663F-C168-4F62-9A11-6FBB4ED62674}" dt="2022-12-14T20:32:13.115" v="7608" actId="403"/>
        <pc:sldMkLst>
          <pc:docMk/>
          <pc:sldMk cId="431050979" sldId="303"/>
        </pc:sldMkLst>
        <pc:spChg chg="mod">
          <ac:chgData name="Jessica Baker" userId="ec6199f2-1393-4d61-bf43-949919d0f5dc" providerId="ADAL" clId="{84AA663F-C168-4F62-9A11-6FBB4ED62674}" dt="2022-12-14T20:32:13.115" v="7608" actId="403"/>
          <ac:spMkLst>
            <pc:docMk/>
            <pc:sldMk cId="431050979" sldId="303"/>
            <ac:spMk id="3" creationId="{00000000-0000-0000-0000-000000000000}"/>
          </ac:spMkLst>
        </pc:spChg>
        <pc:spChg chg="mod">
          <ac:chgData name="Jessica Baker" userId="ec6199f2-1393-4d61-bf43-949919d0f5dc" providerId="ADAL" clId="{84AA663F-C168-4F62-9A11-6FBB4ED62674}" dt="2022-12-14T20:32:02.009" v="7606" actId="20577"/>
          <ac:spMkLst>
            <pc:docMk/>
            <pc:sldMk cId="431050979" sldId="303"/>
            <ac:spMk id="17" creationId="{5213DB62-0AAD-47FB-B8F9-E5442CFB2CD2}"/>
          </ac:spMkLst>
        </pc:spChg>
        <pc:picChg chg="mod">
          <ac:chgData name="Jessica Baker" userId="ec6199f2-1393-4d61-bf43-949919d0f5dc" providerId="ADAL" clId="{84AA663F-C168-4F62-9A11-6FBB4ED62674}" dt="2022-12-14T20:31:14.101" v="7583" actId="1076"/>
          <ac:picMkLst>
            <pc:docMk/>
            <pc:sldMk cId="431050979" sldId="303"/>
            <ac:picMk id="21" creationId="{64D3995A-D169-4FDB-BA24-9D4182652117}"/>
          </ac:picMkLst>
        </pc:picChg>
      </pc:sldChg>
      <pc:sldChg chg="modSp mod modNotesTx">
        <pc:chgData name="Jessica Baker" userId="ec6199f2-1393-4d61-bf43-949919d0f5dc" providerId="ADAL" clId="{84AA663F-C168-4F62-9A11-6FBB4ED62674}" dt="2022-12-08T16:14:45.394" v="2301" actId="20577"/>
        <pc:sldMkLst>
          <pc:docMk/>
          <pc:sldMk cId="1338158461" sldId="304"/>
        </pc:sldMkLst>
        <pc:spChg chg="mod">
          <ac:chgData name="Jessica Baker" userId="ec6199f2-1393-4d61-bf43-949919d0f5dc" providerId="ADAL" clId="{84AA663F-C168-4F62-9A11-6FBB4ED62674}" dt="2022-12-08T16:14:45.394" v="2301" actId="20577"/>
          <ac:spMkLst>
            <pc:docMk/>
            <pc:sldMk cId="1338158461" sldId="304"/>
            <ac:spMk id="3" creationId="{00000000-0000-0000-0000-000000000000}"/>
          </ac:spMkLst>
        </pc:spChg>
      </pc:sldChg>
      <pc:sldChg chg="addSp delSp modSp mod addCm delCm">
        <pc:chgData name="Jessica Baker" userId="ec6199f2-1393-4d61-bf43-949919d0f5dc" providerId="ADAL" clId="{84AA663F-C168-4F62-9A11-6FBB4ED62674}" dt="2022-12-14T20:45:54.709" v="7724" actId="1038"/>
        <pc:sldMkLst>
          <pc:docMk/>
          <pc:sldMk cId="369301956" sldId="320"/>
        </pc:sldMkLst>
        <pc:spChg chg="mod">
          <ac:chgData name="Jessica Baker" userId="ec6199f2-1393-4d61-bf43-949919d0f5dc" providerId="ADAL" clId="{84AA663F-C168-4F62-9A11-6FBB4ED62674}" dt="2022-12-14T20:45:16.980" v="7703" actId="1035"/>
          <ac:spMkLst>
            <pc:docMk/>
            <pc:sldMk cId="369301956" sldId="320"/>
            <ac:spMk id="2" creationId="{00000000-0000-0000-0000-000000000000}"/>
          </ac:spMkLst>
        </pc:spChg>
        <pc:spChg chg="mod">
          <ac:chgData name="Jessica Baker" userId="ec6199f2-1393-4d61-bf43-949919d0f5dc" providerId="ADAL" clId="{84AA663F-C168-4F62-9A11-6FBB4ED62674}" dt="2022-12-14T20:45:54.709" v="7724" actId="1038"/>
          <ac:spMkLst>
            <pc:docMk/>
            <pc:sldMk cId="369301956" sldId="320"/>
            <ac:spMk id="3" creationId="{00000000-0000-0000-0000-000000000000}"/>
          </ac:spMkLst>
        </pc:spChg>
        <pc:spChg chg="mod">
          <ac:chgData name="Jessica Baker" userId="ec6199f2-1393-4d61-bf43-949919d0f5dc" providerId="ADAL" clId="{84AA663F-C168-4F62-9A11-6FBB4ED62674}" dt="2022-12-14T20:45:16.980" v="7703" actId="1035"/>
          <ac:spMkLst>
            <pc:docMk/>
            <pc:sldMk cId="369301956" sldId="320"/>
            <ac:spMk id="4" creationId="{00000000-0000-0000-0000-000000000000}"/>
          </ac:spMkLst>
        </pc:spChg>
        <pc:spChg chg="mod">
          <ac:chgData name="Jessica Baker" userId="ec6199f2-1393-4d61-bf43-949919d0f5dc" providerId="ADAL" clId="{84AA663F-C168-4F62-9A11-6FBB4ED62674}" dt="2022-12-14T20:45:54.709" v="7724" actId="1038"/>
          <ac:spMkLst>
            <pc:docMk/>
            <pc:sldMk cId="369301956" sldId="320"/>
            <ac:spMk id="10" creationId="{00000000-0000-0000-0000-000000000000}"/>
          </ac:spMkLst>
        </pc:spChg>
        <pc:spChg chg="mod">
          <ac:chgData name="Jessica Baker" userId="ec6199f2-1393-4d61-bf43-949919d0f5dc" providerId="ADAL" clId="{84AA663F-C168-4F62-9A11-6FBB4ED62674}" dt="2022-12-14T20:45:54.709" v="7724" actId="1038"/>
          <ac:spMkLst>
            <pc:docMk/>
            <pc:sldMk cId="369301956" sldId="320"/>
            <ac:spMk id="16" creationId="{00000000-0000-0000-0000-000000000000}"/>
          </ac:spMkLst>
        </pc:spChg>
        <pc:spChg chg="mod">
          <ac:chgData name="Jessica Baker" userId="ec6199f2-1393-4d61-bf43-949919d0f5dc" providerId="ADAL" clId="{84AA663F-C168-4F62-9A11-6FBB4ED62674}" dt="2022-12-14T20:45:54.709" v="7724" actId="1038"/>
          <ac:spMkLst>
            <pc:docMk/>
            <pc:sldMk cId="369301956" sldId="320"/>
            <ac:spMk id="18" creationId="{00000000-0000-0000-0000-000000000000}"/>
          </ac:spMkLst>
        </pc:spChg>
        <pc:spChg chg="mod">
          <ac:chgData name="Jessica Baker" userId="ec6199f2-1393-4d61-bf43-949919d0f5dc" providerId="ADAL" clId="{84AA663F-C168-4F62-9A11-6FBB4ED62674}" dt="2022-12-14T20:45:54.709" v="7724" actId="1038"/>
          <ac:spMkLst>
            <pc:docMk/>
            <pc:sldMk cId="369301956" sldId="320"/>
            <ac:spMk id="25" creationId="{00000000-0000-0000-0000-000000000000}"/>
          </ac:spMkLst>
        </pc:spChg>
        <pc:spChg chg="mod">
          <ac:chgData name="Jessica Baker" userId="ec6199f2-1393-4d61-bf43-949919d0f5dc" providerId="ADAL" clId="{84AA663F-C168-4F62-9A11-6FBB4ED62674}" dt="2022-12-14T20:45:54.709" v="7724" actId="1038"/>
          <ac:spMkLst>
            <pc:docMk/>
            <pc:sldMk cId="369301956" sldId="320"/>
            <ac:spMk id="26" creationId="{00000000-0000-0000-0000-000000000000}"/>
          </ac:spMkLst>
        </pc:spChg>
        <pc:spChg chg="del">
          <ac:chgData name="Jessica Baker" userId="ec6199f2-1393-4d61-bf43-949919d0f5dc" providerId="ADAL" clId="{84AA663F-C168-4F62-9A11-6FBB4ED62674}" dt="2022-12-14T20:44:14.487" v="7649" actId="478"/>
          <ac:spMkLst>
            <pc:docMk/>
            <pc:sldMk cId="369301956" sldId="320"/>
            <ac:spMk id="32" creationId="{5E5BECEA-462A-4C17-83C8-F8F95D1835A7}"/>
          </ac:spMkLst>
        </pc:spChg>
        <pc:spChg chg="del">
          <ac:chgData name="Jessica Baker" userId="ec6199f2-1393-4d61-bf43-949919d0f5dc" providerId="ADAL" clId="{84AA663F-C168-4F62-9A11-6FBB4ED62674}" dt="2022-12-14T20:44:47.641" v="7661" actId="478"/>
          <ac:spMkLst>
            <pc:docMk/>
            <pc:sldMk cId="369301956" sldId="320"/>
            <ac:spMk id="33" creationId="{EE035D06-CD9A-4DB0-9D56-6C0D89F51982}"/>
          </ac:spMkLst>
        </pc:spChg>
        <pc:spChg chg="del">
          <ac:chgData name="Jessica Baker" userId="ec6199f2-1393-4d61-bf43-949919d0f5dc" providerId="ADAL" clId="{84AA663F-C168-4F62-9A11-6FBB4ED62674}" dt="2022-12-14T20:44:13.513" v="7648" actId="478"/>
          <ac:spMkLst>
            <pc:docMk/>
            <pc:sldMk cId="369301956" sldId="320"/>
            <ac:spMk id="34" creationId="{13C93878-EF7A-4C0F-BA82-704E455DBEF7}"/>
          </ac:spMkLst>
        </pc:spChg>
        <pc:spChg chg="del mod">
          <ac:chgData name="Jessica Baker" userId="ec6199f2-1393-4d61-bf43-949919d0f5dc" providerId="ADAL" clId="{84AA663F-C168-4F62-9A11-6FBB4ED62674}" dt="2022-12-14T20:44:42.095" v="7659" actId="478"/>
          <ac:spMkLst>
            <pc:docMk/>
            <pc:sldMk cId="369301956" sldId="320"/>
            <ac:spMk id="35" creationId="{AE4551AB-BB6E-4A23-AFE7-1F374799439B}"/>
          </ac:spMkLst>
        </pc:spChg>
        <pc:spChg chg="del">
          <ac:chgData name="Jessica Baker" userId="ec6199f2-1393-4d61-bf43-949919d0f5dc" providerId="ADAL" clId="{84AA663F-C168-4F62-9A11-6FBB4ED62674}" dt="2022-12-14T20:44:15.627" v="7650" actId="478"/>
          <ac:spMkLst>
            <pc:docMk/>
            <pc:sldMk cId="369301956" sldId="320"/>
            <ac:spMk id="36" creationId="{473A6C6C-52FD-44F1-A9E7-34578101ADEC}"/>
          </ac:spMkLst>
        </pc:spChg>
        <pc:spChg chg="del">
          <ac:chgData name="Jessica Baker" userId="ec6199f2-1393-4d61-bf43-949919d0f5dc" providerId="ADAL" clId="{84AA663F-C168-4F62-9A11-6FBB4ED62674}" dt="2022-12-14T20:44:46.415" v="7660" actId="478"/>
          <ac:spMkLst>
            <pc:docMk/>
            <pc:sldMk cId="369301956" sldId="320"/>
            <ac:spMk id="37" creationId="{6E7B51E8-FCC7-49E3-B3A3-5DA548E21366}"/>
          </ac:spMkLst>
        </pc:spChg>
        <pc:spChg chg="del">
          <ac:chgData name="Jessica Baker" userId="ec6199f2-1393-4d61-bf43-949919d0f5dc" providerId="ADAL" clId="{84AA663F-C168-4F62-9A11-6FBB4ED62674}" dt="2022-12-14T20:44:16.623" v="7651" actId="478"/>
          <ac:spMkLst>
            <pc:docMk/>
            <pc:sldMk cId="369301956" sldId="320"/>
            <ac:spMk id="38" creationId="{BBC88C74-637D-4CBF-98CF-07540679510B}"/>
          </ac:spMkLst>
        </pc:spChg>
        <pc:spChg chg="del">
          <ac:chgData name="Jessica Baker" userId="ec6199f2-1393-4d61-bf43-949919d0f5dc" providerId="ADAL" clId="{84AA663F-C168-4F62-9A11-6FBB4ED62674}" dt="2022-12-14T20:44:25.027" v="7653" actId="478"/>
          <ac:spMkLst>
            <pc:docMk/>
            <pc:sldMk cId="369301956" sldId="320"/>
            <ac:spMk id="40" creationId="{0879748C-C759-4225-93D0-F9560505A4EA}"/>
          </ac:spMkLst>
        </pc:spChg>
        <pc:spChg chg="del">
          <ac:chgData name="Jessica Baker" userId="ec6199f2-1393-4d61-bf43-949919d0f5dc" providerId="ADAL" clId="{84AA663F-C168-4F62-9A11-6FBB4ED62674}" dt="2022-12-14T20:44:17.729" v="7652" actId="478"/>
          <ac:spMkLst>
            <pc:docMk/>
            <pc:sldMk cId="369301956" sldId="320"/>
            <ac:spMk id="41" creationId="{4B545681-8407-4C3F-B471-1C6F644B325E}"/>
          </ac:spMkLst>
        </pc:spChg>
        <pc:spChg chg="del">
          <ac:chgData name="Jessica Baker" userId="ec6199f2-1393-4d61-bf43-949919d0f5dc" providerId="ADAL" clId="{84AA663F-C168-4F62-9A11-6FBB4ED62674}" dt="2022-12-14T20:44:25.027" v="7653" actId="478"/>
          <ac:spMkLst>
            <pc:docMk/>
            <pc:sldMk cId="369301956" sldId="320"/>
            <ac:spMk id="42" creationId="{A77D0156-F7BA-4F61-84FD-F246F4FF4900}"/>
          </ac:spMkLst>
        </pc:spChg>
        <pc:picChg chg="del mod">
          <ac:chgData name="Jessica Baker" userId="ec6199f2-1393-4d61-bf43-949919d0f5dc" providerId="ADAL" clId="{84AA663F-C168-4F62-9A11-6FBB4ED62674}" dt="2022-12-14T20:44:11.494" v="7647" actId="478"/>
          <ac:picMkLst>
            <pc:docMk/>
            <pc:sldMk cId="369301956" sldId="320"/>
            <ac:picMk id="5" creationId="{D3314F20-9ED5-4883-8FAF-9A211689A439}"/>
          </ac:picMkLst>
        </pc:picChg>
        <pc:picChg chg="add mod ord">
          <ac:chgData name="Jessica Baker" userId="ec6199f2-1393-4d61-bf43-949919d0f5dc" providerId="ADAL" clId="{84AA663F-C168-4F62-9A11-6FBB4ED62674}" dt="2022-12-14T20:45:23.559" v="7705" actId="14100"/>
          <ac:picMkLst>
            <pc:docMk/>
            <pc:sldMk cId="369301956" sldId="320"/>
            <ac:picMk id="7" creationId="{752C752E-FBF9-1501-3820-EE23408E0365}"/>
          </ac:picMkLst>
        </pc:picChg>
      </pc:sldChg>
      <pc:sldChg chg="addSp delSp modSp mod">
        <pc:chgData name="Jessica Baker" userId="ec6199f2-1393-4d61-bf43-949919d0f5dc" providerId="ADAL" clId="{84AA663F-C168-4F62-9A11-6FBB4ED62674}" dt="2022-11-18T16:51:30.675" v="382" actId="1076"/>
        <pc:sldMkLst>
          <pc:docMk/>
          <pc:sldMk cId="3151035051" sldId="2587"/>
        </pc:sldMkLst>
        <pc:spChg chg="mod">
          <ac:chgData name="Jessica Baker" userId="ec6199f2-1393-4d61-bf43-949919d0f5dc" providerId="ADAL" clId="{84AA663F-C168-4F62-9A11-6FBB4ED62674}" dt="2022-11-18T16:51:09.381" v="374" actId="313"/>
          <ac:spMkLst>
            <pc:docMk/>
            <pc:sldMk cId="3151035051" sldId="2587"/>
            <ac:spMk id="3" creationId="{00000000-0000-0000-0000-000000000000}"/>
          </ac:spMkLst>
        </pc:spChg>
        <pc:picChg chg="del">
          <ac:chgData name="Jessica Baker" userId="ec6199f2-1393-4d61-bf43-949919d0f5dc" providerId="ADAL" clId="{84AA663F-C168-4F62-9A11-6FBB4ED62674}" dt="2022-11-18T16:51:13.255" v="375" actId="478"/>
          <ac:picMkLst>
            <pc:docMk/>
            <pc:sldMk cId="3151035051" sldId="2587"/>
            <ac:picMk id="6" creationId="{484C391A-F12B-4B07-A0C8-3B7EC85AF217}"/>
          </ac:picMkLst>
        </pc:picChg>
        <pc:picChg chg="add mod">
          <ac:chgData name="Jessica Baker" userId="ec6199f2-1393-4d61-bf43-949919d0f5dc" providerId="ADAL" clId="{84AA663F-C168-4F62-9A11-6FBB4ED62674}" dt="2022-11-18T16:51:30.675" v="382" actId="1076"/>
          <ac:picMkLst>
            <pc:docMk/>
            <pc:sldMk cId="3151035051" sldId="2587"/>
            <ac:picMk id="8" creationId="{439798D9-3ED9-C09A-E8B9-25E3F0AA8085}"/>
          </ac:picMkLst>
        </pc:picChg>
      </pc:sldChg>
      <pc:sldChg chg="modSp mod">
        <pc:chgData name="Jessica Baker" userId="ec6199f2-1393-4d61-bf43-949919d0f5dc" providerId="ADAL" clId="{84AA663F-C168-4F62-9A11-6FBB4ED62674}" dt="2022-11-18T16:33:09.549" v="218" actId="20577"/>
        <pc:sldMkLst>
          <pc:docMk/>
          <pc:sldMk cId="2661281044" sldId="2656"/>
        </pc:sldMkLst>
        <pc:spChg chg="mod">
          <ac:chgData name="Jessica Baker" userId="ec6199f2-1393-4d61-bf43-949919d0f5dc" providerId="ADAL" clId="{84AA663F-C168-4F62-9A11-6FBB4ED62674}" dt="2022-11-18T16:33:09.549" v="218" actId="20577"/>
          <ac:spMkLst>
            <pc:docMk/>
            <pc:sldMk cId="2661281044" sldId="2656"/>
            <ac:spMk id="3" creationId="{00000000-0000-0000-0000-000000000000}"/>
          </ac:spMkLst>
        </pc:spChg>
        <pc:spChg chg="mod">
          <ac:chgData name="Jessica Baker" userId="ec6199f2-1393-4d61-bf43-949919d0f5dc" providerId="ADAL" clId="{84AA663F-C168-4F62-9A11-6FBB4ED62674}" dt="2022-11-18T16:32:31.662" v="148" actId="1076"/>
          <ac:spMkLst>
            <pc:docMk/>
            <pc:sldMk cId="2661281044" sldId="2656"/>
            <ac:spMk id="8" creationId="{E6A83DD4-D228-45C2-A236-3D7CFEF69A1A}"/>
          </ac:spMkLst>
        </pc:spChg>
      </pc:sldChg>
      <pc:sldChg chg="addSp delSp modSp mod">
        <pc:chgData name="Jessica Baker" userId="ec6199f2-1393-4d61-bf43-949919d0f5dc" providerId="ADAL" clId="{84AA663F-C168-4F62-9A11-6FBB4ED62674}" dt="2022-11-18T18:08:22.717" v="1297" actId="20577"/>
        <pc:sldMkLst>
          <pc:docMk/>
          <pc:sldMk cId="2336115780" sldId="2663"/>
        </pc:sldMkLst>
        <pc:spChg chg="mod">
          <ac:chgData name="Jessica Baker" userId="ec6199f2-1393-4d61-bf43-949919d0f5dc" providerId="ADAL" clId="{84AA663F-C168-4F62-9A11-6FBB4ED62674}" dt="2022-11-18T17:06:11.565" v="697" actId="207"/>
          <ac:spMkLst>
            <pc:docMk/>
            <pc:sldMk cId="2336115780" sldId="2663"/>
            <ac:spMk id="9" creationId="{AB5DD373-FD10-4E2A-B167-80CF7D4393F6}"/>
          </ac:spMkLst>
        </pc:spChg>
        <pc:spChg chg="mod">
          <ac:chgData name="Jessica Baker" userId="ec6199f2-1393-4d61-bf43-949919d0f5dc" providerId="ADAL" clId="{84AA663F-C168-4F62-9A11-6FBB4ED62674}" dt="2022-11-18T17:02:36.195" v="650" actId="6549"/>
          <ac:spMkLst>
            <pc:docMk/>
            <pc:sldMk cId="2336115780" sldId="2663"/>
            <ac:spMk id="10" creationId="{00000000-0000-0000-0000-000000000000}"/>
          </ac:spMkLst>
        </pc:spChg>
        <pc:spChg chg="mod">
          <ac:chgData name="Jessica Baker" userId="ec6199f2-1393-4d61-bf43-949919d0f5dc" providerId="ADAL" clId="{84AA663F-C168-4F62-9A11-6FBB4ED62674}" dt="2022-11-18T17:06:15.899" v="698" actId="1076"/>
          <ac:spMkLst>
            <pc:docMk/>
            <pc:sldMk cId="2336115780" sldId="2663"/>
            <ac:spMk id="11" creationId="{4E319399-883A-4AA0-9E60-3AFB76AF503B}"/>
          </ac:spMkLst>
        </pc:spChg>
        <pc:spChg chg="mod">
          <ac:chgData name="Jessica Baker" userId="ec6199f2-1393-4d61-bf43-949919d0f5dc" providerId="ADAL" clId="{84AA663F-C168-4F62-9A11-6FBB4ED62674}" dt="2022-11-18T18:08:22.717" v="1297" actId="20577"/>
          <ac:spMkLst>
            <pc:docMk/>
            <pc:sldMk cId="2336115780" sldId="2663"/>
            <ac:spMk id="14" creationId="{A13C51D9-8D67-4EB5-82A8-0C61F3DC3DA8}"/>
          </ac:spMkLst>
        </pc:spChg>
        <pc:spChg chg="add mod">
          <ac:chgData name="Jessica Baker" userId="ec6199f2-1393-4d61-bf43-949919d0f5dc" providerId="ADAL" clId="{84AA663F-C168-4F62-9A11-6FBB4ED62674}" dt="2022-11-18T17:54:24.393" v="706" actId="255"/>
          <ac:spMkLst>
            <pc:docMk/>
            <pc:sldMk cId="2336115780" sldId="2663"/>
            <ac:spMk id="18" creationId="{AA10FC37-471B-44AA-68B4-24968F0BD5DC}"/>
          </ac:spMkLst>
        </pc:spChg>
        <pc:spChg chg="add mod">
          <ac:chgData name="Jessica Baker" userId="ec6199f2-1393-4d61-bf43-949919d0f5dc" providerId="ADAL" clId="{84AA663F-C168-4F62-9A11-6FBB4ED62674}" dt="2022-11-18T17:54:15.839" v="704" actId="255"/>
          <ac:spMkLst>
            <pc:docMk/>
            <pc:sldMk cId="2336115780" sldId="2663"/>
            <ac:spMk id="19" creationId="{81A36C14-D638-CD9F-A2B9-0CD97BCDD8BB}"/>
          </ac:spMkLst>
        </pc:spChg>
        <pc:spChg chg="del">
          <ac:chgData name="Jessica Baker" userId="ec6199f2-1393-4d61-bf43-949919d0f5dc" providerId="ADAL" clId="{84AA663F-C168-4F62-9A11-6FBB4ED62674}" dt="2022-11-18T17:02:39.084" v="651" actId="478"/>
          <ac:spMkLst>
            <pc:docMk/>
            <pc:sldMk cId="2336115780" sldId="2663"/>
            <ac:spMk id="31" creationId="{00000000-0000-0000-0000-000000000000}"/>
          </ac:spMkLst>
        </pc:spChg>
        <pc:spChg chg="del mod">
          <ac:chgData name="Jessica Baker" userId="ec6199f2-1393-4d61-bf43-949919d0f5dc" providerId="ADAL" clId="{84AA663F-C168-4F62-9A11-6FBB4ED62674}" dt="2022-11-18T17:03:18.419" v="662" actId="478"/>
          <ac:spMkLst>
            <pc:docMk/>
            <pc:sldMk cId="2336115780" sldId="2663"/>
            <ac:spMk id="32" creationId="{00000000-0000-0000-0000-000000000000}"/>
          </ac:spMkLst>
        </pc:spChg>
        <pc:spChg chg="del">
          <ac:chgData name="Jessica Baker" userId="ec6199f2-1393-4d61-bf43-949919d0f5dc" providerId="ADAL" clId="{84AA663F-C168-4F62-9A11-6FBB4ED62674}" dt="2022-11-18T17:03:14.326" v="659" actId="478"/>
          <ac:spMkLst>
            <pc:docMk/>
            <pc:sldMk cId="2336115780" sldId="2663"/>
            <ac:spMk id="33" creationId="{00000000-0000-0000-0000-000000000000}"/>
          </ac:spMkLst>
        </pc:spChg>
        <pc:spChg chg="del">
          <ac:chgData name="Jessica Baker" userId="ec6199f2-1393-4d61-bf43-949919d0f5dc" providerId="ADAL" clId="{84AA663F-C168-4F62-9A11-6FBB4ED62674}" dt="2022-11-18T17:03:21.214" v="664" actId="478"/>
          <ac:spMkLst>
            <pc:docMk/>
            <pc:sldMk cId="2336115780" sldId="2663"/>
            <ac:spMk id="34" creationId="{00000000-0000-0000-0000-000000000000}"/>
          </ac:spMkLst>
        </pc:spChg>
        <pc:spChg chg="del">
          <ac:chgData name="Jessica Baker" userId="ec6199f2-1393-4d61-bf43-949919d0f5dc" providerId="ADAL" clId="{84AA663F-C168-4F62-9A11-6FBB4ED62674}" dt="2022-11-18T17:03:19.616" v="663" actId="478"/>
          <ac:spMkLst>
            <pc:docMk/>
            <pc:sldMk cId="2336115780" sldId="2663"/>
            <ac:spMk id="35" creationId="{00000000-0000-0000-0000-000000000000}"/>
          </ac:spMkLst>
        </pc:spChg>
        <pc:spChg chg="mod">
          <ac:chgData name="Jessica Baker" userId="ec6199f2-1393-4d61-bf43-949919d0f5dc" providerId="ADAL" clId="{84AA663F-C168-4F62-9A11-6FBB4ED62674}" dt="2022-11-18T17:54:06.806" v="702" actId="255"/>
          <ac:spMkLst>
            <pc:docMk/>
            <pc:sldMk cId="2336115780" sldId="2663"/>
            <ac:spMk id="36" creationId="{00000000-0000-0000-0000-000000000000}"/>
          </ac:spMkLst>
        </pc:spChg>
        <pc:spChg chg="del mod">
          <ac:chgData name="Jessica Baker" userId="ec6199f2-1393-4d61-bf43-949919d0f5dc" providerId="ADAL" clId="{84AA663F-C168-4F62-9A11-6FBB4ED62674}" dt="2022-11-18T17:04:23.354" v="673" actId="478"/>
          <ac:spMkLst>
            <pc:docMk/>
            <pc:sldMk cId="2336115780" sldId="2663"/>
            <ac:spMk id="37" creationId="{00000000-0000-0000-0000-000000000000}"/>
          </ac:spMkLst>
        </pc:spChg>
        <pc:spChg chg="del mod">
          <ac:chgData name="Jessica Baker" userId="ec6199f2-1393-4d61-bf43-949919d0f5dc" providerId="ADAL" clId="{84AA663F-C168-4F62-9A11-6FBB4ED62674}" dt="2022-11-18T17:05:09.132" v="689" actId="478"/>
          <ac:spMkLst>
            <pc:docMk/>
            <pc:sldMk cId="2336115780" sldId="2663"/>
            <ac:spMk id="38" creationId="{00000000-0000-0000-0000-000000000000}"/>
          </ac:spMkLst>
        </pc:spChg>
        <pc:spChg chg="del">
          <ac:chgData name="Jessica Baker" userId="ec6199f2-1393-4d61-bf43-949919d0f5dc" providerId="ADAL" clId="{84AA663F-C168-4F62-9A11-6FBB4ED62674}" dt="2022-11-18T17:05:07.349" v="687" actId="478"/>
          <ac:spMkLst>
            <pc:docMk/>
            <pc:sldMk cId="2336115780" sldId="2663"/>
            <ac:spMk id="39" creationId="{00000000-0000-0000-0000-000000000000}"/>
          </ac:spMkLst>
        </pc:spChg>
        <pc:spChg chg="del">
          <ac:chgData name="Jessica Baker" userId="ec6199f2-1393-4d61-bf43-949919d0f5dc" providerId="ADAL" clId="{84AA663F-C168-4F62-9A11-6FBB4ED62674}" dt="2022-11-18T17:05:11.856" v="691" actId="478"/>
          <ac:spMkLst>
            <pc:docMk/>
            <pc:sldMk cId="2336115780" sldId="2663"/>
            <ac:spMk id="40" creationId="{00000000-0000-0000-0000-000000000000}"/>
          </ac:spMkLst>
        </pc:spChg>
        <pc:spChg chg="del">
          <ac:chgData name="Jessica Baker" userId="ec6199f2-1393-4d61-bf43-949919d0f5dc" providerId="ADAL" clId="{84AA663F-C168-4F62-9A11-6FBB4ED62674}" dt="2022-11-18T17:05:10.058" v="690" actId="478"/>
          <ac:spMkLst>
            <pc:docMk/>
            <pc:sldMk cId="2336115780" sldId="2663"/>
            <ac:spMk id="41" creationId="{00000000-0000-0000-0000-000000000000}"/>
          </ac:spMkLst>
        </pc:spChg>
        <pc:picChg chg="add mod">
          <ac:chgData name="Jessica Baker" userId="ec6199f2-1393-4d61-bf43-949919d0f5dc" providerId="ADAL" clId="{84AA663F-C168-4F62-9A11-6FBB4ED62674}" dt="2022-11-18T17:06:18.817" v="699" actId="1035"/>
          <ac:picMkLst>
            <pc:docMk/>
            <pc:sldMk cId="2336115780" sldId="2663"/>
            <ac:picMk id="5" creationId="{C9736D17-450C-96DB-9A78-9F80257721EC}"/>
          </ac:picMkLst>
        </pc:picChg>
        <pc:picChg chg="add mod">
          <ac:chgData name="Jessica Baker" userId="ec6199f2-1393-4d61-bf43-949919d0f5dc" providerId="ADAL" clId="{84AA663F-C168-4F62-9A11-6FBB4ED62674}" dt="2022-11-18T17:03:46.226" v="670" actId="12788"/>
          <ac:picMkLst>
            <pc:docMk/>
            <pc:sldMk cId="2336115780" sldId="2663"/>
            <ac:picMk id="15" creationId="{A69909F5-58E5-A0E5-CED0-7AD29970E3F1}"/>
          </ac:picMkLst>
        </pc:picChg>
        <pc:picChg chg="add mod">
          <ac:chgData name="Jessica Baker" userId="ec6199f2-1393-4d61-bf43-949919d0f5dc" providerId="ADAL" clId="{84AA663F-C168-4F62-9A11-6FBB4ED62674}" dt="2022-11-18T17:03:46.226" v="670" actId="12788"/>
          <ac:picMkLst>
            <pc:docMk/>
            <pc:sldMk cId="2336115780" sldId="2663"/>
            <ac:picMk id="16" creationId="{65F79C0A-02FA-2029-7761-6C0A1979EBCA}"/>
          </ac:picMkLst>
        </pc:picChg>
        <pc:picChg chg="add mod">
          <ac:chgData name="Jessica Baker" userId="ec6199f2-1393-4d61-bf43-949919d0f5dc" providerId="ADAL" clId="{84AA663F-C168-4F62-9A11-6FBB4ED62674}" dt="2022-11-18T17:03:46.226" v="670" actId="12788"/>
          <ac:picMkLst>
            <pc:docMk/>
            <pc:sldMk cId="2336115780" sldId="2663"/>
            <ac:picMk id="17" creationId="{F1B4C25B-7E2C-7EFA-D623-0A3E2DC2E3D3}"/>
          </ac:picMkLst>
        </pc:picChg>
      </pc:sldChg>
      <pc:sldChg chg="addSp delSp modSp mod">
        <pc:chgData name="Jessica Baker" userId="ec6199f2-1393-4d61-bf43-949919d0f5dc" providerId="ADAL" clId="{84AA663F-C168-4F62-9A11-6FBB4ED62674}" dt="2022-12-08T16:40:51.815" v="4875" actId="1582"/>
        <pc:sldMkLst>
          <pc:docMk/>
          <pc:sldMk cId="3167473373" sldId="2664"/>
        </pc:sldMkLst>
        <pc:spChg chg="mod">
          <ac:chgData name="Jessica Baker" userId="ec6199f2-1393-4d61-bf43-949919d0f5dc" providerId="ADAL" clId="{84AA663F-C168-4F62-9A11-6FBB4ED62674}" dt="2022-11-18T18:26:27.379" v="2023" actId="1035"/>
          <ac:spMkLst>
            <pc:docMk/>
            <pc:sldMk cId="3167473373" sldId="2664"/>
            <ac:spMk id="2" creationId="{00000000-0000-0000-0000-000000000000}"/>
          </ac:spMkLst>
        </pc:spChg>
        <pc:spChg chg="mod">
          <ac:chgData name="Jessica Baker" userId="ec6199f2-1393-4d61-bf43-949919d0f5dc" providerId="ADAL" clId="{84AA663F-C168-4F62-9A11-6FBB4ED62674}" dt="2022-12-08T16:09:53.881" v="2076" actId="20577"/>
          <ac:spMkLst>
            <pc:docMk/>
            <pc:sldMk cId="3167473373" sldId="2664"/>
            <ac:spMk id="3" creationId="{00000000-0000-0000-0000-000000000000}"/>
          </ac:spMkLst>
        </pc:spChg>
        <pc:spChg chg="mod">
          <ac:chgData name="Jessica Baker" userId="ec6199f2-1393-4d61-bf43-949919d0f5dc" providerId="ADAL" clId="{84AA663F-C168-4F62-9A11-6FBB4ED62674}" dt="2022-11-18T18:26:27.379" v="2023" actId="1035"/>
          <ac:spMkLst>
            <pc:docMk/>
            <pc:sldMk cId="3167473373" sldId="2664"/>
            <ac:spMk id="4" creationId="{00000000-0000-0000-0000-000000000000}"/>
          </ac:spMkLst>
        </pc:spChg>
        <pc:spChg chg="mod">
          <ac:chgData name="Jessica Baker" userId="ec6199f2-1393-4d61-bf43-949919d0f5dc" providerId="ADAL" clId="{84AA663F-C168-4F62-9A11-6FBB4ED62674}" dt="2022-11-18T18:26:47.366" v="2070" actId="20577"/>
          <ac:spMkLst>
            <pc:docMk/>
            <pc:sldMk cId="3167473373" sldId="2664"/>
            <ac:spMk id="7" creationId="{051B3558-6396-4188-8F11-22339F152E3C}"/>
          </ac:spMkLst>
        </pc:spChg>
        <pc:spChg chg="add mod">
          <ac:chgData name="Jessica Baker" userId="ec6199f2-1393-4d61-bf43-949919d0f5dc" providerId="ADAL" clId="{84AA663F-C168-4F62-9A11-6FBB4ED62674}" dt="2022-11-18T18:26:34.745" v="2038" actId="1035"/>
          <ac:spMkLst>
            <pc:docMk/>
            <pc:sldMk cId="3167473373" sldId="2664"/>
            <ac:spMk id="18" creationId="{EA31FAC1-C80C-2A21-08EA-E9619FCEBA5D}"/>
          </ac:spMkLst>
        </pc:spChg>
        <pc:spChg chg="add mod">
          <ac:chgData name="Jessica Baker" userId="ec6199f2-1393-4d61-bf43-949919d0f5dc" providerId="ADAL" clId="{84AA663F-C168-4F62-9A11-6FBB4ED62674}" dt="2022-11-18T18:26:54.105" v="2071" actId="1076"/>
          <ac:spMkLst>
            <pc:docMk/>
            <pc:sldMk cId="3167473373" sldId="2664"/>
            <ac:spMk id="21" creationId="{206DB6C7-77BE-846E-573F-0CDFDEC1BA73}"/>
          </ac:spMkLst>
        </pc:spChg>
        <pc:picChg chg="del">
          <ac:chgData name="Jessica Baker" userId="ec6199f2-1393-4d61-bf43-949919d0f5dc" providerId="ADAL" clId="{84AA663F-C168-4F62-9A11-6FBB4ED62674}" dt="2022-11-18T18:19:54.820" v="1754" actId="478"/>
          <ac:picMkLst>
            <pc:docMk/>
            <pc:sldMk cId="3167473373" sldId="2664"/>
            <ac:picMk id="9" creationId="{9550C2CC-998E-4BC1-A033-2D866E80A2FF}"/>
          </ac:picMkLst>
        </pc:picChg>
        <pc:picChg chg="del">
          <ac:chgData name="Jessica Baker" userId="ec6199f2-1393-4d61-bf43-949919d0f5dc" providerId="ADAL" clId="{84AA663F-C168-4F62-9A11-6FBB4ED62674}" dt="2022-11-18T18:21:16.831" v="1764" actId="478"/>
          <ac:picMkLst>
            <pc:docMk/>
            <pc:sldMk cId="3167473373" sldId="2664"/>
            <ac:picMk id="10" creationId="{4DA79890-8902-47CC-9769-D5CEDD2A0D7F}"/>
          </ac:picMkLst>
        </pc:picChg>
        <pc:picChg chg="add del mod">
          <ac:chgData name="Jessica Baker" userId="ec6199f2-1393-4d61-bf43-949919d0f5dc" providerId="ADAL" clId="{84AA663F-C168-4F62-9A11-6FBB4ED62674}" dt="2022-11-18T18:20:22.118" v="1759" actId="478"/>
          <ac:picMkLst>
            <pc:docMk/>
            <pc:sldMk cId="3167473373" sldId="2664"/>
            <ac:picMk id="11" creationId="{4C06A423-D046-8BD3-EA61-2F7BC7C0A49B}"/>
          </ac:picMkLst>
        </pc:picChg>
        <pc:picChg chg="add mod">
          <ac:chgData name="Jessica Baker" userId="ec6199f2-1393-4d61-bf43-949919d0f5dc" providerId="ADAL" clId="{84AA663F-C168-4F62-9A11-6FBB4ED62674}" dt="2022-11-18T18:26:34.745" v="2038" actId="1035"/>
          <ac:picMkLst>
            <pc:docMk/>
            <pc:sldMk cId="3167473373" sldId="2664"/>
            <ac:picMk id="13" creationId="{F6D6A0AA-2184-CFAF-9351-DB0495D25C2D}"/>
          </ac:picMkLst>
        </pc:picChg>
        <pc:picChg chg="add mod">
          <ac:chgData name="Jessica Baker" userId="ec6199f2-1393-4d61-bf43-949919d0f5dc" providerId="ADAL" clId="{84AA663F-C168-4F62-9A11-6FBB4ED62674}" dt="2022-11-18T18:22:29.877" v="1775" actId="1076"/>
          <ac:picMkLst>
            <pc:docMk/>
            <pc:sldMk cId="3167473373" sldId="2664"/>
            <ac:picMk id="15" creationId="{1D54B5FA-FF9F-9E48-40A3-778055AA28D4}"/>
          </ac:picMkLst>
        </pc:picChg>
        <pc:picChg chg="add mod">
          <ac:chgData name="Jessica Baker" userId="ec6199f2-1393-4d61-bf43-949919d0f5dc" providerId="ADAL" clId="{84AA663F-C168-4F62-9A11-6FBB4ED62674}" dt="2022-12-08T16:40:51.815" v="4875" actId="1582"/>
          <ac:picMkLst>
            <pc:docMk/>
            <pc:sldMk cId="3167473373" sldId="2664"/>
            <ac:picMk id="20" creationId="{1E556F82-4B8F-EBD6-0A85-F6A3ECBE191B}"/>
          </ac:picMkLst>
        </pc:picChg>
        <pc:cxnChg chg="add del mod">
          <ac:chgData name="Jessica Baker" userId="ec6199f2-1393-4d61-bf43-949919d0f5dc" providerId="ADAL" clId="{84AA663F-C168-4F62-9A11-6FBB4ED62674}" dt="2022-11-18T18:22:52.024" v="1778" actId="478"/>
          <ac:cxnSpMkLst>
            <pc:docMk/>
            <pc:sldMk cId="3167473373" sldId="2664"/>
            <ac:cxnSpMk id="17" creationId="{F9FFE410-85A6-8071-55C2-E40A5467D813}"/>
          </ac:cxnSpMkLst>
        </pc:cxnChg>
      </pc:sldChg>
      <pc:sldChg chg="modSp mod modNotesTx">
        <pc:chgData name="Jessica Baker" userId="ec6199f2-1393-4d61-bf43-949919d0f5dc" providerId="ADAL" clId="{84AA663F-C168-4F62-9A11-6FBB4ED62674}" dt="2022-12-08T16:22:38.765" v="3115" actId="27636"/>
        <pc:sldMkLst>
          <pc:docMk/>
          <pc:sldMk cId="588671421" sldId="2665"/>
        </pc:sldMkLst>
        <pc:spChg chg="mod">
          <ac:chgData name="Jessica Baker" userId="ec6199f2-1393-4d61-bf43-949919d0f5dc" providerId="ADAL" clId="{84AA663F-C168-4F62-9A11-6FBB4ED62674}" dt="2022-12-08T16:22:38.765" v="3115" actId="27636"/>
          <ac:spMkLst>
            <pc:docMk/>
            <pc:sldMk cId="588671421" sldId="2665"/>
            <ac:spMk id="3" creationId="{00000000-0000-0000-0000-000000000000}"/>
          </ac:spMkLst>
        </pc:spChg>
        <pc:spChg chg="mod">
          <ac:chgData name="Jessica Baker" userId="ec6199f2-1393-4d61-bf43-949919d0f5dc" providerId="ADAL" clId="{84AA663F-C168-4F62-9A11-6FBB4ED62674}" dt="2022-12-08T16:15:34.069" v="2318" actId="20577"/>
          <ac:spMkLst>
            <pc:docMk/>
            <pc:sldMk cId="588671421" sldId="2665"/>
            <ac:spMk id="4" creationId="{00000000-0000-0000-0000-000000000000}"/>
          </ac:spMkLst>
        </pc:spChg>
      </pc:sldChg>
      <pc:sldChg chg="modSp mod">
        <pc:chgData name="Jessica Baker" userId="ec6199f2-1393-4d61-bf43-949919d0f5dc" providerId="ADAL" clId="{84AA663F-C168-4F62-9A11-6FBB4ED62674}" dt="2022-12-08T16:30:36.509" v="4122" actId="33524"/>
        <pc:sldMkLst>
          <pc:docMk/>
          <pc:sldMk cId="3779543307" sldId="2666"/>
        </pc:sldMkLst>
        <pc:spChg chg="mod">
          <ac:chgData name="Jessica Baker" userId="ec6199f2-1393-4d61-bf43-949919d0f5dc" providerId="ADAL" clId="{84AA663F-C168-4F62-9A11-6FBB4ED62674}" dt="2022-12-08T16:30:36.509" v="4122" actId="33524"/>
          <ac:spMkLst>
            <pc:docMk/>
            <pc:sldMk cId="3779543307" sldId="2666"/>
            <ac:spMk id="3" creationId="{00000000-0000-0000-0000-000000000000}"/>
          </ac:spMkLst>
        </pc:spChg>
        <pc:spChg chg="mod">
          <ac:chgData name="Jessica Baker" userId="ec6199f2-1393-4d61-bf43-949919d0f5dc" providerId="ADAL" clId="{84AA663F-C168-4F62-9A11-6FBB4ED62674}" dt="2022-12-08T16:22:24.175" v="3108" actId="20577"/>
          <ac:spMkLst>
            <pc:docMk/>
            <pc:sldMk cId="3779543307" sldId="2666"/>
            <ac:spMk id="4" creationId="{00000000-0000-0000-0000-000000000000}"/>
          </ac:spMkLst>
        </pc:spChg>
      </pc:sldChg>
      <pc:sldChg chg="modSp mod">
        <pc:chgData name="Jessica Baker" userId="ec6199f2-1393-4d61-bf43-949919d0f5dc" providerId="ADAL" clId="{84AA663F-C168-4F62-9A11-6FBB4ED62674}" dt="2022-12-08T16:32:19.895" v="4402" actId="948"/>
        <pc:sldMkLst>
          <pc:docMk/>
          <pc:sldMk cId="3602248060" sldId="2667"/>
        </pc:sldMkLst>
        <pc:spChg chg="mod">
          <ac:chgData name="Jessica Baker" userId="ec6199f2-1393-4d61-bf43-949919d0f5dc" providerId="ADAL" clId="{84AA663F-C168-4F62-9A11-6FBB4ED62674}" dt="2022-12-08T16:32:19.895" v="4402" actId="948"/>
          <ac:spMkLst>
            <pc:docMk/>
            <pc:sldMk cId="3602248060" sldId="2667"/>
            <ac:spMk id="3" creationId="{00000000-0000-0000-0000-000000000000}"/>
          </ac:spMkLst>
        </pc:spChg>
        <pc:spChg chg="mod">
          <ac:chgData name="Jessica Baker" userId="ec6199f2-1393-4d61-bf43-949919d0f5dc" providerId="ADAL" clId="{84AA663F-C168-4F62-9A11-6FBB4ED62674}" dt="2022-12-08T16:30:46.516" v="4127" actId="20577"/>
          <ac:spMkLst>
            <pc:docMk/>
            <pc:sldMk cId="3602248060" sldId="2667"/>
            <ac:spMk id="4" creationId="{00000000-0000-0000-0000-000000000000}"/>
          </ac:spMkLst>
        </pc:spChg>
      </pc:sldChg>
      <pc:sldChg chg="del">
        <pc:chgData name="Jessica Baker" userId="ec6199f2-1393-4d61-bf43-949919d0f5dc" providerId="ADAL" clId="{84AA663F-C168-4F62-9A11-6FBB4ED62674}" dt="2022-12-08T16:32:37.156" v="4403" actId="2696"/>
        <pc:sldMkLst>
          <pc:docMk/>
          <pc:sldMk cId="536749502" sldId="2668"/>
        </pc:sldMkLst>
      </pc:sldChg>
      <pc:sldChg chg="modSp mod">
        <pc:chgData name="Jessica Baker" userId="ec6199f2-1393-4d61-bf43-949919d0f5dc" providerId="ADAL" clId="{84AA663F-C168-4F62-9A11-6FBB4ED62674}" dt="2022-12-08T16:35:53.863" v="4844" actId="403"/>
        <pc:sldMkLst>
          <pc:docMk/>
          <pc:sldMk cId="1563242059" sldId="2669"/>
        </pc:sldMkLst>
        <pc:spChg chg="mod">
          <ac:chgData name="Jessica Baker" userId="ec6199f2-1393-4d61-bf43-949919d0f5dc" providerId="ADAL" clId="{84AA663F-C168-4F62-9A11-6FBB4ED62674}" dt="2022-12-08T16:35:53.863" v="4844" actId="403"/>
          <ac:spMkLst>
            <pc:docMk/>
            <pc:sldMk cId="1563242059" sldId="2669"/>
            <ac:spMk id="3" creationId="{00000000-0000-0000-0000-000000000000}"/>
          </ac:spMkLst>
        </pc:spChg>
        <pc:spChg chg="mod">
          <ac:chgData name="Jessica Baker" userId="ec6199f2-1393-4d61-bf43-949919d0f5dc" providerId="ADAL" clId="{84AA663F-C168-4F62-9A11-6FBB4ED62674}" dt="2022-12-08T16:33:28.396" v="4423" actId="20577"/>
          <ac:spMkLst>
            <pc:docMk/>
            <pc:sldMk cId="1563242059" sldId="2669"/>
            <ac:spMk id="4" creationId="{00000000-0000-0000-0000-000000000000}"/>
          </ac:spMkLst>
        </pc:spChg>
      </pc:sldChg>
      <pc:sldChg chg="addSp delSp modSp mod">
        <pc:chgData name="Jessica Baker" userId="ec6199f2-1393-4d61-bf43-949919d0f5dc" providerId="ADAL" clId="{84AA663F-C168-4F62-9A11-6FBB4ED62674}" dt="2022-12-08T16:40:41.329" v="4874" actId="1582"/>
        <pc:sldMkLst>
          <pc:docMk/>
          <pc:sldMk cId="2994055559" sldId="2670"/>
        </pc:sldMkLst>
        <pc:spChg chg="mod">
          <ac:chgData name="Jessica Baker" userId="ec6199f2-1393-4d61-bf43-949919d0f5dc" providerId="ADAL" clId="{84AA663F-C168-4F62-9A11-6FBB4ED62674}" dt="2022-12-08T16:36:54.097" v="4846" actId="1076"/>
          <ac:spMkLst>
            <pc:docMk/>
            <pc:sldMk cId="2994055559" sldId="2670"/>
            <ac:spMk id="2" creationId="{00000000-0000-0000-0000-000000000000}"/>
          </ac:spMkLst>
        </pc:spChg>
        <pc:spChg chg="mod">
          <ac:chgData name="Jessica Baker" userId="ec6199f2-1393-4d61-bf43-949919d0f5dc" providerId="ADAL" clId="{84AA663F-C168-4F62-9A11-6FBB4ED62674}" dt="2022-12-08T16:40:16.442" v="4873" actId="20577"/>
          <ac:spMkLst>
            <pc:docMk/>
            <pc:sldMk cId="2994055559" sldId="2670"/>
            <ac:spMk id="3" creationId="{00000000-0000-0000-0000-000000000000}"/>
          </ac:spMkLst>
        </pc:spChg>
        <pc:spChg chg="mod">
          <ac:chgData name="Jessica Baker" userId="ec6199f2-1393-4d61-bf43-949919d0f5dc" providerId="ADAL" clId="{84AA663F-C168-4F62-9A11-6FBB4ED62674}" dt="2022-12-08T16:36:54.097" v="4846" actId="1076"/>
          <ac:spMkLst>
            <pc:docMk/>
            <pc:sldMk cId="2994055559" sldId="2670"/>
            <ac:spMk id="4" creationId="{00000000-0000-0000-0000-000000000000}"/>
          </ac:spMkLst>
        </pc:spChg>
        <pc:picChg chg="del mod">
          <ac:chgData name="Jessica Baker" userId="ec6199f2-1393-4d61-bf43-949919d0f5dc" providerId="ADAL" clId="{84AA663F-C168-4F62-9A11-6FBB4ED62674}" dt="2022-12-08T16:39:18.981" v="4849" actId="478"/>
          <ac:picMkLst>
            <pc:docMk/>
            <pc:sldMk cId="2994055559" sldId="2670"/>
            <ac:picMk id="8" creationId="{F44FA9F4-092C-4766-8B62-5AB9B543417A}"/>
          </ac:picMkLst>
        </pc:picChg>
        <pc:picChg chg="add mod">
          <ac:chgData name="Jessica Baker" userId="ec6199f2-1393-4d61-bf43-949919d0f5dc" providerId="ADAL" clId="{84AA663F-C168-4F62-9A11-6FBB4ED62674}" dt="2022-12-08T16:40:41.329" v="4874" actId="1582"/>
          <ac:picMkLst>
            <pc:docMk/>
            <pc:sldMk cId="2994055559" sldId="2670"/>
            <ac:picMk id="9" creationId="{390C07C0-6851-EB56-68B7-3E59ED631402}"/>
          </ac:picMkLst>
        </pc:picChg>
      </pc:sldChg>
      <pc:sldChg chg="addSp delSp modSp mod ord setBg">
        <pc:chgData name="Jessica Baker" userId="ec6199f2-1393-4d61-bf43-949919d0f5dc" providerId="ADAL" clId="{84AA663F-C168-4F62-9A11-6FBB4ED62674}" dt="2022-12-14T19:47:45.911" v="5623"/>
        <pc:sldMkLst>
          <pc:docMk/>
          <pc:sldMk cId="340592570" sldId="2671"/>
        </pc:sldMkLst>
        <pc:spChg chg="mod">
          <ac:chgData name="Jessica Baker" userId="ec6199f2-1393-4d61-bf43-949919d0f5dc" providerId="ADAL" clId="{84AA663F-C168-4F62-9A11-6FBB4ED62674}" dt="2022-12-09T14:15:43.202" v="4987" actId="27636"/>
          <ac:spMkLst>
            <pc:docMk/>
            <pc:sldMk cId="340592570" sldId="2671"/>
            <ac:spMk id="2" creationId="{00000000-0000-0000-0000-000000000000}"/>
          </ac:spMkLst>
        </pc:spChg>
        <pc:spChg chg="del">
          <ac:chgData name="Jessica Baker" userId="ec6199f2-1393-4d61-bf43-949919d0f5dc" providerId="ADAL" clId="{84AA663F-C168-4F62-9A11-6FBB4ED62674}" dt="2022-12-08T16:41:59.651" v="4907" actId="478"/>
          <ac:spMkLst>
            <pc:docMk/>
            <pc:sldMk cId="340592570" sldId="2671"/>
            <ac:spMk id="3" creationId="{00000000-0000-0000-0000-000000000000}"/>
          </ac:spMkLst>
        </pc:spChg>
        <pc:spChg chg="del mod">
          <ac:chgData name="Jessica Baker" userId="ec6199f2-1393-4d61-bf43-949919d0f5dc" providerId="ADAL" clId="{84AA663F-C168-4F62-9A11-6FBB4ED62674}" dt="2022-12-08T16:41:54.864" v="4905" actId="478"/>
          <ac:spMkLst>
            <pc:docMk/>
            <pc:sldMk cId="340592570" sldId="2671"/>
            <ac:spMk id="4" creationId="{00000000-0000-0000-0000-000000000000}"/>
          </ac:spMkLst>
        </pc:spChg>
        <pc:spChg chg="add del mod">
          <ac:chgData name="Jessica Baker" userId="ec6199f2-1393-4d61-bf43-949919d0f5dc" providerId="ADAL" clId="{84AA663F-C168-4F62-9A11-6FBB4ED62674}" dt="2022-12-08T16:42:01.336" v="4908" actId="478"/>
          <ac:spMkLst>
            <pc:docMk/>
            <pc:sldMk cId="340592570" sldId="2671"/>
            <ac:spMk id="6" creationId="{D8361D82-896A-3B0F-6A99-31893EBCD2AA}"/>
          </ac:spMkLst>
        </pc:spChg>
        <pc:spChg chg="add del">
          <ac:chgData name="Jessica Baker" userId="ec6199f2-1393-4d61-bf43-949919d0f5dc" providerId="ADAL" clId="{84AA663F-C168-4F62-9A11-6FBB4ED62674}" dt="2022-12-09T14:14:28.799" v="4940" actId="26606"/>
          <ac:spMkLst>
            <pc:docMk/>
            <pc:sldMk cId="340592570" sldId="2671"/>
            <ac:spMk id="20" creationId="{14E3B5B9-EAD6-4EBC-A4EB-FAF1FD57D32A}"/>
          </ac:spMkLst>
        </pc:spChg>
        <pc:spChg chg="add del">
          <ac:chgData name="Jessica Baker" userId="ec6199f2-1393-4d61-bf43-949919d0f5dc" providerId="ADAL" clId="{84AA663F-C168-4F62-9A11-6FBB4ED62674}" dt="2022-12-09T14:14:28.799" v="4940" actId="26606"/>
          <ac:spMkLst>
            <pc:docMk/>
            <pc:sldMk cId="340592570" sldId="2671"/>
            <ac:spMk id="22" creationId="{3276E0C7-D588-440B-8F4A-876392DB718F}"/>
          </ac:spMkLst>
        </pc:spChg>
        <pc:spChg chg="add del">
          <ac:chgData name="Jessica Baker" userId="ec6199f2-1393-4d61-bf43-949919d0f5dc" providerId="ADAL" clId="{84AA663F-C168-4F62-9A11-6FBB4ED62674}" dt="2022-12-09T14:14:28.799" v="4940" actId="26606"/>
          <ac:spMkLst>
            <pc:docMk/>
            <pc:sldMk cId="340592570" sldId="2671"/>
            <ac:spMk id="24" creationId="{77D859EF-0C2A-487B-A0C6-A8276E48DDB9}"/>
          </ac:spMkLst>
        </pc:spChg>
        <pc:spChg chg="add del">
          <ac:chgData name="Jessica Baker" userId="ec6199f2-1393-4d61-bf43-949919d0f5dc" providerId="ADAL" clId="{84AA663F-C168-4F62-9A11-6FBB4ED62674}" dt="2022-12-09T14:14:28.799" v="4940" actId="26606"/>
          <ac:spMkLst>
            <pc:docMk/>
            <pc:sldMk cId="340592570" sldId="2671"/>
            <ac:spMk id="26" creationId="{928DAEEC-DF4E-4F27-9670-DC11E882C748}"/>
          </ac:spMkLst>
        </pc:spChg>
        <pc:spChg chg="add del">
          <ac:chgData name="Jessica Baker" userId="ec6199f2-1393-4d61-bf43-949919d0f5dc" providerId="ADAL" clId="{84AA663F-C168-4F62-9A11-6FBB4ED62674}" dt="2022-12-09T14:14:28.799" v="4940" actId="26606"/>
          <ac:spMkLst>
            <pc:docMk/>
            <pc:sldMk cId="340592570" sldId="2671"/>
            <ac:spMk id="28" creationId="{EDB19A81-C621-40A1-87E0-015F982C4807}"/>
          </ac:spMkLst>
        </pc:spChg>
        <pc:picChg chg="add mod ord modCrop">
          <ac:chgData name="Jessica Baker" userId="ec6199f2-1393-4d61-bf43-949919d0f5dc" providerId="ADAL" clId="{84AA663F-C168-4F62-9A11-6FBB4ED62674}" dt="2022-12-09T14:15:53.020" v="4988" actId="1582"/>
          <ac:picMkLst>
            <pc:docMk/>
            <pc:sldMk cId="340592570" sldId="2671"/>
            <ac:picMk id="4" creationId="{9DE098CF-87F7-7724-9D50-E9A53867ADCC}"/>
          </ac:picMkLst>
        </pc:picChg>
        <pc:picChg chg="add mod ord">
          <ac:chgData name="Jessica Baker" userId="ec6199f2-1393-4d61-bf43-949919d0f5dc" providerId="ADAL" clId="{84AA663F-C168-4F62-9A11-6FBB4ED62674}" dt="2022-12-09T14:16:03.030" v="4990" actId="1582"/>
          <ac:picMkLst>
            <pc:docMk/>
            <pc:sldMk cId="340592570" sldId="2671"/>
            <ac:picMk id="6" creationId="{2653AECE-BE3A-96B8-5357-9552EC424CF2}"/>
          </ac:picMkLst>
        </pc:picChg>
        <pc:picChg chg="add mod ord">
          <ac:chgData name="Jessica Baker" userId="ec6199f2-1393-4d61-bf43-949919d0f5dc" providerId="ADAL" clId="{84AA663F-C168-4F62-9A11-6FBB4ED62674}" dt="2022-12-09T14:16:07.365" v="4992" actId="1582"/>
          <ac:picMkLst>
            <pc:docMk/>
            <pc:sldMk cId="340592570" sldId="2671"/>
            <ac:picMk id="8" creationId="{86B0ED28-3115-A958-2E53-42A12A8FC5CB}"/>
          </ac:picMkLst>
        </pc:picChg>
        <pc:picChg chg="add mod">
          <ac:chgData name="Jessica Baker" userId="ec6199f2-1393-4d61-bf43-949919d0f5dc" providerId="ADAL" clId="{84AA663F-C168-4F62-9A11-6FBB4ED62674}" dt="2022-12-09T14:15:58.407" v="4989" actId="1582"/>
          <ac:picMkLst>
            <pc:docMk/>
            <pc:sldMk cId="340592570" sldId="2671"/>
            <ac:picMk id="10" creationId="{D348DB82-D54D-3754-3025-898148ED19DA}"/>
          </ac:picMkLst>
        </pc:picChg>
        <pc:picChg chg="ord">
          <ac:chgData name="Jessica Baker" userId="ec6199f2-1393-4d61-bf43-949919d0f5dc" providerId="ADAL" clId="{84AA663F-C168-4F62-9A11-6FBB4ED62674}" dt="2022-12-09T14:14:28.799" v="4940" actId="26606"/>
          <ac:picMkLst>
            <pc:docMk/>
            <pc:sldMk cId="340592570" sldId="2671"/>
            <ac:picMk id="14" creationId="{11D70573-6309-854C-81FA-FB0B1CB514F7}"/>
          </ac:picMkLst>
        </pc:picChg>
        <pc:picChg chg="ord">
          <ac:chgData name="Jessica Baker" userId="ec6199f2-1393-4d61-bf43-949919d0f5dc" providerId="ADAL" clId="{84AA663F-C168-4F62-9A11-6FBB4ED62674}" dt="2022-12-09T14:14:28.799" v="4940" actId="26606"/>
          <ac:picMkLst>
            <pc:docMk/>
            <pc:sldMk cId="340592570" sldId="2671"/>
            <ac:picMk id="15" creationId="{828DF852-CDA4-8040-8729-069AE0572397}"/>
          </ac:picMkLst>
        </pc:picChg>
      </pc:sldChg>
      <pc:sldChg chg="addSp modSp mod">
        <pc:chgData name="Jessica Baker" userId="ec6199f2-1393-4d61-bf43-949919d0f5dc" providerId="ADAL" clId="{84AA663F-C168-4F62-9A11-6FBB4ED62674}" dt="2022-12-14T19:55:26.730" v="5864" actId="20577"/>
        <pc:sldMkLst>
          <pc:docMk/>
          <pc:sldMk cId="2899030104" sldId="2672"/>
        </pc:sldMkLst>
        <pc:spChg chg="mod">
          <ac:chgData name="Jessica Baker" userId="ec6199f2-1393-4d61-bf43-949919d0f5dc" providerId="ADAL" clId="{84AA663F-C168-4F62-9A11-6FBB4ED62674}" dt="2022-12-09T14:28:14.976" v="5615" actId="20577"/>
          <ac:spMkLst>
            <pc:docMk/>
            <pc:sldMk cId="2899030104" sldId="2672"/>
            <ac:spMk id="3" creationId="{00000000-0000-0000-0000-000000000000}"/>
          </ac:spMkLst>
        </pc:spChg>
        <pc:spChg chg="mod">
          <ac:chgData name="Jessica Baker" userId="ec6199f2-1393-4d61-bf43-949919d0f5dc" providerId="ADAL" clId="{84AA663F-C168-4F62-9A11-6FBB4ED62674}" dt="2022-12-14T19:55:26.730" v="5864" actId="20577"/>
          <ac:spMkLst>
            <pc:docMk/>
            <pc:sldMk cId="2899030104" sldId="2672"/>
            <ac:spMk id="4" creationId="{00000000-0000-0000-0000-000000000000}"/>
          </ac:spMkLst>
        </pc:spChg>
        <pc:spChg chg="add mod">
          <ac:chgData name="Jessica Baker" userId="ec6199f2-1393-4d61-bf43-949919d0f5dc" providerId="ADAL" clId="{84AA663F-C168-4F62-9A11-6FBB4ED62674}" dt="2022-12-09T14:24:51.061" v="5407" actId="14100"/>
          <ac:spMkLst>
            <pc:docMk/>
            <pc:sldMk cId="2899030104" sldId="2672"/>
            <ac:spMk id="6" creationId="{DB529556-DA52-43A6-AE2F-4BBA248F23E3}"/>
          </ac:spMkLst>
        </pc:spChg>
      </pc:sldChg>
      <pc:sldChg chg="modSp mod">
        <pc:chgData name="Jessica Baker" userId="ec6199f2-1393-4d61-bf43-949919d0f5dc" providerId="ADAL" clId="{84AA663F-C168-4F62-9A11-6FBB4ED62674}" dt="2022-12-14T20:08:37.801" v="6454" actId="20577"/>
        <pc:sldMkLst>
          <pc:docMk/>
          <pc:sldMk cId="3542983949" sldId="2673"/>
        </pc:sldMkLst>
        <pc:spChg chg="mod">
          <ac:chgData name="Jessica Baker" userId="ec6199f2-1393-4d61-bf43-949919d0f5dc" providerId="ADAL" clId="{84AA663F-C168-4F62-9A11-6FBB4ED62674}" dt="2022-12-14T20:08:21.652" v="6444" actId="20577"/>
          <ac:spMkLst>
            <pc:docMk/>
            <pc:sldMk cId="3542983949" sldId="2673"/>
            <ac:spMk id="3" creationId="{00000000-0000-0000-0000-000000000000}"/>
          </ac:spMkLst>
        </pc:spChg>
        <pc:graphicFrameChg chg="mod modGraphic">
          <ac:chgData name="Jessica Baker" userId="ec6199f2-1393-4d61-bf43-949919d0f5dc" providerId="ADAL" clId="{84AA663F-C168-4F62-9A11-6FBB4ED62674}" dt="2022-12-14T20:08:37.801" v="6454" actId="20577"/>
          <ac:graphicFrameMkLst>
            <pc:docMk/>
            <pc:sldMk cId="3542983949" sldId="2673"/>
            <ac:graphicFrameMk id="6" creationId="{E7433E40-BA13-492A-B3AE-F00527A2DACA}"/>
          </ac:graphicFrameMkLst>
        </pc:graphicFrameChg>
      </pc:sldChg>
      <pc:sldChg chg="modSp mod">
        <pc:chgData name="Jessica Baker" userId="ec6199f2-1393-4d61-bf43-949919d0f5dc" providerId="ADAL" clId="{84AA663F-C168-4F62-9A11-6FBB4ED62674}" dt="2022-12-14T20:11:44.501" v="6541" actId="20577"/>
        <pc:sldMkLst>
          <pc:docMk/>
          <pc:sldMk cId="1053224787" sldId="2674"/>
        </pc:sldMkLst>
        <pc:spChg chg="mod">
          <ac:chgData name="Jessica Baker" userId="ec6199f2-1393-4d61-bf43-949919d0f5dc" providerId="ADAL" clId="{84AA663F-C168-4F62-9A11-6FBB4ED62674}" dt="2022-12-14T20:10:58.438" v="6487" actId="948"/>
          <ac:spMkLst>
            <pc:docMk/>
            <pc:sldMk cId="1053224787" sldId="2674"/>
            <ac:spMk id="27" creationId="{00000000-0000-0000-0000-000000000000}"/>
          </ac:spMkLst>
        </pc:spChg>
        <pc:spChg chg="mod">
          <ac:chgData name="Jessica Baker" userId="ec6199f2-1393-4d61-bf43-949919d0f5dc" providerId="ADAL" clId="{84AA663F-C168-4F62-9A11-6FBB4ED62674}" dt="2022-12-14T20:11:44.501" v="6541" actId="20577"/>
          <ac:spMkLst>
            <pc:docMk/>
            <pc:sldMk cId="1053224787" sldId="2674"/>
            <ac:spMk id="29" creationId="{00000000-0000-0000-0000-000000000000}"/>
          </ac:spMkLst>
        </pc:spChg>
      </pc:sldChg>
      <pc:sldChg chg="modSp mod">
        <pc:chgData name="Jessica Baker" userId="ec6199f2-1393-4d61-bf43-949919d0f5dc" providerId="ADAL" clId="{84AA663F-C168-4F62-9A11-6FBB4ED62674}" dt="2022-12-14T20:40:02.933" v="7643" actId="1076"/>
        <pc:sldMkLst>
          <pc:docMk/>
          <pc:sldMk cId="3662255332" sldId="2675"/>
        </pc:sldMkLst>
        <pc:spChg chg="mod">
          <ac:chgData name="Jessica Baker" userId="ec6199f2-1393-4d61-bf43-949919d0f5dc" providerId="ADAL" clId="{84AA663F-C168-4F62-9A11-6FBB4ED62674}" dt="2022-12-14T20:39:55.140" v="7640" actId="1076"/>
          <ac:spMkLst>
            <pc:docMk/>
            <pc:sldMk cId="3662255332" sldId="2675"/>
            <ac:spMk id="3" creationId="{00000000-0000-0000-0000-000000000000}"/>
          </ac:spMkLst>
        </pc:spChg>
        <pc:spChg chg="mod">
          <ac:chgData name="Jessica Baker" userId="ec6199f2-1393-4d61-bf43-949919d0f5dc" providerId="ADAL" clId="{84AA663F-C168-4F62-9A11-6FBB4ED62674}" dt="2022-12-14T20:40:00.472" v="7642" actId="1076"/>
          <ac:spMkLst>
            <pc:docMk/>
            <pc:sldMk cId="3662255332" sldId="2675"/>
            <ac:spMk id="5" creationId="{00000000-0000-0000-0000-000000000000}"/>
          </ac:spMkLst>
        </pc:spChg>
        <pc:spChg chg="mod">
          <ac:chgData name="Jessica Baker" userId="ec6199f2-1393-4d61-bf43-949919d0f5dc" providerId="ADAL" clId="{84AA663F-C168-4F62-9A11-6FBB4ED62674}" dt="2022-12-14T20:40:02.933" v="7643" actId="1076"/>
          <ac:spMkLst>
            <pc:docMk/>
            <pc:sldMk cId="3662255332" sldId="2675"/>
            <ac:spMk id="10" creationId="{00000000-0000-0000-0000-000000000000}"/>
          </ac:spMkLst>
        </pc:spChg>
      </pc:sldChg>
      <pc:sldChg chg="modSp mod">
        <pc:chgData name="Jessica Baker" userId="ec6199f2-1393-4d61-bf43-949919d0f5dc" providerId="ADAL" clId="{84AA663F-C168-4F62-9A11-6FBB4ED62674}" dt="2022-12-14T20:30:09.404" v="7581" actId="20578"/>
        <pc:sldMkLst>
          <pc:docMk/>
          <pc:sldMk cId="3273875609" sldId="2676"/>
        </pc:sldMkLst>
        <pc:spChg chg="mod">
          <ac:chgData name="Jessica Baker" userId="ec6199f2-1393-4d61-bf43-949919d0f5dc" providerId="ADAL" clId="{84AA663F-C168-4F62-9A11-6FBB4ED62674}" dt="2022-12-14T20:30:09.404" v="7581" actId="20578"/>
          <ac:spMkLst>
            <pc:docMk/>
            <pc:sldMk cId="3273875609" sldId="2676"/>
            <ac:spMk id="3" creationId="{00000000-0000-0000-0000-000000000000}"/>
          </ac:spMkLst>
        </pc:spChg>
      </pc:sldChg>
      <pc:sldChg chg="addSp delSp modSp mod">
        <pc:chgData name="Jessica Baker" userId="ec6199f2-1393-4d61-bf43-949919d0f5dc" providerId="ADAL" clId="{84AA663F-C168-4F62-9A11-6FBB4ED62674}" dt="2022-12-14T20:26:47.612" v="7453" actId="1076"/>
        <pc:sldMkLst>
          <pc:docMk/>
          <pc:sldMk cId="3814327928" sldId="2677"/>
        </pc:sldMkLst>
        <pc:spChg chg="mod">
          <ac:chgData name="Jessica Baker" userId="ec6199f2-1393-4d61-bf43-949919d0f5dc" providerId="ADAL" clId="{84AA663F-C168-4F62-9A11-6FBB4ED62674}" dt="2022-12-14T20:16:23.645" v="6926" actId="1076"/>
          <ac:spMkLst>
            <pc:docMk/>
            <pc:sldMk cId="3814327928" sldId="2677"/>
            <ac:spMk id="2" creationId="{00000000-0000-0000-0000-000000000000}"/>
          </ac:spMkLst>
        </pc:spChg>
        <pc:spChg chg="mod">
          <ac:chgData name="Jessica Baker" userId="ec6199f2-1393-4d61-bf43-949919d0f5dc" providerId="ADAL" clId="{84AA663F-C168-4F62-9A11-6FBB4ED62674}" dt="2022-12-14T20:23:51.460" v="7422" actId="14100"/>
          <ac:spMkLst>
            <pc:docMk/>
            <pc:sldMk cId="3814327928" sldId="2677"/>
            <ac:spMk id="3" creationId="{00000000-0000-0000-0000-000000000000}"/>
          </ac:spMkLst>
        </pc:spChg>
        <pc:spChg chg="mod">
          <ac:chgData name="Jessica Baker" userId="ec6199f2-1393-4d61-bf43-949919d0f5dc" providerId="ADAL" clId="{84AA663F-C168-4F62-9A11-6FBB4ED62674}" dt="2022-12-14T20:16:13.945" v="6924" actId="20577"/>
          <ac:spMkLst>
            <pc:docMk/>
            <pc:sldMk cId="3814327928" sldId="2677"/>
            <ac:spMk id="4" creationId="{00000000-0000-0000-0000-000000000000}"/>
          </ac:spMkLst>
        </pc:spChg>
        <pc:spChg chg="add mod">
          <ac:chgData name="Jessica Baker" userId="ec6199f2-1393-4d61-bf43-949919d0f5dc" providerId="ADAL" clId="{84AA663F-C168-4F62-9A11-6FBB4ED62674}" dt="2022-12-14T20:24:58.499" v="7442" actId="34135"/>
          <ac:spMkLst>
            <pc:docMk/>
            <pc:sldMk cId="3814327928" sldId="2677"/>
            <ac:spMk id="14" creationId="{314AAFA3-79EB-468A-2BD0-3A10A7C3C066}"/>
          </ac:spMkLst>
        </pc:spChg>
        <pc:grpChg chg="add del mod">
          <ac:chgData name="Jessica Baker" userId="ec6199f2-1393-4d61-bf43-949919d0f5dc" providerId="ADAL" clId="{84AA663F-C168-4F62-9A11-6FBB4ED62674}" dt="2022-12-14T20:25:27.688" v="7443" actId="478"/>
          <ac:grpSpMkLst>
            <pc:docMk/>
            <pc:sldMk cId="3814327928" sldId="2677"/>
            <ac:grpSpMk id="15" creationId="{B08274B9-9242-8F14-1D10-75014551717F}"/>
          </ac:grpSpMkLst>
        </pc:grpChg>
        <pc:picChg chg="del">
          <ac:chgData name="Jessica Baker" userId="ec6199f2-1393-4d61-bf43-949919d0f5dc" providerId="ADAL" clId="{84AA663F-C168-4F62-9A11-6FBB4ED62674}" dt="2022-12-14T20:16:17.692" v="6925" actId="478"/>
          <ac:picMkLst>
            <pc:docMk/>
            <pc:sldMk cId="3814327928" sldId="2677"/>
            <ac:picMk id="7" creationId="{07103C67-EB2C-408D-8594-9ED0AB4F9B39}"/>
          </ac:picMkLst>
        </pc:picChg>
        <pc:picChg chg="add mod modCrop">
          <ac:chgData name="Jessica Baker" userId="ec6199f2-1393-4d61-bf43-949919d0f5dc" providerId="ADAL" clId="{84AA663F-C168-4F62-9A11-6FBB4ED62674}" dt="2022-12-14T20:26:47.612" v="7453" actId="1076"/>
          <ac:picMkLst>
            <pc:docMk/>
            <pc:sldMk cId="3814327928" sldId="2677"/>
            <ac:picMk id="9" creationId="{08F69187-B87C-CF8E-73A7-0F120CF3817B}"/>
          </ac:picMkLst>
        </pc:picChg>
        <pc:picChg chg="add del mod">
          <ac:chgData name="Jessica Baker" userId="ec6199f2-1393-4d61-bf43-949919d0f5dc" providerId="ADAL" clId="{84AA663F-C168-4F62-9A11-6FBB4ED62674}" dt="2022-12-14T20:21:06.777" v="7388" actId="478"/>
          <ac:picMkLst>
            <pc:docMk/>
            <pc:sldMk cId="3814327928" sldId="2677"/>
            <ac:picMk id="11" creationId="{5CBC690F-0344-0016-EEDB-D8E9A281D941}"/>
          </ac:picMkLst>
        </pc:picChg>
        <pc:picChg chg="add mod modCrop">
          <ac:chgData name="Jessica Baker" userId="ec6199f2-1393-4d61-bf43-949919d0f5dc" providerId="ADAL" clId="{84AA663F-C168-4F62-9A11-6FBB4ED62674}" dt="2022-12-14T20:24:58.499" v="7442" actId="34135"/>
          <ac:picMkLst>
            <pc:docMk/>
            <pc:sldMk cId="3814327928" sldId="2677"/>
            <ac:picMk id="13" creationId="{8C82B803-0763-B1AF-ADE5-B8BBB37EA214}"/>
          </ac:picMkLst>
        </pc:picChg>
        <pc:picChg chg="add mod modCrop">
          <ac:chgData name="Jessica Baker" userId="ec6199f2-1393-4d61-bf43-949919d0f5dc" providerId="ADAL" clId="{84AA663F-C168-4F62-9A11-6FBB4ED62674}" dt="2022-12-14T20:26:43.199" v="7452" actId="1582"/>
          <ac:picMkLst>
            <pc:docMk/>
            <pc:sldMk cId="3814327928" sldId="2677"/>
            <ac:picMk id="17" creationId="{866048E1-55AE-9B64-3E28-4A19052FFDBD}"/>
          </ac:picMkLst>
        </pc:picChg>
      </pc:sldChg>
      <pc:sldChg chg="modSp mod">
        <pc:chgData name="Jessica Baker" userId="ec6199f2-1393-4d61-bf43-949919d0f5dc" providerId="ADAL" clId="{84AA663F-C168-4F62-9A11-6FBB4ED62674}" dt="2022-12-14T20:33:03.916" v="7610" actId="403"/>
        <pc:sldMkLst>
          <pc:docMk/>
          <pc:sldMk cId="672574747" sldId="2678"/>
        </pc:sldMkLst>
        <pc:spChg chg="mod">
          <ac:chgData name="Jessica Baker" userId="ec6199f2-1393-4d61-bf43-949919d0f5dc" providerId="ADAL" clId="{84AA663F-C168-4F62-9A11-6FBB4ED62674}" dt="2022-12-14T20:33:03.916" v="7610" actId="403"/>
          <ac:spMkLst>
            <pc:docMk/>
            <pc:sldMk cId="672574747" sldId="2678"/>
            <ac:spMk id="3" creationId="{00000000-0000-0000-0000-000000000000}"/>
          </ac:spMkLst>
        </pc:spChg>
      </pc:sldChg>
      <pc:sldChg chg="modSp mod">
        <pc:chgData name="Jessica Baker" userId="ec6199f2-1393-4d61-bf43-949919d0f5dc" providerId="ADAL" clId="{84AA663F-C168-4F62-9A11-6FBB4ED62674}" dt="2022-12-14T20:34:55.344" v="7618" actId="14100"/>
        <pc:sldMkLst>
          <pc:docMk/>
          <pc:sldMk cId="1844283594" sldId="2679"/>
        </pc:sldMkLst>
        <pc:spChg chg="mod">
          <ac:chgData name="Jessica Baker" userId="ec6199f2-1393-4d61-bf43-949919d0f5dc" providerId="ADAL" clId="{84AA663F-C168-4F62-9A11-6FBB4ED62674}" dt="2022-12-14T20:34:55.344" v="7618" actId="14100"/>
          <ac:spMkLst>
            <pc:docMk/>
            <pc:sldMk cId="1844283594" sldId="2679"/>
            <ac:spMk id="3" creationId="{00000000-0000-0000-0000-000000000000}"/>
          </ac:spMkLst>
        </pc:spChg>
        <pc:spChg chg="mod">
          <ac:chgData name="Jessica Baker" userId="ec6199f2-1393-4d61-bf43-949919d0f5dc" providerId="ADAL" clId="{84AA663F-C168-4F62-9A11-6FBB4ED62674}" dt="2022-12-14T20:34:25.183" v="7616" actId="1076"/>
          <ac:spMkLst>
            <pc:docMk/>
            <pc:sldMk cId="1844283594" sldId="2679"/>
            <ac:spMk id="7" creationId="{BF0E17D0-51E9-461F-8A7A-8C563651CF61}"/>
          </ac:spMkLst>
        </pc:spChg>
      </pc:sldChg>
      <pc:sldChg chg="modSp mod">
        <pc:chgData name="Jessica Baker" userId="ec6199f2-1393-4d61-bf43-949919d0f5dc" providerId="ADAL" clId="{84AA663F-C168-4F62-9A11-6FBB4ED62674}" dt="2022-11-18T16:35:03.768" v="224" actId="20577"/>
        <pc:sldMkLst>
          <pc:docMk/>
          <pc:sldMk cId="126683878" sldId="2680"/>
        </pc:sldMkLst>
        <pc:spChg chg="mod">
          <ac:chgData name="Jessica Baker" userId="ec6199f2-1393-4d61-bf43-949919d0f5dc" providerId="ADAL" clId="{84AA663F-C168-4F62-9A11-6FBB4ED62674}" dt="2022-11-18T16:35:03.768" v="224" actId="20577"/>
          <ac:spMkLst>
            <pc:docMk/>
            <pc:sldMk cId="126683878" sldId="2680"/>
            <ac:spMk id="3" creationId="{00000000-0000-0000-0000-000000000000}"/>
          </ac:spMkLst>
        </pc:spChg>
      </pc:sldChg>
      <pc:sldChg chg="addSp delSp modSp mod">
        <pc:chgData name="Jessica Baker" userId="ec6199f2-1393-4d61-bf43-949919d0f5dc" providerId="ADAL" clId="{84AA663F-C168-4F62-9A11-6FBB4ED62674}" dt="2022-12-14T20:05:23.936" v="6248" actId="14861"/>
        <pc:sldMkLst>
          <pc:docMk/>
          <pc:sldMk cId="2510382878" sldId="2681"/>
        </pc:sldMkLst>
        <pc:spChg chg="mod">
          <ac:chgData name="Jessica Baker" userId="ec6199f2-1393-4d61-bf43-949919d0f5dc" providerId="ADAL" clId="{84AA663F-C168-4F62-9A11-6FBB4ED62674}" dt="2022-12-14T19:55:48.498" v="5893" actId="1035"/>
          <ac:spMkLst>
            <pc:docMk/>
            <pc:sldMk cId="2510382878" sldId="2681"/>
            <ac:spMk id="2" creationId="{00000000-0000-0000-0000-000000000000}"/>
          </ac:spMkLst>
        </pc:spChg>
        <pc:spChg chg="mod">
          <ac:chgData name="Jessica Baker" userId="ec6199f2-1393-4d61-bf43-949919d0f5dc" providerId="ADAL" clId="{84AA663F-C168-4F62-9A11-6FBB4ED62674}" dt="2022-12-14T20:03:07.397" v="6234" actId="20577"/>
          <ac:spMkLst>
            <pc:docMk/>
            <pc:sldMk cId="2510382878" sldId="2681"/>
            <ac:spMk id="3" creationId="{00000000-0000-0000-0000-000000000000}"/>
          </ac:spMkLst>
        </pc:spChg>
        <pc:spChg chg="mod">
          <ac:chgData name="Jessica Baker" userId="ec6199f2-1393-4d61-bf43-949919d0f5dc" providerId="ADAL" clId="{84AA663F-C168-4F62-9A11-6FBB4ED62674}" dt="2022-12-14T19:55:42.748" v="5878" actId="1035"/>
          <ac:spMkLst>
            <pc:docMk/>
            <pc:sldMk cId="2510382878" sldId="2681"/>
            <ac:spMk id="4" creationId="{00000000-0000-0000-0000-000000000000}"/>
          </ac:spMkLst>
        </pc:spChg>
        <pc:spChg chg="del mod">
          <ac:chgData name="Jessica Baker" userId="ec6199f2-1393-4d61-bf43-949919d0f5dc" providerId="ADAL" clId="{84AA663F-C168-4F62-9A11-6FBB4ED62674}" dt="2022-12-14T19:58:01.841" v="5903" actId="478"/>
          <ac:spMkLst>
            <pc:docMk/>
            <pc:sldMk cId="2510382878" sldId="2681"/>
            <ac:spMk id="13" creationId="{AD711030-E10B-41DF-867A-8AE6D6851F45}"/>
          </ac:spMkLst>
        </pc:spChg>
        <pc:spChg chg="del mod">
          <ac:chgData name="Jessica Baker" userId="ec6199f2-1393-4d61-bf43-949919d0f5dc" providerId="ADAL" clId="{84AA663F-C168-4F62-9A11-6FBB4ED62674}" dt="2022-12-14T19:58:02.521" v="5904" actId="478"/>
          <ac:spMkLst>
            <pc:docMk/>
            <pc:sldMk cId="2510382878" sldId="2681"/>
            <ac:spMk id="14" creationId="{714B582E-CBAB-4E34-8662-B73828921682}"/>
          </ac:spMkLst>
        </pc:spChg>
        <pc:spChg chg="add mod">
          <ac:chgData name="Jessica Baker" userId="ec6199f2-1393-4d61-bf43-949919d0f5dc" providerId="ADAL" clId="{84AA663F-C168-4F62-9A11-6FBB4ED62674}" dt="2022-12-14T20:05:23.936" v="6248" actId="14861"/>
          <ac:spMkLst>
            <pc:docMk/>
            <pc:sldMk cId="2510382878" sldId="2681"/>
            <ac:spMk id="16" creationId="{41A2698E-1322-431B-7166-E5F34538C808}"/>
          </ac:spMkLst>
        </pc:spChg>
        <pc:picChg chg="add mod">
          <ac:chgData name="Jessica Baker" userId="ec6199f2-1393-4d61-bf43-949919d0f5dc" providerId="ADAL" clId="{84AA663F-C168-4F62-9A11-6FBB4ED62674}" dt="2022-12-14T20:00:48.875" v="6048" actId="1076"/>
          <ac:picMkLst>
            <pc:docMk/>
            <pc:sldMk cId="2510382878" sldId="2681"/>
            <ac:picMk id="7" creationId="{2477116D-DF38-8F8C-D3BA-7679A3761A2B}"/>
          </ac:picMkLst>
        </pc:picChg>
        <pc:picChg chg="del mod">
          <ac:chgData name="Jessica Baker" userId="ec6199f2-1393-4d61-bf43-949919d0f5dc" providerId="ADAL" clId="{84AA663F-C168-4F62-9A11-6FBB4ED62674}" dt="2022-12-14T19:57:59.015" v="5902" actId="478"/>
          <ac:picMkLst>
            <pc:docMk/>
            <pc:sldMk cId="2510382878" sldId="2681"/>
            <ac:picMk id="9" creationId="{BCF8A931-B9F4-410B-B528-3C30291CC463}"/>
          </ac:picMkLst>
        </pc:picChg>
        <pc:picChg chg="add mod modCrop">
          <ac:chgData name="Jessica Baker" userId="ec6199f2-1393-4d61-bf43-949919d0f5dc" providerId="ADAL" clId="{84AA663F-C168-4F62-9A11-6FBB4ED62674}" dt="2022-12-14T20:04:16.141" v="6241" actId="1582"/>
          <ac:picMkLst>
            <pc:docMk/>
            <pc:sldMk cId="2510382878" sldId="2681"/>
            <ac:picMk id="15" creationId="{A9A1EB24-7620-0BCA-D400-E4790F94F701}"/>
          </ac:picMkLst>
        </pc:picChg>
      </pc:sldChg>
      <pc:sldChg chg="modSp mod">
        <pc:chgData name="Jessica Baker" userId="ec6199f2-1393-4d61-bf43-949919d0f5dc" providerId="ADAL" clId="{84AA663F-C168-4F62-9A11-6FBB4ED62674}" dt="2022-12-14T20:36:34.258" v="7625" actId="1076"/>
        <pc:sldMkLst>
          <pc:docMk/>
          <pc:sldMk cId="3812622844" sldId="2683"/>
        </pc:sldMkLst>
        <pc:spChg chg="mod">
          <ac:chgData name="Jessica Baker" userId="ec6199f2-1393-4d61-bf43-949919d0f5dc" providerId="ADAL" clId="{84AA663F-C168-4F62-9A11-6FBB4ED62674}" dt="2022-12-14T20:36:34.258" v="7625" actId="1076"/>
          <ac:spMkLst>
            <pc:docMk/>
            <pc:sldMk cId="3812622844" sldId="2683"/>
            <ac:spMk id="3" creationId="{00000000-0000-0000-0000-000000000000}"/>
          </ac:spMkLst>
        </pc:spChg>
      </pc:sldChg>
      <pc:sldChg chg="del">
        <pc:chgData name="Jessica Baker" userId="ec6199f2-1393-4d61-bf43-949919d0f5dc" providerId="ADAL" clId="{84AA663F-C168-4F62-9A11-6FBB4ED62674}" dt="2022-12-14T20:36:56.764" v="7626" actId="2696"/>
        <pc:sldMkLst>
          <pc:docMk/>
          <pc:sldMk cId="1935860015" sldId="2700"/>
        </pc:sldMkLst>
      </pc:sldChg>
      <pc:sldChg chg="modSp add del mod">
        <pc:chgData name="Jessica Baker" userId="ec6199f2-1393-4d61-bf43-949919d0f5dc" providerId="ADAL" clId="{84AA663F-C168-4F62-9A11-6FBB4ED62674}" dt="2022-11-18T18:13:47.885" v="1456" actId="2696"/>
        <pc:sldMkLst>
          <pc:docMk/>
          <pc:sldMk cId="4067174846" sldId="2702"/>
        </pc:sldMkLst>
        <pc:spChg chg="mod">
          <ac:chgData name="Jessica Baker" userId="ec6199f2-1393-4d61-bf43-949919d0f5dc" providerId="ADAL" clId="{84AA663F-C168-4F62-9A11-6FBB4ED62674}" dt="2022-11-18T18:12:11.943" v="1440" actId="20577"/>
          <ac:spMkLst>
            <pc:docMk/>
            <pc:sldMk cId="4067174846" sldId="2702"/>
            <ac:spMk id="2" creationId="{00000000-0000-0000-0000-000000000000}"/>
          </ac:spMkLst>
        </pc:spChg>
        <pc:spChg chg="mod">
          <ac:chgData name="Jessica Baker" userId="ec6199f2-1393-4d61-bf43-949919d0f5dc" providerId="ADAL" clId="{84AA663F-C168-4F62-9A11-6FBB4ED62674}" dt="2022-11-18T18:12:15.451" v="1441" actId="20577"/>
          <ac:spMkLst>
            <pc:docMk/>
            <pc:sldMk cId="4067174846" sldId="2702"/>
            <ac:spMk id="3" creationId="{00000000-0000-0000-0000-000000000000}"/>
          </ac:spMkLst>
        </pc:spChg>
      </pc:sldChg>
      <pc:sldChg chg="addSp delSp modSp add mod">
        <pc:chgData name="Jessica Baker" userId="ec6199f2-1393-4d61-bf43-949919d0f5dc" providerId="ADAL" clId="{84AA663F-C168-4F62-9A11-6FBB4ED62674}" dt="2022-12-08T16:41:02.076" v="4876" actId="1582"/>
        <pc:sldMkLst>
          <pc:docMk/>
          <pc:sldMk cId="298067619" sldId="2703"/>
        </pc:sldMkLst>
        <pc:spChg chg="mod">
          <ac:chgData name="Jessica Baker" userId="ec6199f2-1393-4d61-bf43-949919d0f5dc" providerId="ADAL" clId="{84AA663F-C168-4F62-9A11-6FBB4ED62674}" dt="2022-11-18T18:16:29.058" v="1461" actId="20577"/>
          <ac:spMkLst>
            <pc:docMk/>
            <pc:sldMk cId="298067619" sldId="2703"/>
            <ac:spMk id="2" creationId="{00000000-0000-0000-0000-000000000000}"/>
          </ac:spMkLst>
        </pc:spChg>
        <pc:spChg chg="mod">
          <ac:chgData name="Jessica Baker" userId="ec6199f2-1393-4d61-bf43-949919d0f5dc" providerId="ADAL" clId="{84AA663F-C168-4F62-9A11-6FBB4ED62674}" dt="2022-11-18T18:13:45.450" v="1455"/>
          <ac:spMkLst>
            <pc:docMk/>
            <pc:sldMk cId="298067619" sldId="2703"/>
            <ac:spMk id="3" creationId="{00000000-0000-0000-0000-000000000000}"/>
          </ac:spMkLst>
        </pc:spChg>
        <pc:picChg chg="add mod">
          <ac:chgData name="Jessica Baker" userId="ec6199f2-1393-4d61-bf43-949919d0f5dc" providerId="ADAL" clId="{84AA663F-C168-4F62-9A11-6FBB4ED62674}" dt="2022-12-08T16:41:02.076" v="4876" actId="1582"/>
          <ac:picMkLst>
            <pc:docMk/>
            <pc:sldMk cId="298067619" sldId="2703"/>
            <ac:picMk id="8" creationId="{77CBEDFB-7084-60CC-05CE-328467985811}"/>
          </ac:picMkLst>
        </pc:picChg>
        <pc:picChg chg="del">
          <ac:chgData name="Jessica Baker" userId="ec6199f2-1393-4d61-bf43-949919d0f5dc" providerId="ADAL" clId="{84AA663F-C168-4F62-9A11-6FBB4ED62674}" dt="2022-11-18T18:17:28.908" v="1462" actId="478"/>
          <ac:picMkLst>
            <pc:docMk/>
            <pc:sldMk cId="298067619" sldId="2703"/>
            <ac:picMk id="9" creationId="{590F1DD0-487A-5C8C-33B8-6324D5D9D90C}"/>
          </ac:picMkLst>
        </pc:picChg>
      </pc:sldChg>
      <pc:sldChg chg="addSp delSp modSp add mod">
        <pc:chgData name="Jessica Baker" userId="ec6199f2-1393-4d61-bf43-949919d0f5dc" providerId="ADAL" clId="{84AA663F-C168-4F62-9A11-6FBB4ED62674}" dt="2022-12-14T20:21:47.648" v="7402" actId="1582"/>
        <pc:sldMkLst>
          <pc:docMk/>
          <pc:sldMk cId="3504358167" sldId="2704"/>
        </pc:sldMkLst>
        <pc:spChg chg="mod">
          <ac:chgData name="Jessica Baker" userId="ec6199f2-1393-4d61-bf43-949919d0f5dc" providerId="ADAL" clId="{84AA663F-C168-4F62-9A11-6FBB4ED62674}" dt="2022-12-14T20:21:33.409" v="7399" actId="1076"/>
          <ac:spMkLst>
            <pc:docMk/>
            <pc:sldMk cId="3504358167" sldId="2704"/>
            <ac:spMk id="2" creationId="{00000000-0000-0000-0000-000000000000}"/>
          </ac:spMkLst>
        </pc:spChg>
        <pc:spChg chg="del">
          <ac:chgData name="Jessica Baker" userId="ec6199f2-1393-4d61-bf43-949919d0f5dc" providerId="ADAL" clId="{84AA663F-C168-4F62-9A11-6FBB4ED62674}" dt="2022-12-14T20:21:13.907" v="7390" actId="478"/>
          <ac:spMkLst>
            <pc:docMk/>
            <pc:sldMk cId="3504358167" sldId="2704"/>
            <ac:spMk id="3" creationId="{00000000-0000-0000-0000-000000000000}"/>
          </ac:spMkLst>
        </pc:spChg>
        <pc:spChg chg="del">
          <ac:chgData name="Jessica Baker" userId="ec6199f2-1393-4d61-bf43-949919d0f5dc" providerId="ADAL" clId="{84AA663F-C168-4F62-9A11-6FBB4ED62674}" dt="2022-12-14T20:21:30.611" v="7398" actId="478"/>
          <ac:spMkLst>
            <pc:docMk/>
            <pc:sldMk cId="3504358167" sldId="2704"/>
            <ac:spMk id="4" creationId="{00000000-0000-0000-0000-000000000000}"/>
          </ac:spMkLst>
        </pc:spChg>
        <pc:spChg chg="add del mod">
          <ac:chgData name="Jessica Baker" userId="ec6199f2-1393-4d61-bf43-949919d0f5dc" providerId="ADAL" clId="{84AA663F-C168-4F62-9A11-6FBB4ED62674}" dt="2022-12-14T20:21:16.435" v="7392" actId="478"/>
          <ac:spMkLst>
            <pc:docMk/>
            <pc:sldMk cId="3504358167" sldId="2704"/>
            <ac:spMk id="8" creationId="{2F0E1392-00DF-DCF7-213D-F61960BC9DE2}"/>
          </ac:spMkLst>
        </pc:spChg>
        <pc:picChg chg="del">
          <ac:chgData name="Jessica Baker" userId="ec6199f2-1393-4d61-bf43-949919d0f5dc" providerId="ADAL" clId="{84AA663F-C168-4F62-9A11-6FBB4ED62674}" dt="2022-12-14T20:21:15.323" v="7391" actId="478"/>
          <ac:picMkLst>
            <pc:docMk/>
            <pc:sldMk cId="3504358167" sldId="2704"/>
            <ac:picMk id="9" creationId="{08F69187-B87C-CF8E-73A7-0F120CF3817B}"/>
          </ac:picMkLst>
        </pc:picChg>
        <pc:picChg chg="add mod">
          <ac:chgData name="Jessica Baker" userId="ec6199f2-1393-4d61-bf43-949919d0f5dc" providerId="ADAL" clId="{84AA663F-C168-4F62-9A11-6FBB4ED62674}" dt="2022-12-14T20:21:47.648" v="7402" actId="1582"/>
          <ac:picMkLst>
            <pc:docMk/>
            <pc:sldMk cId="3504358167" sldId="2704"/>
            <ac:picMk id="11" creationId="{49565767-F366-DC5B-FEC1-7BADF9802B96}"/>
          </ac:picMkLst>
        </pc:picChg>
      </pc:sldChg>
    </pc:docChg>
  </pc:docChgLst>
  <pc:docChgLst>
    <pc:chgData name="Tiffany Nesbey" userId="0bcdd2ad-bec2-4764-bacd-164b66bd75b7" providerId="ADAL" clId="{2630A993-5BEE-4398-86A4-FAC786311CC0}"/>
    <pc:docChg chg="undo custSel mod addSld delSld modSld sldOrd">
      <pc:chgData name="Tiffany Nesbey" userId="0bcdd2ad-bec2-4764-bacd-164b66bd75b7" providerId="ADAL" clId="{2630A993-5BEE-4398-86A4-FAC786311CC0}" dt="2021-03-03T19:09:49.732" v="5584" actId="20577"/>
      <pc:docMkLst>
        <pc:docMk/>
      </pc:docMkLst>
      <pc:sldChg chg="modSp mod">
        <pc:chgData name="Tiffany Nesbey" userId="0bcdd2ad-bec2-4764-bacd-164b66bd75b7" providerId="ADAL" clId="{2630A993-5BEE-4398-86A4-FAC786311CC0}" dt="2021-03-03T18:29:14.697" v="4138" actId="20577"/>
        <pc:sldMkLst>
          <pc:docMk/>
          <pc:sldMk cId="170918756" sldId="276"/>
        </pc:sldMkLst>
        <pc:spChg chg="mod">
          <ac:chgData name="Tiffany Nesbey" userId="0bcdd2ad-bec2-4764-bacd-164b66bd75b7" providerId="ADAL" clId="{2630A993-5BEE-4398-86A4-FAC786311CC0}" dt="2021-03-03T18:29:14.697" v="4138" actId="20577"/>
          <ac:spMkLst>
            <pc:docMk/>
            <pc:sldMk cId="170918756" sldId="276"/>
            <ac:spMk id="4" creationId="{00000000-0000-0000-0000-000000000000}"/>
          </ac:spMkLst>
        </pc:spChg>
      </pc:sldChg>
      <pc:sldChg chg="modSp mod modNotesTx">
        <pc:chgData name="Tiffany Nesbey" userId="0bcdd2ad-bec2-4764-bacd-164b66bd75b7" providerId="ADAL" clId="{2630A993-5BEE-4398-86A4-FAC786311CC0}" dt="2021-03-03T19:09:49.732" v="5584" actId="20577"/>
        <pc:sldMkLst>
          <pc:docMk/>
          <pc:sldMk cId="2471240658" sldId="277"/>
        </pc:sldMkLst>
        <pc:spChg chg="mod">
          <ac:chgData name="Tiffany Nesbey" userId="0bcdd2ad-bec2-4764-bacd-164b66bd75b7" providerId="ADAL" clId="{2630A993-5BEE-4398-86A4-FAC786311CC0}" dt="2021-03-03T18:30:38.615" v="4177" actId="1076"/>
          <ac:spMkLst>
            <pc:docMk/>
            <pc:sldMk cId="2471240658" sldId="277"/>
            <ac:spMk id="4" creationId="{00000000-0000-0000-0000-000000000000}"/>
          </ac:spMkLst>
        </pc:spChg>
      </pc:sldChg>
      <pc:sldChg chg="modSp mod modNotesTx">
        <pc:chgData name="Tiffany Nesbey" userId="0bcdd2ad-bec2-4764-bacd-164b66bd75b7" providerId="ADAL" clId="{2630A993-5BEE-4398-86A4-FAC786311CC0}" dt="2021-02-18T12:54:22.689" v="108" actId="20577"/>
        <pc:sldMkLst>
          <pc:docMk/>
          <pc:sldMk cId="3228972694" sldId="281"/>
        </pc:sldMkLst>
        <pc:spChg chg="mod">
          <ac:chgData name="Tiffany Nesbey" userId="0bcdd2ad-bec2-4764-bacd-164b66bd75b7" providerId="ADAL" clId="{2630A993-5BEE-4398-86A4-FAC786311CC0}" dt="2021-02-18T12:53:46.286" v="77" actId="1076"/>
          <ac:spMkLst>
            <pc:docMk/>
            <pc:sldMk cId="3228972694" sldId="281"/>
            <ac:spMk id="2" creationId="{00000000-0000-0000-0000-000000000000}"/>
          </ac:spMkLst>
        </pc:spChg>
        <pc:spChg chg="mod">
          <ac:chgData name="Tiffany Nesbey" userId="0bcdd2ad-bec2-4764-bacd-164b66bd75b7" providerId="ADAL" clId="{2630A993-5BEE-4398-86A4-FAC786311CC0}" dt="2021-02-18T12:53:38.993" v="76" actId="1076"/>
          <ac:spMkLst>
            <pc:docMk/>
            <pc:sldMk cId="3228972694" sldId="281"/>
            <ac:spMk id="6" creationId="{00000000-0000-0000-0000-000000000000}"/>
          </ac:spMkLst>
        </pc:spChg>
        <pc:spChg chg="mod">
          <ac:chgData name="Tiffany Nesbey" userId="0bcdd2ad-bec2-4764-bacd-164b66bd75b7" providerId="ADAL" clId="{2630A993-5BEE-4398-86A4-FAC786311CC0}" dt="2021-02-18T12:54:00.780" v="80" actId="1076"/>
          <ac:spMkLst>
            <pc:docMk/>
            <pc:sldMk cId="3228972694" sldId="281"/>
            <ac:spMk id="7" creationId="{00000000-0000-0000-0000-000000000000}"/>
          </ac:spMkLst>
        </pc:spChg>
        <pc:picChg chg="mod">
          <ac:chgData name="Tiffany Nesbey" userId="0bcdd2ad-bec2-4764-bacd-164b66bd75b7" providerId="ADAL" clId="{2630A993-5BEE-4398-86A4-FAC786311CC0}" dt="2021-02-18T12:53:20.745" v="74" actId="14826"/>
          <ac:picMkLst>
            <pc:docMk/>
            <pc:sldMk cId="3228972694" sldId="281"/>
            <ac:picMk id="4" creationId="{00000000-0000-0000-0000-000000000000}"/>
          </ac:picMkLst>
        </pc:picChg>
      </pc:sldChg>
      <pc:sldChg chg="del">
        <pc:chgData name="Tiffany Nesbey" userId="0bcdd2ad-bec2-4764-bacd-164b66bd75b7" providerId="ADAL" clId="{2630A993-5BEE-4398-86A4-FAC786311CC0}" dt="2021-03-03T14:48:54.042" v="2840" actId="47"/>
        <pc:sldMkLst>
          <pc:docMk/>
          <pc:sldMk cId="1829823658" sldId="298"/>
        </pc:sldMkLst>
      </pc:sldChg>
      <pc:sldChg chg="addSp delSp modSp mod">
        <pc:chgData name="Tiffany Nesbey" userId="0bcdd2ad-bec2-4764-bacd-164b66bd75b7" providerId="ADAL" clId="{2630A993-5BEE-4398-86A4-FAC786311CC0}" dt="2021-02-18T16:51:15.401" v="1775" actId="20577"/>
        <pc:sldMkLst>
          <pc:docMk/>
          <pc:sldMk cId="431050979" sldId="303"/>
        </pc:sldMkLst>
        <pc:spChg chg="mod">
          <ac:chgData name="Tiffany Nesbey" userId="0bcdd2ad-bec2-4764-bacd-164b66bd75b7" providerId="ADAL" clId="{2630A993-5BEE-4398-86A4-FAC786311CC0}" dt="2021-02-18T12:59:03.093" v="149" actId="20577"/>
          <ac:spMkLst>
            <pc:docMk/>
            <pc:sldMk cId="431050979" sldId="303"/>
            <ac:spMk id="2" creationId="{00000000-0000-0000-0000-000000000000}"/>
          </ac:spMkLst>
        </pc:spChg>
        <pc:spChg chg="mod">
          <ac:chgData name="Tiffany Nesbey" userId="0bcdd2ad-bec2-4764-bacd-164b66bd75b7" providerId="ADAL" clId="{2630A993-5BEE-4398-86A4-FAC786311CC0}" dt="2021-02-18T16:51:15.401" v="1775" actId="20577"/>
          <ac:spMkLst>
            <pc:docMk/>
            <pc:sldMk cId="431050979" sldId="303"/>
            <ac:spMk id="3" creationId="{00000000-0000-0000-0000-000000000000}"/>
          </ac:spMkLst>
        </pc:spChg>
        <pc:spChg chg="mod">
          <ac:chgData name="Tiffany Nesbey" userId="0bcdd2ad-bec2-4764-bacd-164b66bd75b7" providerId="ADAL" clId="{2630A993-5BEE-4398-86A4-FAC786311CC0}" dt="2021-02-18T12:59:32.438" v="186" actId="20577"/>
          <ac:spMkLst>
            <pc:docMk/>
            <pc:sldMk cId="431050979" sldId="303"/>
            <ac:spMk id="4" creationId="{00000000-0000-0000-0000-000000000000}"/>
          </ac:spMkLst>
        </pc:spChg>
        <pc:spChg chg="add mod">
          <ac:chgData name="Tiffany Nesbey" userId="0bcdd2ad-bec2-4764-bacd-164b66bd75b7" providerId="ADAL" clId="{2630A993-5BEE-4398-86A4-FAC786311CC0}" dt="2021-02-18T16:06:16.416" v="549" actId="1076"/>
          <ac:spMkLst>
            <pc:docMk/>
            <pc:sldMk cId="431050979" sldId="303"/>
            <ac:spMk id="8" creationId="{C824FA58-CCE4-49BA-BF87-4A6E33C6850E}"/>
          </ac:spMkLst>
        </pc:spChg>
        <pc:spChg chg="del">
          <ac:chgData name="Tiffany Nesbey" userId="0bcdd2ad-bec2-4764-bacd-164b66bd75b7" providerId="ADAL" clId="{2630A993-5BEE-4398-86A4-FAC786311CC0}" dt="2021-02-18T12:59:37.918" v="187" actId="478"/>
          <ac:spMkLst>
            <pc:docMk/>
            <pc:sldMk cId="431050979" sldId="303"/>
            <ac:spMk id="9" creationId="{00000000-0000-0000-0000-000000000000}"/>
          </ac:spMkLst>
        </pc:spChg>
        <pc:spChg chg="del">
          <ac:chgData name="Tiffany Nesbey" userId="0bcdd2ad-bec2-4764-bacd-164b66bd75b7" providerId="ADAL" clId="{2630A993-5BEE-4398-86A4-FAC786311CC0}" dt="2021-02-18T12:59:40.250" v="188" actId="478"/>
          <ac:spMkLst>
            <pc:docMk/>
            <pc:sldMk cId="431050979" sldId="303"/>
            <ac:spMk id="10" creationId="{00000000-0000-0000-0000-000000000000}"/>
          </ac:spMkLst>
        </pc:spChg>
        <pc:spChg chg="del">
          <ac:chgData name="Tiffany Nesbey" userId="0bcdd2ad-bec2-4764-bacd-164b66bd75b7" providerId="ADAL" clId="{2630A993-5BEE-4398-86A4-FAC786311CC0}" dt="2021-02-18T12:59:42.450" v="189" actId="478"/>
          <ac:spMkLst>
            <pc:docMk/>
            <pc:sldMk cId="431050979" sldId="303"/>
            <ac:spMk id="11" creationId="{00000000-0000-0000-0000-000000000000}"/>
          </ac:spMkLst>
        </pc:spChg>
        <pc:spChg chg="add mod">
          <ac:chgData name="Tiffany Nesbey" userId="0bcdd2ad-bec2-4764-bacd-164b66bd75b7" providerId="ADAL" clId="{2630A993-5BEE-4398-86A4-FAC786311CC0}" dt="2021-02-18T16:49:27.472" v="1730" actId="207"/>
          <ac:spMkLst>
            <pc:docMk/>
            <pc:sldMk cId="431050979" sldId="303"/>
            <ac:spMk id="17" creationId="{5213DB62-0AAD-47FB-B8F9-E5442CFB2CD2}"/>
          </ac:spMkLst>
        </pc:spChg>
        <pc:picChg chg="add mod">
          <ac:chgData name="Tiffany Nesbey" userId="0bcdd2ad-bec2-4764-bacd-164b66bd75b7" providerId="ADAL" clId="{2630A993-5BEE-4398-86A4-FAC786311CC0}" dt="2021-02-18T16:05:19.933" v="535" actId="1076"/>
          <ac:picMkLst>
            <pc:docMk/>
            <pc:sldMk cId="431050979" sldId="303"/>
            <ac:picMk id="7" creationId="{91FA0763-5682-4359-BE02-A297207B2974}"/>
          </ac:picMkLst>
        </pc:picChg>
        <pc:picChg chg="add mod modCrop">
          <ac:chgData name="Tiffany Nesbey" userId="0bcdd2ad-bec2-4764-bacd-164b66bd75b7" providerId="ADAL" clId="{2630A993-5BEE-4398-86A4-FAC786311CC0}" dt="2021-02-18T16:06:06.085" v="546" actId="1076"/>
          <ac:picMkLst>
            <pc:docMk/>
            <pc:sldMk cId="431050979" sldId="303"/>
            <ac:picMk id="12" creationId="{915846D1-EC60-48CC-8B03-3339EE70BB88}"/>
          </ac:picMkLst>
        </pc:picChg>
        <pc:picChg chg="add mod">
          <ac:chgData name="Tiffany Nesbey" userId="0bcdd2ad-bec2-4764-bacd-164b66bd75b7" providerId="ADAL" clId="{2630A993-5BEE-4398-86A4-FAC786311CC0}" dt="2021-02-18T16:06:55.438" v="554" actId="1076"/>
          <ac:picMkLst>
            <pc:docMk/>
            <pc:sldMk cId="431050979" sldId="303"/>
            <ac:picMk id="16" creationId="{9FF327E7-1773-493A-AF81-52F01D60EE22}"/>
          </ac:picMkLst>
        </pc:picChg>
        <pc:picChg chg="add del mod">
          <ac:chgData name="Tiffany Nesbey" userId="0bcdd2ad-bec2-4764-bacd-164b66bd75b7" providerId="ADAL" clId="{2630A993-5BEE-4398-86A4-FAC786311CC0}" dt="2021-02-18T16:48:57.973" v="1724" actId="478"/>
          <ac:picMkLst>
            <pc:docMk/>
            <pc:sldMk cId="431050979" sldId="303"/>
            <ac:picMk id="19" creationId="{1EA6E362-1755-424D-8E0F-CBCF5026E80C}"/>
          </ac:picMkLst>
        </pc:picChg>
        <pc:picChg chg="add mod">
          <ac:chgData name="Tiffany Nesbey" userId="0bcdd2ad-bec2-4764-bacd-164b66bd75b7" providerId="ADAL" clId="{2630A993-5BEE-4398-86A4-FAC786311CC0}" dt="2021-02-18T16:49:21.687" v="1729" actId="207"/>
          <ac:picMkLst>
            <pc:docMk/>
            <pc:sldMk cId="431050979" sldId="303"/>
            <ac:picMk id="21" creationId="{64D3995A-D169-4FDB-BA24-9D4182652117}"/>
          </ac:picMkLst>
        </pc:picChg>
      </pc:sldChg>
      <pc:sldChg chg="addSp delSp modSp mod">
        <pc:chgData name="Tiffany Nesbey" userId="0bcdd2ad-bec2-4764-bacd-164b66bd75b7" providerId="ADAL" clId="{2630A993-5BEE-4398-86A4-FAC786311CC0}" dt="2021-02-18T19:38:49.031" v="2839" actId="20577"/>
        <pc:sldMkLst>
          <pc:docMk/>
          <pc:sldMk cId="369301956" sldId="320"/>
        </pc:sldMkLst>
        <pc:spChg chg="mod">
          <ac:chgData name="Tiffany Nesbey" userId="0bcdd2ad-bec2-4764-bacd-164b66bd75b7" providerId="ADAL" clId="{2630A993-5BEE-4398-86A4-FAC786311CC0}" dt="2021-02-18T19:38:49.031" v="2839" actId="20577"/>
          <ac:spMkLst>
            <pc:docMk/>
            <pc:sldMk cId="369301956" sldId="320"/>
            <ac:spMk id="2" creationId="{00000000-0000-0000-0000-000000000000}"/>
          </ac:spMkLst>
        </pc:spChg>
        <pc:spChg chg="mod">
          <ac:chgData name="Tiffany Nesbey" userId="0bcdd2ad-bec2-4764-bacd-164b66bd75b7" providerId="ADAL" clId="{2630A993-5BEE-4398-86A4-FAC786311CC0}" dt="2021-02-18T17:09:11.814" v="2707" actId="1076"/>
          <ac:spMkLst>
            <pc:docMk/>
            <pc:sldMk cId="369301956" sldId="320"/>
            <ac:spMk id="3" creationId="{00000000-0000-0000-0000-000000000000}"/>
          </ac:spMkLst>
        </pc:spChg>
        <pc:spChg chg="mod">
          <ac:chgData name="Tiffany Nesbey" userId="0bcdd2ad-bec2-4764-bacd-164b66bd75b7" providerId="ADAL" clId="{2630A993-5BEE-4398-86A4-FAC786311CC0}" dt="2021-02-18T17:09:48.374" v="2715" actId="27636"/>
          <ac:spMkLst>
            <pc:docMk/>
            <pc:sldMk cId="369301956" sldId="320"/>
            <ac:spMk id="4" creationId="{00000000-0000-0000-0000-000000000000}"/>
          </ac:spMkLst>
        </pc:spChg>
        <pc:spChg chg="add del mod">
          <ac:chgData name="Tiffany Nesbey" userId="0bcdd2ad-bec2-4764-bacd-164b66bd75b7" providerId="ADAL" clId="{2630A993-5BEE-4398-86A4-FAC786311CC0}" dt="2021-02-18T17:14:23.828" v="2816" actId="21"/>
          <ac:spMkLst>
            <pc:docMk/>
            <pc:sldMk cId="369301956" sldId="320"/>
            <ac:spMk id="6" creationId="{A6F1EB35-6C01-4A83-86C1-D8937B98F91C}"/>
          </ac:spMkLst>
        </pc:spChg>
        <pc:spChg chg="mod">
          <ac:chgData name="Tiffany Nesbey" userId="0bcdd2ad-bec2-4764-bacd-164b66bd75b7" providerId="ADAL" clId="{2630A993-5BEE-4398-86A4-FAC786311CC0}" dt="2021-02-18T17:09:26.057" v="2709" actId="1076"/>
          <ac:spMkLst>
            <pc:docMk/>
            <pc:sldMk cId="369301956" sldId="320"/>
            <ac:spMk id="10" creationId="{00000000-0000-0000-0000-000000000000}"/>
          </ac:spMkLst>
        </pc:spChg>
        <pc:spChg chg="mod">
          <ac:chgData name="Tiffany Nesbey" userId="0bcdd2ad-bec2-4764-bacd-164b66bd75b7" providerId="ADAL" clId="{2630A993-5BEE-4398-86A4-FAC786311CC0}" dt="2021-02-18T17:08:39.911" v="2701" actId="1076"/>
          <ac:spMkLst>
            <pc:docMk/>
            <pc:sldMk cId="369301956" sldId="320"/>
            <ac:spMk id="16" creationId="{00000000-0000-0000-0000-000000000000}"/>
          </ac:spMkLst>
        </pc:spChg>
        <pc:spChg chg="mod">
          <ac:chgData name="Tiffany Nesbey" userId="0bcdd2ad-bec2-4764-bacd-164b66bd75b7" providerId="ADAL" clId="{2630A993-5BEE-4398-86A4-FAC786311CC0}" dt="2021-02-18T17:08:52.672" v="2704" actId="1076"/>
          <ac:spMkLst>
            <pc:docMk/>
            <pc:sldMk cId="369301956" sldId="320"/>
            <ac:spMk id="18" creationId="{00000000-0000-0000-0000-000000000000}"/>
          </ac:spMkLst>
        </pc:spChg>
        <pc:spChg chg="mod">
          <ac:chgData name="Tiffany Nesbey" userId="0bcdd2ad-bec2-4764-bacd-164b66bd75b7" providerId="ADAL" clId="{2630A993-5BEE-4398-86A4-FAC786311CC0}" dt="2021-02-18T17:07:45.179" v="2690" actId="1076"/>
          <ac:spMkLst>
            <pc:docMk/>
            <pc:sldMk cId="369301956" sldId="320"/>
            <ac:spMk id="19" creationId="{00000000-0000-0000-0000-000000000000}"/>
          </ac:spMkLst>
        </pc:spChg>
        <pc:spChg chg="mod">
          <ac:chgData name="Tiffany Nesbey" userId="0bcdd2ad-bec2-4764-bacd-164b66bd75b7" providerId="ADAL" clId="{2630A993-5BEE-4398-86A4-FAC786311CC0}" dt="2021-02-18T17:08:04.572" v="2694" actId="1076"/>
          <ac:spMkLst>
            <pc:docMk/>
            <pc:sldMk cId="369301956" sldId="320"/>
            <ac:spMk id="21" creationId="{00000000-0000-0000-0000-000000000000}"/>
          </ac:spMkLst>
        </pc:spChg>
        <pc:spChg chg="mod">
          <ac:chgData name="Tiffany Nesbey" userId="0bcdd2ad-bec2-4764-bacd-164b66bd75b7" providerId="ADAL" clId="{2630A993-5BEE-4398-86A4-FAC786311CC0}" dt="2021-02-18T17:07:50.644" v="2691" actId="1076"/>
          <ac:spMkLst>
            <pc:docMk/>
            <pc:sldMk cId="369301956" sldId="320"/>
            <ac:spMk id="22" creationId="{00000000-0000-0000-0000-000000000000}"/>
          </ac:spMkLst>
        </pc:spChg>
        <pc:spChg chg="add del mod">
          <ac:chgData name="Tiffany Nesbey" userId="0bcdd2ad-bec2-4764-bacd-164b66bd75b7" providerId="ADAL" clId="{2630A993-5BEE-4398-86A4-FAC786311CC0}" dt="2021-02-18T17:13:55.824" v="2809" actId="21"/>
          <ac:spMkLst>
            <pc:docMk/>
            <pc:sldMk cId="369301956" sldId="320"/>
            <ac:spMk id="23" creationId="{3D5E4BCB-BFD3-44AA-BE00-1143EDB7DD9F}"/>
          </ac:spMkLst>
        </pc:spChg>
        <pc:spChg chg="mod">
          <ac:chgData name="Tiffany Nesbey" userId="0bcdd2ad-bec2-4764-bacd-164b66bd75b7" providerId="ADAL" clId="{2630A993-5BEE-4398-86A4-FAC786311CC0}" dt="2021-02-18T17:08:34.362" v="2700" actId="1076"/>
          <ac:spMkLst>
            <pc:docMk/>
            <pc:sldMk cId="369301956" sldId="320"/>
            <ac:spMk id="24" creationId="{00000000-0000-0000-0000-000000000000}"/>
          </ac:spMkLst>
        </pc:spChg>
        <pc:spChg chg="mod">
          <ac:chgData name="Tiffany Nesbey" userId="0bcdd2ad-bec2-4764-bacd-164b66bd75b7" providerId="ADAL" clId="{2630A993-5BEE-4398-86A4-FAC786311CC0}" dt="2021-02-18T17:09:18.964" v="2708" actId="1076"/>
          <ac:spMkLst>
            <pc:docMk/>
            <pc:sldMk cId="369301956" sldId="320"/>
            <ac:spMk id="25" creationId="{00000000-0000-0000-0000-000000000000}"/>
          </ac:spMkLst>
        </pc:spChg>
        <pc:spChg chg="mod">
          <ac:chgData name="Tiffany Nesbey" userId="0bcdd2ad-bec2-4764-bacd-164b66bd75b7" providerId="ADAL" clId="{2630A993-5BEE-4398-86A4-FAC786311CC0}" dt="2021-02-18T17:08:46.771" v="2703" actId="1076"/>
          <ac:spMkLst>
            <pc:docMk/>
            <pc:sldMk cId="369301956" sldId="320"/>
            <ac:spMk id="26" creationId="{00000000-0000-0000-0000-000000000000}"/>
          </ac:spMkLst>
        </pc:spChg>
        <pc:spChg chg="add del mod">
          <ac:chgData name="Tiffany Nesbey" userId="0bcdd2ad-bec2-4764-bacd-164b66bd75b7" providerId="ADAL" clId="{2630A993-5BEE-4398-86A4-FAC786311CC0}" dt="2021-02-18T17:14:49.715" v="2821" actId="21"/>
          <ac:spMkLst>
            <pc:docMk/>
            <pc:sldMk cId="369301956" sldId="320"/>
            <ac:spMk id="27" creationId="{6EFA9193-A515-40F6-980F-5D3E9D0F62DE}"/>
          </ac:spMkLst>
        </pc:spChg>
        <pc:spChg chg="add del mod">
          <ac:chgData name="Tiffany Nesbey" userId="0bcdd2ad-bec2-4764-bacd-164b66bd75b7" providerId="ADAL" clId="{2630A993-5BEE-4398-86A4-FAC786311CC0}" dt="2021-02-18T17:15:15.825" v="2828" actId="21"/>
          <ac:spMkLst>
            <pc:docMk/>
            <pc:sldMk cId="369301956" sldId="320"/>
            <ac:spMk id="28" creationId="{5247881F-9280-4E0D-B301-059113DD41B7}"/>
          </ac:spMkLst>
        </pc:spChg>
        <pc:spChg chg="mod">
          <ac:chgData name="Tiffany Nesbey" userId="0bcdd2ad-bec2-4764-bacd-164b66bd75b7" providerId="ADAL" clId="{2630A993-5BEE-4398-86A4-FAC786311CC0}" dt="2021-02-18T17:07:56.312" v="2692" actId="1076"/>
          <ac:spMkLst>
            <pc:docMk/>
            <pc:sldMk cId="369301956" sldId="320"/>
            <ac:spMk id="29" creationId="{00000000-0000-0000-0000-000000000000}"/>
          </ac:spMkLst>
        </pc:spChg>
        <pc:spChg chg="mod">
          <ac:chgData name="Tiffany Nesbey" userId="0bcdd2ad-bec2-4764-bacd-164b66bd75b7" providerId="ADAL" clId="{2630A993-5BEE-4398-86A4-FAC786311CC0}" dt="2021-02-18T17:08:28.404" v="2699" actId="1076"/>
          <ac:spMkLst>
            <pc:docMk/>
            <pc:sldMk cId="369301956" sldId="320"/>
            <ac:spMk id="30" creationId="{00000000-0000-0000-0000-000000000000}"/>
          </ac:spMkLst>
        </pc:spChg>
        <pc:spChg chg="add del mod">
          <ac:chgData name="Tiffany Nesbey" userId="0bcdd2ad-bec2-4764-bacd-164b66bd75b7" providerId="ADAL" clId="{2630A993-5BEE-4398-86A4-FAC786311CC0}" dt="2021-02-18T17:15:32.233" v="2833" actId="21"/>
          <ac:spMkLst>
            <pc:docMk/>
            <pc:sldMk cId="369301956" sldId="320"/>
            <ac:spMk id="31" creationId="{71ED2278-6330-4694-AF9E-12545D6B8A72}"/>
          </ac:spMkLst>
        </pc:spChg>
        <pc:spChg chg="add mod">
          <ac:chgData name="Tiffany Nesbey" userId="0bcdd2ad-bec2-4764-bacd-164b66bd75b7" providerId="ADAL" clId="{2630A993-5BEE-4398-86A4-FAC786311CC0}" dt="2021-02-18T17:13:47.412" v="2808" actId="14100"/>
          <ac:spMkLst>
            <pc:docMk/>
            <pc:sldMk cId="369301956" sldId="320"/>
            <ac:spMk id="32" creationId="{5E5BECEA-462A-4C17-83C8-F8F95D1835A7}"/>
          </ac:spMkLst>
        </pc:spChg>
        <pc:spChg chg="add mod">
          <ac:chgData name="Tiffany Nesbey" userId="0bcdd2ad-bec2-4764-bacd-164b66bd75b7" providerId="ADAL" clId="{2630A993-5BEE-4398-86A4-FAC786311CC0}" dt="2021-02-18T17:14:07.680" v="2811" actId="1076"/>
          <ac:spMkLst>
            <pc:docMk/>
            <pc:sldMk cId="369301956" sldId="320"/>
            <ac:spMk id="33" creationId="{EE035D06-CD9A-4DB0-9D56-6C0D89F51982}"/>
          </ac:spMkLst>
        </pc:spChg>
        <pc:spChg chg="add mod">
          <ac:chgData name="Tiffany Nesbey" userId="0bcdd2ad-bec2-4764-bacd-164b66bd75b7" providerId="ADAL" clId="{2630A993-5BEE-4398-86A4-FAC786311CC0}" dt="2021-02-18T17:14:21.940" v="2815" actId="14100"/>
          <ac:spMkLst>
            <pc:docMk/>
            <pc:sldMk cId="369301956" sldId="320"/>
            <ac:spMk id="34" creationId="{13C93878-EF7A-4C0F-BA82-704E455DBEF7}"/>
          </ac:spMkLst>
        </pc:spChg>
        <pc:spChg chg="add mod">
          <ac:chgData name="Tiffany Nesbey" userId="0bcdd2ad-bec2-4764-bacd-164b66bd75b7" providerId="ADAL" clId="{2630A993-5BEE-4398-86A4-FAC786311CC0}" dt="2021-02-18T17:14:24.484" v="2817"/>
          <ac:spMkLst>
            <pc:docMk/>
            <pc:sldMk cId="369301956" sldId="320"/>
            <ac:spMk id="35" creationId="{AE4551AB-BB6E-4A23-AFE7-1F374799439B}"/>
          </ac:spMkLst>
        </pc:spChg>
        <pc:spChg chg="add mod">
          <ac:chgData name="Tiffany Nesbey" userId="0bcdd2ad-bec2-4764-bacd-164b66bd75b7" providerId="ADAL" clId="{2630A993-5BEE-4398-86A4-FAC786311CC0}" dt="2021-02-18T17:15:46.858" v="2838" actId="14100"/>
          <ac:spMkLst>
            <pc:docMk/>
            <pc:sldMk cId="369301956" sldId="320"/>
            <ac:spMk id="36" creationId="{473A6C6C-52FD-44F1-A9E7-34578101ADEC}"/>
          </ac:spMkLst>
        </pc:spChg>
        <pc:spChg chg="add mod">
          <ac:chgData name="Tiffany Nesbey" userId="0bcdd2ad-bec2-4764-bacd-164b66bd75b7" providerId="ADAL" clId="{2630A993-5BEE-4398-86A4-FAC786311CC0}" dt="2021-02-18T17:14:50.144" v="2822"/>
          <ac:spMkLst>
            <pc:docMk/>
            <pc:sldMk cId="369301956" sldId="320"/>
            <ac:spMk id="37" creationId="{6E7B51E8-FCC7-49E3-B3A3-5DA548E21366}"/>
          </ac:spMkLst>
        </pc:spChg>
        <pc:spChg chg="add mod">
          <ac:chgData name="Tiffany Nesbey" userId="0bcdd2ad-bec2-4764-bacd-164b66bd75b7" providerId="ADAL" clId="{2630A993-5BEE-4398-86A4-FAC786311CC0}" dt="2021-02-18T17:15:43.760" v="2837" actId="1076"/>
          <ac:spMkLst>
            <pc:docMk/>
            <pc:sldMk cId="369301956" sldId="320"/>
            <ac:spMk id="38" creationId="{BBC88C74-637D-4CBF-98CF-07540679510B}"/>
          </ac:spMkLst>
        </pc:spChg>
        <pc:spChg chg="add del mod">
          <ac:chgData name="Tiffany Nesbey" userId="0bcdd2ad-bec2-4764-bacd-164b66bd75b7" providerId="ADAL" clId="{2630A993-5BEE-4398-86A4-FAC786311CC0}" dt="2021-02-18T17:15:40.324" v="2836" actId="478"/>
          <ac:spMkLst>
            <pc:docMk/>
            <pc:sldMk cId="369301956" sldId="320"/>
            <ac:spMk id="39" creationId="{D553A3BF-7FFA-41E9-B746-DE95CEB2CB3E}"/>
          </ac:spMkLst>
        </pc:spChg>
        <pc:spChg chg="add mod">
          <ac:chgData name="Tiffany Nesbey" userId="0bcdd2ad-bec2-4764-bacd-164b66bd75b7" providerId="ADAL" clId="{2630A993-5BEE-4398-86A4-FAC786311CC0}" dt="2021-02-18T17:15:16.766" v="2829"/>
          <ac:spMkLst>
            <pc:docMk/>
            <pc:sldMk cId="369301956" sldId="320"/>
            <ac:spMk id="40" creationId="{0879748C-C759-4225-93D0-F9560505A4EA}"/>
          </ac:spMkLst>
        </pc:spChg>
        <pc:spChg chg="add mod">
          <ac:chgData name="Tiffany Nesbey" userId="0bcdd2ad-bec2-4764-bacd-164b66bd75b7" providerId="ADAL" clId="{2630A993-5BEE-4398-86A4-FAC786311CC0}" dt="2021-02-18T17:15:29.967" v="2832" actId="14100"/>
          <ac:spMkLst>
            <pc:docMk/>
            <pc:sldMk cId="369301956" sldId="320"/>
            <ac:spMk id="41" creationId="{4B545681-8407-4C3F-B471-1C6F644B325E}"/>
          </ac:spMkLst>
        </pc:spChg>
        <pc:spChg chg="add mod">
          <ac:chgData name="Tiffany Nesbey" userId="0bcdd2ad-bec2-4764-bacd-164b66bd75b7" providerId="ADAL" clId="{2630A993-5BEE-4398-86A4-FAC786311CC0}" dt="2021-02-18T17:15:36.365" v="2835" actId="1076"/>
          <ac:spMkLst>
            <pc:docMk/>
            <pc:sldMk cId="369301956" sldId="320"/>
            <ac:spMk id="42" creationId="{A77D0156-F7BA-4F61-84FD-F246F4FF4900}"/>
          </ac:spMkLst>
        </pc:spChg>
        <pc:picChg chg="add mod">
          <ac:chgData name="Tiffany Nesbey" userId="0bcdd2ad-bec2-4764-bacd-164b66bd75b7" providerId="ADAL" clId="{2630A993-5BEE-4398-86A4-FAC786311CC0}" dt="2021-02-18T17:09:54.319" v="2717" actId="14100"/>
          <ac:picMkLst>
            <pc:docMk/>
            <pc:sldMk cId="369301956" sldId="320"/>
            <ac:picMk id="5" creationId="{D3314F20-9ED5-4883-8FAF-9A211689A439}"/>
          </ac:picMkLst>
        </pc:picChg>
      </pc:sldChg>
      <pc:sldChg chg="modSp mod">
        <pc:chgData name="Tiffany Nesbey" userId="0bcdd2ad-bec2-4764-bacd-164b66bd75b7" providerId="ADAL" clId="{2630A993-5BEE-4398-86A4-FAC786311CC0}" dt="2021-03-03T19:01:52.295" v="4727" actId="14100"/>
        <pc:sldMkLst>
          <pc:docMk/>
          <pc:sldMk cId="1729091876" sldId="2624"/>
        </pc:sldMkLst>
        <pc:spChg chg="mod">
          <ac:chgData name="Tiffany Nesbey" userId="0bcdd2ad-bec2-4764-bacd-164b66bd75b7" providerId="ADAL" clId="{2630A993-5BEE-4398-86A4-FAC786311CC0}" dt="2021-03-03T19:01:52.295" v="4727" actId="14100"/>
          <ac:spMkLst>
            <pc:docMk/>
            <pc:sldMk cId="1729091876" sldId="2624"/>
            <ac:spMk id="7" creationId="{00000000-0000-0000-0000-000000000000}"/>
          </ac:spMkLst>
        </pc:spChg>
      </pc:sldChg>
      <pc:sldChg chg="addSp delSp modSp mod modNotesTx">
        <pc:chgData name="Tiffany Nesbey" userId="0bcdd2ad-bec2-4764-bacd-164b66bd75b7" providerId="ADAL" clId="{2630A993-5BEE-4398-86A4-FAC786311CC0}" dt="2021-02-18T12:54:45.707" v="128" actId="20577"/>
        <pc:sldMkLst>
          <pc:docMk/>
          <pc:sldMk cId="2336115780" sldId="2663"/>
        </pc:sldMkLst>
        <pc:picChg chg="add del">
          <ac:chgData name="Tiffany Nesbey" userId="0bcdd2ad-bec2-4764-bacd-164b66bd75b7" providerId="ADAL" clId="{2630A993-5BEE-4398-86A4-FAC786311CC0}" dt="2021-02-18T12:49:39.774" v="31"/>
          <ac:picMkLst>
            <pc:docMk/>
            <pc:sldMk cId="2336115780" sldId="2663"/>
            <ac:picMk id="3" creationId="{D0447258-3751-447D-AD4D-F42B0C982C4C}"/>
          </ac:picMkLst>
        </pc:picChg>
        <pc:picChg chg="mod">
          <ac:chgData name="Tiffany Nesbey" userId="0bcdd2ad-bec2-4764-bacd-164b66bd75b7" providerId="ADAL" clId="{2630A993-5BEE-4398-86A4-FAC786311CC0}" dt="2021-02-18T12:47:18.318" v="22" actId="14100"/>
          <ac:picMkLst>
            <pc:docMk/>
            <pc:sldMk cId="2336115780" sldId="2663"/>
            <ac:picMk id="7" creationId="{2862898A-92A3-4F76-888B-8AF7EB9362C7}"/>
          </ac:picMkLst>
        </pc:picChg>
        <pc:picChg chg="mod">
          <ac:chgData name="Tiffany Nesbey" userId="0bcdd2ad-bec2-4764-bacd-164b66bd75b7" providerId="ADAL" clId="{2630A993-5BEE-4398-86A4-FAC786311CC0}" dt="2021-02-18T12:47:26.615" v="24" actId="14100"/>
          <ac:picMkLst>
            <pc:docMk/>
            <pc:sldMk cId="2336115780" sldId="2663"/>
            <ac:picMk id="8" creationId="{6E7D8BB9-BF25-4380-8528-59FEA8644A66}"/>
          </ac:picMkLst>
        </pc:picChg>
        <pc:picChg chg="mod modCrop">
          <ac:chgData name="Tiffany Nesbey" userId="0bcdd2ad-bec2-4764-bacd-164b66bd75b7" providerId="ADAL" clId="{2630A993-5BEE-4398-86A4-FAC786311CC0}" dt="2021-02-18T12:50:23.624" v="43" actId="14100"/>
          <ac:picMkLst>
            <pc:docMk/>
            <pc:sldMk cId="2336115780" sldId="2663"/>
            <ac:picMk id="12" creationId="{F06486B5-B43E-4660-BE7E-7BA047A98052}"/>
          </ac:picMkLst>
        </pc:picChg>
        <pc:picChg chg="mod modCrop">
          <ac:chgData name="Tiffany Nesbey" userId="0bcdd2ad-bec2-4764-bacd-164b66bd75b7" providerId="ADAL" clId="{2630A993-5BEE-4398-86A4-FAC786311CC0}" dt="2021-02-18T12:48:06.030" v="29" actId="14100"/>
          <ac:picMkLst>
            <pc:docMk/>
            <pc:sldMk cId="2336115780" sldId="2663"/>
            <ac:picMk id="13" creationId="{2F73AEAE-CABC-4202-85C2-8252CBF1F5B0}"/>
          </ac:picMkLst>
        </pc:picChg>
        <pc:picChg chg="mod modCrop">
          <ac:chgData name="Tiffany Nesbey" userId="0bcdd2ad-bec2-4764-bacd-164b66bd75b7" providerId="ADAL" clId="{2630A993-5BEE-4398-86A4-FAC786311CC0}" dt="2021-02-18T12:47:23.240" v="23" actId="14100"/>
          <ac:picMkLst>
            <pc:docMk/>
            <pc:sldMk cId="2336115780" sldId="2663"/>
            <ac:picMk id="26" creationId="{93236434-3EEA-4A20-AA26-80C70EE35DD1}"/>
          </ac:picMkLst>
        </pc:picChg>
        <pc:picChg chg="mod">
          <ac:chgData name="Tiffany Nesbey" userId="0bcdd2ad-bec2-4764-bacd-164b66bd75b7" providerId="ADAL" clId="{2630A993-5BEE-4398-86A4-FAC786311CC0}" dt="2021-02-18T12:47:45.142" v="26" actId="14100"/>
          <ac:picMkLst>
            <pc:docMk/>
            <pc:sldMk cId="2336115780" sldId="2663"/>
            <ac:picMk id="42" creationId="{F4DD22C4-5C78-4D58-8ACD-155FBA2EC0DB}"/>
          </ac:picMkLst>
        </pc:picChg>
      </pc:sldChg>
      <pc:sldChg chg="modSp mod">
        <pc:chgData name="Tiffany Nesbey" userId="0bcdd2ad-bec2-4764-bacd-164b66bd75b7" providerId="ADAL" clId="{2630A993-5BEE-4398-86A4-FAC786311CC0}" dt="2021-03-03T15:49:12.363" v="3019" actId="207"/>
        <pc:sldMkLst>
          <pc:docMk/>
          <pc:sldMk cId="3542983949" sldId="2673"/>
        </pc:sldMkLst>
        <pc:spChg chg="mod">
          <ac:chgData name="Tiffany Nesbey" userId="0bcdd2ad-bec2-4764-bacd-164b66bd75b7" providerId="ADAL" clId="{2630A993-5BEE-4398-86A4-FAC786311CC0}" dt="2021-03-03T15:49:12.363" v="3019" actId="207"/>
          <ac:spMkLst>
            <pc:docMk/>
            <pc:sldMk cId="3542983949" sldId="2673"/>
            <ac:spMk id="5" creationId="{00000000-0000-0000-0000-000000000000}"/>
          </ac:spMkLst>
        </pc:spChg>
        <pc:graphicFrameChg chg="mod modGraphic">
          <ac:chgData name="Tiffany Nesbey" userId="0bcdd2ad-bec2-4764-bacd-164b66bd75b7" providerId="ADAL" clId="{2630A993-5BEE-4398-86A4-FAC786311CC0}" dt="2021-03-03T15:46:40.638" v="3018" actId="1076"/>
          <ac:graphicFrameMkLst>
            <pc:docMk/>
            <pc:sldMk cId="3542983949" sldId="2673"/>
            <ac:graphicFrameMk id="6" creationId="{E7433E40-BA13-492A-B3AE-F00527A2DACA}"/>
          </ac:graphicFrameMkLst>
        </pc:graphicFrameChg>
      </pc:sldChg>
      <pc:sldChg chg="addSp delSp modSp mod">
        <pc:chgData name="Tiffany Nesbey" userId="0bcdd2ad-bec2-4764-bacd-164b66bd75b7" providerId="ADAL" clId="{2630A993-5BEE-4398-86A4-FAC786311CC0}" dt="2021-02-18T16:50:08.955" v="1747" actId="20577"/>
        <pc:sldMkLst>
          <pc:docMk/>
          <pc:sldMk cId="672574747" sldId="2678"/>
        </pc:sldMkLst>
        <pc:spChg chg="mod">
          <ac:chgData name="Tiffany Nesbey" userId="0bcdd2ad-bec2-4764-bacd-164b66bd75b7" providerId="ADAL" clId="{2630A993-5BEE-4398-86A4-FAC786311CC0}" dt="2021-02-18T16:50:08.955" v="1747" actId="20577"/>
          <ac:spMkLst>
            <pc:docMk/>
            <pc:sldMk cId="672574747" sldId="2678"/>
            <ac:spMk id="2" creationId="{00000000-0000-0000-0000-000000000000}"/>
          </ac:spMkLst>
        </pc:spChg>
        <pc:spChg chg="mod">
          <ac:chgData name="Tiffany Nesbey" userId="0bcdd2ad-bec2-4764-bacd-164b66bd75b7" providerId="ADAL" clId="{2630A993-5BEE-4398-86A4-FAC786311CC0}" dt="2021-02-18T16:23:35.252" v="890" actId="20577"/>
          <ac:spMkLst>
            <pc:docMk/>
            <pc:sldMk cId="672574747" sldId="2678"/>
            <ac:spMk id="3" creationId="{00000000-0000-0000-0000-000000000000}"/>
          </ac:spMkLst>
        </pc:spChg>
        <pc:spChg chg="mod">
          <ac:chgData name="Tiffany Nesbey" userId="0bcdd2ad-bec2-4764-bacd-164b66bd75b7" providerId="ADAL" clId="{2630A993-5BEE-4398-86A4-FAC786311CC0}" dt="2021-02-18T16:07:59.649" v="625" actId="20577"/>
          <ac:spMkLst>
            <pc:docMk/>
            <pc:sldMk cId="672574747" sldId="2678"/>
            <ac:spMk id="4" creationId="{00000000-0000-0000-0000-000000000000}"/>
          </ac:spMkLst>
        </pc:spChg>
        <pc:spChg chg="del">
          <ac:chgData name="Tiffany Nesbey" userId="0bcdd2ad-bec2-4764-bacd-164b66bd75b7" providerId="ADAL" clId="{2630A993-5BEE-4398-86A4-FAC786311CC0}" dt="2021-02-18T16:20:54.234" v="838" actId="478"/>
          <ac:spMkLst>
            <pc:docMk/>
            <pc:sldMk cId="672574747" sldId="2678"/>
            <ac:spMk id="9" creationId="{00000000-0000-0000-0000-000000000000}"/>
          </ac:spMkLst>
        </pc:spChg>
        <pc:spChg chg="mod">
          <ac:chgData name="Tiffany Nesbey" userId="0bcdd2ad-bec2-4764-bacd-164b66bd75b7" providerId="ADAL" clId="{2630A993-5BEE-4398-86A4-FAC786311CC0}" dt="2021-02-18T16:24:20.646" v="909" actId="1076"/>
          <ac:spMkLst>
            <pc:docMk/>
            <pc:sldMk cId="672574747" sldId="2678"/>
            <ac:spMk id="10" creationId="{00000000-0000-0000-0000-000000000000}"/>
          </ac:spMkLst>
        </pc:spChg>
        <pc:spChg chg="del">
          <ac:chgData name="Tiffany Nesbey" userId="0bcdd2ad-bec2-4764-bacd-164b66bd75b7" providerId="ADAL" clId="{2630A993-5BEE-4398-86A4-FAC786311CC0}" dt="2021-02-18T16:21:03.559" v="840" actId="478"/>
          <ac:spMkLst>
            <pc:docMk/>
            <pc:sldMk cId="672574747" sldId="2678"/>
            <ac:spMk id="11" creationId="{00000000-0000-0000-0000-000000000000}"/>
          </ac:spMkLst>
        </pc:spChg>
        <pc:picChg chg="add mod modCrop">
          <ac:chgData name="Tiffany Nesbey" userId="0bcdd2ad-bec2-4764-bacd-164b66bd75b7" providerId="ADAL" clId="{2630A993-5BEE-4398-86A4-FAC786311CC0}" dt="2021-02-18T16:24:28.319" v="911" actId="1076"/>
          <ac:picMkLst>
            <pc:docMk/>
            <pc:sldMk cId="672574747" sldId="2678"/>
            <ac:picMk id="6" creationId="{9D8EADAF-D665-4D5C-9CB9-68A077159E98}"/>
          </ac:picMkLst>
        </pc:picChg>
        <pc:picChg chg="add mod">
          <ac:chgData name="Tiffany Nesbey" userId="0bcdd2ad-bec2-4764-bacd-164b66bd75b7" providerId="ADAL" clId="{2630A993-5BEE-4398-86A4-FAC786311CC0}" dt="2021-02-18T16:23:12.988" v="871" actId="207"/>
          <ac:picMkLst>
            <pc:docMk/>
            <pc:sldMk cId="672574747" sldId="2678"/>
            <ac:picMk id="8" creationId="{EC6B012E-482D-42B0-A83C-6FFF495EF1B1}"/>
          </ac:picMkLst>
        </pc:picChg>
        <pc:picChg chg="add mod">
          <ac:chgData name="Tiffany Nesbey" userId="0bcdd2ad-bec2-4764-bacd-164b66bd75b7" providerId="ADAL" clId="{2630A993-5BEE-4398-86A4-FAC786311CC0}" dt="2021-02-18T16:24:32.301" v="912" actId="1076"/>
          <ac:picMkLst>
            <pc:docMk/>
            <pc:sldMk cId="672574747" sldId="2678"/>
            <ac:picMk id="14" creationId="{D42FEF48-CDC2-4198-9EF7-C907C4FB4E22}"/>
          </ac:picMkLst>
        </pc:picChg>
      </pc:sldChg>
      <pc:sldChg chg="addSp delSp modSp mod modNotesTx">
        <pc:chgData name="Tiffany Nesbey" userId="0bcdd2ad-bec2-4764-bacd-164b66bd75b7" providerId="ADAL" clId="{2630A993-5BEE-4398-86A4-FAC786311CC0}" dt="2021-03-03T15:44:20.291" v="2995" actId="20577"/>
        <pc:sldMkLst>
          <pc:docMk/>
          <pc:sldMk cId="1844283594" sldId="2679"/>
        </pc:sldMkLst>
        <pc:spChg chg="mod">
          <ac:chgData name="Tiffany Nesbey" userId="0bcdd2ad-bec2-4764-bacd-164b66bd75b7" providerId="ADAL" clId="{2630A993-5BEE-4398-86A4-FAC786311CC0}" dt="2021-02-18T16:26:13.565" v="936" actId="20577"/>
          <ac:spMkLst>
            <pc:docMk/>
            <pc:sldMk cId="1844283594" sldId="2679"/>
            <ac:spMk id="2" creationId="{00000000-0000-0000-0000-000000000000}"/>
          </ac:spMkLst>
        </pc:spChg>
        <pc:spChg chg="mod">
          <ac:chgData name="Tiffany Nesbey" userId="0bcdd2ad-bec2-4764-bacd-164b66bd75b7" providerId="ADAL" clId="{2630A993-5BEE-4398-86A4-FAC786311CC0}" dt="2021-02-18T16:44:11.949" v="1557" actId="20577"/>
          <ac:spMkLst>
            <pc:docMk/>
            <pc:sldMk cId="1844283594" sldId="2679"/>
            <ac:spMk id="3" creationId="{00000000-0000-0000-0000-000000000000}"/>
          </ac:spMkLst>
        </pc:spChg>
        <pc:spChg chg="mod">
          <ac:chgData name="Tiffany Nesbey" userId="0bcdd2ad-bec2-4764-bacd-164b66bd75b7" providerId="ADAL" clId="{2630A993-5BEE-4398-86A4-FAC786311CC0}" dt="2021-02-18T16:26:19.790" v="952" actId="20577"/>
          <ac:spMkLst>
            <pc:docMk/>
            <pc:sldMk cId="1844283594" sldId="2679"/>
            <ac:spMk id="4" creationId="{00000000-0000-0000-0000-000000000000}"/>
          </ac:spMkLst>
        </pc:spChg>
        <pc:spChg chg="mod">
          <ac:chgData name="Tiffany Nesbey" userId="0bcdd2ad-bec2-4764-bacd-164b66bd75b7" providerId="ADAL" clId="{2630A993-5BEE-4398-86A4-FAC786311CC0}" dt="2021-02-18T16:40:02.448" v="1365" actId="14100"/>
          <ac:spMkLst>
            <pc:docMk/>
            <pc:sldMk cId="1844283594" sldId="2679"/>
            <ac:spMk id="5" creationId="{00000000-0000-0000-0000-000000000000}"/>
          </ac:spMkLst>
        </pc:spChg>
        <pc:spChg chg="mod">
          <ac:chgData name="Tiffany Nesbey" userId="0bcdd2ad-bec2-4764-bacd-164b66bd75b7" providerId="ADAL" clId="{2630A993-5BEE-4398-86A4-FAC786311CC0}" dt="2021-02-18T16:40:24.070" v="1369" actId="1076"/>
          <ac:spMkLst>
            <pc:docMk/>
            <pc:sldMk cId="1844283594" sldId="2679"/>
            <ac:spMk id="6" creationId="{00000000-0000-0000-0000-000000000000}"/>
          </ac:spMkLst>
        </pc:spChg>
        <pc:spChg chg="del">
          <ac:chgData name="Tiffany Nesbey" userId="0bcdd2ad-bec2-4764-bacd-164b66bd75b7" providerId="ADAL" clId="{2630A993-5BEE-4398-86A4-FAC786311CC0}" dt="2021-02-18T16:36:51.014" v="1359" actId="478"/>
          <ac:spMkLst>
            <pc:docMk/>
            <pc:sldMk cId="1844283594" sldId="2679"/>
            <ac:spMk id="7" creationId="{00000000-0000-0000-0000-000000000000}"/>
          </ac:spMkLst>
        </pc:spChg>
        <pc:spChg chg="add mod">
          <ac:chgData name="Tiffany Nesbey" userId="0bcdd2ad-bec2-4764-bacd-164b66bd75b7" providerId="ADAL" clId="{2630A993-5BEE-4398-86A4-FAC786311CC0}" dt="2021-03-03T15:44:20.291" v="2995" actId="20577"/>
          <ac:spMkLst>
            <pc:docMk/>
            <pc:sldMk cId="1844283594" sldId="2679"/>
            <ac:spMk id="7" creationId="{BF0E17D0-51E9-461F-8A7A-8C563651CF61}"/>
          </ac:spMkLst>
        </pc:spChg>
        <pc:spChg chg="del">
          <ac:chgData name="Tiffany Nesbey" userId="0bcdd2ad-bec2-4764-bacd-164b66bd75b7" providerId="ADAL" clId="{2630A993-5BEE-4398-86A4-FAC786311CC0}" dt="2021-02-18T16:40:05.465" v="1366" actId="478"/>
          <ac:spMkLst>
            <pc:docMk/>
            <pc:sldMk cId="1844283594" sldId="2679"/>
            <ac:spMk id="8" creationId="{00000000-0000-0000-0000-000000000000}"/>
          </ac:spMkLst>
        </pc:spChg>
        <pc:picChg chg="add mod modCrop">
          <ac:chgData name="Tiffany Nesbey" userId="0bcdd2ad-bec2-4764-bacd-164b66bd75b7" providerId="ADAL" clId="{2630A993-5BEE-4398-86A4-FAC786311CC0}" dt="2021-02-18T16:40:26.947" v="1370" actId="1076"/>
          <ac:picMkLst>
            <pc:docMk/>
            <pc:sldMk cId="1844283594" sldId="2679"/>
            <ac:picMk id="9" creationId="{C47D4A38-F1E4-488C-9A58-5D9C4238D998}"/>
          </ac:picMkLst>
        </pc:picChg>
        <pc:picChg chg="add mod">
          <ac:chgData name="Tiffany Nesbey" userId="0bcdd2ad-bec2-4764-bacd-164b66bd75b7" providerId="ADAL" clId="{2630A993-5BEE-4398-86A4-FAC786311CC0}" dt="2021-02-18T16:40:54.911" v="1377" actId="1076"/>
          <ac:picMkLst>
            <pc:docMk/>
            <pc:sldMk cId="1844283594" sldId="2679"/>
            <ac:picMk id="12" creationId="{55374B61-4151-4B69-B3CE-BBA130FECA3C}"/>
          </ac:picMkLst>
        </pc:picChg>
      </pc:sldChg>
      <pc:sldChg chg="addSp delSp modSp mod">
        <pc:chgData name="Tiffany Nesbey" userId="0bcdd2ad-bec2-4764-bacd-164b66bd75b7" providerId="ADAL" clId="{2630A993-5BEE-4398-86A4-FAC786311CC0}" dt="2021-02-18T17:05:05.777" v="2390" actId="20577"/>
        <pc:sldMkLst>
          <pc:docMk/>
          <pc:sldMk cId="126683878" sldId="2680"/>
        </pc:sldMkLst>
        <pc:spChg chg="mod">
          <ac:chgData name="Tiffany Nesbey" userId="0bcdd2ad-bec2-4764-bacd-164b66bd75b7" providerId="ADAL" clId="{2630A993-5BEE-4398-86A4-FAC786311CC0}" dt="2021-02-18T16:54:29.196" v="1798" actId="20577"/>
          <ac:spMkLst>
            <pc:docMk/>
            <pc:sldMk cId="126683878" sldId="2680"/>
            <ac:spMk id="2" creationId="{00000000-0000-0000-0000-000000000000}"/>
          </ac:spMkLst>
        </pc:spChg>
        <pc:spChg chg="mod">
          <ac:chgData name="Tiffany Nesbey" userId="0bcdd2ad-bec2-4764-bacd-164b66bd75b7" providerId="ADAL" clId="{2630A993-5BEE-4398-86A4-FAC786311CC0}" dt="2021-02-18T17:05:05.777" v="2390" actId="20577"/>
          <ac:spMkLst>
            <pc:docMk/>
            <pc:sldMk cId="126683878" sldId="2680"/>
            <ac:spMk id="3" creationId="{00000000-0000-0000-0000-000000000000}"/>
          </ac:spMkLst>
        </pc:spChg>
        <pc:spChg chg="mod">
          <ac:chgData name="Tiffany Nesbey" userId="0bcdd2ad-bec2-4764-bacd-164b66bd75b7" providerId="ADAL" clId="{2630A993-5BEE-4398-86A4-FAC786311CC0}" dt="2021-02-18T17:03:23.186" v="2320" actId="20577"/>
          <ac:spMkLst>
            <pc:docMk/>
            <pc:sldMk cId="126683878" sldId="2680"/>
            <ac:spMk id="4" creationId="{00000000-0000-0000-0000-000000000000}"/>
          </ac:spMkLst>
        </pc:spChg>
        <pc:spChg chg="del">
          <ac:chgData name="Tiffany Nesbey" userId="0bcdd2ad-bec2-4764-bacd-164b66bd75b7" providerId="ADAL" clId="{2630A993-5BEE-4398-86A4-FAC786311CC0}" dt="2021-02-18T17:02:19.998" v="2304" actId="478"/>
          <ac:spMkLst>
            <pc:docMk/>
            <pc:sldMk cId="126683878" sldId="2680"/>
            <ac:spMk id="9" creationId="{00000000-0000-0000-0000-000000000000}"/>
          </ac:spMkLst>
        </pc:spChg>
        <pc:spChg chg="del">
          <ac:chgData name="Tiffany Nesbey" userId="0bcdd2ad-bec2-4764-bacd-164b66bd75b7" providerId="ADAL" clId="{2630A993-5BEE-4398-86A4-FAC786311CC0}" dt="2021-02-18T17:02:22.670" v="2305" actId="478"/>
          <ac:spMkLst>
            <pc:docMk/>
            <pc:sldMk cId="126683878" sldId="2680"/>
            <ac:spMk id="10" creationId="{00000000-0000-0000-0000-000000000000}"/>
          </ac:spMkLst>
        </pc:spChg>
        <pc:spChg chg="del">
          <ac:chgData name="Tiffany Nesbey" userId="0bcdd2ad-bec2-4764-bacd-164b66bd75b7" providerId="ADAL" clId="{2630A993-5BEE-4398-86A4-FAC786311CC0}" dt="2021-02-18T17:02:26.031" v="2306" actId="478"/>
          <ac:spMkLst>
            <pc:docMk/>
            <pc:sldMk cId="126683878" sldId="2680"/>
            <ac:spMk id="11" creationId="{00000000-0000-0000-0000-000000000000}"/>
          </ac:spMkLst>
        </pc:spChg>
        <pc:picChg chg="add mod">
          <ac:chgData name="Tiffany Nesbey" userId="0bcdd2ad-bec2-4764-bacd-164b66bd75b7" providerId="ADAL" clId="{2630A993-5BEE-4398-86A4-FAC786311CC0}" dt="2021-02-18T17:03:16.440" v="2313" actId="1076"/>
          <ac:picMkLst>
            <pc:docMk/>
            <pc:sldMk cId="126683878" sldId="2680"/>
            <ac:picMk id="7" creationId="{6CEF0309-8F51-49C4-89D9-A0245690303E}"/>
          </ac:picMkLst>
        </pc:picChg>
      </pc:sldChg>
      <pc:sldChg chg="addSp delSp modSp add mod">
        <pc:chgData name="Tiffany Nesbey" userId="0bcdd2ad-bec2-4764-bacd-164b66bd75b7" providerId="ADAL" clId="{2630A993-5BEE-4398-86A4-FAC786311CC0}" dt="2021-03-03T15:59:58.978" v="3607" actId="14100"/>
        <pc:sldMkLst>
          <pc:docMk/>
          <pc:sldMk cId="2510382878" sldId="2681"/>
        </pc:sldMkLst>
        <pc:spChg chg="mod">
          <ac:chgData name="Tiffany Nesbey" userId="0bcdd2ad-bec2-4764-bacd-164b66bd75b7" providerId="ADAL" clId="{2630A993-5BEE-4398-86A4-FAC786311CC0}" dt="2021-03-03T15:56:23.562" v="3433" actId="20577"/>
          <ac:spMkLst>
            <pc:docMk/>
            <pc:sldMk cId="2510382878" sldId="2681"/>
            <ac:spMk id="2" creationId="{00000000-0000-0000-0000-000000000000}"/>
          </ac:spMkLst>
        </pc:spChg>
        <pc:spChg chg="mod">
          <ac:chgData name="Tiffany Nesbey" userId="0bcdd2ad-bec2-4764-bacd-164b66bd75b7" providerId="ADAL" clId="{2630A993-5BEE-4398-86A4-FAC786311CC0}" dt="2021-03-03T15:57:29.590" v="3593" actId="20577"/>
          <ac:spMkLst>
            <pc:docMk/>
            <pc:sldMk cId="2510382878" sldId="2681"/>
            <ac:spMk id="3" creationId="{00000000-0000-0000-0000-000000000000}"/>
          </ac:spMkLst>
        </pc:spChg>
        <pc:spChg chg="mod">
          <ac:chgData name="Tiffany Nesbey" userId="0bcdd2ad-bec2-4764-bacd-164b66bd75b7" providerId="ADAL" clId="{2630A993-5BEE-4398-86A4-FAC786311CC0}" dt="2021-03-03T15:51:18.705" v="3062" actId="20577"/>
          <ac:spMkLst>
            <pc:docMk/>
            <pc:sldMk cId="2510382878" sldId="2681"/>
            <ac:spMk id="4" creationId="{00000000-0000-0000-0000-000000000000}"/>
          </ac:spMkLst>
        </pc:spChg>
        <pc:spChg chg="mod">
          <ac:chgData name="Tiffany Nesbey" userId="0bcdd2ad-bec2-4764-bacd-164b66bd75b7" providerId="ADAL" clId="{2630A993-5BEE-4398-86A4-FAC786311CC0}" dt="2021-03-03T15:49:28.640" v="3021" actId="207"/>
          <ac:spMkLst>
            <pc:docMk/>
            <pc:sldMk cId="2510382878" sldId="2681"/>
            <ac:spMk id="5" creationId="{00000000-0000-0000-0000-000000000000}"/>
          </ac:spMkLst>
        </pc:spChg>
        <pc:spChg chg="add mod">
          <ac:chgData name="Tiffany Nesbey" userId="0bcdd2ad-bec2-4764-bacd-164b66bd75b7" providerId="ADAL" clId="{2630A993-5BEE-4398-86A4-FAC786311CC0}" dt="2021-03-03T15:59:45.465" v="3604" actId="14100"/>
          <ac:spMkLst>
            <pc:docMk/>
            <pc:sldMk cId="2510382878" sldId="2681"/>
            <ac:spMk id="13" creationId="{AD711030-E10B-41DF-867A-8AE6D6851F45}"/>
          </ac:spMkLst>
        </pc:spChg>
        <pc:spChg chg="add mod">
          <ac:chgData name="Tiffany Nesbey" userId="0bcdd2ad-bec2-4764-bacd-164b66bd75b7" providerId="ADAL" clId="{2630A993-5BEE-4398-86A4-FAC786311CC0}" dt="2021-03-03T15:59:58.978" v="3607" actId="14100"/>
          <ac:spMkLst>
            <pc:docMk/>
            <pc:sldMk cId="2510382878" sldId="2681"/>
            <ac:spMk id="14" creationId="{714B582E-CBAB-4E34-8662-B73828921682}"/>
          </ac:spMkLst>
        </pc:spChg>
        <pc:picChg chg="del">
          <ac:chgData name="Tiffany Nesbey" userId="0bcdd2ad-bec2-4764-bacd-164b66bd75b7" providerId="ADAL" clId="{2630A993-5BEE-4398-86A4-FAC786311CC0}" dt="2021-03-03T15:49:30.948" v="3022" actId="478"/>
          <ac:picMkLst>
            <pc:docMk/>
            <pc:sldMk cId="2510382878" sldId="2681"/>
            <ac:picMk id="7" creationId="{EB925861-E7F4-476C-9E22-DE153F685FC7}"/>
          </ac:picMkLst>
        </pc:picChg>
        <pc:picChg chg="add mod">
          <ac:chgData name="Tiffany Nesbey" userId="0bcdd2ad-bec2-4764-bacd-164b66bd75b7" providerId="ADAL" clId="{2630A993-5BEE-4398-86A4-FAC786311CC0}" dt="2021-03-03T15:50:54.661" v="3031" actId="1076"/>
          <ac:picMkLst>
            <pc:docMk/>
            <pc:sldMk cId="2510382878" sldId="2681"/>
            <ac:picMk id="8" creationId="{71FD6632-072B-4270-B911-5F5C766DC178}"/>
          </ac:picMkLst>
        </pc:picChg>
        <pc:picChg chg="add mod modCrop">
          <ac:chgData name="Tiffany Nesbey" userId="0bcdd2ad-bec2-4764-bacd-164b66bd75b7" providerId="ADAL" clId="{2630A993-5BEE-4398-86A4-FAC786311CC0}" dt="2021-03-03T15:58:57.772" v="3601" actId="1076"/>
          <ac:picMkLst>
            <pc:docMk/>
            <pc:sldMk cId="2510382878" sldId="2681"/>
            <ac:picMk id="9" creationId="{BCF8A931-B9F4-410B-B528-3C30291CC463}"/>
          </ac:picMkLst>
        </pc:picChg>
      </pc:sldChg>
      <pc:sldChg chg="modSp add mod ord modNotesTx">
        <pc:chgData name="Tiffany Nesbey" userId="0bcdd2ad-bec2-4764-bacd-164b66bd75b7" providerId="ADAL" clId="{2630A993-5BEE-4398-86A4-FAC786311CC0}" dt="2021-03-03T16:04:48.370" v="3658" actId="20577"/>
        <pc:sldMkLst>
          <pc:docMk/>
          <pc:sldMk cId="913781852" sldId="2682"/>
        </pc:sldMkLst>
        <pc:spChg chg="mod">
          <ac:chgData name="Tiffany Nesbey" userId="0bcdd2ad-bec2-4764-bacd-164b66bd75b7" providerId="ADAL" clId="{2630A993-5BEE-4398-86A4-FAC786311CC0}" dt="2021-03-03T16:03:49.927" v="3639" actId="20577"/>
          <ac:spMkLst>
            <pc:docMk/>
            <pc:sldMk cId="913781852" sldId="2682"/>
            <ac:spMk id="2" creationId="{00000000-0000-0000-0000-000000000000}"/>
          </ac:spMkLst>
        </pc:spChg>
        <pc:spChg chg="mod">
          <ac:chgData name="Tiffany Nesbey" userId="0bcdd2ad-bec2-4764-bacd-164b66bd75b7" providerId="ADAL" clId="{2630A993-5BEE-4398-86A4-FAC786311CC0}" dt="2021-03-03T16:03:13.690" v="3612" actId="20577"/>
          <ac:spMkLst>
            <pc:docMk/>
            <pc:sldMk cId="913781852" sldId="2682"/>
            <ac:spMk id="6" creationId="{00000000-0000-0000-0000-000000000000}"/>
          </ac:spMkLst>
        </pc:spChg>
        <pc:spChg chg="mod">
          <ac:chgData name="Tiffany Nesbey" userId="0bcdd2ad-bec2-4764-bacd-164b66bd75b7" providerId="ADAL" clId="{2630A993-5BEE-4398-86A4-FAC786311CC0}" dt="2021-03-03T16:03:10.958" v="3611" actId="14100"/>
          <ac:spMkLst>
            <pc:docMk/>
            <pc:sldMk cId="913781852" sldId="2682"/>
            <ac:spMk id="7" creationId="{00000000-0000-0000-0000-000000000000}"/>
          </ac:spMkLst>
        </pc:spChg>
        <pc:picChg chg="mod">
          <ac:chgData name="Tiffany Nesbey" userId="0bcdd2ad-bec2-4764-bacd-164b66bd75b7" providerId="ADAL" clId="{2630A993-5BEE-4398-86A4-FAC786311CC0}" dt="2021-03-03T16:04:36.261" v="3644" actId="14100"/>
          <ac:picMkLst>
            <pc:docMk/>
            <pc:sldMk cId="913781852" sldId="2682"/>
            <ac:picMk id="3" creationId="{00000000-0000-0000-0000-000000000000}"/>
          </ac:picMkLst>
        </pc:picChg>
      </pc:sldChg>
      <pc:sldChg chg="addSp modSp mod modNotesTx">
        <pc:chgData name="Tiffany Nesbey" userId="0bcdd2ad-bec2-4764-bacd-164b66bd75b7" providerId="ADAL" clId="{2630A993-5BEE-4398-86A4-FAC786311CC0}" dt="2021-03-03T17:27:39.303" v="3877" actId="1076"/>
        <pc:sldMkLst>
          <pc:docMk/>
          <pc:sldMk cId="3812622844" sldId="2683"/>
        </pc:sldMkLst>
        <pc:spChg chg="mod">
          <ac:chgData name="Tiffany Nesbey" userId="0bcdd2ad-bec2-4764-bacd-164b66bd75b7" providerId="ADAL" clId="{2630A993-5BEE-4398-86A4-FAC786311CC0}" dt="2021-03-03T17:24:45.319" v="3786" actId="1076"/>
          <ac:spMkLst>
            <pc:docMk/>
            <pc:sldMk cId="3812622844" sldId="2683"/>
            <ac:spMk id="2" creationId="{00000000-0000-0000-0000-000000000000}"/>
          </ac:spMkLst>
        </pc:spChg>
        <pc:spChg chg="mod">
          <ac:chgData name="Tiffany Nesbey" userId="0bcdd2ad-bec2-4764-bacd-164b66bd75b7" providerId="ADAL" clId="{2630A993-5BEE-4398-86A4-FAC786311CC0}" dt="2021-03-03T17:26:22.267" v="3872" actId="1076"/>
          <ac:spMkLst>
            <pc:docMk/>
            <pc:sldMk cId="3812622844" sldId="2683"/>
            <ac:spMk id="3" creationId="{00000000-0000-0000-0000-000000000000}"/>
          </ac:spMkLst>
        </pc:spChg>
        <pc:spChg chg="mod">
          <ac:chgData name="Tiffany Nesbey" userId="0bcdd2ad-bec2-4764-bacd-164b66bd75b7" providerId="ADAL" clId="{2630A993-5BEE-4398-86A4-FAC786311CC0}" dt="2021-03-03T17:24:39.454" v="3785" actId="1076"/>
          <ac:spMkLst>
            <pc:docMk/>
            <pc:sldMk cId="3812622844" sldId="2683"/>
            <ac:spMk id="4" creationId="{00000000-0000-0000-0000-000000000000}"/>
          </ac:spMkLst>
        </pc:spChg>
        <pc:picChg chg="add mod">
          <ac:chgData name="Tiffany Nesbey" userId="0bcdd2ad-bec2-4764-bacd-164b66bd75b7" providerId="ADAL" clId="{2630A993-5BEE-4398-86A4-FAC786311CC0}" dt="2021-03-03T17:27:39.303" v="3877" actId="1076"/>
          <ac:picMkLst>
            <pc:docMk/>
            <pc:sldMk cId="3812622844" sldId="2683"/>
            <ac:picMk id="7" creationId="{8A3254AB-0D74-4B41-B393-B4A69EBB9480}"/>
          </ac:picMkLst>
        </pc:picChg>
      </pc:sldChg>
      <pc:sldChg chg="addSp delSp modSp new del mod setBg">
        <pc:chgData name="Tiffany Nesbey" userId="0bcdd2ad-bec2-4764-bacd-164b66bd75b7" providerId="ADAL" clId="{2630A993-5BEE-4398-86A4-FAC786311CC0}" dt="2021-03-03T18:26:40.786" v="4081" actId="47"/>
        <pc:sldMkLst>
          <pc:docMk/>
          <pc:sldMk cId="4129967814" sldId="2684"/>
        </pc:sldMkLst>
        <pc:spChg chg="mod">
          <ac:chgData name="Tiffany Nesbey" userId="0bcdd2ad-bec2-4764-bacd-164b66bd75b7" providerId="ADAL" clId="{2630A993-5BEE-4398-86A4-FAC786311CC0}" dt="2021-03-03T18:24:45.266" v="4000" actId="6549"/>
          <ac:spMkLst>
            <pc:docMk/>
            <pc:sldMk cId="4129967814" sldId="2684"/>
            <ac:spMk id="2" creationId="{5883FB3A-F365-44BF-BF9F-1B19FEC6E4AC}"/>
          </ac:spMkLst>
        </pc:spChg>
        <pc:spChg chg="del">
          <ac:chgData name="Tiffany Nesbey" userId="0bcdd2ad-bec2-4764-bacd-164b66bd75b7" providerId="ADAL" clId="{2630A993-5BEE-4398-86A4-FAC786311CC0}" dt="2021-03-03T18:17:17.619" v="3956"/>
          <ac:spMkLst>
            <pc:docMk/>
            <pc:sldMk cId="4129967814" sldId="2684"/>
            <ac:spMk id="3" creationId="{D56F7012-2EED-44D1-948C-7BAB5F17F57E}"/>
          </ac:spMkLst>
        </pc:spChg>
        <pc:spChg chg="add del mod">
          <ac:chgData name="Tiffany Nesbey" userId="0bcdd2ad-bec2-4764-bacd-164b66bd75b7" providerId="ADAL" clId="{2630A993-5BEE-4398-86A4-FAC786311CC0}" dt="2021-03-03T18:24:08.114" v="3994" actId="478"/>
          <ac:spMkLst>
            <pc:docMk/>
            <pc:sldMk cId="4129967814" sldId="2684"/>
            <ac:spMk id="6" creationId="{F347F471-DD0E-4911-8BCE-7714EFBF5AC6}"/>
          </ac:spMkLst>
        </pc:spChg>
        <pc:spChg chg="add del mod">
          <ac:chgData name="Tiffany Nesbey" userId="0bcdd2ad-bec2-4764-bacd-164b66bd75b7" providerId="ADAL" clId="{2630A993-5BEE-4398-86A4-FAC786311CC0}" dt="2021-03-03T18:24:23.357" v="3997" actId="478"/>
          <ac:spMkLst>
            <pc:docMk/>
            <pc:sldMk cId="4129967814" sldId="2684"/>
            <ac:spMk id="9" creationId="{8726B714-D68B-47A4-9098-8014F7F9A7C0}"/>
          </ac:spMkLst>
        </pc:spChg>
        <pc:spChg chg="add">
          <ac:chgData name="Tiffany Nesbey" userId="0bcdd2ad-bec2-4764-bacd-164b66bd75b7" providerId="ADAL" clId="{2630A993-5BEE-4398-86A4-FAC786311CC0}" dt="2021-03-03T18:24:31.337" v="3998" actId="26606"/>
          <ac:spMkLst>
            <pc:docMk/>
            <pc:sldMk cId="4129967814" sldId="2684"/>
            <ac:spMk id="12" creationId="{1707FC24-6981-43D9-B525-C7832BA22463}"/>
          </ac:spMkLst>
        </pc:spChg>
        <pc:picChg chg="add del mod">
          <ac:chgData name="Tiffany Nesbey" userId="0bcdd2ad-bec2-4764-bacd-164b66bd75b7" providerId="ADAL" clId="{2630A993-5BEE-4398-86A4-FAC786311CC0}" dt="2021-03-03T18:24:20.422" v="3996" actId="478"/>
          <ac:picMkLst>
            <pc:docMk/>
            <pc:sldMk cId="4129967814" sldId="2684"/>
            <ac:picMk id="4" creationId="{95FC9BAD-5095-4244-9264-4B8209477BBB}"/>
          </ac:picMkLst>
        </pc:picChg>
        <pc:picChg chg="add mod">
          <ac:chgData name="Tiffany Nesbey" userId="0bcdd2ad-bec2-4764-bacd-164b66bd75b7" providerId="ADAL" clId="{2630A993-5BEE-4398-86A4-FAC786311CC0}" dt="2021-03-03T18:24:38.771" v="3999" actId="27614"/>
          <ac:picMkLst>
            <pc:docMk/>
            <pc:sldMk cId="4129967814" sldId="2684"/>
            <ac:picMk id="7" creationId="{8D1D5D08-5D22-4871-8118-E878AF01E63B}"/>
          </ac:picMkLst>
        </pc:picChg>
      </pc:sldChg>
      <pc:sldChg chg="addSp delSp modSp add del mod">
        <pc:chgData name="Tiffany Nesbey" userId="0bcdd2ad-bec2-4764-bacd-164b66bd75b7" providerId="ADAL" clId="{2630A993-5BEE-4398-86A4-FAC786311CC0}" dt="2021-03-03T18:19:38.588" v="3970" actId="47"/>
        <pc:sldMkLst>
          <pc:docMk/>
          <pc:sldMk cId="453986832" sldId="2685"/>
        </pc:sldMkLst>
        <pc:spChg chg="add del mod">
          <ac:chgData name="Tiffany Nesbey" userId="0bcdd2ad-bec2-4764-bacd-164b66bd75b7" providerId="ADAL" clId="{2630A993-5BEE-4398-86A4-FAC786311CC0}" dt="2021-03-03T18:18:40.652" v="3966"/>
          <ac:spMkLst>
            <pc:docMk/>
            <pc:sldMk cId="453986832" sldId="2685"/>
            <ac:spMk id="5" creationId="{FC3207B2-8A9B-4506-87F1-8DBB0EEBE954}"/>
          </ac:spMkLst>
        </pc:spChg>
        <pc:picChg chg="del mod">
          <ac:chgData name="Tiffany Nesbey" userId="0bcdd2ad-bec2-4764-bacd-164b66bd75b7" providerId="ADAL" clId="{2630A993-5BEE-4398-86A4-FAC786311CC0}" dt="2021-03-03T18:18:37.384" v="3965" actId="478"/>
          <ac:picMkLst>
            <pc:docMk/>
            <pc:sldMk cId="453986832" sldId="2685"/>
            <ac:picMk id="4" creationId="{95FC9BAD-5095-4244-9264-4B8209477BBB}"/>
          </ac:picMkLst>
        </pc:picChg>
        <pc:picChg chg="add mod">
          <ac:chgData name="Tiffany Nesbey" userId="0bcdd2ad-bec2-4764-bacd-164b66bd75b7" providerId="ADAL" clId="{2630A993-5BEE-4398-86A4-FAC786311CC0}" dt="2021-03-03T18:18:40.652" v="3966"/>
          <ac:picMkLst>
            <pc:docMk/>
            <pc:sldMk cId="453986832" sldId="2685"/>
            <ac:picMk id="6" creationId="{FA622CAC-9587-46A3-96D9-03F14C3E6733}"/>
          </ac:picMkLst>
        </pc:picChg>
      </pc:sldChg>
      <pc:sldChg chg="modSp add del mod">
        <pc:chgData name="Tiffany Nesbey" userId="0bcdd2ad-bec2-4764-bacd-164b66bd75b7" providerId="ADAL" clId="{2630A993-5BEE-4398-86A4-FAC786311CC0}" dt="2021-03-03T18:26:41.696" v="4083" actId="47"/>
        <pc:sldMkLst>
          <pc:docMk/>
          <pc:sldMk cId="3967811852" sldId="2686"/>
        </pc:sldMkLst>
        <pc:picChg chg="mod">
          <ac:chgData name="Tiffany Nesbey" userId="0bcdd2ad-bec2-4764-bacd-164b66bd75b7" providerId="ADAL" clId="{2630A993-5BEE-4398-86A4-FAC786311CC0}" dt="2021-03-03T18:23:00.263" v="3989" actId="1076"/>
          <ac:picMkLst>
            <pc:docMk/>
            <pc:sldMk cId="3967811852" sldId="2686"/>
            <ac:picMk id="4" creationId="{95FC9BAD-5095-4244-9264-4B8209477BBB}"/>
          </ac:picMkLst>
        </pc:picChg>
      </pc:sldChg>
      <pc:sldChg chg="modSp add del mod">
        <pc:chgData name="Tiffany Nesbey" userId="0bcdd2ad-bec2-4764-bacd-164b66bd75b7" providerId="ADAL" clId="{2630A993-5BEE-4398-86A4-FAC786311CC0}" dt="2021-03-03T18:26:41.846" v="4084" actId="47"/>
        <pc:sldMkLst>
          <pc:docMk/>
          <pc:sldMk cId="168930214" sldId="2687"/>
        </pc:sldMkLst>
        <pc:picChg chg="mod">
          <ac:chgData name="Tiffany Nesbey" userId="0bcdd2ad-bec2-4764-bacd-164b66bd75b7" providerId="ADAL" clId="{2630A993-5BEE-4398-86A4-FAC786311CC0}" dt="2021-03-03T18:22:57.934" v="3988" actId="1076"/>
          <ac:picMkLst>
            <pc:docMk/>
            <pc:sldMk cId="168930214" sldId="2687"/>
            <ac:picMk id="4" creationId="{95FC9BAD-5095-4244-9264-4B8209477BBB}"/>
          </ac:picMkLst>
        </pc:picChg>
      </pc:sldChg>
      <pc:sldChg chg="modSp add del mod">
        <pc:chgData name="Tiffany Nesbey" userId="0bcdd2ad-bec2-4764-bacd-164b66bd75b7" providerId="ADAL" clId="{2630A993-5BEE-4398-86A4-FAC786311CC0}" dt="2021-03-03T18:26:42.013" v="4085" actId="47"/>
        <pc:sldMkLst>
          <pc:docMk/>
          <pc:sldMk cId="3965145659" sldId="2688"/>
        </pc:sldMkLst>
        <pc:picChg chg="mod">
          <ac:chgData name="Tiffany Nesbey" userId="0bcdd2ad-bec2-4764-bacd-164b66bd75b7" providerId="ADAL" clId="{2630A993-5BEE-4398-86A4-FAC786311CC0}" dt="2021-03-03T18:22:52.844" v="3987" actId="1076"/>
          <ac:picMkLst>
            <pc:docMk/>
            <pc:sldMk cId="3965145659" sldId="2688"/>
            <ac:picMk id="4" creationId="{95FC9BAD-5095-4244-9264-4B8209477BBB}"/>
          </ac:picMkLst>
        </pc:picChg>
      </pc:sldChg>
      <pc:sldChg chg="modSp add del mod">
        <pc:chgData name="Tiffany Nesbey" userId="0bcdd2ad-bec2-4764-bacd-164b66bd75b7" providerId="ADAL" clId="{2630A993-5BEE-4398-86A4-FAC786311CC0}" dt="2021-03-03T18:26:42.216" v="4086" actId="47"/>
        <pc:sldMkLst>
          <pc:docMk/>
          <pc:sldMk cId="3061734033" sldId="2689"/>
        </pc:sldMkLst>
        <pc:picChg chg="mod">
          <ac:chgData name="Tiffany Nesbey" userId="0bcdd2ad-bec2-4764-bacd-164b66bd75b7" providerId="ADAL" clId="{2630A993-5BEE-4398-86A4-FAC786311CC0}" dt="2021-03-03T18:22:50.828" v="3986" actId="1076"/>
          <ac:picMkLst>
            <pc:docMk/>
            <pc:sldMk cId="3061734033" sldId="2689"/>
            <ac:picMk id="4" creationId="{95FC9BAD-5095-4244-9264-4B8209477BBB}"/>
          </ac:picMkLst>
        </pc:picChg>
      </pc:sldChg>
      <pc:sldChg chg="modSp add del mod">
        <pc:chgData name="Tiffany Nesbey" userId="0bcdd2ad-bec2-4764-bacd-164b66bd75b7" providerId="ADAL" clId="{2630A993-5BEE-4398-86A4-FAC786311CC0}" dt="2021-03-03T18:26:42.351" v="4087" actId="47"/>
        <pc:sldMkLst>
          <pc:docMk/>
          <pc:sldMk cId="2607126523" sldId="2690"/>
        </pc:sldMkLst>
        <pc:picChg chg="mod">
          <ac:chgData name="Tiffany Nesbey" userId="0bcdd2ad-bec2-4764-bacd-164b66bd75b7" providerId="ADAL" clId="{2630A993-5BEE-4398-86A4-FAC786311CC0}" dt="2021-03-03T18:22:44.942" v="3985" actId="1076"/>
          <ac:picMkLst>
            <pc:docMk/>
            <pc:sldMk cId="2607126523" sldId="2690"/>
            <ac:picMk id="4" creationId="{95FC9BAD-5095-4244-9264-4B8209477BBB}"/>
          </ac:picMkLst>
        </pc:picChg>
      </pc:sldChg>
      <pc:sldChg chg="modSp add del mod">
        <pc:chgData name="Tiffany Nesbey" userId="0bcdd2ad-bec2-4764-bacd-164b66bd75b7" providerId="ADAL" clId="{2630A993-5BEE-4398-86A4-FAC786311CC0}" dt="2021-03-03T18:26:41.341" v="4082" actId="47"/>
        <pc:sldMkLst>
          <pc:docMk/>
          <pc:sldMk cId="4225323244" sldId="2691"/>
        </pc:sldMkLst>
        <pc:picChg chg="mod">
          <ac:chgData name="Tiffany Nesbey" userId="0bcdd2ad-bec2-4764-bacd-164b66bd75b7" providerId="ADAL" clId="{2630A993-5BEE-4398-86A4-FAC786311CC0}" dt="2021-03-03T18:23:04.194" v="3990" actId="1076"/>
          <ac:picMkLst>
            <pc:docMk/>
            <pc:sldMk cId="4225323244" sldId="2691"/>
            <ac:picMk id="4" creationId="{95FC9BAD-5095-4244-9264-4B8209477BBB}"/>
          </ac:picMkLst>
        </pc:picChg>
      </pc:sldChg>
      <pc:sldChg chg="modSp add del mod">
        <pc:chgData name="Tiffany Nesbey" userId="0bcdd2ad-bec2-4764-bacd-164b66bd75b7" providerId="ADAL" clId="{2630A993-5BEE-4398-86A4-FAC786311CC0}" dt="2021-03-03T18:26:42.532" v="4088" actId="47"/>
        <pc:sldMkLst>
          <pc:docMk/>
          <pc:sldMk cId="4126466543" sldId="2692"/>
        </pc:sldMkLst>
        <pc:picChg chg="mod">
          <ac:chgData name="Tiffany Nesbey" userId="0bcdd2ad-bec2-4764-bacd-164b66bd75b7" providerId="ADAL" clId="{2630A993-5BEE-4398-86A4-FAC786311CC0}" dt="2021-03-03T18:22:39.844" v="3984" actId="1076"/>
          <ac:picMkLst>
            <pc:docMk/>
            <pc:sldMk cId="4126466543" sldId="2692"/>
            <ac:picMk id="4" creationId="{95FC9BAD-5095-4244-9264-4B8209477BBB}"/>
          </ac:picMkLst>
        </pc:picChg>
      </pc:sldChg>
      <pc:sldChg chg="modSp add del mod">
        <pc:chgData name="Tiffany Nesbey" userId="0bcdd2ad-bec2-4764-bacd-164b66bd75b7" providerId="ADAL" clId="{2630A993-5BEE-4398-86A4-FAC786311CC0}" dt="2021-03-03T18:26:42.691" v="4089" actId="47"/>
        <pc:sldMkLst>
          <pc:docMk/>
          <pc:sldMk cId="3922244861" sldId="2693"/>
        </pc:sldMkLst>
        <pc:picChg chg="mod">
          <ac:chgData name="Tiffany Nesbey" userId="0bcdd2ad-bec2-4764-bacd-164b66bd75b7" providerId="ADAL" clId="{2630A993-5BEE-4398-86A4-FAC786311CC0}" dt="2021-03-03T18:22:35.936" v="3983" actId="1076"/>
          <ac:picMkLst>
            <pc:docMk/>
            <pc:sldMk cId="3922244861" sldId="2693"/>
            <ac:picMk id="4" creationId="{95FC9BAD-5095-4244-9264-4B8209477BBB}"/>
          </ac:picMkLst>
        </pc:picChg>
      </pc:sldChg>
      <pc:sldChg chg="modSp add del mod">
        <pc:chgData name="Tiffany Nesbey" userId="0bcdd2ad-bec2-4764-bacd-164b66bd75b7" providerId="ADAL" clId="{2630A993-5BEE-4398-86A4-FAC786311CC0}" dt="2021-03-03T18:26:42.837" v="4090" actId="47"/>
        <pc:sldMkLst>
          <pc:docMk/>
          <pc:sldMk cId="3567944537" sldId="2694"/>
        </pc:sldMkLst>
        <pc:picChg chg="mod">
          <ac:chgData name="Tiffany Nesbey" userId="0bcdd2ad-bec2-4764-bacd-164b66bd75b7" providerId="ADAL" clId="{2630A993-5BEE-4398-86A4-FAC786311CC0}" dt="2021-03-03T18:22:30.282" v="3982" actId="1076"/>
          <ac:picMkLst>
            <pc:docMk/>
            <pc:sldMk cId="3567944537" sldId="2694"/>
            <ac:picMk id="4" creationId="{95FC9BAD-5095-4244-9264-4B8209477BBB}"/>
          </ac:picMkLst>
        </pc:picChg>
      </pc:sldChg>
      <pc:sldChg chg="addSp delSp modSp add del mod ord">
        <pc:chgData name="Tiffany Nesbey" userId="0bcdd2ad-bec2-4764-bacd-164b66bd75b7" providerId="ADAL" clId="{2630A993-5BEE-4398-86A4-FAC786311CC0}" dt="2021-03-03T18:26:44.156" v="4092" actId="47"/>
        <pc:sldMkLst>
          <pc:docMk/>
          <pc:sldMk cId="1858459657" sldId="2695"/>
        </pc:sldMkLst>
        <pc:spChg chg="mod">
          <ac:chgData name="Tiffany Nesbey" userId="0bcdd2ad-bec2-4764-bacd-164b66bd75b7" providerId="ADAL" clId="{2630A993-5BEE-4398-86A4-FAC786311CC0}" dt="2021-03-03T18:25:57.074" v="4069" actId="1076"/>
          <ac:spMkLst>
            <pc:docMk/>
            <pc:sldMk cId="1858459657" sldId="2695"/>
            <ac:spMk id="2" creationId="{00000000-0000-0000-0000-000000000000}"/>
          </ac:spMkLst>
        </pc:spChg>
        <pc:spChg chg="del">
          <ac:chgData name="Tiffany Nesbey" userId="0bcdd2ad-bec2-4764-bacd-164b66bd75b7" providerId="ADAL" clId="{2630A993-5BEE-4398-86A4-FAC786311CC0}" dt="2021-03-03T18:25:45.981" v="4065" actId="478"/>
          <ac:spMkLst>
            <pc:docMk/>
            <pc:sldMk cId="1858459657" sldId="2695"/>
            <ac:spMk id="3" creationId="{00000000-0000-0000-0000-000000000000}"/>
          </ac:spMkLst>
        </pc:spChg>
        <pc:spChg chg="mod">
          <ac:chgData name="Tiffany Nesbey" userId="0bcdd2ad-bec2-4764-bacd-164b66bd75b7" providerId="ADAL" clId="{2630A993-5BEE-4398-86A4-FAC786311CC0}" dt="2021-03-03T18:25:37.396" v="4063" actId="20577"/>
          <ac:spMkLst>
            <pc:docMk/>
            <pc:sldMk cId="1858459657" sldId="2695"/>
            <ac:spMk id="4" creationId="{00000000-0000-0000-0000-000000000000}"/>
          </ac:spMkLst>
        </pc:spChg>
        <pc:spChg chg="mod">
          <ac:chgData name="Tiffany Nesbey" userId="0bcdd2ad-bec2-4764-bacd-164b66bd75b7" providerId="ADAL" clId="{2630A993-5BEE-4398-86A4-FAC786311CC0}" dt="2021-03-03T18:26:00.270" v="4070" actId="1076"/>
          <ac:spMkLst>
            <pc:docMk/>
            <pc:sldMk cId="1858459657" sldId="2695"/>
            <ac:spMk id="5" creationId="{00000000-0000-0000-0000-000000000000}"/>
          </ac:spMkLst>
        </pc:spChg>
        <pc:spChg chg="add del mod">
          <ac:chgData name="Tiffany Nesbey" userId="0bcdd2ad-bec2-4764-bacd-164b66bd75b7" providerId="ADAL" clId="{2630A993-5BEE-4398-86A4-FAC786311CC0}" dt="2021-03-03T18:25:48.539" v="4066" actId="478"/>
          <ac:spMkLst>
            <pc:docMk/>
            <pc:sldMk cId="1858459657" sldId="2695"/>
            <ac:spMk id="9" creationId="{AF36F86E-7D72-4CD4-8F98-5E0FE9FE566F}"/>
          </ac:spMkLst>
        </pc:spChg>
        <pc:spChg chg="del">
          <ac:chgData name="Tiffany Nesbey" userId="0bcdd2ad-bec2-4764-bacd-164b66bd75b7" providerId="ADAL" clId="{2630A993-5BEE-4398-86A4-FAC786311CC0}" dt="2021-03-03T18:26:14.570" v="4076" actId="478"/>
          <ac:spMkLst>
            <pc:docMk/>
            <pc:sldMk cId="1858459657" sldId="2695"/>
            <ac:spMk id="10" creationId="{00000000-0000-0000-0000-000000000000}"/>
          </ac:spMkLst>
        </pc:spChg>
        <pc:picChg chg="del">
          <ac:chgData name="Tiffany Nesbey" userId="0bcdd2ad-bec2-4764-bacd-164b66bd75b7" providerId="ADAL" clId="{2630A993-5BEE-4398-86A4-FAC786311CC0}" dt="2021-03-03T18:26:10.632" v="4074" actId="478"/>
          <ac:picMkLst>
            <pc:docMk/>
            <pc:sldMk cId="1858459657" sldId="2695"/>
            <ac:picMk id="6" creationId="{9D8EADAF-D665-4D5C-9CB9-68A077159E98}"/>
          </ac:picMkLst>
        </pc:picChg>
        <pc:picChg chg="mod">
          <ac:chgData name="Tiffany Nesbey" userId="0bcdd2ad-bec2-4764-bacd-164b66bd75b7" providerId="ADAL" clId="{2630A993-5BEE-4398-86A4-FAC786311CC0}" dt="2021-03-03T18:26:08.989" v="4073" actId="1076"/>
          <ac:picMkLst>
            <pc:docMk/>
            <pc:sldMk cId="1858459657" sldId="2695"/>
            <ac:picMk id="8" creationId="{EC6B012E-482D-42B0-A83C-6FFF495EF1B1}"/>
          </ac:picMkLst>
        </pc:picChg>
        <pc:picChg chg="add mod">
          <ac:chgData name="Tiffany Nesbey" userId="0bcdd2ad-bec2-4764-bacd-164b66bd75b7" providerId="ADAL" clId="{2630A993-5BEE-4398-86A4-FAC786311CC0}" dt="2021-03-03T18:26:37.975" v="4080" actId="1076"/>
          <ac:picMkLst>
            <pc:docMk/>
            <pc:sldMk cId="1858459657" sldId="2695"/>
            <ac:picMk id="11" creationId="{B9A7192C-734C-4A51-8E17-F598AE0FFFBB}"/>
          </ac:picMkLst>
        </pc:picChg>
        <pc:picChg chg="del">
          <ac:chgData name="Tiffany Nesbey" userId="0bcdd2ad-bec2-4764-bacd-164b66bd75b7" providerId="ADAL" clId="{2630A993-5BEE-4398-86A4-FAC786311CC0}" dt="2021-03-03T18:26:12.294" v="4075" actId="478"/>
          <ac:picMkLst>
            <pc:docMk/>
            <pc:sldMk cId="1858459657" sldId="2695"/>
            <ac:picMk id="14" creationId="{D42FEF48-CDC2-4198-9EF7-C907C4FB4E22}"/>
          </ac:picMkLst>
        </pc:picChg>
      </pc:sldChg>
      <pc:sldChg chg="modSp add mod">
        <pc:chgData name="Tiffany Nesbey" userId="0bcdd2ad-bec2-4764-bacd-164b66bd75b7" providerId="ADAL" clId="{2630A993-5BEE-4398-86A4-FAC786311CC0}" dt="2021-03-03T18:27:13.550" v="4094" actId="14826"/>
        <pc:sldMkLst>
          <pc:docMk/>
          <pc:sldMk cId="2647029909" sldId="2696"/>
        </pc:sldMkLst>
        <pc:picChg chg="mod">
          <ac:chgData name="Tiffany Nesbey" userId="0bcdd2ad-bec2-4764-bacd-164b66bd75b7" providerId="ADAL" clId="{2630A993-5BEE-4398-86A4-FAC786311CC0}" dt="2021-03-03T18:27:13.550" v="4094" actId="14826"/>
          <ac:picMkLst>
            <pc:docMk/>
            <pc:sldMk cId="2647029909" sldId="2696"/>
            <ac:picMk id="11" creationId="{B9A7192C-734C-4A51-8E17-F598AE0FFFBB}"/>
          </ac:picMkLst>
        </pc:picChg>
      </pc:sldChg>
      <pc:sldChg chg="modSp add mod">
        <pc:chgData name="Tiffany Nesbey" userId="0bcdd2ad-bec2-4764-bacd-164b66bd75b7" providerId="ADAL" clId="{2630A993-5BEE-4398-86A4-FAC786311CC0}" dt="2021-03-03T18:27:38.666" v="4096" actId="14826"/>
        <pc:sldMkLst>
          <pc:docMk/>
          <pc:sldMk cId="677309534" sldId="2697"/>
        </pc:sldMkLst>
        <pc:picChg chg="mod">
          <ac:chgData name="Tiffany Nesbey" userId="0bcdd2ad-bec2-4764-bacd-164b66bd75b7" providerId="ADAL" clId="{2630A993-5BEE-4398-86A4-FAC786311CC0}" dt="2021-03-03T18:27:38.666" v="4096" actId="14826"/>
          <ac:picMkLst>
            <pc:docMk/>
            <pc:sldMk cId="677309534" sldId="2697"/>
            <ac:picMk id="11" creationId="{B9A7192C-734C-4A51-8E17-F598AE0FFFBB}"/>
          </ac:picMkLst>
        </pc:picChg>
      </pc:sldChg>
      <pc:sldChg chg="modSp add mod">
        <pc:chgData name="Tiffany Nesbey" userId="0bcdd2ad-bec2-4764-bacd-164b66bd75b7" providerId="ADAL" clId="{2630A993-5BEE-4398-86A4-FAC786311CC0}" dt="2021-03-03T18:28:06.795" v="4099" actId="14826"/>
        <pc:sldMkLst>
          <pc:docMk/>
          <pc:sldMk cId="2800318792" sldId="2698"/>
        </pc:sldMkLst>
        <pc:picChg chg="mod">
          <ac:chgData name="Tiffany Nesbey" userId="0bcdd2ad-bec2-4764-bacd-164b66bd75b7" providerId="ADAL" clId="{2630A993-5BEE-4398-86A4-FAC786311CC0}" dt="2021-03-03T18:28:06.795" v="4099" actId="14826"/>
          <ac:picMkLst>
            <pc:docMk/>
            <pc:sldMk cId="2800318792" sldId="2698"/>
            <ac:picMk id="11" creationId="{B9A7192C-734C-4A51-8E17-F598AE0FFFBB}"/>
          </ac:picMkLst>
        </pc:picChg>
      </pc:sldChg>
      <pc:sldChg chg="modSp add mod">
        <pc:chgData name="Tiffany Nesbey" userId="0bcdd2ad-bec2-4764-bacd-164b66bd75b7" providerId="ADAL" clId="{2630A993-5BEE-4398-86A4-FAC786311CC0}" dt="2021-03-03T18:28:38.537" v="4103" actId="1076"/>
        <pc:sldMkLst>
          <pc:docMk/>
          <pc:sldMk cId="3471433904" sldId="2699"/>
        </pc:sldMkLst>
        <pc:picChg chg="mod">
          <ac:chgData name="Tiffany Nesbey" userId="0bcdd2ad-bec2-4764-bacd-164b66bd75b7" providerId="ADAL" clId="{2630A993-5BEE-4398-86A4-FAC786311CC0}" dt="2021-03-03T18:28:38.537" v="4103" actId="1076"/>
          <ac:picMkLst>
            <pc:docMk/>
            <pc:sldMk cId="3471433904" sldId="2699"/>
            <ac:picMk id="11" creationId="{B9A7192C-734C-4A51-8E17-F598AE0FFFBB}"/>
          </ac:picMkLst>
        </pc:picChg>
      </pc:sldChg>
      <pc:sldChg chg="addSp delSp modSp new mod modAnim modNotesTx">
        <pc:chgData name="Tiffany Nesbey" userId="0bcdd2ad-bec2-4764-bacd-164b66bd75b7" providerId="ADAL" clId="{2630A993-5BEE-4398-86A4-FAC786311CC0}" dt="2021-03-03T18:54:46.650" v="4662" actId="1076"/>
        <pc:sldMkLst>
          <pc:docMk/>
          <pc:sldMk cId="1935860015" sldId="2700"/>
        </pc:sldMkLst>
        <pc:spChg chg="mod">
          <ac:chgData name="Tiffany Nesbey" userId="0bcdd2ad-bec2-4764-bacd-164b66bd75b7" providerId="ADAL" clId="{2630A993-5BEE-4398-86A4-FAC786311CC0}" dt="2021-03-03T18:53:15.271" v="4638" actId="20577"/>
          <ac:spMkLst>
            <pc:docMk/>
            <pc:sldMk cId="1935860015" sldId="2700"/>
            <ac:spMk id="2" creationId="{AE7AD8E7-1022-4ECC-9543-47BB2CE4F419}"/>
          </ac:spMkLst>
        </pc:spChg>
        <pc:spChg chg="del">
          <ac:chgData name="Tiffany Nesbey" userId="0bcdd2ad-bec2-4764-bacd-164b66bd75b7" providerId="ADAL" clId="{2630A993-5BEE-4398-86A4-FAC786311CC0}" dt="2021-03-03T18:53:18.214" v="4639" actId="478"/>
          <ac:spMkLst>
            <pc:docMk/>
            <pc:sldMk cId="1935860015" sldId="2700"/>
            <ac:spMk id="3" creationId="{F314EFC9-9014-43CE-ABE3-C1EDCE96A225}"/>
          </ac:spMkLst>
        </pc:spChg>
        <pc:spChg chg="add mod">
          <ac:chgData name="Tiffany Nesbey" userId="0bcdd2ad-bec2-4764-bacd-164b66bd75b7" providerId="ADAL" clId="{2630A993-5BEE-4398-86A4-FAC786311CC0}" dt="2021-03-03T18:54:44.735" v="4661" actId="14100"/>
          <ac:spMkLst>
            <pc:docMk/>
            <pc:sldMk cId="1935860015" sldId="2700"/>
            <ac:spMk id="5" creationId="{9A43A884-AA85-4566-9E5C-3B055C3DAE2C}"/>
          </ac:spMkLst>
        </pc:spChg>
        <pc:picChg chg="add mod">
          <ac:chgData name="Tiffany Nesbey" userId="0bcdd2ad-bec2-4764-bacd-164b66bd75b7" providerId="ADAL" clId="{2630A993-5BEE-4398-86A4-FAC786311CC0}" dt="2021-03-03T18:53:42.452" v="4652" actId="1076"/>
          <ac:picMkLst>
            <pc:docMk/>
            <pc:sldMk cId="1935860015" sldId="2700"/>
            <ac:picMk id="4" creationId="{DCA6A7E8-3AB4-4F2F-9F81-52AAB738FEEC}"/>
          </ac:picMkLst>
        </pc:picChg>
        <pc:picChg chg="add mod">
          <ac:chgData name="Tiffany Nesbey" userId="0bcdd2ad-bec2-4764-bacd-164b66bd75b7" providerId="ADAL" clId="{2630A993-5BEE-4398-86A4-FAC786311CC0}" dt="2021-03-03T18:54:46.650" v="4662" actId="1076"/>
          <ac:picMkLst>
            <pc:docMk/>
            <pc:sldMk cId="1935860015" sldId="2700"/>
            <ac:picMk id="7" creationId="{DB167D62-7D62-464D-9AE8-0D695E72ECAB}"/>
          </ac:picMkLst>
        </pc:picChg>
      </pc:sldChg>
      <pc:sldChg chg="addSp delSp modSp new mod modAnim modNotesTx">
        <pc:chgData name="Tiffany Nesbey" userId="0bcdd2ad-bec2-4764-bacd-164b66bd75b7" providerId="ADAL" clId="{2630A993-5BEE-4398-86A4-FAC786311CC0}" dt="2021-03-03T19:01:37.245" v="4726" actId="14100"/>
        <pc:sldMkLst>
          <pc:docMk/>
          <pc:sldMk cId="2105762180" sldId="2701"/>
        </pc:sldMkLst>
        <pc:spChg chg="mod">
          <ac:chgData name="Tiffany Nesbey" userId="0bcdd2ad-bec2-4764-bacd-164b66bd75b7" providerId="ADAL" clId="{2630A993-5BEE-4398-86A4-FAC786311CC0}" dt="2021-03-03T18:57:00.461" v="4684" actId="20577"/>
          <ac:spMkLst>
            <pc:docMk/>
            <pc:sldMk cId="2105762180" sldId="2701"/>
            <ac:spMk id="2" creationId="{15F9FED1-5A95-44C9-9DDB-A9372AB56707}"/>
          </ac:spMkLst>
        </pc:spChg>
        <pc:spChg chg="del">
          <ac:chgData name="Tiffany Nesbey" userId="0bcdd2ad-bec2-4764-bacd-164b66bd75b7" providerId="ADAL" clId="{2630A993-5BEE-4398-86A4-FAC786311CC0}" dt="2021-03-03T18:57:03.188" v="4685" actId="478"/>
          <ac:spMkLst>
            <pc:docMk/>
            <pc:sldMk cId="2105762180" sldId="2701"/>
            <ac:spMk id="3" creationId="{D04743F9-7AEF-464D-BD0C-2ABB755AFD67}"/>
          </ac:spMkLst>
        </pc:spChg>
        <pc:spChg chg="add del mod ord">
          <ac:chgData name="Tiffany Nesbey" userId="0bcdd2ad-bec2-4764-bacd-164b66bd75b7" providerId="ADAL" clId="{2630A993-5BEE-4398-86A4-FAC786311CC0}" dt="2021-03-03T19:01:37.245" v="4726" actId="14100"/>
          <ac:spMkLst>
            <pc:docMk/>
            <pc:sldMk cId="2105762180" sldId="2701"/>
            <ac:spMk id="5" creationId="{DC6365D7-2B0C-46F2-80EF-846F7AA40C4D}"/>
          </ac:spMkLst>
        </pc:spChg>
        <pc:picChg chg="add mod">
          <ac:chgData name="Tiffany Nesbey" userId="0bcdd2ad-bec2-4764-bacd-164b66bd75b7" providerId="ADAL" clId="{2630A993-5BEE-4398-86A4-FAC786311CC0}" dt="2021-03-03T19:01:33.694" v="4725" actId="14100"/>
          <ac:picMkLst>
            <pc:docMk/>
            <pc:sldMk cId="2105762180" sldId="2701"/>
            <ac:picMk id="4" creationId="{CB41E46A-367E-40C2-8D60-A5C9C30B6F2B}"/>
          </ac:picMkLst>
        </pc:picChg>
        <pc:picChg chg="add del mod">
          <ac:chgData name="Tiffany Nesbey" userId="0bcdd2ad-bec2-4764-bacd-164b66bd75b7" providerId="ADAL" clId="{2630A993-5BEE-4398-86A4-FAC786311CC0}" dt="2021-03-03T18:58:43.307" v="4700" actId="478"/>
          <ac:picMkLst>
            <pc:docMk/>
            <pc:sldMk cId="2105762180" sldId="2701"/>
            <ac:picMk id="6" creationId="{F8F90A59-4E8A-4C46-A8F4-591B79562254}"/>
          </ac:picMkLst>
        </pc:picChg>
        <pc:picChg chg="add del mod ord modCrop">
          <ac:chgData name="Tiffany Nesbey" userId="0bcdd2ad-bec2-4764-bacd-164b66bd75b7" providerId="ADAL" clId="{2630A993-5BEE-4398-86A4-FAC786311CC0}" dt="2021-03-03T18:59:58.176" v="4711" actId="478"/>
          <ac:picMkLst>
            <pc:docMk/>
            <pc:sldMk cId="2105762180" sldId="2701"/>
            <ac:picMk id="7" creationId="{33826025-6943-4BF8-93D3-5EB61826B448}"/>
          </ac:picMkLst>
        </pc:picChg>
        <pc:picChg chg="add mod">
          <ac:chgData name="Tiffany Nesbey" userId="0bcdd2ad-bec2-4764-bacd-164b66bd75b7" providerId="ADAL" clId="{2630A993-5BEE-4398-86A4-FAC786311CC0}" dt="2021-03-03T19:01:24.749" v="4724" actId="1076"/>
          <ac:picMkLst>
            <pc:docMk/>
            <pc:sldMk cId="2105762180" sldId="2701"/>
            <ac:picMk id="9" creationId="{B3638F44-B189-4384-A2BC-8A99665B138F}"/>
          </ac:picMkLst>
        </pc:picChg>
      </pc:sldChg>
    </pc:docChg>
  </pc:docChgLst>
  <pc:docChgLst>
    <pc:chgData name="Jessica Baker" userId="ec6199f2-1393-4d61-bf43-949919d0f5dc" providerId="ADAL" clId="{5A02C2C4-1646-47CE-909C-12EF64C0A486}"/>
    <pc:docChg chg="modSld sldOrd">
      <pc:chgData name="Jessica Baker" userId="ec6199f2-1393-4d61-bf43-949919d0f5dc" providerId="ADAL" clId="{5A02C2C4-1646-47CE-909C-12EF64C0A486}" dt="2023-03-02T20:35:45.237" v="3" actId="465"/>
      <pc:docMkLst>
        <pc:docMk/>
      </pc:docMkLst>
      <pc:sldChg chg="modSp mod">
        <pc:chgData name="Jessica Baker" userId="ec6199f2-1393-4d61-bf43-949919d0f5dc" providerId="ADAL" clId="{5A02C2C4-1646-47CE-909C-12EF64C0A486}" dt="2023-03-02T20:35:45.237" v="3" actId="465"/>
        <pc:sldMkLst>
          <pc:docMk/>
          <pc:sldMk cId="340592570" sldId="2671"/>
        </pc:sldMkLst>
        <pc:picChg chg="mod">
          <ac:chgData name="Jessica Baker" userId="ec6199f2-1393-4d61-bf43-949919d0f5dc" providerId="ADAL" clId="{5A02C2C4-1646-47CE-909C-12EF64C0A486}" dt="2023-03-02T20:35:45.237" v="3" actId="465"/>
          <ac:picMkLst>
            <pc:docMk/>
            <pc:sldMk cId="340592570" sldId="2671"/>
            <ac:picMk id="6" creationId="{2653AECE-BE3A-96B8-5357-9552EC424CF2}"/>
          </ac:picMkLst>
        </pc:picChg>
        <pc:picChg chg="mod">
          <ac:chgData name="Jessica Baker" userId="ec6199f2-1393-4d61-bf43-949919d0f5dc" providerId="ADAL" clId="{5A02C2C4-1646-47CE-909C-12EF64C0A486}" dt="2023-03-02T20:35:45.237" v="3" actId="465"/>
          <ac:picMkLst>
            <pc:docMk/>
            <pc:sldMk cId="340592570" sldId="2671"/>
            <ac:picMk id="10" creationId="{D348DB82-D54D-3754-3025-898148ED19DA}"/>
          </ac:picMkLst>
        </pc:picChg>
      </pc:sldChg>
      <pc:sldChg chg="ord">
        <pc:chgData name="Jessica Baker" userId="ec6199f2-1393-4d61-bf43-949919d0f5dc" providerId="ADAL" clId="{5A02C2C4-1646-47CE-909C-12EF64C0A486}" dt="2023-03-02T20:30:27.584" v="1"/>
        <pc:sldMkLst>
          <pc:docMk/>
          <pc:sldMk cId="3662255332" sldId="26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CE937-5C1C-48EF-B9E6-BA04AB8CACBE}"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887BF-E7C7-48E9-99A4-83D05975C244}" type="slidenum">
              <a:rPr lang="en-US" smtClean="0"/>
              <a:t>‹#›</a:t>
            </a:fld>
            <a:endParaRPr lang="en-US"/>
          </a:p>
        </p:txBody>
      </p:sp>
    </p:spTree>
    <p:extLst>
      <p:ext uri="{BB962C8B-B14F-4D97-AF65-F5344CB8AC3E}">
        <p14:creationId xmlns:p14="http://schemas.microsoft.com/office/powerpoint/2010/main" val="269862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https://www.youtube.com/watch?v=YWp6AN00D_c&amp;feature=emb_logo</a:t>
            </a:r>
          </a:p>
        </p:txBody>
      </p:sp>
      <p:sp>
        <p:nvSpPr>
          <p:cNvPr id="4" name="Slide Number Placeholder 3"/>
          <p:cNvSpPr>
            <a:spLocks noGrp="1"/>
          </p:cNvSpPr>
          <p:nvPr>
            <p:ph type="sldNum" sz="quarter" idx="5"/>
          </p:nvPr>
        </p:nvSpPr>
        <p:spPr/>
        <p:txBody>
          <a:bodyPr/>
          <a:lstStyle/>
          <a:p>
            <a:fld id="{590887BF-E7C7-48E9-99A4-83D05975C244}" type="slidenum">
              <a:rPr lang="en-US" smtClean="0"/>
              <a:t>3</a:t>
            </a:fld>
            <a:endParaRPr lang="en-US"/>
          </a:p>
        </p:txBody>
      </p:sp>
    </p:spTree>
    <p:extLst>
      <p:ext uri="{BB962C8B-B14F-4D97-AF65-F5344CB8AC3E}">
        <p14:creationId xmlns:p14="http://schemas.microsoft.com/office/powerpoint/2010/main" val="1666630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22</a:t>
            </a:fld>
            <a:endParaRPr lang="en-US"/>
          </a:p>
        </p:txBody>
      </p:sp>
    </p:spTree>
    <p:extLst>
      <p:ext uri="{BB962C8B-B14F-4D97-AF65-F5344CB8AC3E}">
        <p14:creationId xmlns:p14="http://schemas.microsoft.com/office/powerpoint/2010/main" val="279766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0C974A-5B7C-4C47-9528-3670B6EEB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49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0C974A-5B7C-4C47-9528-3670B6EEB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1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Sundquist (2017). How to Use LinkedIn in High School. Retrieved from https://blog.collegevine.com/how-to-use-linkedin-in-high-school/.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0C974A-5B7C-4C47-9528-3670B6EEB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18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are non-academic co-curricular involvement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0C974A-5B7C-4C47-9528-3670B6EEB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59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https://unsplash.com/photos/RJT2EWPR0d0</a:t>
            </a:r>
          </a:p>
        </p:txBody>
      </p:sp>
      <p:sp>
        <p:nvSpPr>
          <p:cNvPr id="4" name="Slide Number Placeholder 3"/>
          <p:cNvSpPr>
            <a:spLocks noGrp="1"/>
          </p:cNvSpPr>
          <p:nvPr>
            <p:ph type="sldNum" sz="quarter" idx="5"/>
          </p:nvPr>
        </p:nvSpPr>
        <p:spPr/>
        <p:txBody>
          <a:bodyPr/>
          <a:lstStyle/>
          <a:p>
            <a:fld id="{590887BF-E7C7-48E9-99A4-83D05975C244}" type="slidenum">
              <a:rPr lang="en-US" smtClean="0"/>
              <a:t>34</a:t>
            </a:fld>
            <a:endParaRPr lang="en-US"/>
          </a:p>
        </p:txBody>
      </p:sp>
    </p:spTree>
    <p:extLst>
      <p:ext uri="{BB962C8B-B14F-4D97-AF65-F5344CB8AC3E}">
        <p14:creationId xmlns:p14="http://schemas.microsoft.com/office/powerpoint/2010/main" val="154493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Sundquist (2017). How to Use LinkedIn in High School. Retrieved from https://blog.collegevine.com/how-to-use-linkedin-in-high-school/.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8C520F-4DC0-9842-8451-BD9C7A49F5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491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https://unsplash.com/photos/kn-UmDZQDjM</a:t>
            </a:r>
          </a:p>
        </p:txBody>
      </p:sp>
      <p:sp>
        <p:nvSpPr>
          <p:cNvPr id="4" name="Slide Number Placeholder 3"/>
          <p:cNvSpPr>
            <a:spLocks noGrp="1"/>
          </p:cNvSpPr>
          <p:nvPr>
            <p:ph type="sldNum" sz="quarter" idx="5"/>
          </p:nvPr>
        </p:nvSpPr>
        <p:spPr/>
        <p:txBody>
          <a:bodyPr/>
          <a:lstStyle/>
          <a:p>
            <a:fld id="{590887BF-E7C7-48E9-99A4-83D05975C244}" type="slidenum">
              <a:rPr lang="en-US" smtClean="0"/>
              <a:t>38</a:t>
            </a:fld>
            <a:endParaRPr lang="en-US"/>
          </a:p>
        </p:txBody>
      </p:sp>
    </p:spTree>
    <p:extLst>
      <p:ext uri="{BB962C8B-B14F-4D97-AF65-F5344CB8AC3E}">
        <p14:creationId xmlns:p14="http://schemas.microsoft.com/office/powerpoint/2010/main" val="248663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Career in STEM (2019). LinkedIn for Teens. Retrieved from https://www.careerinstem.com/linkedin-for-teens/</a:t>
            </a:r>
          </a:p>
        </p:txBody>
      </p:sp>
      <p:sp>
        <p:nvSpPr>
          <p:cNvPr id="4" name="Slide Number Placeholder 3"/>
          <p:cNvSpPr>
            <a:spLocks noGrp="1"/>
          </p:cNvSpPr>
          <p:nvPr>
            <p:ph type="sldNum" sz="quarter" idx="5"/>
          </p:nvPr>
        </p:nvSpPr>
        <p:spPr/>
        <p:txBody>
          <a:bodyPr/>
          <a:lstStyle/>
          <a:p>
            <a:fld id="{590887BF-E7C7-48E9-99A4-83D05975C244}" type="slidenum">
              <a:rPr lang="en-US" smtClean="0"/>
              <a:t>39</a:t>
            </a:fld>
            <a:endParaRPr lang="en-US"/>
          </a:p>
        </p:txBody>
      </p:sp>
    </p:spTree>
    <p:extLst>
      <p:ext uri="{BB962C8B-B14F-4D97-AF65-F5344CB8AC3E}">
        <p14:creationId xmlns:p14="http://schemas.microsoft.com/office/powerpoint/2010/main" val="1709264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Career in STEM (2019). LinkedIn for Teens. Retrieved from https://www.careerinstem.com/linkedin-for-teens/</a:t>
            </a:r>
          </a:p>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40</a:t>
            </a:fld>
            <a:endParaRPr lang="en-US"/>
          </a:p>
        </p:txBody>
      </p:sp>
    </p:spTree>
    <p:extLst>
      <p:ext uri="{BB962C8B-B14F-4D97-AF65-F5344CB8AC3E}">
        <p14:creationId xmlns:p14="http://schemas.microsoft.com/office/powerpoint/2010/main" val="48546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Tx/>
              <a:buChar char="-"/>
              <a:defRPr/>
            </a:pPr>
            <a:r>
              <a:rPr lang="en-US" dirty="0"/>
              <a:t>You can talk with people about their career journey, background, company, or ask for advice and tips. It’s all about establishing professional relationships. </a:t>
            </a:r>
          </a:p>
          <a:p>
            <a:pPr marL="171450" indent="-171450" defTabSz="931774">
              <a:buFontTx/>
              <a:buChar char="-"/>
              <a:defRPr/>
            </a:pPr>
            <a:r>
              <a:rPr lang="en-US" dirty="0"/>
              <a:t>Follow people and organizations of interest, post articles, and comment on other people’s posts. </a:t>
            </a:r>
          </a:p>
          <a:p>
            <a:pPr marL="171450" indent="-171450" defTabSz="931774">
              <a:buFontTx/>
              <a:buChar char="-"/>
              <a:defRPr/>
            </a:pPr>
            <a:r>
              <a:rPr lang="en-US" dirty="0"/>
              <a:t>At the high school/secondary school level, LinkedIn is a great way to connect with Johnson &amp; Johnson professionals and BTE alumni from around the globe. </a:t>
            </a:r>
          </a:p>
          <a:p>
            <a:pPr marL="171450" indent="-171450" defTabSz="931774">
              <a:buFontTx/>
              <a:buChar char="-"/>
              <a:defRPr/>
            </a:pPr>
            <a:r>
              <a:rPr lang="en-US" dirty="0"/>
              <a:t>You can also use the job search feature on LinkedIn to see if there are BTE alumni, existing contacts that you already know, or information on the individual who posted a job description or professional opportunity. </a:t>
            </a:r>
          </a:p>
          <a:p>
            <a:pPr marL="171450" indent="-171450" defTabSz="931774">
              <a:buFontTx/>
              <a:buChar char="-"/>
              <a:defRPr/>
            </a:pPr>
            <a:r>
              <a:rPr lang="en-US" dirty="0"/>
              <a:t>Using LinkedIn effectively is about being proactive rather than passive. If you have a great profile and connect with a recruiter who posted a position, they may ask to see your resume. Now you’ve jumped out of the virtual resume pile and landed at the front of the line. That’s the power of networking. </a:t>
            </a:r>
          </a:p>
          <a:p>
            <a:pPr marL="171450" indent="-171450" defTabSz="931774">
              <a:buFontTx/>
              <a:buChar char="-"/>
              <a:defRPr/>
            </a:pPr>
            <a:r>
              <a:rPr lang="en-US" dirty="0"/>
              <a:t>Online networking can be great for those who are more reserved or hesitant with face-to-face networking. You can also reach a broader audience. For those who are comfortable and skilled at interpersonal networking, look to do both in-person and online networking. Like anything else, practice helps to improve performance. </a:t>
            </a:r>
          </a:p>
          <a:p>
            <a:pPr marL="171450" indent="-171450" defTabSz="931774">
              <a:buFontTx/>
              <a:buChar char="-"/>
              <a:defRPr/>
            </a:pPr>
            <a:r>
              <a:rPr lang="en-US" dirty="0"/>
              <a:t>Developing a solid LinkedIn profile, and connecting with current and former colleagues, other alumni, individuals working in your field, HR recruiters, and organizations of interests is a straightforward way to start reaching out. </a:t>
            </a:r>
          </a:p>
          <a:p>
            <a:pPr marL="171450" indent="-171450" defTabSz="931774">
              <a:buFontTx/>
              <a:buChar char="-"/>
              <a:defRPr/>
            </a:pPr>
            <a:r>
              <a:rPr lang="en-US" dirty="0"/>
              <a:t>When you send connection requests always include a short, personalized message that speaks to an inherent interest in making the connection—not just a message about seeking help finding a job. </a:t>
            </a:r>
          </a:p>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6</a:t>
            </a:fld>
            <a:endParaRPr lang="en-US"/>
          </a:p>
        </p:txBody>
      </p:sp>
    </p:spTree>
    <p:extLst>
      <p:ext uri="{BB962C8B-B14F-4D97-AF65-F5344CB8AC3E}">
        <p14:creationId xmlns:p14="http://schemas.microsoft.com/office/powerpoint/2010/main" val="145059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Career in STEM (2019). LinkedIn for Teens. Retrieved from https://www.careerinstem.com/linkedin-for-teens/</a:t>
            </a:r>
          </a:p>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41</a:t>
            </a:fld>
            <a:endParaRPr lang="en-US"/>
          </a:p>
        </p:txBody>
      </p:sp>
    </p:spTree>
    <p:extLst>
      <p:ext uri="{BB962C8B-B14F-4D97-AF65-F5344CB8AC3E}">
        <p14:creationId xmlns:p14="http://schemas.microsoft.com/office/powerpoint/2010/main" val="1484243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Career in STEM (2019). LinkedIn for Teens. Retrieved from https://www.careerinstem.com/linkedin-for-teens/</a:t>
            </a:r>
          </a:p>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42</a:t>
            </a:fld>
            <a:endParaRPr lang="en-US"/>
          </a:p>
        </p:txBody>
      </p:sp>
    </p:spTree>
    <p:extLst>
      <p:ext uri="{BB962C8B-B14F-4D97-AF65-F5344CB8AC3E}">
        <p14:creationId xmlns:p14="http://schemas.microsoft.com/office/powerpoint/2010/main" val="466694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Career in STEM (2019). LinkedIn for Teens. Retrieved from https://www.careerinstem.com/linkedin-for-teens/</a:t>
            </a:r>
          </a:p>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43</a:t>
            </a:fld>
            <a:endParaRPr lang="en-US"/>
          </a:p>
        </p:txBody>
      </p:sp>
    </p:spTree>
    <p:extLst>
      <p:ext uri="{BB962C8B-B14F-4D97-AF65-F5344CB8AC3E}">
        <p14:creationId xmlns:p14="http://schemas.microsoft.com/office/powerpoint/2010/main" val="1367887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Career in STEM (2019). LinkedIn for Teens. Retrieved from https://www.careerinstem.com/linkedin-for-teens/</a:t>
            </a:r>
          </a:p>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44</a:t>
            </a:fld>
            <a:endParaRPr lang="en-US"/>
          </a:p>
        </p:txBody>
      </p:sp>
    </p:spTree>
    <p:extLst>
      <p:ext uri="{BB962C8B-B14F-4D97-AF65-F5344CB8AC3E}">
        <p14:creationId xmlns:p14="http://schemas.microsoft.com/office/powerpoint/2010/main" val="3131222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Facilitator should have participants build their LinkedIn profile using the </a:t>
            </a:r>
            <a:r>
              <a:rPr lang="en-US" i="1" dirty="0"/>
              <a:t>LinkedIn Profile Checklist for High School Students </a:t>
            </a:r>
            <a:r>
              <a:rPr lang="en-US" i="0" dirty="0"/>
              <a:t>PDF handout </a:t>
            </a:r>
            <a:r>
              <a:rPr lang="en-US" i="1" dirty="0"/>
              <a:t>(</a:t>
            </a:r>
            <a:r>
              <a:rPr lang="en-US" i="0" dirty="0"/>
              <a:t>or the </a:t>
            </a:r>
            <a:r>
              <a:rPr lang="en-US" i="1" dirty="0"/>
              <a:t>LinkedIn Profile Checklist for College Students </a:t>
            </a:r>
            <a:r>
              <a:rPr lang="en-US" i="0" dirty="0"/>
              <a:t>depending on your age group). </a:t>
            </a:r>
            <a:r>
              <a:rPr lang="en-US" i="1" dirty="0"/>
              <a:t> </a:t>
            </a:r>
            <a:endParaRPr lang="en-US" i="0" dirty="0"/>
          </a:p>
          <a:p>
            <a:pPr marL="171450" indent="-171450">
              <a:buFontTx/>
              <a:buChar char="-"/>
            </a:pPr>
            <a:r>
              <a:rPr lang="en-US" i="0" dirty="0"/>
              <a:t>The facilitator can recommend participants to refer to their most recent resume for content to pull (they will want to post their resume on LinkedIn anyway, so it is great to have ready any available anyway). </a:t>
            </a:r>
          </a:p>
          <a:p>
            <a:pPr marL="171450" indent="-171450">
              <a:buFontTx/>
              <a:buChar char="-"/>
            </a:pPr>
            <a:r>
              <a:rPr lang="en-US" i="0" dirty="0"/>
              <a:t>Once each participant has built their profile, have them connect with:</a:t>
            </a:r>
          </a:p>
          <a:p>
            <a:pPr marL="628650" lvl="1" indent="-171450">
              <a:buFontTx/>
              <a:buChar char="-"/>
            </a:pPr>
            <a:r>
              <a:rPr lang="en-US" i="0" dirty="0"/>
              <a:t>Your BTE Leadership Team (i.e., Site Coordinator, BTE Champion(s), school partners, higher ed partners, etc.)</a:t>
            </a:r>
          </a:p>
          <a:p>
            <a:pPr marL="628650" lvl="1" indent="-171450">
              <a:buFontTx/>
              <a:buChar char="-"/>
            </a:pPr>
            <a:r>
              <a:rPr lang="en-US" i="0" dirty="0"/>
              <a:t>BTE Volunteer(s)</a:t>
            </a:r>
          </a:p>
          <a:p>
            <a:pPr marL="628650" lvl="1" indent="-171450">
              <a:buFontTx/>
              <a:buChar char="-"/>
            </a:pPr>
            <a:r>
              <a:rPr lang="en-US" i="0" dirty="0"/>
              <a:t>At least 3 BTE participants</a:t>
            </a:r>
          </a:p>
          <a:p>
            <a:pPr marL="628650" lvl="1" indent="-171450">
              <a:buFontTx/>
              <a:buChar char="-"/>
            </a:pPr>
            <a:r>
              <a:rPr lang="en-US" i="0" dirty="0"/>
              <a:t>If your site conducted cross-site sessions, have them connect with at least 2 participants from that site</a:t>
            </a:r>
          </a:p>
          <a:p>
            <a:pPr marL="628650" lvl="1" indent="-171450">
              <a:buFontTx/>
              <a:buChar char="-"/>
            </a:pPr>
            <a:r>
              <a:rPr lang="en-US" i="0" dirty="0"/>
              <a:t>Their favorite teacher (have students request a recommendation or endorsement)</a:t>
            </a:r>
          </a:p>
          <a:p>
            <a:pPr marL="628650" lvl="1" indent="-171450">
              <a:buFontTx/>
              <a:buChar char="-"/>
            </a:pPr>
            <a:r>
              <a:rPr lang="en-US" i="0" dirty="0"/>
              <a:t>One new connection outside of their social network that they identified thru a common connection (i.e., high school alumni, CEO, etc.)</a:t>
            </a:r>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45</a:t>
            </a:fld>
            <a:endParaRPr lang="en-US"/>
          </a:p>
        </p:txBody>
      </p:sp>
    </p:spTree>
    <p:extLst>
      <p:ext uri="{BB962C8B-B14F-4D97-AF65-F5344CB8AC3E}">
        <p14:creationId xmlns:p14="http://schemas.microsoft.com/office/powerpoint/2010/main" val="325010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top fold is your headline. It should describe who you are and include your specialties; include a professional photo.</a:t>
            </a:r>
          </a:p>
        </p:txBody>
      </p:sp>
      <p:sp>
        <p:nvSpPr>
          <p:cNvPr id="4" name="Slide Number Placeholder 3"/>
          <p:cNvSpPr>
            <a:spLocks noGrp="1"/>
          </p:cNvSpPr>
          <p:nvPr>
            <p:ph type="sldNum" sz="quarter" idx="5"/>
          </p:nvPr>
        </p:nvSpPr>
        <p:spPr/>
        <p:txBody>
          <a:bodyPr/>
          <a:lstStyle/>
          <a:p>
            <a:fld id="{590887BF-E7C7-48E9-99A4-83D05975C244}" type="slidenum">
              <a:rPr lang="en-US" smtClean="0"/>
              <a:t>10</a:t>
            </a:fld>
            <a:endParaRPr lang="en-US"/>
          </a:p>
        </p:txBody>
      </p:sp>
    </p:spTree>
    <p:extLst>
      <p:ext uri="{BB962C8B-B14F-4D97-AF65-F5344CB8AC3E}">
        <p14:creationId xmlns:p14="http://schemas.microsoft.com/office/powerpoint/2010/main" val="1407314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a:t>
            </a:r>
            <a:r>
              <a:rPr lang="en-US" baseline="0" dirty="0"/>
              <a:t> you don’t have the opportunity for a professional photo, best practice is for you to stand up against a white or very light covered wall.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Smile and wear professional clothing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photo should be from the bottom of your shoulders, up.</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0C974A-5B7C-4C47-9528-3670B6EEB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21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https://unsplash.com/s/photos/selfie-youth</a:t>
            </a:r>
          </a:p>
        </p:txBody>
      </p:sp>
      <p:sp>
        <p:nvSpPr>
          <p:cNvPr id="4" name="Slide Number Placeholder 3"/>
          <p:cNvSpPr>
            <a:spLocks noGrp="1"/>
          </p:cNvSpPr>
          <p:nvPr>
            <p:ph type="sldNum" sz="quarter" idx="5"/>
          </p:nvPr>
        </p:nvSpPr>
        <p:spPr/>
        <p:txBody>
          <a:bodyPr/>
          <a:lstStyle/>
          <a:p>
            <a:fld id="{590887BF-E7C7-48E9-99A4-83D05975C244}" type="slidenum">
              <a:rPr lang="en-US" smtClean="0"/>
              <a:t>13</a:t>
            </a:fld>
            <a:endParaRPr lang="en-US"/>
          </a:p>
        </p:txBody>
      </p:sp>
    </p:spTree>
    <p:extLst>
      <p:ext uri="{BB962C8B-B14F-4D97-AF65-F5344CB8AC3E}">
        <p14:creationId xmlns:p14="http://schemas.microsoft.com/office/powerpoint/2010/main" val="31122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When you read the sentences back to yourself, are those words that you would use in a conversation? Even though people think they are being genuine in conversational voice, you might not say out loud what you would think to write.  Most people write more formally than they speak.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18</a:t>
            </a:fld>
            <a:endParaRPr lang="en-US"/>
          </a:p>
        </p:txBody>
      </p:sp>
    </p:spTree>
    <p:extLst>
      <p:ext uri="{BB962C8B-B14F-4D97-AF65-F5344CB8AC3E}">
        <p14:creationId xmlns:p14="http://schemas.microsoft.com/office/powerpoint/2010/main" val="2033554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19</a:t>
            </a:fld>
            <a:endParaRPr lang="en-US"/>
          </a:p>
        </p:txBody>
      </p:sp>
    </p:spTree>
    <p:extLst>
      <p:ext uri="{BB962C8B-B14F-4D97-AF65-F5344CB8AC3E}">
        <p14:creationId xmlns:p14="http://schemas.microsoft.com/office/powerpoint/2010/main" val="236458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20</a:t>
            </a:fld>
            <a:endParaRPr lang="en-US"/>
          </a:p>
        </p:txBody>
      </p:sp>
    </p:spTree>
    <p:extLst>
      <p:ext uri="{BB962C8B-B14F-4D97-AF65-F5344CB8AC3E}">
        <p14:creationId xmlns:p14="http://schemas.microsoft.com/office/powerpoint/2010/main" val="159433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887BF-E7C7-48E9-99A4-83D05975C244}" type="slidenum">
              <a:rPr lang="en-US" smtClean="0"/>
              <a:t>21</a:t>
            </a:fld>
            <a:endParaRPr lang="en-US"/>
          </a:p>
        </p:txBody>
      </p:sp>
    </p:spTree>
    <p:extLst>
      <p:ext uri="{BB962C8B-B14F-4D97-AF65-F5344CB8AC3E}">
        <p14:creationId xmlns:p14="http://schemas.microsoft.com/office/powerpoint/2010/main" val="143103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4004" y="1161299"/>
            <a:ext cx="5884195" cy="1539039"/>
          </a:xfrm>
        </p:spPr>
        <p:txBody>
          <a:bodyPr anchor="t" anchorCtr="0">
            <a:normAutofit/>
          </a:bodyPr>
          <a:lstStyle>
            <a:lvl1pPr algn="l">
              <a:defRPr sz="2800" b="1">
                <a:solidFill>
                  <a:srgbClr val="4A2256"/>
                </a:solidFill>
              </a:defRPr>
            </a:lvl1pPr>
          </a:lstStyle>
          <a:p>
            <a:r>
              <a:rPr lang="en-US"/>
              <a:t>Click to edit Master title style</a:t>
            </a:r>
          </a:p>
        </p:txBody>
      </p:sp>
      <p:sp>
        <p:nvSpPr>
          <p:cNvPr id="3" name="Subtitle 2"/>
          <p:cNvSpPr>
            <a:spLocks noGrp="1"/>
          </p:cNvSpPr>
          <p:nvPr>
            <p:ph type="subTitle" idx="1"/>
          </p:nvPr>
        </p:nvSpPr>
        <p:spPr>
          <a:xfrm>
            <a:off x="2574004" y="2700338"/>
            <a:ext cx="4088526" cy="820521"/>
          </a:xfrm>
        </p:spPr>
        <p:txBody>
          <a:bodyPr>
            <a:normAutofit/>
          </a:bodyPr>
          <a:lstStyle>
            <a:lvl1pPr marL="0" indent="0" algn="l">
              <a:buNone/>
              <a:defRPr sz="1600" cap="all" spc="15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l">
              <a:defRPr sz="2000" b="1">
                <a:solidFill>
                  <a:srgbClr val="4A2256"/>
                </a:solidFill>
              </a:defRPr>
            </a:lvl1pPr>
          </a:lstStyle>
          <a:p>
            <a:r>
              <a:rPr lang="en-US"/>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ctr">
              <a:defRPr sz="2000" b="1">
                <a:solidFill>
                  <a:srgbClr val="4A2256"/>
                </a:solidFill>
              </a:defRPr>
            </a:lvl1pPr>
          </a:lstStyle>
          <a:p>
            <a:r>
              <a:rPr lang="en-US"/>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543666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A9E7B99-7C3F-4BC3-B7B8-7E1F8C620B24}" type="datetime1">
              <a:rPr lang="en-US" smtClean="0"/>
              <a:pPr/>
              <a:t>3/2/2023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3/2/2023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35129" y="4760299"/>
            <a:ext cx="604831" cy="273844"/>
          </a:xfrm>
          <a:prstGeom prst="rect">
            <a:avLst/>
          </a:prstGeom>
        </p:spPr>
        <p:txBody>
          <a:bodyPr vert="horz" lIns="91440" tIns="45720" rIns="91440" bIns="45720" rtlCol="0" anchor="ctr"/>
          <a:lstStyle>
            <a:lvl1pPr algn="r">
              <a:defRPr sz="800">
                <a:solidFill>
                  <a:schemeClr val="bg1">
                    <a:lumMod val="7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2.jp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YWp6AN00D_c?feature=oembed" TargetMode="Externa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hyperlink" Target="http://www.linkedin.com/groups/8497105"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67.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1.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5137" y="2161489"/>
            <a:ext cx="4917884" cy="820521"/>
          </a:xfrm>
        </p:spPr>
        <p:txBody>
          <a:bodyPr>
            <a:normAutofit/>
          </a:bodyPr>
          <a:lstStyle/>
          <a:p>
            <a:r>
              <a:rPr lang="en-US" dirty="0"/>
              <a:t>Building Your LinkedIn Profile</a:t>
            </a:r>
          </a:p>
        </p:txBody>
      </p:sp>
      <p:sp>
        <p:nvSpPr>
          <p:cNvPr id="5" name="Subtitle 2"/>
          <p:cNvSpPr txBox="1">
            <a:spLocks/>
          </p:cNvSpPr>
          <p:nvPr/>
        </p:nvSpPr>
        <p:spPr>
          <a:xfrm>
            <a:off x="5393633" y="4102844"/>
            <a:ext cx="1378642" cy="424761"/>
          </a:xfrm>
          <a:prstGeom prst="rect">
            <a:avLst/>
          </a:prstGeom>
        </p:spPr>
        <p:txBody>
          <a:bodyPr vert="horz" lIns="91440" tIns="45720" rIns="91440" bIns="45720" rtlCol="0" anchor="ctr" anchorCtr="0">
            <a:normAutofit/>
          </a:bodyPr>
          <a:lstStyle>
            <a:lvl1pPr marL="0" indent="0" algn="l" defTabSz="457200" rtl="0" eaLnBrk="1" latinLnBrk="0" hangingPunct="1">
              <a:spcBef>
                <a:spcPct val="20000"/>
              </a:spcBef>
              <a:buFont typeface="Arial"/>
              <a:buNone/>
              <a:defRPr sz="1600" kern="1200" cap="all" spc="15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kern="800" dirty="0">
                <a:solidFill>
                  <a:srgbClr val="13B5EA"/>
                </a:solidFill>
              </a:rPr>
              <a:t>December 2022</a:t>
            </a:r>
          </a:p>
        </p:txBody>
      </p:sp>
      <p:pic>
        <p:nvPicPr>
          <p:cNvPr id="6" name="Picture 5" descr="NIWL_Wordmark_FullColor_Horizontal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36" y="4165787"/>
            <a:ext cx="1122336" cy="367662"/>
          </a:xfrm>
          <a:prstGeom prst="rect">
            <a:avLst/>
          </a:prstGeom>
        </p:spPr>
      </p:pic>
      <p:pic>
        <p:nvPicPr>
          <p:cNvPr id="7" name="Picture 6" descr="FHI360_Logo_NewTag_Horiz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540" y="4165788"/>
            <a:ext cx="825586" cy="367661"/>
          </a:xfrm>
          <a:prstGeom prst="rect">
            <a:avLst/>
          </a:prstGeom>
        </p:spPr>
      </p:pic>
      <p:pic>
        <p:nvPicPr>
          <p:cNvPr id="4" name="Picture 3"/>
          <p:cNvPicPr>
            <a:picLocks noChangeAspect="1"/>
          </p:cNvPicPr>
          <p:nvPr/>
        </p:nvPicPr>
        <p:blipFill rotWithShape="1">
          <a:blip r:embed="rId4"/>
          <a:srcRect l="60538"/>
          <a:stretch/>
        </p:blipFill>
        <p:spPr>
          <a:xfrm>
            <a:off x="-1" y="0"/>
            <a:ext cx="2691589" cy="5143500"/>
          </a:xfrm>
          <a:prstGeom prst="rect">
            <a:avLst/>
          </a:prstGeom>
        </p:spPr>
      </p:pic>
    </p:spTree>
    <p:extLst>
      <p:ext uri="{BB962C8B-B14F-4D97-AF65-F5344CB8AC3E}">
        <p14:creationId xmlns:p14="http://schemas.microsoft.com/office/powerpoint/2010/main" val="892515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1506332"/>
            <a:ext cx="2469497" cy="669338"/>
          </a:xfrm>
        </p:spPr>
        <p:txBody>
          <a:bodyPr>
            <a:normAutofit fontScale="90000"/>
          </a:bodyPr>
          <a:lstStyle/>
          <a:p>
            <a:r>
              <a:rPr lang="en-US" dirty="0"/>
              <a:t>LinkedIn is Your Online First Impression</a:t>
            </a:r>
          </a:p>
        </p:txBody>
      </p:sp>
      <p:sp>
        <p:nvSpPr>
          <p:cNvPr id="4" name="Title 1"/>
          <p:cNvSpPr txBox="1">
            <a:spLocks/>
          </p:cNvSpPr>
          <p:nvPr/>
        </p:nvSpPr>
        <p:spPr>
          <a:xfrm>
            <a:off x="815325" y="1271328"/>
            <a:ext cx="2469497"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1200" cap="all" spc="300" normalizeH="0" baseline="0" noProof="0" dirty="0">
                <a:ln>
                  <a:noFill/>
                </a:ln>
                <a:solidFill>
                  <a:srgbClr val="13B5EA"/>
                </a:solidFill>
                <a:effectLst/>
                <a:uLnTx/>
                <a:uFillTx/>
                <a:latin typeface="Calibri"/>
                <a:ea typeface="+mj-ea"/>
                <a:cs typeface="+mj-cs"/>
              </a:rPr>
              <a:t>Priorities</a:t>
            </a:r>
          </a:p>
        </p:txBody>
      </p:sp>
      <p:sp>
        <p:nvSpPr>
          <p:cNvPr id="25" name="Oval 24"/>
          <p:cNvSpPr/>
          <p:nvPr/>
        </p:nvSpPr>
        <p:spPr>
          <a:xfrm>
            <a:off x="4880529" y="541500"/>
            <a:ext cx="2204656" cy="2204656"/>
          </a:xfrm>
          <a:prstGeom prst="ellipse">
            <a:avLst/>
          </a:prstGeom>
          <a:solidFill>
            <a:srgbClr val="4A2256">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5208251" y="1386590"/>
            <a:ext cx="1564789" cy="789080"/>
          </a:xfrm>
        </p:spPr>
        <p:txBody>
          <a:bodyPr>
            <a:normAutofit/>
          </a:bodyPr>
          <a:lstStyle/>
          <a:p>
            <a:pPr marL="0" indent="0" algn="ctr">
              <a:lnSpc>
                <a:spcPts val="1400"/>
              </a:lnSpc>
              <a:spcBef>
                <a:spcPts val="0"/>
              </a:spcBef>
              <a:spcAft>
                <a:spcPts val="1800"/>
              </a:spcAft>
              <a:buNone/>
            </a:pPr>
            <a:r>
              <a:rPr lang="en-US" b="1" cap="all" dirty="0">
                <a:solidFill>
                  <a:srgbClr val="4A2256"/>
                </a:solidFill>
              </a:rPr>
              <a:t>Top fold</a:t>
            </a:r>
            <a:endParaRPr lang="en-US" dirty="0"/>
          </a:p>
        </p:txBody>
      </p:sp>
      <p:sp>
        <p:nvSpPr>
          <p:cNvPr id="26" name="Oval 25"/>
          <p:cNvSpPr/>
          <p:nvPr/>
        </p:nvSpPr>
        <p:spPr>
          <a:xfrm>
            <a:off x="3901618" y="2199631"/>
            <a:ext cx="2204656" cy="2204656"/>
          </a:xfrm>
          <a:prstGeom prst="ellipse">
            <a:avLst/>
          </a:prstGeom>
          <a:solidFill>
            <a:srgbClr val="13B5EA">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tent Placeholder 2"/>
          <p:cNvSpPr txBox="1">
            <a:spLocks/>
          </p:cNvSpPr>
          <p:nvPr/>
        </p:nvSpPr>
        <p:spPr>
          <a:xfrm>
            <a:off x="4357146" y="3185410"/>
            <a:ext cx="1201736" cy="675878"/>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13B5EA"/>
                </a:solidFill>
                <a:effectLst/>
                <a:uLnTx/>
                <a:uFillTx/>
                <a:latin typeface="Calibri"/>
                <a:ea typeface="+mn-ea"/>
                <a:cs typeface="+mn-cs"/>
              </a:rPr>
              <a:t>Experience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val 27"/>
          <p:cNvSpPr/>
          <p:nvPr/>
        </p:nvSpPr>
        <p:spPr>
          <a:xfrm>
            <a:off x="5839077" y="2199631"/>
            <a:ext cx="2204656" cy="2204656"/>
          </a:xfrm>
          <a:prstGeom prst="ellipse">
            <a:avLst/>
          </a:prstGeom>
          <a:solidFill>
            <a:srgbClr val="F37321">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Content Placeholder 2"/>
          <p:cNvSpPr txBox="1">
            <a:spLocks/>
          </p:cNvSpPr>
          <p:nvPr/>
        </p:nvSpPr>
        <p:spPr>
          <a:xfrm>
            <a:off x="6216730" y="3185410"/>
            <a:ext cx="1539397" cy="675878"/>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F37321"/>
                </a:solidFill>
                <a:effectLst/>
                <a:uLnTx/>
                <a:uFillTx/>
                <a:latin typeface="Calibri"/>
                <a:ea typeface="+mn-ea"/>
                <a:cs typeface="+mn-cs"/>
              </a:rPr>
              <a:t>Summary</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NIWL_Wordmark_FullColor_Horizontal_v1.png">
            <a:extLst>
              <a:ext uri="{FF2B5EF4-FFF2-40B4-BE49-F238E27FC236}">
                <a16:creationId xmlns:a16="http://schemas.microsoft.com/office/drawing/2014/main" id="{EE3E7E9D-760C-BD40-86C4-D485A0113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4" name="Picture 13" descr="FHI360_Logo_NewTag_Horiz_black.png">
            <a:extLst>
              <a:ext uri="{FF2B5EF4-FFF2-40B4-BE49-F238E27FC236}">
                <a16:creationId xmlns:a16="http://schemas.microsoft.com/office/drawing/2014/main" id="{E6597E94-3D3C-AF42-A49F-CE2A5E7A8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Tree>
    <p:extLst>
      <p:ext uri="{BB962C8B-B14F-4D97-AF65-F5344CB8AC3E}">
        <p14:creationId xmlns:p14="http://schemas.microsoft.com/office/powerpoint/2010/main" val="200390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or Editing Your Profile</a:t>
            </a:r>
          </a:p>
        </p:txBody>
      </p:sp>
      <p:sp>
        <p:nvSpPr>
          <p:cNvPr id="3" name="Content Placeholder 2"/>
          <p:cNvSpPr>
            <a:spLocks noGrp="1"/>
          </p:cNvSpPr>
          <p:nvPr>
            <p:ph idx="1"/>
          </p:nvPr>
        </p:nvSpPr>
        <p:spPr>
          <a:xfrm>
            <a:off x="815309" y="1612605"/>
            <a:ext cx="4678567" cy="2483982"/>
          </a:xfrm>
        </p:spPr>
        <p:txBody>
          <a:bodyPr>
            <a:normAutofit/>
          </a:bodyPr>
          <a:lstStyle/>
          <a:p>
            <a:pPr>
              <a:lnSpc>
                <a:spcPct val="120000"/>
              </a:lnSpc>
              <a:spcBef>
                <a:spcPts val="0"/>
              </a:spcBef>
              <a:spcAft>
                <a:spcPts val="600"/>
              </a:spcAft>
            </a:pPr>
            <a:r>
              <a:rPr lang="en-US" dirty="0"/>
              <a:t>If you plan to make edits to your LinkedIn profile, the first step you want to ensure is that you </a:t>
            </a:r>
            <a:r>
              <a:rPr lang="en-US" b="1" dirty="0">
                <a:solidFill>
                  <a:srgbClr val="F37321"/>
                </a:solidFill>
              </a:rPr>
              <a:t>turn off your notifications until you are ready to launch your profile</a:t>
            </a:r>
            <a:r>
              <a:rPr lang="en-US" dirty="0"/>
              <a:t>.</a:t>
            </a:r>
          </a:p>
          <a:p>
            <a:pPr>
              <a:lnSpc>
                <a:spcPct val="120000"/>
              </a:lnSpc>
              <a:spcBef>
                <a:spcPts val="0"/>
              </a:spcBef>
              <a:spcAft>
                <a:spcPts val="600"/>
              </a:spcAft>
            </a:pPr>
            <a:r>
              <a:rPr lang="en-US" dirty="0"/>
              <a:t>If you keep your notifications on, your connections will be notified about every little change you make. </a:t>
            </a:r>
          </a:p>
          <a:p>
            <a:pPr>
              <a:lnSpc>
                <a:spcPct val="120000"/>
              </a:lnSpc>
              <a:spcBef>
                <a:spcPts val="0"/>
              </a:spcBef>
              <a:spcAft>
                <a:spcPts val="600"/>
              </a:spcAft>
            </a:pPr>
            <a:r>
              <a:rPr lang="en-US" dirty="0"/>
              <a:t>To turn off notifications, go to Settings &gt; Visibility. Under “Visibility of your LinkedIn activity,” turn off “Share profile updates with your network.”</a:t>
            </a:r>
          </a:p>
          <a:p>
            <a:pPr>
              <a:lnSpc>
                <a:spcPct val="120000"/>
              </a:lnSpc>
              <a:spcBef>
                <a:spcPts val="0"/>
              </a:spcBef>
              <a:spcAft>
                <a:spcPts val="600"/>
              </a:spcAft>
            </a:pPr>
            <a:endParaRPr lang="en-US" dirty="0"/>
          </a:p>
          <a:p>
            <a:pPr>
              <a:lnSpc>
                <a:spcPct val="120000"/>
              </a:lnSpc>
              <a:spcBef>
                <a:spcPts val="0"/>
              </a:spcBef>
              <a:spcAft>
                <a:spcPts val="600"/>
              </a:spcAft>
            </a:pP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Turn Off your notifications</a:t>
            </a:r>
          </a:p>
        </p:txBody>
      </p:sp>
      <p:sp>
        <p:nvSpPr>
          <p:cNvPr id="5" name="Rectangle 4"/>
          <p:cNvSpPr/>
          <p:nvPr/>
        </p:nvSpPr>
        <p:spPr>
          <a:xfrm>
            <a:off x="5848397" y="0"/>
            <a:ext cx="3295602"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descr="Meeting">
            <a:extLst>
              <a:ext uri="{FF2B5EF4-FFF2-40B4-BE49-F238E27FC236}">
                <a16:creationId xmlns:a16="http://schemas.microsoft.com/office/drawing/2014/main" id="{C61B279E-595F-4500-93CB-E1CEB7E048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2243" y="1407795"/>
            <a:ext cx="2327910" cy="2327910"/>
          </a:xfrm>
          <a:prstGeom prst="rect">
            <a:avLst/>
          </a:prstGeom>
        </p:spPr>
      </p:pic>
      <p:pic>
        <p:nvPicPr>
          <p:cNvPr id="11" name="Picture 10" descr="NIWL_Wordmark_FullColor_Horizontal_v1.png">
            <a:extLst>
              <a:ext uri="{FF2B5EF4-FFF2-40B4-BE49-F238E27FC236}">
                <a16:creationId xmlns:a16="http://schemas.microsoft.com/office/drawing/2014/main" id="{5B29FBBB-558E-4854-8FC5-A7B2957C4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2" name="Picture 11" descr="FHI360_Logo_NewTag_Horiz_black.png">
            <a:extLst>
              <a:ext uri="{FF2B5EF4-FFF2-40B4-BE49-F238E27FC236}">
                <a16:creationId xmlns:a16="http://schemas.microsoft.com/office/drawing/2014/main" id="{82A257F9-B3BB-44D1-93AD-DD719206C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439798D9-3ED9-C09A-E8B9-25E3F0AA8085}"/>
              </a:ext>
            </a:extLst>
          </p:cNvPr>
          <p:cNvPicPr>
            <a:picLocks noChangeAspect="1"/>
          </p:cNvPicPr>
          <p:nvPr/>
        </p:nvPicPr>
        <p:blipFill>
          <a:blip r:embed="rId6"/>
          <a:stretch>
            <a:fillRect/>
          </a:stretch>
        </p:blipFill>
        <p:spPr>
          <a:xfrm>
            <a:off x="1641475" y="3069416"/>
            <a:ext cx="2454275" cy="1027171"/>
          </a:xfrm>
          <a:prstGeom prst="rect">
            <a:avLst/>
          </a:prstGeom>
        </p:spPr>
      </p:pic>
    </p:spTree>
    <p:extLst>
      <p:ext uri="{BB962C8B-B14F-4D97-AF65-F5344CB8AC3E}">
        <p14:creationId xmlns:p14="http://schemas.microsoft.com/office/powerpoint/2010/main" val="3151035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5358" y="519759"/>
            <a:ext cx="3390078" cy="669338"/>
          </a:xfrm>
        </p:spPr>
        <p:txBody>
          <a:bodyPr>
            <a:normAutofit fontScale="90000"/>
          </a:bodyPr>
          <a:lstStyle/>
          <a:p>
            <a:r>
              <a:rPr lang="en-US" dirty="0"/>
              <a:t>Begin With a Professional Photo</a:t>
            </a:r>
          </a:p>
        </p:txBody>
      </p:sp>
      <p:sp>
        <p:nvSpPr>
          <p:cNvPr id="3" name="Content Placeholder 2"/>
          <p:cNvSpPr>
            <a:spLocks noGrp="1"/>
          </p:cNvSpPr>
          <p:nvPr>
            <p:ph idx="1"/>
          </p:nvPr>
        </p:nvSpPr>
        <p:spPr>
          <a:xfrm>
            <a:off x="4092313" y="1442416"/>
            <a:ext cx="1607132" cy="838796"/>
          </a:xfrm>
        </p:spPr>
        <p:txBody>
          <a:bodyPr/>
          <a:lstStyle/>
          <a:p>
            <a:pPr marL="0" indent="0">
              <a:lnSpc>
                <a:spcPts val="1400"/>
              </a:lnSpc>
              <a:spcBef>
                <a:spcPts val="0"/>
              </a:spcBef>
              <a:spcAft>
                <a:spcPts val="1800"/>
              </a:spcAft>
              <a:buNone/>
            </a:pPr>
            <a:r>
              <a:rPr lang="en-US" b="1" cap="all" dirty="0">
                <a:solidFill>
                  <a:srgbClr val="4A2256"/>
                </a:solidFill>
              </a:rPr>
              <a:t>While a photo is not required, your photo is your first impression</a:t>
            </a:r>
            <a:endParaRPr lang="en-US" dirty="0">
              <a:solidFill>
                <a:prstClr val="black"/>
              </a:solidFill>
              <a:latin typeface="Calibri"/>
            </a:endParaRPr>
          </a:p>
        </p:txBody>
      </p:sp>
      <p:sp>
        <p:nvSpPr>
          <p:cNvPr id="9" name="Rectangle 8"/>
          <p:cNvSpPr/>
          <p:nvPr/>
        </p:nvSpPr>
        <p:spPr>
          <a:xfrm>
            <a:off x="3565358" y="1533796"/>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2"/>
          <p:cNvSpPr txBox="1">
            <a:spLocks/>
          </p:cNvSpPr>
          <p:nvPr/>
        </p:nvSpPr>
        <p:spPr>
          <a:xfrm>
            <a:off x="3565358" y="1527109"/>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a:ln>
                  <a:noFill/>
                </a:ln>
                <a:solidFill>
                  <a:srgbClr val="13B5EA"/>
                </a:solidFill>
                <a:effectLst/>
                <a:uLnTx/>
                <a:uFillTx/>
                <a:latin typeface="Calibri Light"/>
                <a:ea typeface="+mn-ea"/>
                <a:cs typeface="Calibri Light"/>
              </a:rPr>
              <a:t>1</a:t>
            </a:r>
            <a:endParaRPr kumimoji="0" lang="en-US" sz="8000" b="0" i="0" u="none" strike="noStrike" kern="1200" cap="none" spc="0" normalizeH="0" baseline="0" noProof="0">
              <a:ln>
                <a:noFill/>
              </a:ln>
              <a:solidFill>
                <a:srgbClr val="13B5EA"/>
              </a:solidFill>
              <a:effectLst/>
              <a:uLnTx/>
              <a:uFillTx/>
              <a:latin typeface="Calibri Light"/>
              <a:ea typeface="+mn-ea"/>
              <a:cs typeface="Calibri Light"/>
            </a:endParaRPr>
          </a:p>
        </p:txBody>
      </p:sp>
      <p:sp>
        <p:nvSpPr>
          <p:cNvPr id="16" name="Content Placeholder 2"/>
          <p:cNvSpPr txBox="1">
            <a:spLocks/>
          </p:cNvSpPr>
          <p:nvPr/>
        </p:nvSpPr>
        <p:spPr>
          <a:xfrm>
            <a:off x="6620134" y="1442416"/>
            <a:ext cx="1607132"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Research shows that profiles with pictures are 7 times more likely to be viewed</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3565358" y="2868149"/>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ontent Placeholder 2"/>
          <p:cNvSpPr txBox="1">
            <a:spLocks/>
          </p:cNvSpPr>
          <p:nvPr/>
        </p:nvSpPr>
        <p:spPr>
          <a:xfrm>
            <a:off x="3565358" y="2861462"/>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a:ln>
                  <a:noFill/>
                </a:ln>
                <a:solidFill>
                  <a:srgbClr val="13B5EA"/>
                </a:solidFill>
                <a:effectLst/>
                <a:uLnTx/>
                <a:uFillTx/>
                <a:latin typeface="Calibri Light"/>
                <a:ea typeface="+mn-ea"/>
                <a:cs typeface="Calibri Light"/>
              </a:rPr>
              <a:t>2</a:t>
            </a:r>
            <a:endParaRPr kumimoji="0" lang="en-US" sz="8000" b="0" i="0" u="none" strike="noStrike" kern="1200" cap="none" spc="0" normalizeH="0" baseline="0" noProof="0">
              <a:ln>
                <a:noFill/>
              </a:ln>
              <a:solidFill>
                <a:srgbClr val="13B5EA"/>
              </a:solidFill>
              <a:effectLst/>
              <a:uLnTx/>
              <a:uFillTx/>
              <a:latin typeface="Calibri Light"/>
              <a:ea typeface="+mn-ea"/>
              <a:cs typeface="Calibri Light"/>
            </a:endParaRPr>
          </a:p>
        </p:txBody>
      </p:sp>
      <p:sp>
        <p:nvSpPr>
          <p:cNvPr id="20" name="Rectangle 19"/>
          <p:cNvSpPr/>
          <p:nvPr/>
        </p:nvSpPr>
        <p:spPr>
          <a:xfrm>
            <a:off x="6093179" y="1533796"/>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ontent Placeholder 2"/>
          <p:cNvSpPr txBox="1">
            <a:spLocks/>
          </p:cNvSpPr>
          <p:nvPr/>
        </p:nvSpPr>
        <p:spPr>
          <a:xfrm>
            <a:off x="6093179" y="1527109"/>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a:ln>
                  <a:noFill/>
                </a:ln>
                <a:solidFill>
                  <a:srgbClr val="13B5EA"/>
                </a:solidFill>
                <a:effectLst/>
                <a:uLnTx/>
                <a:uFillTx/>
                <a:latin typeface="Calibri Light"/>
                <a:ea typeface="+mn-ea"/>
                <a:cs typeface="Calibri Light"/>
              </a:rPr>
              <a:t>3</a:t>
            </a:r>
            <a:endParaRPr kumimoji="0" lang="en-US" sz="8000" b="0" i="0" u="none" strike="noStrike" kern="1200" cap="none" spc="0" normalizeH="0" baseline="0" noProof="0">
              <a:ln>
                <a:noFill/>
              </a:ln>
              <a:solidFill>
                <a:srgbClr val="13B5EA"/>
              </a:solidFill>
              <a:effectLst/>
              <a:uLnTx/>
              <a:uFillTx/>
              <a:latin typeface="Calibri Light"/>
              <a:ea typeface="+mn-ea"/>
              <a:cs typeface="Calibri Light"/>
            </a:endParaRPr>
          </a:p>
        </p:txBody>
      </p:sp>
      <p:sp>
        <p:nvSpPr>
          <p:cNvPr id="22" name="Content Placeholder 2"/>
          <p:cNvSpPr txBox="1">
            <a:spLocks/>
          </p:cNvSpPr>
          <p:nvPr/>
        </p:nvSpPr>
        <p:spPr>
          <a:xfrm>
            <a:off x="4141076" y="2734075"/>
            <a:ext cx="1670426"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Use a professional headshot whenever possible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6093179" y="2868149"/>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txBox="1">
            <a:spLocks/>
          </p:cNvSpPr>
          <p:nvPr/>
        </p:nvSpPr>
        <p:spPr>
          <a:xfrm>
            <a:off x="6093179" y="2861462"/>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a:ln>
                  <a:noFill/>
                </a:ln>
                <a:solidFill>
                  <a:srgbClr val="13B5EA"/>
                </a:solidFill>
                <a:effectLst/>
                <a:uLnTx/>
                <a:uFillTx/>
                <a:latin typeface="Calibri Light"/>
                <a:ea typeface="+mn-ea"/>
                <a:cs typeface="Calibri Light"/>
              </a:rPr>
              <a:t>4</a:t>
            </a:r>
            <a:endParaRPr kumimoji="0" lang="en-US" sz="8000" b="0" i="0" u="none" strike="noStrike" kern="1200" cap="none" spc="0" normalizeH="0" baseline="0" noProof="0">
              <a:ln>
                <a:noFill/>
              </a:ln>
              <a:solidFill>
                <a:srgbClr val="13B5EA"/>
              </a:solidFill>
              <a:effectLst/>
              <a:uLnTx/>
              <a:uFillTx/>
              <a:latin typeface="Calibri Light"/>
              <a:ea typeface="+mn-ea"/>
              <a:cs typeface="Calibri Light"/>
            </a:endParaRPr>
          </a:p>
        </p:txBody>
      </p:sp>
      <p:pic>
        <p:nvPicPr>
          <p:cNvPr id="7" name="Picture 6">
            <a:extLst>
              <a:ext uri="{FF2B5EF4-FFF2-40B4-BE49-F238E27FC236}">
                <a16:creationId xmlns:a16="http://schemas.microsoft.com/office/drawing/2014/main" id="{FDFFA252-84F0-473F-BB15-F146695B65B2}"/>
              </a:ext>
            </a:extLst>
          </p:cNvPr>
          <p:cNvPicPr>
            <a:picLocks noChangeAspect="1"/>
          </p:cNvPicPr>
          <p:nvPr/>
        </p:nvPicPr>
        <p:blipFill>
          <a:blip r:embed="rId3"/>
          <a:srcRect/>
          <a:stretch/>
        </p:blipFill>
        <p:spPr>
          <a:xfrm>
            <a:off x="218099" y="569213"/>
            <a:ext cx="3092660" cy="4329724"/>
          </a:xfrm>
          <a:prstGeom prst="rect">
            <a:avLst/>
          </a:prstGeom>
        </p:spPr>
      </p:pic>
      <p:pic>
        <p:nvPicPr>
          <p:cNvPr id="26" name="Picture 25" descr="FHI360_Logo_NewTag_Horiz_black.png">
            <a:extLst>
              <a:ext uri="{FF2B5EF4-FFF2-40B4-BE49-F238E27FC236}">
                <a16:creationId xmlns:a16="http://schemas.microsoft.com/office/drawing/2014/main" id="{9EC1427D-0578-4C50-AD82-B27F54772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
        <p:nvSpPr>
          <p:cNvPr id="4" name="Rectangle 3">
            <a:extLst>
              <a:ext uri="{FF2B5EF4-FFF2-40B4-BE49-F238E27FC236}">
                <a16:creationId xmlns:a16="http://schemas.microsoft.com/office/drawing/2014/main" id="{04D90727-1E2B-4C16-A1B6-8974BF62308F}"/>
              </a:ext>
            </a:extLst>
          </p:cNvPr>
          <p:cNvSpPr/>
          <p:nvPr/>
        </p:nvSpPr>
        <p:spPr>
          <a:xfrm>
            <a:off x="3565358" y="468714"/>
            <a:ext cx="2821863" cy="261610"/>
          </a:xfrm>
          <a:prstGeom prst="rect">
            <a:avLst/>
          </a:prstGeom>
        </p:spPr>
        <p:txBody>
          <a:bodyPr wrap="none">
            <a:spAutoFit/>
          </a:bodyPr>
          <a:lstStyle/>
          <a:p>
            <a:pPr lvl="0">
              <a:spcBef>
                <a:spcPct val="0"/>
              </a:spcBef>
              <a:defRPr/>
            </a:pPr>
            <a:r>
              <a:rPr lang="en-US" sz="1100" b="1" kern="600" cap="all" spc="200" dirty="0">
                <a:solidFill>
                  <a:srgbClr val="13B5EA"/>
                </a:solidFill>
              </a:rPr>
              <a:t>This is your first impression</a:t>
            </a:r>
          </a:p>
        </p:txBody>
      </p:sp>
      <p:pic>
        <p:nvPicPr>
          <p:cNvPr id="27" name="Picture 26">
            <a:extLst>
              <a:ext uri="{FF2B5EF4-FFF2-40B4-BE49-F238E27FC236}">
                <a16:creationId xmlns:a16="http://schemas.microsoft.com/office/drawing/2014/main" id="{1B4DF5FF-8EEE-41CC-8F7F-4C1B948DFE2F}"/>
              </a:ext>
            </a:extLst>
          </p:cNvPr>
          <p:cNvPicPr>
            <a:picLocks noChangeAspect="1"/>
          </p:cNvPicPr>
          <p:nvPr/>
        </p:nvPicPr>
        <p:blipFill>
          <a:blip r:embed="rId5"/>
          <a:srcRect/>
          <a:stretch/>
        </p:blipFill>
        <p:spPr>
          <a:xfrm>
            <a:off x="423043" y="4557267"/>
            <a:ext cx="893225" cy="291433"/>
          </a:xfrm>
          <a:prstGeom prst="rect">
            <a:avLst/>
          </a:prstGeom>
        </p:spPr>
      </p:pic>
      <p:sp>
        <p:nvSpPr>
          <p:cNvPr id="5" name="Content Placeholder 2">
            <a:extLst>
              <a:ext uri="{FF2B5EF4-FFF2-40B4-BE49-F238E27FC236}">
                <a16:creationId xmlns:a16="http://schemas.microsoft.com/office/drawing/2014/main" id="{CC480FD9-FBAA-FC56-B096-66AC294B21F0}"/>
              </a:ext>
            </a:extLst>
          </p:cNvPr>
          <p:cNvSpPr txBox="1">
            <a:spLocks/>
          </p:cNvSpPr>
          <p:nvPr/>
        </p:nvSpPr>
        <p:spPr>
          <a:xfrm>
            <a:off x="6619340" y="2734074"/>
            <a:ext cx="1978560" cy="1501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If you don’t have a professional photo, use one that is recent, has good lighting, your face takes up most of it, you’re professionally dressed, and smile!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84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1037624"/>
            <a:ext cx="2469497" cy="669338"/>
          </a:xfrm>
        </p:spPr>
        <p:txBody>
          <a:bodyPr/>
          <a:lstStyle/>
          <a:p>
            <a:r>
              <a:rPr lang="en-US" dirty="0"/>
              <a:t>Professional Photos</a:t>
            </a:r>
          </a:p>
        </p:txBody>
      </p:sp>
      <p:sp>
        <p:nvSpPr>
          <p:cNvPr id="4" name="Title 1"/>
          <p:cNvSpPr txBox="1">
            <a:spLocks/>
          </p:cNvSpPr>
          <p:nvPr/>
        </p:nvSpPr>
        <p:spPr>
          <a:xfrm>
            <a:off x="815326" y="967073"/>
            <a:ext cx="2469497"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To use or not to use</a:t>
            </a:r>
          </a:p>
        </p:txBody>
      </p:sp>
      <p:sp>
        <p:nvSpPr>
          <p:cNvPr id="10" name="Content Placeholder 2"/>
          <p:cNvSpPr txBox="1">
            <a:spLocks/>
          </p:cNvSpPr>
          <p:nvPr/>
        </p:nvSpPr>
        <p:spPr>
          <a:xfrm>
            <a:off x="3532582" y="935491"/>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36" name="Content Placeholder 2"/>
          <p:cNvSpPr txBox="1">
            <a:spLocks/>
          </p:cNvSpPr>
          <p:nvPr/>
        </p:nvSpPr>
        <p:spPr>
          <a:xfrm>
            <a:off x="6500794" y="809376"/>
            <a:ext cx="584561" cy="74525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5000" b="1" i="0" u="none" strike="noStrike" kern="1200" cap="all" spc="0" normalizeH="0" baseline="0" noProof="0" dirty="0">
                <a:ln>
                  <a:noFill/>
                </a:ln>
                <a:solidFill>
                  <a:srgbClr val="F37321"/>
                </a:solidFill>
                <a:effectLst/>
                <a:uLnTx/>
                <a:uFillTx/>
                <a:latin typeface="Calibri" panose="020F0502020204030204" pitchFamily="34" charset="0"/>
                <a:cs typeface="Calibri" panose="020F0502020204030204" pitchFamily="34" charset="0"/>
              </a:rPr>
              <a:t>X</a:t>
            </a:r>
            <a:endParaRPr kumimoji="0" lang="en-US" sz="5000" b="1" i="0" u="none" strike="noStrike" kern="1200" cap="none" spc="0" normalizeH="0" baseline="0" noProof="0" dirty="0">
              <a:ln>
                <a:noFill/>
              </a:ln>
              <a:solidFill>
                <a:srgbClr val="F37321"/>
              </a:solidFill>
              <a:effectLst/>
              <a:uLnTx/>
              <a:uFillTx/>
              <a:latin typeface="Calibri" panose="020F0502020204030204" pitchFamily="34" charset="0"/>
              <a:cs typeface="Calibri" panose="020F0502020204030204" pitchFamily="34" charset="0"/>
            </a:endParaRPr>
          </a:p>
        </p:txBody>
      </p:sp>
      <p:pic>
        <p:nvPicPr>
          <p:cNvPr id="23" name="Picture 22" descr="NIWL_Wordmark_FullColor_Horizontal_v1.png">
            <a:extLst>
              <a:ext uri="{FF2B5EF4-FFF2-40B4-BE49-F238E27FC236}">
                <a16:creationId xmlns:a16="http://schemas.microsoft.com/office/drawing/2014/main" id="{89E1D8D4-8429-2141-A8FD-18F4CE25C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24" name="Picture 23" descr="FHI360_Logo_NewTag_Horiz_black.png">
            <a:extLst>
              <a:ext uri="{FF2B5EF4-FFF2-40B4-BE49-F238E27FC236}">
                <a16:creationId xmlns:a16="http://schemas.microsoft.com/office/drawing/2014/main" id="{95EAC52E-B999-C549-BD80-891465001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26" name="Picture 25">
            <a:extLst>
              <a:ext uri="{FF2B5EF4-FFF2-40B4-BE49-F238E27FC236}">
                <a16:creationId xmlns:a16="http://schemas.microsoft.com/office/drawing/2014/main" id="{93236434-3EEA-4A20-AA26-80C70EE35DD1}"/>
              </a:ext>
            </a:extLst>
          </p:cNvPr>
          <p:cNvPicPr>
            <a:picLocks noChangeAspect="1"/>
          </p:cNvPicPr>
          <p:nvPr/>
        </p:nvPicPr>
        <p:blipFill rotWithShape="1">
          <a:blip r:embed="rId5"/>
          <a:srcRect/>
          <a:stretch/>
        </p:blipFill>
        <p:spPr>
          <a:xfrm>
            <a:off x="4404907" y="2120394"/>
            <a:ext cx="729483" cy="1021277"/>
          </a:xfrm>
          <a:prstGeom prst="rect">
            <a:avLst/>
          </a:prstGeom>
        </p:spPr>
      </p:pic>
      <p:pic>
        <p:nvPicPr>
          <p:cNvPr id="7" name="Picture 6">
            <a:extLst>
              <a:ext uri="{FF2B5EF4-FFF2-40B4-BE49-F238E27FC236}">
                <a16:creationId xmlns:a16="http://schemas.microsoft.com/office/drawing/2014/main" id="{2862898A-92A3-4F76-888B-8AF7EB9362C7}"/>
              </a:ext>
            </a:extLst>
          </p:cNvPr>
          <p:cNvPicPr>
            <a:picLocks noChangeAspect="1"/>
          </p:cNvPicPr>
          <p:nvPr/>
        </p:nvPicPr>
        <p:blipFill>
          <a:blip r:embed="rId6"/>
          <a:srcRect/>
          <a:stretch/>
        </p:blipFill>
        <p:spPr>
          <a:xfrm>
            <a:off x="4400938" y="3513829"/>
            <a:ext cx="729483" cy="1021277"/>
          </a:xfrm>
          <a:prstGeom prst="rect">
            <a:avLst/>
          </a:prstGeom>
        </p:spPr>
      </p:pic>
      <p:pic>
        <p:nvPicPr>
          <p:cNvPr id="8" name="Picture 7">
            <a:extLst>
              <a:ext uri="{FF2B5EF4-FFF2-40B4-BE49-F238E27FC236}">
                <a16:creationId xmlns:a16="http://schemas.microsoft.com/office/drawing/2014/main" id="{6E7D8BB9-BF25-4380-8528-59FEA8644A66}"/>
              </a:ext>
            </a:extLst>
          </p:cNvPr>
          <p:cNvPicPr>
            <a:picLocks noChangeAspect="1"/>
          </p:cNvPicPr>
          <p:nvPr/>
        </p:nvPicPr>
        <p:blipFill>
          <a:blip r:embed="rId7"/>
          <a:srcRect/>
          <a:stretch/>
        </p:blipFill>
        <p:spPr>
          <a:xfrm>
            <a:off x="4405498" y="733343"/>
            <a:ext cx="729483" cy="1021277"/>
          </a:xfrm>
          <a:prstGeom prst="rect">
            <a:avLst/>
          </a:prstGeom>
        </p:spPr>
      </p:pic>
      <p:sp>
        <p:nvSpPr>
          <p:cNvPr id="9" name="TextBox 8">
            <a:extLst>
              <a:ext uri="{FF2B5EF4-FFF2-40B4-BE49-F238E27FC236}">
                <a16:creationId xmlns:a16="http://schemas.microsoft.com/office/drawing/2014/main" id="{AB5DD373-FD10-4E2A-B167-80CF7D4393F6}"/>
              </a:ext>
            </a:extLst>
          </p:cNvPr>
          <p:cNvSpPr txBox="1"/>
          <p:nvPr/>
        </p:nvSpPr>
        <p:spPr>
          <a:xfrm>
            <a:off x="4040539" y="299803"/>
            <a:ext cx="1570194" cy="369332"/>
          </a:xfrm>
          <a:prstGeom prst="rect">
            <a:avLst/>
          </a:prstGeom>
          <a:noFill/>
        </p:spPr>
        <p:txBody>
          <a:bodyPr wrap="square" rtlCol="0">
            <a:spAutoFit/>
          </a:bodyPr>
          <a:lstStyle/>
          <a:p>
            <a:pPr algn="ctr"/>
            <a:r>
              <a:rPr lang="en-US" b="1" dirty="0">
                <a:solidFill>
                  <a:srgbClr val="13B5EA"/>
                </a:solidFill>
              </a:rPr>
              <a:t>To Use</a:t>
            </a:r>
          </a:p>
        </p:txBody>
      </p:sp>
      <p:sp>
        <p:nvSpPr>
          <p:cNvPr id="11" name="Rectangle 10">
            <a:extLst>
              <a:ext uri="{FF2B5EF4-FFF2-40B4-BE49-F238E27FC236}">
                <a16:creationId xmlns:a16="http://schemas.microsoft.com/office/drawing/2014/main" id="{4E319399-883A-4AA0-9E60-3AFB76AF503B}"/>
              </a:ext>
            </a:extLst>
          </p:cNvPr>
          <p:cNvSpPr/>
          <p:nvPr/>
        </p:nvSpPr>
        <p:spPr>
          <a:xfrm>
            <a:off x="7046331" y="293101"/>
            <a:ext cx="1221104" cy="369332"/>
          </a:xfrm>
          <a:prstGeom prst="rect">
            <a:avLst/>
          </a:prstGeom>
        </p:spPr>
        <p:txBody>
          <a:bodyPr wrap="none">
            <a:spAutoFit/>
          </a:bodyPr>
          <a:lstStyle/>
          <a:p>
            <a:pPr algn="ctr"/>
            <a:r>
              <a:rPr lang="en-US" b="1" dirty="0">
                <a:solidFill>
                  <a:srgbClr val="F37321"/>
                </a:solidFill>
              </a:rPr>
              <a:t>Not To Use</a:t>
            </a:r>
          </a:p>
        </p:txBody>
      </p:sp>
      <p:pic>
        <p:nvPicPr>
          <p:cNvPr id="42" name="Picture 41">
            <a:extLst>
              <a:ext uri="{FF2B5EF4-FFF2-40B4-BE49-F238E27FC236}">
                <a16:creationId xmlns:a16="http://schemas.microsoft.com/office/drawing/2014/main" id="{F4DD22C4-5C78-4D58-8ACD-155FBA2EC0DB}"/>
              </a:ext>
            </a:extLst>
          </p:cNvPr>
          <p:cNvPicPr>
            <a:picLocks noChangeAspect="1"/>
          </p:cNvPicPr>
          <p:nvPr/>
        </p:nvPicPr>
        <p:blipFill>
          <a:blip r:embed="rId8"/>
          <a:srcRect/>
          <a:stretch/>
        </p:blipFill>
        <p:spPr>
          <a:xfrm>
            <a:off x="7284645" y="729713"/>
            <a:ext cx="680850" cy="1021277"/>
          </a:xfrm>
          <a:prstGeom prst="rect">
            <a:avLst/>
          </a:prstGeom>
        </p:spPr>
      </p:pic>
      <p:pic>
        <p:nvPicPr>
          <p:cNvPr id="12" name="Picture 11">
            <a:extLst>
              <a:ext uri="{FF2B5EF4-FFF2-40B4-BE49-F238E27FC236}">
                <a16:creationId xmlns:a16="http://schemas.microsoft.com/office/drawing/2014/main" id="{F06486B5-B43E-4660-BE7E-7BA047A98052}"/>
              </a:ext>
            </a:extLst>
          </p:cNvPr>
          <p:cNvPicPr>
            <a:picLocks noChangeAspect="1"/>
          </p:cNvPicPr>
          <p:nvPr/>
        </p:nvPicPr>
        <p:blipFill rotWithShape="1">
          <a:blip r:embed="rId9"/>
          <a:srcRect l="18950" r="20082"/>
          <a:stretch/>
        </p:blipFill>
        <p:spPr>
          <a:xfrm>
            <a:off x="7284645" y="2115208"/>
            <a:ext cx="744476" cy="1021277"/>
          </a:xfrm>
          <a:prstGeom prst="rect">
            <a:avLst/>
          </a:prstGeom>
        </p:spPr>
      </p:pic>
      <p:pic>
        <p:nvPicPr>
          <p:cNvPr id="13" name="Picture 12">
            <a:extLst>
              <a:ext uri="{FF2B5EF4-FFF2-40B4-BE49-F238E27FC236}">
                <a16:creationId xmlns:a16="http://schemas.microsoft.com/office/drawing/2014/main" id="{2F73AEAE-CABC-4202-85C2-8252CBF1F5B0}"/>
              </a:ext>
            </a:extLst>
          </p:cNvPr>
          <p:cNvPicPr>
            <a:picLocks noChangeAspect="1"/>
          </p:cNvPicPr>
          <p:nvPr/>
        </p:nvPicPr>
        <p:blipFill rotWithShape="1">
          <a:blip r:embed="rId10"/>
          <a:srcRect r="46458"/>
          <a:stretch/>
        </p:blipFill>
        <p:spPr>
          <a:xfrm>
            <a:off x="7284647" y="3513830"/>
            <a:ext cx="744476" cy="899958"/>
          </a:xfrm>
          <a:prstGeom prst="rect">
            <a:avLst/>
          </a:prstGeom>
        </p:spPr>
      </p:pic>
      <p:sp>
        <p:nvSpPr>
          <p:cNvPr id="14" name="Rectangle 13">
            <a:extLst>
              <a:ext uri="{FF2B5EF4-FFF2-40B4-BE49-F238E27FC236}">
                <a16:creationId xmlns:a16="http://schemas.microsoft.com/office/drawing/2014/main" id="{A13C51D9-8D67-4EB5-82A8-0C61F3DC3DA8}"/>
              </a:ext>
            </a:extLst>
          </p:cNvPr>
          <p:cNvSpPr/>
          <p:nvPr/>
        </p:nvSpPr>
        <p:spPr>
          <a:xfrm>
            <a:off x="869655" y="1933112"/>
            <a:ext cx="2089445" cy="1954381"/>
          </a:xfrm>
          <a:prstGeom prst="rect">
            <a:avLst/>
          </a:prstGeom>
        </p:spPr>
        <p:txBody>
          <a:bodyPr wrap="square">
            <a:spAutoFit/>
          </a:bodyPr>
          <a:lstStyle/>
          <a:p>
            <a:r>
              <a:rPr lang="en-US" sz="1100" dirty="0">
                <a:solidFill>
                  <a:srgbClr val="340C3D"/>
                </a:solidFill>
              </a:rPr>
              <a:t>Up close, smiling, and a light or outdoor background are key elements for your LinkedIn profile pic! Look through some of your connections’ photos to get a sense of what’s popular and what you like best.</a:t>
            </a:r>
          </a:p>
          <a:p>
            <a:endParaRPr lang="en-US" sz="1100" dirty="0">
              <a:solidFill>
                <a:srgbClr val="340C3D"/>
              </a:solidFill>
            </a:endParaRPr>
          </a:p>
          <a:p>
            <a:r>
              <a:rPr lang="en-US" sz="1100" dirty="0">
                <a:solidFill>
                  <a:srgbClr val="340C3D"/>
                </a:solidFill>
              </a:rPr>
              <a:t>Bonus: Add a background banner photo to make your profile even more eye-catching!</a:t>
            </a:r>
          </a:p>
        </p:txBody>
      </p:sp>
      <p:pic>
        <p:nvPicPr>
          <p:cNvPr id="5" name="Picture 4" descr="A person smiling for the camera&#10;&#10;Description automatically generated with low confidence">
            <a:extLst>
              <a:ext uri="{FF2B5EF4-FFF2-40B4-BE49-F238E27FC236}">
                <a16:creationId xmlns:a16="http://schemas.microsoft.com/office/drawing/2014/main" id="{C9736D17-450C-96DB-9A78-9F80257721EC}"/>
              </a:ext>
            </a:extLst>
          </p:cNvPr>
          <p:cNvPicPr>
            <a:picLocks noChangeAspect="1"/>
          </p:cNvPicPr>
          <p:nvPr/>
        </p:nvPicPr>
        <p:blipFill>
          <a:blip r:embed="rId11"/>
          <a:stretch>
            <a:fillRect/>
          </a:stretch>
        </p:blipFill>
        <p:spPr>
          <a:xfrm>
            <a:off x="4313182" y="728064"/>
            <a:ext cx="1024907" cy="1024907"/>
          </a:xfrm>
          <a:prstGeom prst="rect">
            <a:avLst/>
          </a:prstGeom>
        </p:spPr>
      </p:pic>
      <p:pic>
        <p:nvPicPr>
          <p:cNvPr id="15" name="Graphic 14" descr="Checkmark with solid fill">
            <a:extLst>
              <a:ext uri="{FF2B5EF4-FFF2-40B4-BE49-F238E27FC236}">
                <a16:creationId xmlns:a16="http://schemas.microsoft.com/office/drawing/2014/main" id="{A69909F5-58E5-A0E5-CED0-7AD29970E3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94769" y="926070"/>
            <a:ext cx="628561" cy="628561"/>
          </a:xfrm>
          <a:prstGeom prst="rect">
            <a:avLst/>
          </a:prstGeom>
        </p:spPr>
      </p:pic>
      <p:pic>
        <p:nvPicPr>
          <p:cNvPr id="16" name="Graphic 15" descr="Checkmark with solid fill">
            <a:extLst>
              <a:ext uri="{FF2B5EF4-FFF2-40B4-BE49-F238E27FC236}">
                <a16:creationId xmlns:a16="http://schemas.microsoft.com/office/drawing/2014/main" id="{65F79C0A-02FA-2029-7761-6C0A1979EB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94769" y="3649528"/>
            <a:ext cx="628561" cy="628561"/>
          </a:xfrm>
          <a:prstGeom prst="rect">
            <a:avLst/>
          </a:prstGeom>
        </p:spPr>
      </p:pic>
      <p:pic>
        <p:nvPicPr>
          <p:cNvPr id="17" name="Graphic 16" descr="Checkmark with solid fill">
            <a:extLst>
              <a:ext uri="{FF2B5EF4-FFF2-40B4-BE49-F238E27FC236}">
                <a16:creationId xmlns:a16="http://schemas.microsoft.com/office/drawing/2014/main" id="{F1B4C25B-7E2C-7EFA-D623-0A3E2DC2E3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94769" y="2329894"/>
            <a:ext cx="628561" cy="628561"/>
          </a:xfrm>
          <a:prstGeom prst="rect">
            <a:avLst/>
          </a:prstGeom>
        </p:spPr>
      </p:pic>
      <p:sp>
        <p:nvSpPr>
          <p:cNvPr id="18" name="Content Placeholder 2">
            <a:extLst>
              <a:ext uri="{FF2B5EF4-FFF2-40B4-BE49-F238E27FC236}">
                <a16:creationId xmlns:a16="http://schemas.microsoft.com/office/drawing/2014/main" id="{AA10FC37-471B-44AA-68B4-24968F0BD5DC}"/>
              </a:ext>
            </a:extLst>
          </p:cNvPr>
          <p:cNvSpPr txBox="1">
            <a:spLocks/>
          </p:cNvSpPr>
          <p:nvPr/>
        </p:nvSpPr>
        <p:spPr>
          <a:xfrm>
            <a:off x="6500794" y="3450976"/>
            <a:ext cx="584561" cy="74525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5000" b="1" i="0" u="none" strike="noStrike" kern="1200" cap="all" spc="0" normalizeH="0" baseline="0" noProof="0" dirty="0">
                <a:ln>
                  <a:noFill/>
                </a:ln>
                <a:solidFill>
                  <a:srgbClr val="F37321"/>
                </a:solidFill>
                <a:effectLst/>
                <a:uLnTx/>
                <a:uFillTx/>
                <a:latin typeface="Calibri" panose="020F0502020204030204" pitchFamily="34" charset="0"/>
                <a:cs typeface="Calibri" panose="020F0502020204030204" pitchFamily="34" charset="0"/>
              </a:rPr>
              <a:t>X</a:t>
            </a:r>
            <a:endParaRPr kumimoji="0" lang="en-US" sz="5000" b="1" i="0" u="none" strike="noStrike" kern="1200" cap="none" spc="0" normalizeH="0" baseline="0" noProof="0" dirty="0">
              <a:ln>
                <a:noFill/>
              </a:ln>
              <a:solidFill>
                <a:srgbClr val="F37321"/>
              </a:solidFill>
              <a:effectLst/>
              <a:uLnTx/>
              <a:uFillTx/>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81A36C14-D638-CD9F-A2B9-0CD97BCDD8BB}"/>
              </a:ext>
            </a:extLst>
          </p:cNvPr>
          <p:cNvSpPr txBox="1">
            <a:spLocks/>
          </p:cNvSpPr>
          <p:nvPr/>
        </p:nvSpPr>
        <p:spPr>
          <a:xfrm>
            <a:off x="6500794" y="2199122"/>
            <a:ext cx="584561" cy="74525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5000" b="1" i="0" u="none" strike="noStrike" kern="1200" cap="all" spc="0" normalizeH="0" baseline="0" noProof="0" dirty="0">
                <a:ln>
                  <a:noFill/>
                </a:ln>
                <a:solidFill>
                  <a:srgbClr val="F37321"/>
                </a:solidFill>
                <a:effectLst/>
                <a:uLnTx/>
                <a:uFillTx/>
                <a:latin typeface="Calibri" panose="020F0502020204030204" pitchFamily="34" charset="0"/>
                <a:cs typeface="Calibri" panose="020F0502020204030204" pitchFamily="34" charset="0"/>
              </a:rPr>
              <a:t>X</a:t>
            </a:r>
            <a:endParaRPr kumimoji="0" lang="en-US" sz="5000" b="1" i="0" u="none" strike="noStrike" kern="1200" cap="none" spc="0" normalizeH="0" baseline="0" noProof="0" dirty="0">
              <a:ln>
                <a:noFill/>
              </a:ln>
              <a:solidFill>
                <a:srgbClr val="F3732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11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1E7D7D-9683-43B9-AF41-E2518C7565C3}"/>
              </a:ext>
            </a:extLst>
          </p:cNvPr>
          <p:cNvSpPr/>
          <p:nvPr/>
        </p:nvSpPr>
        <p:spPr>
          <a:xfrm>
            <a:off x="6084571" y="0"/>
            <a:ext cx="3059429" cy="5143500"/>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Your LinkedIn Headline</a:t>
            </a:r>
          </a:p>
        </p:txBody>
      </p:sp>
      <p:sp>
        <p:nvSpPr>
          <p:cNvPr id="3" name="Content Placeholder 2"/>
          <p:cNvSpPr>
            <a:spLocks noGrp="1"/>
          </p:cNvSpPr>
          <p:nvPr>
            <p:ph idx="1"/>
          </p:nvPr>
        </p:nvSpPr>
        <p:spPr>
          <a:xfrm>
            <a:off x="815329" y="1660457"/>
            <a:ext cx="2107849" cy="1298643"/>
          </a:xfrm>
        </p:spPr>
        <p:txBody>
          <a:bodyPr/>
          <a:lstStyle/>
          <a:p>
            <a:pPr marL="0" indent="0">
              <a:lnSpc>
                <a:spcPts val="1400"/>
              </a:lnSpc>
              <a:spcBef>
                <a:spcPts val="0"/>
              </a:spcBef>
              <a:spcAft>
                <a:spcPts val="1800"/>
              </a:spcAft>
              <a:buNone/>
            </a:pPr>
            <a:r>
              <a:rPr lang="en-US" b="1" cap="all" dirty="0">
                <a:solidFill>
                  <a:srgbClr val="4A2256"/>
                </a:solidFill>
                <a:latin typeface="Calibri"/>
              </a:rPr>
              <a:t>Jane Student</a:t>
            </a:r>
          </a:p>
          <a:p>
            <a:pPr marL="0" indent="0">
              <a:lnSpc>
                <a:spcPts val="1400"/>
              </a:lnSpc>
              <a:spcBef>
                <a:spcPts val="0"/>
              </a:spcBef>
              <a:spcAft>
                <a:spcPts val="1800"/>
              </a:spcAft>
              <a:buNone/>
            </a:pPr>
            <a:r>
              <a:rPr lang="en-US" dirty="0"/>
              <a:t>BS Mechanical Engineering | Michigan Tech | Manufacturing | New Product Design | Mechatronics </a:t>
            </a:r>
          </a:p>
          <a:p>
            <a:pPr marL="0" indent="0">
              <a:lnSpc>
                <a:spcPts val="1400"/>
              </a:lnSpc>
              <a:spcBef>
                <a:spcPts val="0"/>
              </a:spcBef>
              <a:spcAft>
                <a:spcPts val="1800"/>
              </a:spcAft>
              <a:buNone/>
            </a:pP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Showcase your specialty</a:t>
            </a:r>
          </a:p>
        </p:txBody>
      </p:sp>
      <p:sp>
        <p:nvSpPr>
          <p:cNvPr id="9" name="Content Placeholder 2"/>
          <p:cNvSpPr txBox="1">
            <a:spLocks/>
          </p:cNvSpPr>
          <p:nvPr/>
        </p:nvSpPr>
        <p:spPr>
          <a:xfrm>
            <a:off x="3976721" y="1660457"/>
            <a:ext cx="2107849" cy="15843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ts val="1400"/>
              </a:lnSpc>
              <a:spcBef>
                <a:spcPts val="0"/>
              </a:spcBef>
              <a:spcAft>
                <a:spcPts val="1800"/>
              </a:spcAft>
              <a:buNone/>
            </a:pPr>
            <a:r>
              <a:rPr lang="en-US" b="1" cap="all" dirty="0">
                <a:solidFill>
                  <a:srgbClr val="4A2256"/>
                </a:solidFill>
              </a:rPr>
              <a:t>John Student</a:t>
            </a:r>
          </a:p>
          <a:p>
            <a:pPr marL="0" lvl="0" indent="0">
              <a:lnSpc>
                <a:spcPts val="1400"/>
              </a:lnSpc>
              <a:spcBef>
                <a:spcPts val="0"/>
              </a:spcBef>
              <a:spcAft>
                <a:spcPts val="1800"/>
              </a:spcAft>
              <a:buNone/>
            </a:pPr>
            <a:r>
              <a:rPr lang="en-US" dirty="0"/>
              <a:t>Dining Services Supervisor at Michigan Technological University</a:t>
            </a:r>
          </a:p>
        </p:txBody>
      </p:sp>
      <p:sp>
        <p:nvSpPr>
          <p:cNvPr id="10" name="Content Placeholder 2"/>
          <p:cNvSpPr txBox="1">
            <a:spLocks/>
          </p:cNvSpPr>
          <p:nvPr/>
        </p:nvSpPr>
        <p:spPr>
          <a:xfrm>
            <a:off x="6352250" y="1117551"/>
            <a:ext cx="2107849" cy="31853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400"/>
              </a:lnSpc>
              <a:spcBef>
                <a:spcPts val="0"/>
              </a:spcBef>
            </a:pPr>
            <a:r>
              <a:rPr lang="en-US" dirty="0">
                <a:solidFill>
                  <a:prstClr val="black"/>
                </a:solidFill>
              </a:rPr>
              <a:t>A detailed LinkedIn headline increases your “findability,” helping recruiters identify your potential and motivating your audience to keep reading the rest of your profile.</a:t>
            </a:r>
          </a:p>
          <a:p>
            <a:pPr>
              <a:lnSpc>
                <a:spcPts val="1400"/>
              </a:lnSpc>
              <a:spcBef>
                <a:spcPts val="0"/>
              </a:spcBef>
            </a:pPr>
            <a:endParaRPr lang="en-US" dirty="0">
              <a:solidFill>
                <a:prstClr val="black"/>
              </a:solidFill>
            </a:endParaRPr>
          </a:p>
          <a:p>
            <a:pPr>
              <a:lnSpc>
                <a:spcPts val="1400"/>
              </a:lnSpc>
              <a:spcBef>
                <a:spcPts val="0"/>
              </a:spcBef>
            </a:pPr>
            <a:r>
              <a:rPr lang="en-US" dirty="0">
                <a:solidFill>
                  <a:prstClr val="black"/>
                </a:solidFill>
              </a:rPr>
              <a:t>While viewing your profile, hover over your current headline, click on the pencil, and update accordingly.</a:t>
            </a:r>
          </a:p>
          <a:p>
            <a:pPr>
              <a:lnSpc>
                <a:spcPts val="1400"/>
              </a:lnSpc>
              <a:spcBef>
                <a:spcPts val="0"/>
              </a:spcBef>
            </a:pPr>
            <a:endParaRPr lang="en-US" dirty="0">
              <a:solidFill>
                <a:prstClr val="black"/>
              </a:solidFill>
            </a:endParaRPr>
          </a:p>
          <a:p>
            <a:pPr>
              <a:lnSpc>
                <a:spcPts val="1400"/>
              </a:lnSpc>
              <a:spcBef>
                <a:spcPts val="0"/>
              </a:spcBef>
            </a:pPr>
            <a:r>
              <a:rPr lang="en-US" dirty="0">
                <a:solidFill>
                  <a:prstClr val="black"/>
                </a:solidFill>
              </a:rPr>
              <a:t>Use key words that effectively identify your expertise, focus, and experience.</a:t>
            </a:r>
          </a:p>
        </p:txBody>
      </p:sp>
      <p:pic>
        <p:nvPicPr>
          <p:cNvPr id="7" name="Picture 6" descr="NIWL_Wordmark_FullColor_Horizontal_v1.png">
            <a:extLst>
              <a:ext uri="{FF2B5EF4-FFF2-40B4-BE49-F238E27FC236}">
                <a16:creationId xmlns:a16="http://schemas.microsoft.com/office/drawing/2014/main" id="{74E662E0-00E9-C942-935A-A4063B7A3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8" name="Picture 7" descr="FHI360_Logo_NewTag_Horiz_black.png">
            <a:extLst>
              <a:ext uri="{FF2B5EF4-FFF2-40B4-BE49-F238E27FC236}">
                <a16:creationId xmlns:a16="http://schemas.microsoft.com/office/drawing/2014/main" id="{81D82888-B618-8D41-9AC4-1C814E81F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
        <p:nvSpPr>
          <p:cNvPr id="5" name="TextBox 4">
            <a:extLst>
              <a:ext uri="{FF2B5EF4-FFF2-40B4-BE49-F238E27FC236}">
                <a16:creationId xmlns:a16="http://schemas.microsoft.com/office/drawing/2014/main" id="{7CED541E-5520-4515-BFB4-7242E1F056A0}"/>
              </a:ext>
            </a:extLst>
          </p:cNvPr>
          <p:cNvSpPr txBox="1"/>
          <p:nvPr/>
        </p:nvSpPr>
        <p:spPr>
          <a:xfrm>
            <a:off x="2973119" y="1971164"/>
            <a:ext cx="684690" cy="461665"/>
          </a:xfrm>
          <a:prstGeom prst="rect">
            <a:avLst/>
          </a:prstGeom>
          <a:noFill/>
        </p:spPr>
        <p:txBody>
          <a:bodyPr wrap="square" rtlCol="0">
            <a:spAutoFit/>
          </a:bodyPr>
          <a:lstStyle/>
          <a:p>
            <a:r>
              <a:rPr lang="en-US" sz="2400" b="1" dirty="0">
                <a:solidFill>
                  <a:srgbClr val="F37321"/>
                </a:solidFill>
              </a:rPr>
              <a:t>VS</a:t>
            </a:r>
          </a:p>
        </p:txBody>
      </p:sp>
      <p:sp>
        <p:nvSpPr>
          <p:cNvPr id="6" name="TextBox 5">
            <a:extLst>
              <a:ext uri="{FF2B5EF4-FFF2-40B4-BE49-F238E27FC236}">
                <a16:creationId xmlns:a16="http://schemas.microsoft.com/office/drawing/2014/main" id="{D9E9554B-1E5D-AFA5-ABDB-0F6B650781C4}"/>
              </a:ext>
            </a:extLst>
          </p:cNvPr>
          <p:cNvSpPr txBox="1"/>
          <p:nvPr/>
        </p:nvSpPr>
        <p:spPr>
          <a:xfrm>
            <a:off x="869655" y="3014017"/>
            <a:ext cx="5067300" cy="461665"/>
          </a:xfrm>
          <a:prstGeom prst="rect">
            <a:avLst/>
          </a:prstGeom>
          <a:noFill/>
        </p:spPr>
        <p:txBody>
          <a:bodyPr wrap="square" rtlCol="0">
            <a:spAutoFit/>
          </a:bodyPr>
          <a:lstStyle/>
          <a:p>
            <a:r>
              <a:rPr lang="en-US" sz="1200" dirty="0">
                <a:solidFill>
                  <a:srgbClr val="4A2256"/>
                </a:solidFill>
              </a:rPr>
              <a:t>Jane’s headline contains more keywords about what she does and is interested in. This increases the likelihood she will come up in relevant searches.</a:t>
            </a:r>
          </a:p>
        </p:txBody>
      </p:sp>
    </p:spTree>
    <p:extLst>
      <p:ext uri="{BB962C8B-B14F-4D97-AF65-F5344CB8AC3E}">
        <p14:creationId xmlns:p14="http://schemas.microsoft.com/office/powerpoint/2010/main" val="134349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5" y="829882"/>
            <a:ext cx="7619803" cy="669338"/>
          </a:xfrm>
        </p:spPr>
        <p:txBody>
          <a:bodyPr/>
          <a:lstStyle/>
          <a:p>
            <a:r>
              <a:rPr lang="en-US" dirty="0"/>
              <a:t>Your LinkedIn Headline</a:t>
            </a:r>
          </a:p>
        </p:txBody>
      </p:sp>
      <p:sp>
        <p:nvSpPr>
          <p:cNvPr id="3" name="Content Placeholder 2"/>
          <p:cNvSpPr>
            <a:spLocks noGrp="1"/>
          </p:cNvSpPr>
          <p:nvPr>
            <p:ph idx="1"/>
          </p:nvPr>
        </p:nvSpPr>
        <p:spPr>
          <a:xfrm>
            <a:off x="4024343" y="755037"/>
            <a:ext cx="3888478" cy="774080"/>
          </a:xfrm>
        </p:spPr>
        <p:txBody>
          <a:bodyPr/>
          <a:lstStyle/>
          <a:p>
            <a:pPr marL="0" indent="0">
              <a:lnSpc>
                <a:spcPts val="1400"/>
              </a:lnSpc>
              <a:spcBef>
                <a:spcPts val="0"/>
              </a:spcBef>
              <a:spcAft>
                <a:spcPts val="1800"/>
              </a:spcAft>
              <a:buNone/>
            </a:pPr>
            <a:r>
              <a:rPr lang="en-US" dirty="0"/>
              <a:t>While viewing your profile, click on the pencil at the right of your intro.  Then, change your headline, save, and check to see how it looks in each line. </a:t>
            </a:r>
          </a:p>
        </p:txBody>
      </p:sp>
      <p:sp>
        <p:nvSpPr>
          <p:cNvPr id="4" name="Title 1"/>
          <p:cNvSpPr txBox="1">
            <a:spLocks/>
          </p:cNvSpPr>
          <p:nvPr/>
        </p:nvSpPr>
        <p:spPr>
          <a:xfrm>
            <a:off x="815325" y="755037"/>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Showcase your specialty</a:t>
            </a:r>
          </a:p>
        </p:txBody>
      </p:sp>
      <p:pic>
        <p:nvPicPr>
          <p:cNvPr id="5" name="Picture 4" descr="NIWL_Wordmark_FullColor_Horizontal_v1.png">
            <a:extLst>
              <a:ext uri="{FF2B5EF4-FFF2-40B4-BE49-F238E27FC236}">
                <a16:creationId xmlns:a16="http://schemas.microsoft.com/office/drawing/2014/main" id="{68674483-59CD-8E46-B9C7-ABCA16F8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6" name="Picture 5" descr="FHI360_Logo_NewTag_Horiz_black.png">
            <a:extLst>
              <a:ext uri="{FF2B5EF4-FFF2-40B4-BE49-F238E27FC236}">
                <a16:creationId xmlns:a16="http://schemas.microsoft.com/office/drawing/2014/main" id="{03DE742B-DCA7-D14E-81FB-2D73C045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590F1DD0-487A-5C8C-33B8-6324D5D9D90C}"/>
              </a:ext>
            </a:extLst>
          </p:cNvPr>
          <p:cNvPicPr>
            <a:picLocks noChangeAspect="1"/>
          </p:cNvPicPr>
          <p:nvPr/>
        </p:nvPicPr>
        <p:blipFill>
          <a:blip r:embed="rId4"/>
          <a:stretch>
            <a:fillRect/>
          </a:stretch>
        </p:blipFill>
        <p:spPr>
          <a:xfrm>
            <a:off x="2111374" y="1603962"/>
            <a:ext cx="4137025" cy="2445596"/>
          </a:xfrm>
          <a:prstGeom prst="rect">
            <a:avLst/>
          </a:prstGeom>
          <a:ln w="3175">
            <a:solidFill>
              <a:schemeClr val="tx1"/>
            </a:solidFill>
          </a:ln>
        </p:spPr>
      </p:pic>
    </p:spTree>
    <p:extLst>
      <p:ext uri="{BB962C8B-B14F-4D97-AF65-F5344CB8AC3E}">
        <p14:creationId xmlns:p14="http://schemas.microsoft.com/office/powerpoint/2010/main" val="16932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5" y="829882"/>
            <a:ext cx="7619803" cy="669338"/>
          </a:xfrm>
        </p:spPr>
        <p:txBody>
          <a:bodyPr/>
          <a:lstStyle/>
          <a:p>
            <a:r>
              <a:rPr lang="en-US" dirty="0"/>
              <a:t>Your LinkedIn Intro</a:t>
            </a:r>
          </a:p>
        </p:txBody>
      </p:sp>
      <p:sp>
        <p:nvSpPr>
          <p:cNvPr id="3" name="Content Placeholder 2"/>
          <p:cNvSpPr>
            <a:spLocks noGrp="1"/>
          </p:cNvSpPr>
          <p:nvPr>
            <p:ph idx="1"/>
          </p:nvPr>
        </p:nvSpPr>
        <p:spPr>
          <a:xfrm>
            <a:off x="4024343" y="755037"/>
            <a:ext cx="3888478" cy="774080"/>
          </a:xfrm>
        </p:spPr>
        <p:txBody>
          <a:bodyPr/>
          <a:lstStyle/>
          <a:p>
            <a:pPr marL="0" indent="0">
              <a:lnSpc>
                <a:spcPts val="1400"/>
              </a:lnSpc>
              <a:spcBef>
                <a:spcPts val="0"/>
              </a:spcBef>
              <a:spcAft>
                <a:spcPts val="1800"/>
              </a:spcAft>
              <a:buNone/>
            </a:pPr>
            <a:r>
              <a:rPr lang="en-US" dirty="0"/>
              <a:t>While editing the intro, you can also add pronouns, your current position, most recent education, and location.</a:t>
            </a:r>
          </a:p>
        </p:txBody>
      </p:sp>
      <p:sp>
        <p:nvSpPr>
          <p:cNvPr id="4" name="Title 1"/>
          <p:cNvSpPr txBox="1">
            <a:spLocks/>
          </p:cNvSpPr>
          <p:nvPr/>
        </p:nvSpPr>
        <p:spPr>
          <a:xfrm>
            <a:off x="815325" y="755037"/>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Showcase your specialty</a:t>
            </a:r>
          </a:p>
        </p:txBody>
      </p:sp>
      <p:pic>
        <p:nvPicPr>
          <p:cNvPr id="5" name="Picture 4" descr="NIWL_Wordmark_FullColor_Horizontal_v1.png">
            <a:extLst>
              <a:ext uri="{FF2B5EF4-FFF2-40B4-BE49-F238E27FC236}">
                <a16:creationId xmlns:a16="http://schemas.microsoft.com/office/drawing/2014/main" id="{68674483-59CD-8E46-B9C7-ABCA16F8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6" name="Picture 5" descr="FHI360_Logo_NewTag_Horiz_black.png">
            <a:extLst>
              <a:ext uri="{FF2B5EF4-FFF2-40B4-BE49-F238E27FC236}">
                <a16:creationId xmlns:a16="http://schemas.microsoft.com/office/drawing/2014/main" id="{03DE742B-DCA7-D14E-81FB-2D73C045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7CBEDFB-7084-60CC-05CE-328467985811}"/>
              </a:ext>
            </a:extLst>
          </p:cNvPr>
          <p:cNvPicPr>
            <a:picLocks noChangeAspect="1"/>
          </p:cNvPicPr>
          <p:nvPr/>
        </p:nvPicPr>
        <p:blipFill>
          <a:blip r:embed="rId4"/>
          <a:stretch>
            <a:fillRect/>
          </a:stretch>
        </p:blipFill>
        <p:spPr>
          <a:xfrm>
            <a:off x="1724479" y="1574065"/>
            <a:ext cx="4831443" cy="2889594"/>
          </a:xfrm>
          <a:prstGeom prst="rect">
            <a:avLst/>
          </a:prstGeom>
          <a:ln w="3175">
            <a:solidFill>
              <a:schemeClr val="tx1"/>
            </a:solidFill>
          </a:ln>
        </p:spPr>
      </p:pic>
    </p:spTree>
    <p:extLst>
      <p:ext uri="{BB962C8B-B14F-4D97-AF65-F5344CB8AC3E}">
        <p14:creationId xmlns:p14="http://schemas.microsoft.com/office/powerpoint/2010/main" val="29806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98" y="476155"/>
            <a:ext cx="7619803" cy="669338"/>
          </a:xfrm>
        </p:spPr>
        <p:txBody>
          <a:bodyPr/>
          <a:lstStyle/>
          <a:p>
            <a:r>
              <a:rPr lang="en-US" dirty="0"/>
              <a:t>Edit Your Public Profile and Customize Your URL</a:t>
            </a:r>
          </a:p>
        </p:txBody>
      </p:sp>
      <p:sp>
        <p:nvSpPr>
          <p:cNvPr id="3" name="Content Placeholder 2"/>
          <p:cNvSpPr>
            <a:spLocks noGrp="1"/>
          </p:cNvSpPr>
          <p:nvPr>
            <p:ph idx="1"/>
          </p:nvPr>
        </p:nvSpPr>
        <p:spPr>
          <a:xfrm>
            <a:off x="762098" y="1067752"/>
            <a:ext cx="3888478" cy="669338"/>
          </a:xfrm>
        </p:spPr>
        <p:txBody>
          <a:bodyPr/>
          <a:lstStyle/>
          <a:p>
            <a:pPr marL="0" indent="0">
              <a:lnSpc>
                <a:spcPts val="1400"/>
              </a:lnSpc>
              <a:spcBef>
                <a:spcPts val="0"/>
              </a:spcBef>
              <a:spcAft>
                <a:spcPts val="1800"/>
              </a:spcAft>
              <a:buNone/>
            </a:pPr>
            <a:r>
              <a:rPr lang="en-US" dirty="0"/>
              <a:t>To the right of your intro, you’ll find an option to “Edit public profile &amp; URL.” This button will allow you to see what’s visible to a public audience and allow you to edit this visibility to protect your privacy.</a:t>
            </a:r>
          </a:p>
        </p:txBody>
      </p:sp>
      <p:sp>
        <p:nvSpPr>
          <p:cNvPr id="4" name="Title 1"/>
          <p:cNvSpPr txBox="1">
            <a:spLocks/>
          </p:cNvSpPr>
          <p:nvPr/>
        </p:nvSpPr>
        <p:spPr>
          <a:xfrm>
            <a:off x="762098" y="439592"/>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Keep it clean &amp; Professional</a:t>
            </a:r>
          </a:p>
        </p:txBody>
      </p:sp>
      <p:pic>
        <p:nvPicPr>
          <p:cNvPr id="5" name="Picture 4" descr="NIWL_Wordmark_FullColor_Horizontal_v1.png">
            <a:extLst>
              <a:ext uri="{FF2B5EF4-FFF2-40B4-BE49-F238E27FC236}">
                <a16:creationId xmlns:a16="http://schemas.microsoft.com/office/drawing/2014/main" id="{68674483-59CD-8E46-B9C7-ABCA16F8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6" name="Picture 5" descr="FHI360_Logo_NewTag_Horiz_black.png">
            <a:extLst>
              <a:ext uri="{FF2B5EF4-FFF2-40B4-BE49-F238E27FC236}">
                <a16:creationId xmlns:a16="http://schemas.microsoft.com/office/drawing/2014/main" id="{03DE742B-DCA7-D14E-81FB-2D73C045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
        <p:nvSpPr>
          <p:cNvPr id="7" name="Rectangle 6">
            <a:extLst>
              <a:ext uri="{FF2B5EF4-FFF2-40B4-BE49-F238E27FC236}">
                <a16:creationId xmlns:a16="http://schemas.microsoft.com/office/drawing/2014/main" id="{051B3558-6396-4188-8F11-22339F152E3C}"/>
              </a:ext>
            </a:extLst>
          </p:cNvPr>
          <p:cNvSpPr/>
          <p:nvPr/>
        </p:nvSpPr>
        <p:spPr>
          <a:xfrm>
            <a:off x="762098" y="2954467"/>
            <a:ext cx="4572000" cy="246221"/>
          </a:xfrm>
          <a:prstGeom prst="rect">
            <a:avLst/>
          </a:prstGeom>
        </p:spPr>
        <p:txBody>
          <a:bodyPr>
            <a:spAutoFit/>
          </a:bodyPr>
          <a:lstStyle/>
          <a:p>
            <a:r>
              <a:rPr lang="en-US" sz="1000" dirty="0"/>
              <a:t>This page also allows you to personalize your URL, giving it a simple, clean look.</a:t>
            </a:r>
          </a:p>
        </p:txBody>
      </p:sp>
      <p:pic>
        <p:nvPicPr>
          <p:cNvPr id="13" name="Picture 12" descr="Graphical user interface, text, application, email&#10;&#10;Description automatically generated">
            <a:extLst>
              <a:ext uri="{FF2B5EF4-FFF2-40B4-BE49-F238E27FC236}">
                <a16:creationId xmlns:a16="http://schemas.microsoft.com/office/drawing/2014/main" id="{F6D6A0AA-2184-CFAF-9351-DB0495D25C2D}"/>
              </a:ext>
            </a:extLst>
          </p:cNvPr>
          <p:cNvPicPr>
            <a:picLocks noChangeAspect="1"/>
          </p:cNvPicPr>
          <p:nvPr/>
        </p:nvPicPr>
        <p:blipFill>
          <a:blip r:embed="rId4"/>
          <a:stretch>
            <a:fillRect/>
          </a:stretch>
        </p:blipFill>
        <p:spPr>
          <a:xfrm>
            <a:off x="805445" y="1735253"/>
            <a:ext cx="2628900" cy="1111250"/>
          </a:xfrm>
          <a:prstGeom prst="rect">
            <a:avLst/>
          </a:prstGeom>
        </p:spPr>
      </p:pic>
      <p:pic>
        <p:nvPicPr>
          <p:cNvPr id="15" name="Picture 14">
            <a:extLst>
              <a:ext uri="{FF2B5EF4-FFF2-40B4-BE49-F238E27FC236}">
                <a16:creationId xmlns:a16="http://schemas.microsoft.com/office/drawing/2014/main" id="{1D54B5FA-FF9F-9E48-40A3-778055AA28D4}"/>
              </a:ext>
            </a:extLst>
          </p:cNvPr>
          <p:cNvPicPr>
            <a:picLocks noChangeAspect="1"/>
          </p:cNvPicPr>
          <p:nvPr/>
        </p:nvPicPr>
        <p:blipFill>
          <a:blip r:embed="rId5"/>
          <a:stretch>
            <a:fillRect/>
          </a:stretch>
        </p:blipFill>
        <p:spPr>
          <a:xfrm>
            <a:off x="6378114" y="342442"/>
            <a:ext cx="1896565" cy="4041780"/>
          </a:xfrm>
          <a:prstGeom prst="rect">
            <a:avLst/>
          </a:prstGeom>
        </p:spPr>
      </p:pic>
      <p:sp>
        <p:nvSpPr>
          <p:cNvPr id="18" name="Arrow: Right 17">
            <a:extLst>
              <a:ext uri="{FF2B5EF4-FFF2-40B4-BE49-F238E27FC236}">
                <a16:creationId xmlns:a16="http://schemas.microsoft.com/office/drawing/2014/main" id="{EA31FAC1-C80C-2A21-08EA-E9619FCEBA5D}"/>
              </a:ext>
            </a:extLst>
          </p:cNvPr>
          <p:cNvSpPr/>
          <p:nvPr/>
        </p:nvSpPr>
        <p:spPr>
          <a:xfrm>
            <a:off x="3984171" y="2049236"/>
            <a:ext cx="1477736" cy="400110"/>
          </a:xfrm>
          <a:prstGeom prst="rightArrow">
            <a:avLst/>
          </a:prstGeom>
          <a:solidFill>
            <a:srgbClr val="13B5EA"/>
          </a:solidFill>
          <a:ln>
            <a:solidFill>
              <a:srgbClr val="4A22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Graphical user interface, website&#10;&#10;Description automatically generated">
            <a:extLst>
              <a:ext uri="{FF2B5EF4-FFF2-40B4-BE49-F238E27FC236}">
                <a16:creationId xmlns:a16="http://schemas.microsoft.com/office/drawing/2014/main" id="{1E556F82-4B8F-EBD6-0A85-F6A3ECBE191B}"/>
              </a:ext>
            </a:extLst>
          </p:cNvPr>
          <p:cNvPicPr>
            <a:picLocks noChangeAspect="1"/>
          </p:cNvPicPr>
          <p:nvPr/>
        </p:nvPicPr>
        <p:blipFill>
          <a:blip r:embed="rId6"/>
          <a:stretch>
            <a:fillRect/>
          </a:stretch>
        </p:blipFill>
        <p:spPr>
          <a:xfrm>
            <a:off x="1713237" y="3237181"/>
            <a:ext cx="3936449" cy="1540847"/>
          </a:xfrm>
          <a:prstGeom prst="rect">
            <a:avLst/>
          </a:prstGeom>
          <a:ln w="3175">
            <a:solidFill>
              <a:schemeClr val="tx1"/>
            </a:solidFill>
          </a:ln>
        </p:spPr>
      </p:pic>
      <p:sp>
        <p:nvSpPr>
          <p:cNvPr id="21" name="Rectangle 20">
            <a:extLst>
              <a:ext uri="{FF2B5EF4-FFF2-40B4-BE49-F238E27FC236}">
                <a16:creationId xmlns:a16="http://schemas.microsoft.com/office/drawing/2014/main" id="{206DB6C7-77BE-846E-573F-0CDFDEC1BA73}"/>
              </a:ext>
            </a:extLst>
          </p:cNvPr>
          <p:cNvSpPr/>
          <p:nvPr/>
        </p:nvSpPr>
        <p:spPr>
          <a:xfrm>
            <a:off x="4571999" y="3212687"/>
            <a:ext cx="1031519" cy="493122"/>
          </a:xfrm>
          <a:prstGeom prst="rect">
            <a:avLst/>
          </a:prstGeom>
          <a:noFill/>
          <a:ln w="12700">
            <a:solidFill>
              <a:srgbClr val="F373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473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Drafting a Compelling Summary</a:t>
            </a:r>
          </a:p>
        </p:txBody>
      </p:sp>
      <p:sp>
        <p:nvSpPr>
          <p:cNvPr id="3" name="Content Placeholder 2"/>
          <p:cNvSpPr>
            <a:spLocks noGrp="1"/>
          </p:cNvSpPr>
          <p:nvPr>
            <p:ph idx="1"/>
          </p:nvPr>
        </p:nvSpPr>
        <p:spPr>
          <a:xfrm>
            <a:off x="869655" y="1345439"/>
            <a:ext cx="3888478" cy="2934166"/>
          </a:xfrm>
        </p:spPr>
        <p:txBody>
          <a:bodyPr>
            <a:normAutofit/>
          </a:bodyPr>
          <a:lstStyle/>
          <a:p>
            <a:pPr marL="0" indent="0">
              <a:lnSpc>
                <a:spcPts val="1400"/>
              </a:lnSpc>
              <a:spcBef>
                <a:spcPts val="0"/>
              </a:spcBef>
              <a:spcAft>
                <a:spcPts val="1800"/>
              </a:spcAft>
              <a:buNone/>
            </a:pPr>
            <a:r>
              <a:rPr lang="en-US" sz="1200" dirty="0"/>
              <a:t>The summary is your virtual handshake and personal introduction. </a:t>
            </a:r>
          </a:p>
          <a:p>
            <a:pPr marL="0" indent="0">
              <a:lnSpc>
                <a:spcPts val="1400"/>
              </a:lnSpc>
              <a:spcBef>
                <a:spcPts val="0"/>
              </a:spcBef>
              <a:spcAft>
                <a:spcPts val="1800"/>
              </a:spcAft>
              <a:buNone/>
            </a:pPr>
            <a:r>
              <a:rPr lang="en-US" sz="1200" dirty="0"/>
              <a:t>You want to use a genuine but polished tone that you would use if you were meeting an advisor or mentor over coffee – be personal but professional, descriptive but to the point. </a:t>
            </a:r>
          </a:p>
          <a:p>
            <a:pPr marL="0" indent="0">
              <a:lnSpc>
                <a:spcPts val="1400"/>
              </a:lnSpc>
              <a:spcBef>
                <a:spcPts val="0"/>
              </a:spcBef>
              <a:spcAft>
                <a:spcPts val="1800"/>
              </a:spcAft>
              <a:buNone/>
            </a:pPr>
            <a:r>
              <a:rPr lang="en-US" sz="1200" dirty="0"/>
              <a:t>You want to tell your reader what you do and why, and you want to do it before they scroll away. </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Your virtual handshake</a:t>
            </a:r>
          </a:p>
        </p:txBody>
      </p:sp>
      <p:sp>
        <p:nvSpPr>
          <p:cNvPr id="5" name="Rectangle 4"/>
          <p:cNvSpPr/>
          <p:nvPr/>
        </p:nvSpPr>
        <p:spPr>
          <a:xfrm>
            <a:off x="5848397"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Graphic 6" descr="Handshake">
            <a:extLst>
              <a:ext uri="{FF2B5EF4-FFF2-40B4-BE49-F238E27FC236}">
                <a16:creationId xmlns:a16="http://schemas.microsoft.com/office/drawing/2014/main" id="{E77E4819-359D-45A1-AA81-1471EF2CC4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2220" y="1531088"/>
            <a:ext cx="1596452" cy="1596452"/>
          </a:xfrm>
          <a:prstGeom prst="rect">
            <a:avLst/>
          </a:prstGeom>
        </p:spPr>
      </p:pic>
    </p:spTree>
    <p:extLst>
      <p:ext uri="{BB962C8B-B14F-4D97-AF65-F5344CB8AC3E}">
        <p14:creationId xmlns:p14="http://schemas.microsoft.com/office/powerpoint/2010/main" val="133815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Drafting a Compelling Summary</a:t>
            </a:r>
          </a:p>
        </p:txBody>
      </p:sp>
      <p:sp>
        <p:nvSpPr>
          <p:cNvPr id="3" name="Content Placeholder 2"/>
          <p:cNvSpPr>
            <a:spLocks noGrp="1"/>
          </p:cNvSpPr>
          <p:nvPr>
            <p:ph idx="1"/>
          </p:nvPr>
        </p:nvSpPr>
        <p:spPr>
          <a:xfrm>
            <a:off x="815325" y="1345439"/>
            <a:ext cx="4392105" cy="2934166"/>
          </a:xfrm>
        </p:spPr>
        <p:txBody>
          <a:bodyPr>
            <a:normAutofit/>
          </a:bodyPr>
          <a:lstStyle/>
          <a:p>
            <a:pPr marL="0" indent="0">
              <a:lnSpc>
                <a:spcPts val="1400"/>
              </a:lnSpc>
              <a:spcBef>
                <a:spcPts val="0"/>
              </a:spcBef>
              <a:spcAft>
                <a:spcPts val="1800"/>
              </a:spcAft>
              <a:buNone/>
            </a:pPr>
            <a:r>
              <a:rPr lang="en-US" sz="1200" dirty="0"/>
              <a:t>Your summary should be between 2-5 sentences. The text box will allow you to say much more, but people are unlikely to click the “Show more” button on your profile. Think of how often you just scroll quickly through a webpage. While writing your summary, make sure all the important information stays above the “Show more” button.</a:t>
            </a:r>
          </a:p>
          <a:p>
            <a:pPr marL="0" indent="0">
              <a:lnSpc>
                <a:spcPts val="1400"/>
              </a:lnSpc>
              <a:spcBef>
                <a:spcPts val="0"/>
              </a:spcBef>
              <a:spcAft>
                <a:spcPts val="1800"/>
              </a:spcAft>
              <a:buNone/>
            </a:pPr>
            <a:r>
              <a:rPr lang="en-US" sz="1200" dirty="0"/>
              <a:t>Everyone’s summary is unique, so you may want to read several other people’s summaries to get some ideas for your own. You should include the following information:</a:t>
            </a:r>
          </a:p>
          <a:p>
            <a:pPr>
              <a:lnSpc>
                <a:spcPts val="1400"/>
              </a:lnSpc>
              <a:spcBef>
                <a:spcPts val="0"/>
              </a:spcBef>
            </a:pPr>
            <a:r>
              <a:rPr lang="en-US" sz="1200" dirty="0"/>
              <a:t>What you do</a:t>
            </a:r>
          </a:p>
          <a:p>
            <a:pPr>
              <a:lnSpc>
                <a:spcPts val="1400"/>
              </a:lnSpc>
              <a:spcBef>
                <a:spcPts val="0"/>
              </a:spcBef>
            </a:pPr>
            <a:r>
              <a:rPr lang="en-US" sz="1200" dirty="0"/>
              <a:t>What field you work in (or want to work in)</a:t>
            </a:r>
          </a:p>
          <a:p>
            <a:pPr>
              <a:lnSpc>
                <a:spcPts val="1400"/>
              </a:lnSpc>
              <a:spcBef>
                <a:spcPts val="0"/>
              </a:spcBef>
            </a:pPr>
            <a:r>
              <a:rPr lang="en-US" sz="1200" dirty="0"/>
              <a:t>Most recent job or education</a:t>
            </a:r>
          </a:p>
          <a:p>
            <a:pPr>
              <a:lnSpc>
                <a:spcPts val="1400"/>
              </a:lnSpc>
              <a:spcBef>
                <a:spcPts val="0"/>
              </a:spcBef>
            </a:pPr>
            <a:r>
              <a:rPr lang="en-US" sz="1200" dirty="0"/>
              <a:t>Why your work matters to you (what motivates you)</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Your first </a:t>
            </a:r>
            <a:r>
              <a:rPr lang="en-US" sz="1100" kern="600" cap="all" spc="200" dirty="0">
                <a:solidFill>
                  <a:srgbClr val="13B5EA"/>
                </a:solidFill>
                <a:latin typeface="Calibri"/>
              </a:rPr>
              <a:t>Draft</a:t>
            </a:r>
            <a:endParaRPr kumimoji="0" lang="en-US" sz="1100" b="1" i="0" u="none" strike="noStrike" kern="600" cap="all" spc="200" normalizeH="0" baseline="0" noProof="0" dirty="0">
              <a:ln>
                <a:noFill/>
              </a:ln>
              <a:solidFill>
                <a:srgbClr val="13B5EA"/>
              </a:solidFill>
              <a:effectLst/>
              <a:uLnTx/>
              <a:uFillTx/>
              <a:latin typeface="Calibri"/>
              <a:ea typeface="+mj-ea"/>
              <a:cs typeface="+mj-cs"/>
            </a:endParaRPr>
          </a:p>
        </p:txBody>
      </p:sp>
      <p:sp>
        <p:nvSpPr>
          <p:cNvPr id="5" name="Rectangle 4"/>
          <p:cNvSpPr/>
          <p:nvPr/>
        </p:nvSpPr>
        <p:spPr>
          <a:xfrm>
            <a:off x="5848397" y="0"/>
            <a:ext cx="3295602" cy="5143500"/>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User">
            <a:extLst>
              <a:ext uri="{FF2B5EF4-FFF2-40B4-BE49-F238E27FC236}">
                <a16:creationId xmlns:a16="http://schemas.microsoft.com/office/drawing/2014/main" id="{E98057B9-EAA9-485A-AB8B-1AA818179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9532" y="1062452"/>
            <a:ext cx="1853331" cy="1853331"/>
          </a:xfrm>
          <a:prstGeom prst="rect">
            <a:avLst/>
          </a:prstGeom>
        </p:spPr>
      </p:pic>
    </p:spTree>
    <p:extLst>
      <p:ext uri="{BB962C8B-B14F-4D97-AF65-F5344CB8AC3E}">
        <p14:creationId xmlns:p14="http://schemas.microsoft.com/office/powerpoint/2010/main" val="58867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718" t="4847" r="3228" b="-184"/>
          <a:stretch/>
        </p:blipFill>
        <p:spPr>
          <a:xfrm>
            <a:off x="0" y="0"/>
            <a:ext cx="9144000" cy="5143500"/>
          </a:xfrm>
          <a:prstGeom prst="rect">
            <a:avLst/>
          </a:prstGeom>
        </p:spPr>
      </p:pic>
      <p:sp>
        <p:nvSpPr>
          <p:cNvPr id="7" name="Rectangle 6"/>
          <p:cNvSpPr/>
          <p:nvPr/>
        </p:nvSpPr>
        <p:spPr>
          <a:xfrm>
            <a:off x="0" y="3523092"/>
            <a:ext cx="9144000" cy="914146"/>
          </a:xfrm>
          <a:prstGeom prst="rect">
            <a:avLst/>
          </a:prstGeom>
          <a:solidFill>
            <a:srgbClr val="F373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49780" y="3523092"/>
            <a:ext cx="6966313" cy="1025005"/>
          </a:xfrm>
        </p:spPr>
        <p:txBody>
          <a:bodyPr>
            <a:normAutofit/>
          </a:bodyPr>
          <a:lstStyle/>
          <a:p>
            <a:r>
              <a:rPr lang="en-US" sz="3600" b="0" cap="all" spc="200" dirty="0">
                <a:solidFill>
                  <a:srgbClr val="FFFFFF"/>
                </a:solidFill>
                <a:latin typeface="Calibri Light"/>
                <a:cs typeface="Calibri Light"/>
              </a:rPr>
              <a:t>LinkedIn Overview</a:t>
            </a:r>
          </a:p>
        </p:txBody>
      </p:sp>
      <p:sp>
        <p:nvSpPr>
          <p:cNvPr id="6" name="Content Placeholder 2"/>
          <p:cNvSpPr txBox="1">
            <a:spLocks/>
          </p:cNvSpPr>
          <p:nvPr/>
        </p:nvSpPr>
        <p:spPr>
          <a:xfrm>
            <a:off x="546669" y="3470747"/>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Font typeface="Arial"/>
              <a:buNone/>
            </a:pPr>
            <a:r>
              <a:rPr lang="en-US" sz="8000" cap="all" dirty="0">
                <a:solidFill>
                  <a:srgbClr val="4A2256"/>
                </a:solidFill>
                <a:latin typeface="Calibri Light"/>
                <a:cs typeface="Calibri Light"/>
              </a:rPr>
              <a:t>1</a:t>
            </a:r>
            <a:endParaRPr lang="en-US" sz="8000" dirty="0">
              <a:solidFill>
                <a:srgbClr val="4A2256"/>
              </a:solidFill>
              <a:latin typeface="Calibri Light"/>
              <a:cs typeface="Calibri Light"/>
            </a:endParaRPr>
          </a:p>
        </p:txBody>
      </p:sp>
      <p:pic>
        <p:nvPicPr>
          <p:cNvPr id="8" name="Picture 7">
            <a:extLst>
              <a:ext uri="{FF2B5EF4-FFF2-40B4-BE49-F238E27FC236}">
                <a16:creationId xmlns:a16="http://schemas.microsoft.com/office/drawing/2014/main" id="{19B46B52-144C-4348-BAF9-48DC32465B6C}"/>
              </a:ext>
            </a:extLst>
          </p:cNvPr>
          <p:cNvPicPr>
            <a:picLocks noChangeAspect="1"/>
          </p:cNvPicPr>
          <p:nvPr/>
        </p:nvPicPr>
        <p:blipFill>
          <a:blip r:embed="rId3"/>
          <a:srcRect/>
          <a:stretch/>
        </p:blipFill>
        <p:spPr>
          <a:xfrm>
            <a:off x="423043" y="4557267"/>
            <a:ext cx="893225" cy="291433"/>
          </a:xfrm>
          <a:prstGeom prst="rect">
            <a:avLst/>
          </a:prstGeom>
        </p:spPr>
      </p:pic>
      <p:pic>
        <p:nvPicPr>
          <p:cNvPr id="9" name="Picture 8">
            <a:extLst>
              <a:ext uri="{FF2B5EF4-FFF2-40B4-BE49-F238E27FC236}">
                <a16:creationId xmlns:a16="http://schemas.microsoft.com/office/drawing/2014/main" id="{96EC2ED5-141C-4581-8B2B-8EF4ABE83E1A}"/>
              </a:ext>
            </a:extLst>
          </p:cNvPr>
          <p:cNvPicPr>
            <a:picLocks noChangeAspect="1"/>
          </p:cNvPicPr>
          <p:nvPr/>
        </p:nvPicPr>
        <p:blipFill>
          <a:blip r:embed="rId4"/>
          <a:srcRect/>
          <a:stretch/>
        </p:blipFill>
        <p:spPr>
          <a:xfrm>
            <a:off x="7858575" y="4511344"/>
            <a:ext cx="862382" cy="383280"/>
          </a:xfrm>
          <a:prstGeom prst="rect">
            <a:avLst/>
          </a:prstGeom>
        </p:spPr>
      </p:pic>
    </p:spTree>
    <p:extLst>
      <p:ext uri="{BB962C8B-B14F-4D97-AF65-F5344CB8AC3E}">
        <p14:creationId xmlns:p14="http://schemas.microsoft.com/office/powerpoint/2010/main" val="1729091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Drafting a Compelling Summary</a:t>
            </a:r>
          </a:p>
        </p:txBody>
      </p:sp>
      <p:sp>
        <p:nvSpPr>
          <p:cNvPr id="3" name="Content Placeholder 2"/>
          <p:cNvSpPr>
            <a:spLocks noGrp="1"/>
          </p:cNvSpPr>
          <p:nvPr>
            <p:ph idx="1"/>
          </p:nvPr>
        </p:nvSpPr>
        <p:spPr>
          <a:xfrm>
            <a:off x="815326" y="1345439"/>
            <a:ext cx="3888478" cy="2934166"/>
          </a:xfrm>
        </p:spPr>
        <p:txBody>
          <a:bodyPr/>
          <a:lstStyle/>
          <a:p>
            <a:pPr marL="0" indent="0">
              <a:lnSpc>
                <a:spcPts val="1400"/>
              </a:lnSpc>
              <a:spcBef>
                <a:spcPts val="0"/>
              </a:spcBef>
              <a:spcAft>
                <a:spcPts val="1800"/>
              </a:spcAft>
              <a:buNone/>
            </a:pPr>
            <a:r>
              <a:rPr lang="en-US" sz="1200" dirty="0"/>
              <a:t>Getting your summary just right may take several revisions. Once you’ve written your first draft, consider the following questions:</a:t>
            </a:r>
          </a:p>
          <a:p>
            <a:pPr>
              <a:lnSpc>
                <a:spcPts val="1400"/>
              </a:lnSpc>
              <a:spcBef>
                <a:spcPts val="0"/>
              </a:spcBef>
            </a:pPr>
            <a:r>
              <a:rPr lang="en-US" sz="1200" dirty="0"/>
              <a:t>Does it sound like you? Read it out loud a few times.</a:t>
            </a:r>
          </a:p>
          <a:p>
            <a:pPr>
              <a:lnSpc>
                <a:spcPts val="1400"/>
              </a:lnSpc>
              <a:spcBef>
                <a:spcPts val="0"/>
              </a:spcBef>
            </a:pPr>
            <a:r>
              <a:rPr lang="en-US" sz="1200" dirty="0"/>
              <a:t>Does it capture your past experience and what you’re looking for in your career?</a:t>
            </a:r>
          </a:p>
          <a:p>
            <a:pPr>
              <a:lnSpc>
                <a:spcPts val="1400"/>
              </a:lnSpc>
              <a:spcBef>
                <a:spcPts val="0"/>
              </a:spcBef>
            </a:pPr>
            <a:r>
              <a:rPr lang="en-US" sz="1200" dirty="0"/>
              <a:t>Are you being confident and positive about yourself? This can be difficult sometimes. Try to imagine what your friends or family might say about you, or imagine the most awesome version of yourself – what does that look like, and can you channel that self in this summary?</a:t>
            </a:r>
          </a:p>
          <a:p>
            <a:pPr>
              <a:lnSpc>
                <a:spcPts val="1400"/>
              </a:lnSpc>
              <a:spcBef>
                <a:spcPts val="0"/>
              </a:spcBef>
            </a:pPr>
            <a:endParaRPr lang="en-US" dirty="0"/>
          </a:p>
          <a:p>
            <a:pPr marL="0" indent="0">
              <a:lnSpc>
                <a:spcPts val="1400"/>
              </a:lnSpc>
              <a:spcBef>
                <a:spcPts val="0"/>
              </a:spcBef>
              <a:buNone/>
            </a:pP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Your Second Draft</a:t>
            </a:r>
          </a:p>
        </p:txBody>
      </p:sp>
      <p:sp>
        <p:nvSpPr>
          <p:cNvPr id="5" name="Rectangle 4"/>
          <p:cNvSpPr/>
          <p:nvPr/>
        </p:nvSpPr>
        <p:spPr>
          <a:xfrm>
            <a:off x="5848397" y="0"/>
            <a:ext cx="3295602" cy="5143500"/>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Graphic 6" descr="Female Profile">
            <a:extLst>
              <a:ext uri="{FF2B5EF4-FFF2-40B4-BE49-F238E27FC236}">
                <a16:creationId xmlns:a16="http://schemas.microsoft.com/office/drawing/2014/main" id="{0393A6CE-CEA4-4B11-A702-B22324C093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1532" y="1566031"/>
            <a:ext cx="1733597" cy="1733597"/>
          </a:xfrm>
          <a:prstGeom prst="rect">
            <a:avLst/>
          </a:prstGeom>
        </p:spPr>
      </p:pic>
    </p:spTree>
    <p:extLst>
      <p:ext uri="{BB962C8B-B14F-4D97-AF65-F5344CB8AC3E}">
        <p14:creationId xmlns:p14="http://schemas.microsoft.com/office/powerpoint/2010/main" val="3779543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Drafting a Compelling Summary</a:t>
            </a:r>
          </a:p>
        </p:txBody>
      </p:sp>
      <p:sp>
        <p:nvSpPr>
          <p:cNvPr id="3" name="Content Placeholder 2"/>
          <p:cNvSpPr>
            <a:spLocks noGrp="1"/>
          </p:cNvSpPr>
          <p:nvPr>
            <p:ph idx="1"/>
          </p:nvPr>
        </p:nvSpPr>
        <p:spPr>
          <a:xfrm>
            <a:off x="815326" y="1425841"/>
            <a:ext cx="3888478" cy="2934166"/>
          </a:xfrm>
        </p:spPr>
        <p:txBody>
          <a:bodyPr>
            <a:normAutofit/>
          </a:bodyPr>
          <a:lstStyle/>
          <a:p>
            <a:pPr marL="0" indent="0">
              <a:lnSpc>
                <a:spcPts val="1400"/>
              </a:lnSpc>
              <a:spcBef>
                <a:spcPts val="0"/>
              </a:spcBef>
              <a:spcAft>
                <a:spcPts val="1800"/>
              </a:spcAft>
              <a:buNone/>
            </a:pPr>
            <a:r>
              <a:rPr lang="en-US" sz="1100" dirty="0"/>
              <a:t>You might be getting tired of looking at your summary by this point. Share your new draft with a friend, mentor, or career counselor to get some outside input. </a:t>
            </a:r>
          </a:p>
          <a:p>
            <a:pPr>
              <a:lnSpc>
                <a:spcPts val="1400"/>
              </a:lnSpc>
              <a:spcBef>
                <a:spcPts val="0"/>
              </a:spcBef>
            </a:pPr>
            <a:r>
              <a:rPr lang="en-US" sz="1100" dirty="0"/>
              <a:t>Do they think it describes you accurately?</a:t>
            </a:r>
          </a:p>
          <a:p>
            <a:pPr>
              <a:lnSpc>
                <a:spcPts val="1400"/>
              </a:lnSpc>
              <a:spcBef>
                <a:spcPts val="0"/>
              </a:spcBef>
            </a:pPr>
            <a:r>
              <a:rPr lang="en-US" sz="1100" dirty="0"/>
              <a:t>Do they think it’s compelling?</a:t>
            </a:r>
          </a:p>
          <a:p>
            <a:pPr>
              <a:lnSpc>
                <a:spcPts val="1400"/>
              </a:lnSpc>
              <a:spcBef>
                <a:spcPts val="0"/>
              </a:spcBef>
            </a:pPr>
            <a:r>
              <a:rPr lang="en-US" sz="1100" dirty="0"/>
              <a:t>Did they find any typos??</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Your Third Draft</a:t>
            </a:r>
          </a:p>
        </p:txBody>
      </p:sp>
      <p:sp>
        <p:nvSpPr>
          <p:cNvPr id="5" name="Rectangle 4"/>
          <p:cNvSpPr/>
          <p:nvPr/>
        </p:nvSpPr>
        <p:spPr>
          <a:xfrm>
            <a:off x="5848397" y="0"/>
            <a:ext cx="3295602" cy="5143500"/>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User">
            <a:extLst>
              <a:ext uri="{FF2B5EF4-FFF2-40B4-BE49-F238E27FC236}">
                <a16:creationId xmlns:a16="http://schemas.microsoft.com/office/drawing/2014/main" id="{E98057B9-EAA9-485A-AB8B-1AA818179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9532" y="1062452"/>
            <a:ext cx="1853331" cy="1853331"/>
          </a:xfrm>
          <a:prstGeom prst="rect">
            <a:avLst/>
          </a:prstGeom>
        </p:spPr>
      </p:pic>
    </p:spTree>
    <p:extLst>
      <p:ext uri="{BB962C8B-B14F-4D97-AF65-F5344CB8AC3E}">
        <p14:creationId xmlns:p14="http://schemas.microsoft.com/office/powerpoint/2010/main" val="3602248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Drafting a Compelling Summary</a:t>
            </a:r>
          </a:p>
        </p:txBody>
      </p:sp>
      <p:sp>
        <p:nvSpPr>
          <p:cNvPr id="3" name="Content Placeholder 2"/>
          <p:cNvSpPr>
            <a:spLocks noGrp="1"/>
          </p:cNvSpPr>
          <p:nvPr>
            <p:ph idx="1"/>
          </p:nvPr>
        </p:nvSpPr>
        <p:spPr>
          <a:xfrm>
            <a:off x="815326" y="1345439"/>
            <a:ext cx="3888478" cy="2934166"/>
          </a:xfrm>
        </p:spPr>
        <p:txBody>
          <a:bodyPr/>
          <a:lstStyle/>
          <a:p>
            <a:pPr marL="0" indent="0">
              <a:lnSpc>
                <a:spcPts val="1400"/>
              </a:lnSpc>
              <a:spcBef>
                <a:spcPts val="0"/>
              </a:spcBef>
              <a:spcAft>
                <a:spcPts val="1800"/>
              </a:spcAft>
              <a:buNone/>
            </a:pPr>
            <a:r>
              <a:rPr lang="en-US" sz="1200" dirty="0"/>
              <a:t>Post your finalized personal summary under the “About” section on your LinkedIn profile.</a:t>
            </a:r>
          </a:p>
          <a:p>
            <a:pPr marL="0" indent="0">
              <a:lnSpc>
                <a:spcPts val="1400"/>
              </a:lnSpc>
              <a:spcBef>
                <a:spcPts val="0"/>
              </a:spcBef>
              <a:spcAft>
                <a:spcPts val="1800"/>
              </a:spcAft>
              <a:buNone/>
            </a:pPr>
            <a:r>
              <a:rPr lang="en-US" sz="1200" dirty="0"/>
              <a:t>A summary will be something you return to throughout your career. You may even include a version of it on your resume. It can help you stay focused when writing your resume, the rest of your LinkedIn bio, or elevator pitches. Feel free to edit your summary at any time.</a:t>
            </a:r>
          </a:p>
          <a:p>
            <a:pPr marL="0" indent="0">
              <a:lnSpc>
                <a:spcPts val="1400"/>
              </a:lnSpc>
              <a:spcBef>
                <a:spcPts val="0"/>
              </a:spcBef>
              <a:spcAft>
                <a:spcPts val="1800"/>
              </a:spcAft>
              <a:buNone/>
            </a:pP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Posting Your Summary</a:t>
            </a:r>
          </a:p>
        </p:txBody>
      </p:sp>
      <p:sp>
        <p:nvSpPr>
          <p:cNvPr id="5" name="Rectangle 4"/>
          <p:cNvSpPr/>
          <p:nvPr/>
        </p:nvSpPr>
        <p:spPr>
          <a:xfrm>
            <a:off x="5848397"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Key">
            <a:extLst>
              <a:ext uri="{FF2B5EF4-FFF2-40B4-BE49-F238E27FC236}">
                <a16:creationId xmlns:a16="http://schemas.microsoft.com/office/drawing/2014/main" id="{705E5D4D-CC3C-4704-9302-F4B3109844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4300">
            <a:off x="6709287" y="1465939"/>
            <a:ext cx="1715313" cy="1715313"/>
          </a:xfrm>
          <a:prstGeom prst="rect">
            <a:avLst/>
          </a:prstGeom>
        </p:spPr>
      </p:pic>
    </p:spTree>
    <p:extLst>
      <p:ext uri="{BB962C8B-B14F-4D97-AF65-F5344CB8AC3E}">
        <p14:creationId xmlns:p14="http://schemas.microsoft.com/office/powerpoint/2010/main" val="1563242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45" y="1793106"/>
            <a:ext cx="2905932" cy="669338"/>
          </a:xfrm>
        </p:spPr>
        <p:txBody>
          <a:bodyPr>
            <a:normAutofit fontScale="90000"/>
          </a:bodyPr>
          <a:lstStyle/>
          <a:p>
            <a:r>
              <a:rPr lang="en-US" sz="2800" dirty="0"/>
              <a:t>Summary Examples</a:t>
            </a:r>
          </a:p>
        </p:txBody>
      </p:sp>
      <p:pic>
        <p:nvPicPr>
          <p:cNvPr id="14" name="Picture 13" descr="NIWL_Wordmark_FullColor_Horizontal_v1.png">
            <a:extLst>
              <a:ext uri="{FF2B5EF4-FFF2-40B4-BE49-F238E27FC236}">
                <a16:creationId xmlns:a16="http://schemas.microsoft.com/office/drawing/2014/main" id="{11D70573-6309-854C-81FA-FB0B1CB5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5" name="Picture 14" descr="FHI360_Logo_NewTag_Horiz_black.png">
            <a:extLst>
              <a:ext uri="{FF2B5EF4-FFF2-40B4-BE49-F238E27FC236}">
                <a16:creationId xmlns:a16="http://schemas.microsoft.com/office/drawing/2014/main" id="{828DF852-CDA4-8040-8729-069AE0572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9DE098CF-87F7-7724-9D50-E9A53867ADCC}"/>
              </a:ext>
            </a:extLst>
          </p:cNvPr>
          <p:cNvPicPr>
            <a:picLocks noChangeAspect="1"/>
          </p:cNvPicPr>
          <p:nvPr/>
        </p:nvPicPr>
        <p:blipFill rotWithShape="1">
          <a:blip r:embed="rId4"/>
          <a:srcRect r="41122"/>
          <a:stretch/>
        </p:blipFill>
        <p:spPr>
          <a:xfrm>
            <a:off x="3681875" y="200270"/>
            <a:ext cx="3090884" cy="981507"/>
          </a:xfrm>
          <a:prstGeom prst="rect">
            <a:avLst/>
          </a:prstGeom>
          <a:ln w="3175">
            <a:solidFill>
              <a:schemeClr val="tx1"/>
            </a:solidFill>
          </a:ln>
        </p:spPr>
      </p:pic>
      <p:pic>
        <p:nvPicPr>
          <p:cNvPr id="8" name="Picture 7" descr="Graphical user interface, text, application, Word&#10;&#10;Description automatically generated">
            <a:extLst>
              <a:ext uri="{FF2B5EF4-FFF2-40B4-BE49-F238E27FC236}">
                <a16:creationId xmlns:a16="http://schemas.microsoft.com/office/drawing/2014/main" id="{86B0ED28-3115-A958-2E53-42A12A8FC5CB}"/>
              </a:ext>
            </a:extLst>
          </p:cNvPr>
          <p:cNvPicPr>
            <a:picLocks noChangeAspect="1"/>
          </p:cNvPicPr>
          <p:nvPr/>
        </p:nvPicPr>
        <p:blipFill>
          <a:blip r:embed="rId5"/>
          <a:stretch>
            <a:fillRect/>
          </a:stretch>
        </p:blipFill>
        <p:spPr>
          <a:xfrm>
            <a:off x="3681875" y="3524554"/>
            <a:ext cx="5240282" cy="986406"/>
          </a:xfrm>
          <a:prstGeom prst="rect">
            <a:avLst/>
          </a:prstGeom>
          <a:ln w="3175">
            <a:solidFill>
              <a:schemeClr val="tx1"/>
            </a:solidFill>
          </a:ln>
        </p:spPr>
      </p:pic>
      <p:pic>
        <p:nvPicPr>
          <p:cNvPr id="10" name="Picture 9">
            <a:extLst>
              <a:ext uri="{FF2B5EF4-FFF2-40B4-BE49-F238E27FC236}">
                <a16:creationId xmlns:a16="http://schemas.microsoft.com/office/drawing/2014/main" id="{D348DB82-D54D-3754-3025-898148ED19DA}"/>
              </a:ext>
            </a:extLst>
          </p:cNvPr>
          <p:cNvPicPr>
            <a:picLocks noChangeAspect="1"/>
          </p:cNvPicPr>
          <p:nvPr/>
        </p:nvPicPr>
        <p:blipFill>
          <a:blip r:embed="rId6"/>
          <a:srcRect/>
          <a:stretch/>
        </p:blipFill>
        <p:spPr>
          <a:xfrm>
            <a:off x="3681875" y="1298463"/>
            <a:ext cx="4950681" cy="938994"/>
          </a:xfrm>
          <a:prstGeom prst="rect">
            <a:avLst/>
          </a:prstGeom>
          <a:ln w="3175">
            <a:solidFill>
              <a:schemeClr val="tx1"/>
            </a:solidFill>
          </a:ln>
        </p:spPr>
      </p:pic>
      <p:pic>
        <p:nvPicPr>
          <p:cNvPr id="6" name="Picture 5" descr="Graphical user interface, text, application, email&#10;&#10;Description automatically generated">
            <a:extLst>
              <a:ext uri="{FF2B5EF4-FFF2-40B4-BE49-F238E27FC236}">
                <a16:creationId xmlns:a16="http://schemas.microsoft.com/office/drawing/2014/main" id="{2653AECE-BE3A-96B8-5357-9552EC424CF2}"/>
              </a:ext>
            </a:extLst>
          </p:cNvPr>
          <p:cNvPicPr>
            <a:picLocks noChangeAspect="1"/>
          </p:cNvPicPr>
          <p:nvPr/>
        </p:nvPicPr>
        <p:blipFill>
          <a:blip r:embed="rId7"/>
          <a:stretch>
            <a:fillRect/>
          </a:stretch>
        </p:blipFill>
        <p:spPr>
          <a:xfrm>
            <a:off x="3681875" y="2354143"/>
            <a:ext cx="4559662" cy="1053724"/>
          </a:xfrm>
          <a:prstGeom prst="rect">
            <a:avLst/>
          </a:prstGeom>
          <a:ln w="3175">
            <a:solidFill>
              <a:schemeClr val="tx1"/>
            </a:solidFill>
          </a:ln>
        </p:spPr>
      </p:pic>
    </p:spTree>
    <p:extLst>
      <p:ext uri="{BB962C8B-B14F-4D97-AF65-F5344CB8AC3E}">
        <p14:creationId xmlns:p14="http://schemas.microsoft.com/office/powerpoint/2010/main" val="340592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08" y="398789"/>
            <a:ext cx="7619803" cy="669338"/>
          </a:xfrm>
        </p:spPr>
        <p:txBody>
          <a:bodyPr/>
          <a:lstStyle/>
          <a:p>
            <a:r>
              <a:rPr lang="en-US" dirty="0"/>
              <a:t>Add Your Resume &amp; Media</a:t>
            </a:r>
          </a:p>
        </p:txBody>
      </p:sp>
      <p:sp>
        <p:nvSpPr>
          <p:cNvPr id="3" name="Content Placeholder 2"/>
          <p:cNvSpPr>
            <a:spLocks noGrp="1"/>
          </p:cNvSpPr>
          <p:nvPr>
            <p:ph idx="1"/>
          </p:nvPr>
        </p:nvSpPr>
        <p:spPr>
          <a:xfrm>
            <a:off x="5470902" y="1584225"/>
            <a:ext cx="3448068" cy="1526277"/>
          </a:xfrm>
        </p:spPr>
        <p:txBody>
          <a:bodyPr>
            <a:normAutofit/>
          </a:bodyPr>
          <a:lstStyle/>
          <a:p>
            <a:pPr marL="0" indent="0">
              <a:lnSpc>
                <a:spcPts val="1400"/>
              </a:lnSpc>
              <a:spcBef>
                <a:spcPts val="0"/>
              </a:spcBef>
              <a:spcAft>
                <a:spcPts val="1200"/>
              </a:spcAft>
              <a:buNone/>
            </a:pPr>
            <a:r>
              <a:rPr lang="en-US" sz="1200" dirty="0"/>
              <a:t>Most readers can’t spend the time reading your full profile initially. </a:t>
            </a:r>
          </a:p>
          <a:p>
            <a:pPr marL="0" indent="0">
              <a:lnSpc>
                <a:spcPts val="1400"/>
              </a:lnSpc>
              <a:spcBef>
                <a:spcPts val="0"/>
              </a:spcBef>
              <a:spcAft>
                <a:spcPts val="1200"/>
              </a:spcAft>
              <a:buNone/>
            </a:pPr>
            <a:r>
              <a:rPr lang="en-US" sz="1200" dirty="0"/>
              <a:t>Once they’re intrigued by your profile, they may want to download your resume before returning to read more of your profile. You want to make it easy for them to find it. </a:t>
            </a:r>
          </a:p>
        </p:txBody>
      </p:sp>
      <p:sp>
        <p:nvSpPr>
          <p:cNvPr id="4" name="Title 1"/>
          <p:cNvSpPr txBox="1">
            <a:spLocks/>
          </p:cNvSpPr>
          <p:nvPr/>
        </p:nvSpPr>
        <p:spPr>
          <a:xfrm>
            <a:off x="528608" y="328238"/>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Enhance your Summary Section</a:t>
            </a:r>
          </a:p>
        </p:txBody>
      </p:sp>
      <p:pic>
        <p:nvPicPr>
          <p:cNvPr id="5" name="Picture 4" descr="NIWL_Wordmark_FullColor_Horizontal_v1.png">
            <a:extLst>
              <a:ext uri="{FF2B5EF4-FFF2-40B4-BE49-F238E27FC236}">
                <a16:creationId xmlns:a16="http://schemas.microsoft.com/office/drawing/2014/main" id="{68674483-59CD-8E46-B9C7-ABCA16F8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6" name="Picture 5" descr="FHI360_Logo_NewTag_Horiz_black.png">
            <a:extLst>
              <a:ext uri="{FF2B5EF4-FFF2-40B4-BE49-F238E27FC236}">
                <a16:creationId xmlns:a16="http://schemas.microsoft.com/office/drawing/2014/main" id="{03DE742B-DCA7-D14E-81FB-2D73C045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390C07C0-6851-EB56-68B7-3E59ED631402}"/>
              </a:ext>
            </a:extLst>
          </p:cNvPr>
          <p:cNvPicPr>
            <a:picLocks noChangeAspect="1"/>
          </p:cNvPicPr>
          <p:nvPr/>
        </p:nvPicPr>
        <p:blipFill>
          <a:blip r:embed="rId4"/>
          <a:stretch>
            <a:fillRect/>
          </a:stretch>
        </p:blipFill>
        <p:spPr>
          <a:xfrm>
            <a:off x="610892" y="1205502"/>
            <a:ext cx="4419600" cy="1905000"/>
          </a:xfrm>
          <a:prstGeom prst="rect">
            <a:avLst/>
          </a:prstGeom>
          <a:ln w="3175">
            <a:solidFill>
              <a:schemeClr val="tx1"/>
            </a:solidFill>
          </a:ln>
        </p:spPr>
      </p:pic>
    </p:spTree>
    <p:extLst>
      <p:ext uri="{BB962C8B-B14F-4D97-AF65-F5344CB8AC3E}">
        <p14:creationId xmlns:p14="http://schemas.microsoft.com/office/powerpoint/2010/main" val="2994055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264588"/>
            <a:ext cx="7619803" cy="669338"/>
          </a:xfrm>
        </p:spPr>
        <p:txBody>
          <a:bodyPr/>
          <a:lstStyle/>
          <a:p>
            <a:r>
              <a:rPr lang="en-US" dirty="0"/>
              <a:t>Experience</a:t>
            </a:r>
          </a:p>
        </p:txBody>
      </p:sp>
      <p:sp>
        <p:nvSpPr>
          <p:cNvPr id="3" name="Content Placeholder 2"/>
          <p:cNvSpPr>
            <a:spLocks noGrp="1"/>
          </p:cNvSpPr>
          <p:nvPr>
            <p:ph idx="1"/>
          </p:nvPr>
        </p:nvSpPr>
        <p:spPr>
          <a:xfrm>
            <a:off x="866496" y="1236232"/>
            <a:ext cx="4858215" cy="3274728"/>
          </a:xfrm>
        </p:spPr>
        <p:txBody>
          <a:bodyPr>
            <a:normAutofit/>
          </a:bodyPr>
          <a:lstStyle/>
          <a:p>
            <a:pPr marL="0" indent="0">
              <a:lnSpc>
                <a:spcPts val="1400"/>
              </a:lnSpc>
              <a:spcBef>
                <a:spcPts val="0"/>
              </a:spcBef>
              <a:buNone/>
            </a:pPr>
            <a:r>
              <a:rPr lang="en-US" sz="1400" b="1" dirty="0">
                <a:solidFill>
                  <a:srgbClr val="F37321"/>
                </a:solidFill>
              </a:rPr>
              <a:t>Company Name:</a:t>
            </a:r>
          </a:p>
          <a:p>
            <a:pPr>
              <a:lnSpc>
                <a:spcPts val="1400"/>
              </a:lnSpc>
              <a:spcBef>
                <a:spcPts val="0"/>
              </a:spcBef>
            </a:pPr>
            <a:r>
              <a:rPr lang="en-US" sz="1400" dirty="0"/>
              <a:t>Job, Internship, or Co-op company</a:t>
            </a:r>
          </a:p>
          <a:p>
            <a:pPr>
              <a:lnSpc>
                <a:spcPts val="1400"/>
              </a:lnSpc>
              <a:spcBef>
                <a:spcPts val="0"/>
              </a:spcBef>
            </a:pPr>
            <a:r>
              <a:rPr lang="en-US" sz="1400" dirty="0"/>
              <a:t>Independent projects</a:t>
            </a:r>
          </a:p>
          <a:p>
            <a:pPr marL="0" indent="0">
              <a:lnSpc>
                <a:spcPts val="1400"/>
              </a:lnSpc>
              <a:spcBef>
                <a:spcPts val="0"/>
              </a:spcBef>
              <a:buNone/>
            </a:pPr>
            <a:endParaRPr lang="en-US" sz="1400" dirty="0"/>
          </a:p>
          <a:p>
            <a:pPr marL="0" indent="0">
              <a:lnSpc>
                <a:spcPts val="1400"/>
              </a:lnSpc>
              <a:spcBef>
                <a:spcPts val="0"/>
              </a:spcBef>
              <a:buNone/>
            </a:pPr>
            <a:r>
              <a:rPr lang="en-US" sz="1400" b="1" dirty="0">
                <a:solidFill>
                  <a:srgbClr val="F37321"/>
                </a:solidFill>
              </a:rPr>
              <a:t>Description:</a:t>
            </a:r>
          </a:p>
          <a:p>
            <a:pPr>
              <a:lnSpc>
                <a:spcPts val="1400"/>
              </a:lnSpc>
              <a:spcBef>
                <a:spcPts val="0"/>
              </a:spcBef>
            </a:pPr>
            <a:r>
              <a:rPr lang="en-US" sz="1400" dirty="0"/>
              <a:t>Include start and end dates</a:t>
            </a:r>
          </a:p>
          <a:p>
            <a:pPr>
              <a:lnSpc>
                <a:spcPts val="1400"/>
              </a:lnSpc>
              <a:spcBef>
                <a:spcPts val="0"/>
              </a:spcBef>
            </a:pPr>
            <a:r>
              <a:rPr lang="en-US" sz="1400" dirty="0"/>
              <a:t>You do not have to list every work experience. Highlight your experiences relevant to your career path </a:t>
            </a:r>
          </a:p>
          <a:p>
            <a:pPr>
              <a:lnSpc>
                <a:spcPts val="1400"/>
              </a:lnSpc>
              <a:spcBef>
                <a:spcPts val="0"/>
              </a:spcBef>
            </a:pPr>
            <a:r>
              <a:rPr lang="en-US" sz="1400" dirty="0"/>
              <a:t>You can copy from your resume or create a more streamlined summary of your work, highlighting only the most important facts about your role and responsibilities</a:t>
            </a:r>
          </a:p>
          <a:p>
            <a:pPr marL="0" indent="0">
              <a:lnSpc>
                <a:spcPts val="1400"/>
              </a:lnSpc>
              <a:spcBef>
                <a:spcPts val="0"/>
              </a:spcBef>
              <a:buNone/>
            </a:pPr>
            <a:endParaRPr lang="en-US" sz="1400" dirty="0"/>
          </a:p>
          <a:p>
            <a:pPr marL="0" indent="0">
              <a:lnSpc>
                <a:spcPts val="1400"/>
              </a:lnSpc>
              <a:spcBef>
                <a:spcPts val="0"/>
              </a:spcBef>
              <a:buNone/>
            </a:pPr>
            <a:r>
              <a:rPr lang="en-US" sz="1400" b="1" dirty="0">
                <a:solidFill>
                  <a:srgbClr val="F37321"/>
                </a:solidFill>
              </a:rPr>
              <a:t>Add more:</a:t>
            </a:r>
          </a:p>
          <a:p>
            <a:pPr marL="0" indent="0">
              <a:lnSpc>
                <a:spcPts val="1400"/>
              </a:lnSpc>
              <a:spcBef>
                <a:spcPts val="0"/>
              </a:spcBef>
              <a:buNone/>
            </a:pPr>
            <a:r>
              <a:rPr lang="en-US" sz="1400" dirty="0"/>
              <a:t>LinkedIn allows you to add additional details like:</a:t>
            </a:r>
          </a:p>
          <a:p>
            <a:pPr>
              <a:lnSpc>
                <a:spcPts val="1400"/>
              </a:lnSpc>
              <a:spcBef>
                <a:spcPts val="0"/>
              </a:spcBef>
            </a:pPr>
            <a:r>
              <a:rPr lang="en-US" sz="1400" dirty="0"/>
              <a:t>Media: Technical reports, images of posters, video, etc.</a:t>
            </a:r>
          </a:p>
          <a:p>
            <a:pPr>
              <a:lnSpc>
                <a:spcPts val="1400"/>
              </a:lnSpc>
              <a:spcBef>
                <a:spcPts val="0"/>
              </a:spcBef>
            </a:pPr>
            <a:r>
              <a:rPr lang="en-US" sz="1400" dirty="0"/>
              <a:t>Skills: Computer Programming, Social Media Communications, Crisis Management, Writing, etc.</a:t>
            </a:r>
          </a:p>
          <a:p>
            <a:pPr>
              <a:lnSpc>
                <a:spcPts val="1400"/>
              </a:lnSpc>
              <a:spcBef>
                <a:spcPts val="0"/>
              </a:spcBef>
            </a:pPr>
            <a:endParaRPr lang="en-US" sz="1400" dirty="0"/>
          </a:p>
        </p:txBody>
      </p:sp>
      <p:sp>
        <p:nvSpPr>
          <p:cNvPr id="4" name="Title 1"/>
          <p:cNvSpPr txBox="1">
            <a:spLocks/>
          </p:cNvSpPr>
          <p:nvPr/>
        </p:nvSpPr>
        <p:spPr>
          <a:xfrm>
            <a:off x="815326" y="194037"/>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List relevant experience</a:t>
            </a:r>
          </a:p>
        </p:txBody>
      </p:sp>
      <p:sp>
        <p:nvSpPr>
          <p:cNvPr id="5" name="Rectangle 4"/>
          <p:cNvSpPr/>
          <p:nvPr/>
        </p:nvSpPr>
        <p:spPr>
          <a:xfrm>
            <a:off x="5848397" y="0"/>
            <a:ext cx="3295602"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NIWL_Wordmark_FullColor_Horizontal_v1.png">
            <a:extLst>
              <a:ext uri="{FF2B5EF4-FFF2-40B4-BE49-F238E27FC236}">
                <a16:creationId xmlns:a16="http://schemas.microsoft.com/office/drawing/2014/main" id="{78C9C0BF-E762-46B2-A482-61E2B336F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2" name="Picture 11" descr="FHI360_Logo_NewTag_Horiz_black.png">
            <a:extLst>
              <a:ext uri="{FF2B5EF4-FFF2-40B4-BE49-F238E27FC236}">
                <a16:creationId xmlns:a16="http://schemas.microsoft.com/office/drawing/2014/main" id="{70D6540E-A49C-4E63-9834-C0C03A24F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13" name="Graphic 12" descr="Laptop">
            <a:extLst>
              <a:ext uri="{FF2B5EF4-FFF2-40B4-BE49-F238E27FC236}">
                <a16:creationId xmlns:a16="http://schemas.microsoft.com/office/drawing/2014/main" id="{DBCEF388-BD26-4EA5-AF5C-95EF1F584E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4322" y="1402518"/>
            <a:ext cx="1903751" cy="1903751"/>
          </a:xfrm>
          <a:prstGeom prst="rect">
            <a:avLst/>
          </a:prstGeom>
        </p:spPr>
      </p:pic>
      <p:sp>
        <p:nvSpPr>
          <p:cNvPr id="6" name="TextBox 5">
            <a:extLst>
              <a:ext uri="{FF2B5EF4-FFF2-40B4-BE49-F238E27FC236}">
                <a16:creationId xmlns:a16="http://schemas.microsoft.com/office/drawing/2014/main" id="{50FE0103-0FDD-5C9A-1D04-9B2AB98C5D52}"/>
              </a:ext>
            </a:extLst>
          </p:cNvPr>
          <p:cNvSpPr txBox="1"/>
          <p:nvPr/>
        </p:nvSpPr>
        <p:spPr>
          <a:xfrm>
            <a:off x="815326" y="820732"/>
            <a:ext cx="4725233" cy="276999"/>
          </a:xfrm>
          <a:prstGeom prst="rect">
            <a:avLst/>
          </a:prstGeom>
          <a:noFill/>
        </p:spPr>
        <p:txBody>
          <a:bodyPr wrap="square" rtlCol="0">
            <a:spAutoFit/>
          </a:bodyPr>
          <a:lstStyle/>
          <a:p>
            <a:r>
              <a:rPr lang="en-US" sz="1200" dirty="0"/>
              <a:t>This section is where you can list your current and past work experience.</a:t>
            </a:r>
          </a:p>
        </p:txBody>
      </p:sp>
    </p:spTree>
    <p:extLst>
      <p:ext uri="{BB962C8B-B14F-4D97-AF65-F5344CB8AC3E}">
        <p14:creationId xmlns:p14="http://schemas.microsoft.com/office/powerpoint/2010/main" val="4027390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idx="1"/>
          </p:nvPr>
        </p:nvSpPr>
        <p:spPr>
          <a:xfrm>
            <a:off x="830551" y="1538537"/>
            <a:ext cx="4858215" cy="2934166"/>
          </a:xfrm>
        </p:spPr>
        <p:txBody>
          <a:bodyPr>
            <a:normAutofit/>
          </a:bodyPr>
          <a:lstStyle/>
          <a:p>
            <a:pPr>
              <a:lnSpc>
                <a:spcPts val="1400"/>
              </a:lnSpc>
              <a:spcBef>
                <a:spcPts val="0"/>
              </a:spcBef>
            </a:pPr>
            <a:r>
              <a:rPr lang="en-US" sz="1200" dirty="0"/>
              <a:t>Your current school program</a:t>
            </a:r>
          </a:p>
          <a:p>
            <a:pPr>
              <a:lnSpc>
                <a:spcPts val="1400"/>
              </a:lnSpc>
              <a:spcBef>
                <a:spcPts val="0"/>
              </a:spcBef>
            </a:pPr>
            <a:r>
              <a:rPr lang="en-US" sz="1200" dirty="0"/>
              <a:t>Your expected graduation year</a:t>
            </a:r>
          </a:p>
          <a:p>
            <a:pPr>
              <a:lnSpc>
                <a:spcPts val="1400"/>
              </a:lnSpc>
              <a:spcBef>
                <a:spcPts val="0"/>
              </a:spcBef>
            </a:pPr>
            <a:r>
              <a:rPr lang="en-US" sz="1200" dirty="0"/>
              <a:t>Your past school programs and the degree(s) or diploma your earned</a:t>
            </a:r>
          </a:p>
          <a:p>
            <a:pPr>
              <a:lnSpc>
                <a:spcPts val="1400"/>
              </a:lnSpc>
              <a:spcBef>
                <a:spcPts val="0"/>
              </a:spcBef>
            </a:pPr>
            <a:r>
              <a:rPr lang="en-US" sz="1200" dirty="0"/>
              <a:t>Field of study </a:t>
            </a:r>
          </a:p>
          <a:p>
            <a:pPr lvl="1">
              <a:lnSpc>
                <a:spcPts val="1400"/>
              </a:lnSpc>
              <a:spcBef>
                <a:spcPts val="0"/>
              </a:spcBef>
            </a:pPr>
            <a:r>
              <a:rPr lang="en-US" sz="1200" dirty="0"/>
              <a:t>Add your minor or concentration, if applicable</a:t>
            </a:r>
          </a:p>
          <a:p>
            <a:pPr>
              <a:lnSpc>
                <a:spcPts val="1400"/>
              </a:lnSpc>
              <a:spcBef>
                <a:spcPts val="0"/>
              </a:spcBef>
            </a:pPr>
            <a:r>
              <a:rPr lang="en-US" sz="1200" dirty="0"/>
              <a:t>Grade Level</a:t>
            </a:r>
          </a:p>
          <a:p>
            <a:pPr lvl="1">
              <a:lnSpc>
                <a:spcPts val="1400"/>
              </a:lnSpc>
              <a:spcBef>
                <a:spcPts val="0"/>
              </a:spcBef>
            </a:pPr>
            <a:r>
              <a:rPr lang="en-US" sz="1200" dirty="0"/>
              <a:t>Class status or rank</a:t>
            </a:r>
          </a:p>
          <a:p>
            <a:pPr>
              <a:lnSpc>
                <a:spcPts val="1400"/>
              </a:lnSpc>
              <a:spcBef>
                <a:spcPts val="0"/>
              </a:spcBef>
            </a:pPr>
            <a:r>
              <a:rPr lang="en-US" sz="1200" dirty="0"/>
              <a:t>You can also add your co-curricular involvement, including leadership</a:t>
            </a:r>
          </a:p>
          <a:p>
            <a:pPr>
              <a:lnSpc>
                <a:spcPts val="1400"/>
              </a:lnSpc>
              <a:spcBef>
                <a:spcPts val="0"/>
              </a:spcBef>
            </a:pPr>
            <a:r>
              <a:rPr lang="en-US" sz="1200" dirty="0"/>
              <a:t>Description</a:t>
            </a:r>
          </a:p>
          <a:p>
            <a:pPr lvl="1">
              <a:lnSpc>
                <a:spcPts val="1400"/>
              </a:lnSpc>
              <a:spcBef>
                <a:spcPts val="0"/>
              </a:spcBef>
            </a:pPr>
            <a:r>
              <a:rPr lang="en-US" sz="1200" dirty="0"/>
              <a:t>You can use the Description field to highlight industry-relevant coursework or special projects you completed</a:t>
            </a:r>
          </a:p>
          <a:p>
            <a:pPr lvl="1">
              <a:lnSpc>
                <a:spcPts val="1400"/>
              </a:lnSpc>
              <a:spcBef>
                <a:spcPts val="0"/>
              </a:spcBef>
            </a:pPr>
            <a:r>
              <a:rPr lang="en-US" sz="1200" dirty="0"/>
              <a:t>Include your GPA &amp; field/industry related coursework </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List relevant education</a:t>
            </a:r>
          </a:p>
        </p:txBody>
      </p:sp>
      <p:sp>
        <p:nvSpPr>
          <p:cNvPr id="5" name="Rectangle 4"/>
          <p:cNvSpPr/>
          <p:nvPr/>
        </p:nvSpPr>
        <p:spPr>
          <a:xfrm>
            <a:off x="5688766" y="0"/>
            <a:ext cx="3455233"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NIWL_Wordmark_FullColor_Horizontal_v1.png">
            <a:extLst>
              <a:ext uri="{FF2B5EF4-FFF2-40B4-BE49-F238E27FC236}">
                <a16:creationId xmlns:a16="http://schemas.microsoft.com/office/drawing/2014/main" id="{78C9C0BF-E762-46B2-A482-61E2B336F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2" name="Picture 11" descr="FHI360_Logo_NewTag_Horiz_black.png">
            <a:extLst>
              <a:ext uri="{FF2B5EF4-FFF2-40B4-BE49-F238E27FC236}">
                <a16:creationId xmlns:a16="http://schemas.microsoft.com/office/drawing/2014/main" id="{70D6540E-A49C-4E63-9834-C0C03A24F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Graphic 6" descr="Diploma">
            <a:extLst>
              <a:ext uri="{FF2B5EF4-FFF2-40B4-BE49-F238E27FC236}">
                <a16:creationId xmlns:a16="http://schemas.microsoft.com/office/drawing/2014/main" id="{EB925861-E7F4-476C-9E22-DE153F685F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3119" y="1345439"/>
            <a:ext cx="2046157" cy="2046157"/>
          </a:xfrm>
          <a:prstGeom prst="rect">
            <a:avLst/>
          </a:prstGeom>
        </p:spPr>
      </p:pic>
      <p:sp>
        <p:nvSpPr>
          <p:cNvPr id="6" name="TextBox 5">
            <a:extLst>
              <a:ext uri="{FF2B5EF4-FFF2-40B4-BE49-F238E27FC236}">
                <a16:creationId xmlns:a16="http://schemas.microsoft.com/office/drawing/2014/main" id="{DB529556-DA52-43A6-AE2F-4BBA248F23E3}"/>
              </a:ext>
            </a:extLst>
          </p:cNvPr>
          <p:cNvSpPr txBox="1"/>
          <p:nvPr/>
        </p:nvSpPr>
        <p:spPr>
          <a:xfrm>
            <a:off x="815326" y="1136388"/>
            <a:ext cx="4858215" cy="276999"/>
          </a:xfrm>
          <a:prstGeom prst="rect">
            <a:avLst/>
          </a:prstGeom>
          <a:noFill/>
        </p:spPr>
        <p:txBody>
          <a:bodyPr wrap="square" rtlCol="0">
            <a:spAutoFit/>
          </a:bodyPr>
          <a:lstStyle/>
          <a:p>
            <a:r>
              <a:rPr lang="en-US" sz="1200" dirty="0"/>
              <a:t>This section is where you can list your current and past school experience.</a:t>
            </a:r>
          </a:p>
        </p:txBody>
      </p:sp>
    </p:spTree>
    <p:extLst>
      <p:ext uri="{BB962C8B-B14F-4D97-AF65-F5344CB8AC3E}">
        <p14:creationId xmlns:p14="http://schemas.microsoft.com/office/powerpoint/2010/main" val="2899030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489315"/>
            <a:ext cx="7619803" cy="669338"/>
          </a:xfrm>
        </p:spPr>
        <p:txBody>
          <a:bodyPr/>
          <a:lstStyle/>
          <a:p>
            <a:r>
              <a:rPr lang="en-US" dirty="0"/>
              <a:t>Recommendations &amp; Endorsements</a:t>
            </a:r>
          </a:p>
        </p:txBody>
      </p:sp>
      <p:sp>
        <p:nvSpPr>
          <p:cNvPr id="3" name="Content Placeholder 2"/>
          <p:cNvSpPr>
            <a:spLocks noGrp="1"/>
          </p:cNvSpPr>
          <p:nvPr>
            <p:ph idx="1"/>
          </p:nvPr>
        </p:nvSpPr>
        <p:spPr>
          <a:xfrm>
            <a:off x="869655" y="1100428"/>
            <a:ext cx="2616422" cy="3456252"/>
          </a:xfrm>
        </p:spPr>
        <p:txBody>
          <a:bodyPr>
            <a:normAutofit/>
          </a:bodyPr>
          <a:lstStyle/>
          <a:p>
            <a:pPr>
              <a:lnSpc>
                <a:spcPts val="1400"/>
              </a:lnSpc>
              <a:spcBef>
                <a:spcPts val="0"/>
              </a:spcBef>
            </a:pPr>
            <a:r>
              <a:rPr lang="en-US" sz="1200" dirty="0"/>
              <a:t>You can request recommendations from your LinkedIn network, including coworkers, classmates, teachers, etc. (Sundquist 2017).</a:t>
            </a:r>
          </a:p>
          <a:p>
            <a:pPr lvl="1">
              <a:lnSpc>
                <a:spcPts val="1400"/>
              </a:lnSpc>
              <a:spcBef>
                <a:spcPts val="0"/>
              </a:spcBef>
            </a:pPr>
            <a:r>
              <a:rPr lang="en-US" sz="1200" dirty="0"/>
              <a:t>Whenever you excel in a class or position, or form a solid connection, always ask for a brief recommendation. </a:t>
            </a:r>
          </a:p>
          <a:p>
            <a:pPr marL="0" indent="0">
              <a:lnSpc>
                <a:spcPts val="1400"/>
              </a:lnSpc>
              <a:spcBef>
                <a:spcPts val="0"/>
              </a:spcBef>
              <a:buNone/>
            </a:pPr>
            <a:endParaRPr lang="en-US" sz="1200" dirty="0"/>
          </a:p>
          <a:p>
            <a:pPr>
              <a:lnSpc>
                <a:spcPts val="1400"/>
              </a:lnSpc>
              <a:spcBef>
                <a:spcPts val="0"/>
              </a:spcBef>
            </a:pPr>
            <a:r>
              <a:rPr lang="en-US" sz="1200" dirty="0"/>
              <a:t>Ask for endorsements</a:t>
            </a:r>
          </a:p>
          <a:p>
            <a:pPr lvl="1">
              <a:lnSpc>
                <a:spcPts val="1400"/>
              </a:lnSpc>
              <a:spcBef>
                <a:spcPts val="0"/>
              </a:spcBef>
            </a:pPr>
            <a:r>
              <a:rPr lang="en-US" sz="1200" dirty="0"/>
              <a:t>Your connections can endorse your skills – invite them!</a:t>
            </a:r>
          </a:p>
          <a:p>
            <a:pPr>
              <a:lnSpc>
                <a:spcPts val="1400"/>
              </a:lnSpc>
              <a:spcBef>
                <a:spcPts val="0"/>
              </a:spcBef>
            </a:pPr>
            <a:endParaRPr lang="en-US" sz="1200" dirty="0"/>
          </a:p>
          <a:p>
            <a:pPr>
              <a:lnSpc>
                <a:spcPts val="1400"/>
              </a:lnSpc>
              <a:spcBef>
                <a:spcPts val="0"/>
              </a:spcBef>
            </a:pPr>
            <a:r>
              <a:rPr lang="en-US" sz="1200" dirty="0"/>
              <a:t>Recommendations and endorsements add credibility to your profile, as it shows other people believe you can do what you claim to do.</a:t>
            </a:r>
          </a:p>
          <a:p>
            <a:pPr>
              <a:lnSpc>
                <a:spcPts val="1400"/>
              </a:lnSpc>
              <a:spcBef>
                <a:spcPts val="0"/>
              </a:spcBef>
            </a:pPr>
            <a:endParaRPr lang="en-US" sz="1200" dirty="0"/>
          </a:p>
        </p:txBody>
      </p:sp>
      <p:sp>
        <p:nvSpPr>
          <p:cNvPr id="4" name="Title 1"/>
          <p:cNvSpPr txBox="1">
            <a:spLocks/>
          </p:cNvSpPr>
          <p:nvPr/>
        </p:nvSpPr>
        <p:spPr>
          <a:xfrm>
            <a:off x="815326" y="426513"/>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Add credibility </a:t>
            </a:r>
          </a:p>
        </p:txBody>
      </p:sp>
      <p:sp>
        <p:nvSpPr>
          <p:cNvPr id="5" name="Rectangle 4"/>
          <p:cNvSpPr/>
          <p:nvPr/>
        </p:nvSpPr>
        <p:spPr>
          <a:xfrm>
            <a:off x="5688766" y="0"/>
            <a:ext cx="3455233" cy="5143500"/>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NIWL_Wordmark_FullColor_Horizontal_v1.png">
            <a:extLst>
              <a:ext uri="{FF2B5EF4-FFF2-40B4-BE49-F238E27FC236}">
                <a16:creationId xmlns:a16="http://schemas.microsoft.com/office/drawing/2014/main" id="{78C9C0BF-E762-46B2-A482-61E2B336F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2" name="Picture 11" descr="FHI360_Logo_NewTag_Horiz_black.png">
            <a:extLst>
              <a:ext uri="{FF2B5EF4-FFF2-40B4-BE49-F238E27FC236}">
                <a16:creationId xmlns:a16="http://schemas.microsoft.com/office/drawing/2014/main" id="{70D6540E-A49C-4E63-9834-C0C03A24F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Picture 7" descr="Icon&#10;&#10;Description automatically generated">
            <a:extLst>
              <a:ext uri="{FF2B5EF4-FFF2-40B4-BE49-F238E27FC236}">
                <a16:creationId xmlns:a16="http://schemas.microsoft.com/office/drawing/2014/main" id="{71FD6632-072B-4270-B911-5F5C766DC178}"/>
              </a:ext>
            </a:extLst>
          </p:cNvPr>
          <p:cNvPicPr>
            <a:picLocks noChangeAspect="1"/>
          </p:cNvPicPr>
          <p:nvPr/>
        </p:nvPicPr>
        <p:blipFill>
          <a:blip r:embed="rId5"/>
          <a:stretch>
            <a:fillRect/>
          </a:stretch>
        </p:blipFill>
        <p:spPr>
          <a:xfrm>
            <a:off x="6428178" y="1274888"/>
            <a:ext cx="2287514" cy="2287704"/>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2477116D-DF38-8F8C-D3BA-7679A3761A2B}"/>
              </a:ext>
            </a:extLst>
          </p:cNvPr>
          <p:cNvPicPr>
            <a:picLocks noChangeAspect="1"/>
          </p:cNvPicPr>
          <p:nvPr/>
        </p:nvPicPr>
        <p:blipFill>
          <a:blip r:embed="rId6"/>
          <a:stretch>
            <a:fillRect/>
          </a:stretch>
        </p:blipFill>
        <p:spPr>
          <a:xfrm>
            <a:off x="3676846" y="1100428"/>
            <a:ext cx="2546415" cy="2018500"/>
          </a:xfrm>
          <a:prstGeom prst="rect">
            <a:avLst/>
          </a:prstGeom>
          <a:ln w="3175">
            <a:solidFill>
              <a:schemeClr val="tx1"/>
            </a:solidFill>
          </a:ln>
        </p:spPr>
      </p:pic>
      <p:pic>
        <p:nvPicPr>
          <p:cNvPr id="15" name="Picture 14" descr="Graphical user interface, text&#10;&#10;Description automatically generated">
            <a:extLst>
              <a:ext uri="{FF2B5EF4-FFF2-40B4-BE49-F238E27FC236}">
                <a16:creationId xmlns:a16="http://schemas.microsoft.com/office/drawing/2014/main" id="{A9A1EB24-7620-0BCA-D400-E4790F94F701}"/>
              </a:ext>
            </a:extLst>
          </p:cNvPr>
          <p:cNvPicPr>
            <a:picLocks noChangeAspect="1"/>
          </p:cNvPicPr>
          <p:nvPr/>
        </p:nvPicPr>
        <p:blipFill rotWithShape="1">
          <a:blip r:embed="rId7"/>
          <a:srcRect r="43277"/>
          <a:stretch/>
        </p:blipFill>
        <p:spPr>
          <a:xfrm>
            <a:off x="3676846" y="3491584"/>
            <a:ext cx="2751332" cy="987167"/>
          </a:xfrm>
          <a:prstGeom prst="rect">
            <a:avLst/>
          </a:prstGeom>
          <a:ln w="3175">
            <a:solidFill>
              <a:schemeClr val="tx1"/>
            </a:solidFill>
          </a:ln>
        </p:spPr>
      </p:pic>
      <p:sp>
        <p:nvSpPr>
          <p:cNvPr id="16" name="Rectangle 15">
            <a:extLst>
              <a:ext uri="{FF2B5EF4-FFF2-40B4-BE49-F238E27FC236}">
                <a16:creationId xmlns:a16="http://schemas.microsoft.com/office/drawing/2014/main" id="{41A2698E-1322-431B-7166-E5F34538C808}"/>
              </a:ext>
            </a:extLst>
          </p:cNvPr>
          <p:cNvSpPr/>
          <p:nvPr/>
        </p:nvSpPr>
        <p:spPr>
          <a:xfrm>
            <a:off x="4967207" y="3975315"/>
            <a:ext cx="1170122" cy="209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382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7433E40-BA13-492A-B3AE-F00527A2DACA}"/>
              </a:ext>
            </a:extLst>
          </p:cNvPr>
          <p:cNvGraphicFramePr>
            <a:graphicFrameLocks noGrp="1"/>
          </p:cNvGraphicFramePr>
          <p:nvPr>
            <p:extLst>
              <p:ext uri="{D42A27DB-BD31-4B8C-83A1-F6EECF244321}">
                <p14:modId xmlns:p14="http://schemas.microsoft.com/office/powerpoint/2010/main" val="1618109417"/>
              </p:ext>
            </p:extLst>
          </p:nvPr>
        </p:nvGraphicFramePr>
        <p:xfrm>
          <a:off x="869655" y="3296268"/>
          <a:ext cx="4858215" cy="800318"/>
        </p:xfrm>
        <a:graphic>
          <a:graphicData uri="http://schemas.openxmlformats.org/drawingml/2006/table">
            <a:tbl>
              <a:tblPr firstRow="1" bandRow="1">
                <a:tableStyleId>{5C22544A-7EE6-4342-B048-85BDC9FD1C3A}</a:tableStyleId>
              </a:tblPr>
              <a:tblGrid>
                <a:gridCol w="1840095">
                  <a:extLst>
                    <a:ext uri="{9D8B030D-6E8A-4147-A177-3AD203B41FA5}">
                      <a16:colId xmlns:a16="http://schemas.microsoft.com/office/drawing/2014/main" val="1814470192"/>
                    </a:ext>
                  </a:extLst>
                </a:gridCol>
                <a:gridCol w="1563793">
                  <a:extLst>
                    <a:ext uri="{9D8B030D-6E8A-4147-A177-3AD203B41FA5}">
                      <a16:colId xmlns:a16="http://schemas.microsoft.com/office/drawing/2014/main" val="1448899650"/>
                    </a:ext>
                  </a:extLst>
                </a:gridCol>
                <a:gridCol w="1454327">
                  <a:extLst>
                    <a:ext uri="{9D8B030D-6E8A-4147-A177-3AD203B41FA5}">
                      <a16:colId xmlns:a16="http://schemas.microsoft.com/office/drawing/2014/main" val="1462229335"/>
                    </a:ext>
                  </a:extLst>
                </a:gridCol>
              </a:tblGrid>
              <a:tr h="800318">
                <a:tc>
                  <a:txBody>
                    <a:bodyPr/>
                    <a:lstStyle/>
                    <a:p>
                      <a:pPr marL="285750" indent="-285750">
                        <a:buFont typeface="Wingdings" panose="05000000000000000000" pitchFamily="2" charset="2"/>
                        <a:buChar char="§"/>
                      </a:pPr>
                      <a:r>
                        <a:rPr lang="en-US" sz="1000" b="0" dirty="0">
                          <a:solidFill>
                            <a:srgbClr val="F37321"/>
                          </a:solidFill>
                        </a:rPr>
                        <a:t>Volunteering Experience</a:t>
                      </a:r>
                    </a:p>
                    <a:p>
                      <a:pPr marL="285750" indent="-285750">
                        <a:buFont typeface="Wingdings" panose="05000000000000000000" pitchFamily="2" charset="2"/>
                        <a:buChar char="§"/>
                      </a:pPr>
                      <a:r>
                        <a:rPr lang="en-US" sz="1000" b="0" dirty="0">
                          <a:solidFill>
                            <a:srgbClr val="F37321"/>
                          </a:solidFill>
                        </a:rPr>
                        <a:t>Organizations</a:t>
                      </a:r>
                    </a:p>
                    <a:p>
                      <a:endParaRPr lang="en-US" sz="1000" b="0" dirty="0">
                        <a:solidFill>
                          <a:srgbClr val="F37321"/>
                        </a:solidFill>
                      </a:endParaRPr>
                    </a:p>
                  </a:txBody>
                  <a:tcPr>
                    <a:noFill/>
                  </a:tcPr>
                </a:tc>
                <a:tc>
                  <a:txBody>
                    <a:bodyPr/>
                    <a:lstStyle/>
                    <a:p>
                      <a:pPr marL="285750" indent="-285750">
                        <a:buFont typeface="Wingdings" panose="05000000000000000000" pitchFamily="2" charset="2"/>
                        <a:buChar char="§"/>
                      </a:pPr>
                      <a:r>
                        <a:rPr lang="en-US" sz="1000" b="0" dirty="0">
                          <a:solidFill>
                            <a:srgbClr val="F37321"/>
                          </a:solidFill>
                        </a:rPr>
                        <a:t>Honors and Awards</a:t>
                      </a:r>
                    </a:p>
                    <a:p>
                      <a:pPr marL="285750" indent="-285750">
                        <a:buFont typeface="Wingdings" panose="05000000000000000000" pitchFamily="2" charset="2"/>
                        <a:buChar char="§"/>
                      </a:pPr>
                      <a:r>
                        <a:rPr lang="en-US" sz="1000" b="0" dirty="0">
                          <a:solidFill>
                            <a:srgbClr val="F37321"/>
                          </a:solidFill>
                        </a:rPr>
                        <a:t>Test Scores</a:t>
                      </a:r>
                    </a:p>
                    <a:p>
                      <a:endParaRPr lang="en-US" sz="1000" b="0" dirty="0">
                        <a:solidFill>
                          <a:srgbClr val="F37321"/>
                        </a:solidFill>
                      </a:endParaRPr>
                    </a:p>
                  </a:txBody>
                  <a:tcPr>
                    <a:noFill/>
                  </a:tcPr>
                </a:tc>
                <a:tc>
                  <a:txBody>
                    <a:bodyPr/>
                    <a:lstStyle/>
                    <a:p>
                      <a:pPr marL="285750" indent="-285750">
                        <a:buFont typeface="Wingdings" panose="05000000000000000000" pitchFamily="2" charset="2"/>
                        <a:buChar char="§"/>
                      </a:pPr>
                      <a:r>
                        <a:rPr lang="en-US" sz="1000" b="0" dirty="0">
                          <a:solidFill>
                            <a:srgbClr val="F37321"/>
                          </a:solidFill>
                        </a:rPr>
                        <a:t>Publications</a:t>
                      </a:r>
                    </a:p>
                    <a:p>
                      <a:pPr marL="285750" indent="-285750">
                        <a:buFont typeface="Wingdings" panose="05000000000000000000" pitchFamily="2" charset="2"/>
                        <a:buChar char="§"/>
                      </a:pPr>
                      <a:r>
                        <a:rPr lang="en-US" sz="1000" b="0" dirty="0">
                          <a:solidFill>
                            <a:srgbClr val="F37321"/>
                          </a:solidFill>
                        </a:rPr>
                        <a:t>Languages</a:t>
                      </a:r>
                    </a:p>
                    <a:p>
                      <a:endParaRPr lang="en-US" sz="1000" b="0" dirty="0">
                        <a:solidFill>
                          <a:srgbClr val="F37321"/>
                        </a:solidFill>
                      </a:endParaRPr>
                    </a:p>
                  </a:txBody>
                  <a:tcPr>
                    <a:noFill/>
                  </a:tcPr>
                </a:tc>
                <a:extLst>
                  <a:ext uri="{0D108BD9-81ED-4DB2-BD59-A6C34878D82A}">
                    <a16:rowId xmlns:a16="http://schemas.microsoft.com/office/drawing/2014/main" val="2110959903"/>
                  </a:ext>
                </a:extLst>
              </a:tr>
            </a:tbl>
          </a:graphicData>
        </a:graphic>
      </p:graphicFrame>
      <p:sp>
        <p:nvSpPr>
          <p:cNvPr id="2" name="Title 1"/>
          <p:cNvSpPr>
            <a:spLocks noGrp="1"/>
          </p:cNvSpPr>
          <p:nvPr>
            <p:ph type="title"/>
          </p:nvPr>
        </p:nvSpPr>
        <p:spPr/>
        <p:txBody>
          <a:bodyPr/>
          <a:lstStyle/>
          <a:p>
            <a:r>
              <a:rPr lang="en-US" dirty="0"/>
              <a:t>Additional Sections to Consider</a:t>
            </a:r>
          </a:p>
        </p:txBody>
      </p:sp>
      <p:sp>
        <p:nvSpPr>
          <p:cNvPr id="3" name="Content Placeholder 2"/>
          <p:cNvSpPr>
            <a:spLocks noGrp="1"/>
          </p:cNvSpPr>
          <p:nvPr>
            <p:ph idx="1"/>
          </p:nvPr>
        </p:nvSpPr>
        <p:spPr>
          <a:xfrm>
            <a:off x="815326" y="1274888"/>
            <a:ext cx="4858215" cy="2934166"/>
          </a:xfrm>
        </p:spPr>
        <p:txBody>
          <a:bodyPr>
            <a:normAutofit/>
          </a:bodyPr>
          <a:lstStyle/>
          <a:p>
            <a:pPr marL="0" indent="0">
              <a:lnSpc>
                <a:spcPts val="1400"/>
              </a:lnSpc>
              <a:spcBef>
                <a:spcPts val="0"/>
              </a:spcBef>
              <a:buNone/>
            </a:pPr>
            <a:r>
              <a:rPr lang="en-US" sz="1200" dirty="0"/>
              <a:t>Fill in the fields that describe more about you to create a fuller picture.  </a:t>
            </a:r>
          </a:p>
          <a:p>
            <a:pPr marL="0" indent="0">
              <a:lnSpc>
                <a:spcPts val="1400"/>
              </a:lnSpc>
              <a:spcBef>
                <a:spcPts val="0"/>
              </a:spcBef>
              <a:buNone/>
            </a:pPr>
            <a:endParaRPr lang="en-US" sz="1200" dirty="0"/>
          </a:p>
          <a:p>
            <a:pPr marL="0" indent="0">
              <a:lnSpc>
                <a:spcPts val="1400"/>
              </a:lnSpc>
              <a:spcBef>
                <a:spcPts val="0"/>
              </a:spcBef>
              <a:buNone/>
            </a:pPr>
            <a:r>
              <a:rPr lang="en-US" sz="1200" dirty="0"/>
              <a:t>Share your volunteer passions, causes, and organizations you belong to.  These might be commonalities between you and a potential employer and a great way to make your initial connection (you can mention it in your personal invitation to connect).  </a:t>
            </a:r>
          </a:p>
          <a:p>
            <a:pPr>
              <a:lnSpc>
                <a:spcPts val="1400"/>
              </a:lnSpc>
              <a:spcBef>
                <a:spcPts val="0"/>
              </a:spcBef>
            </a:pPr>
            <a:endParaRPr lang="en-US" sz="1200" dirty="0"/>
          </a:p>
          <a:p>
            <a:pPr marL="0" indent="0">
              <a:lnSpc>
                <a:spcPts val="1400"/>
              </a:lnSpc>
              <a:spcBef>
                <a:spcPts val="0"/>
              </a:spcBef>
              <a:buNone/>
            </a:pPr>
            <a:r>
              <a:rPr lang="en-US" sz="1200" dirty="0"/>
              <a:t>You don’t need to list everything, but you can create a carefully curated profile that highlights your experiences, motivations, and goals.</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Presenting your full</a:t>
            </a:r>
            <a:r>
              <a:rPr lang="en-US" sz="1100" kern="600" cap="all" spc="200" dirty="0">
                <a:solidFill>
                  <a:srgbClr val="13B5EA"/>
                </a:solidFill>
                <a:latin typeface="Calibri"/>
              </a:rPr>
              <a:t> self</a:t>
            </a:r>
            <a:endParaRPr kumimoji="0" lang="en-US" sz="1100" b="1" i="0" u="none" strike="noStrike" kern="600" cap="all" spc="200" normalizeH="0" baseline="0" noProof="0" dirty="0">
              <a:ln>
                <a:noFill/>
              </a:ln>
              <a:solidFill>
                <a:srgbClr val="13B5EA"/>
              </a:solidFill>
              <a:effectLst/>
              <a:uLnTx/>
              <a:uFillTx/>
              <a:latin typeface="Calibri"/>
              <a:ea typeface="+mj-ea"/>
              <a:cs typeface="+mj-cs"/>
            </a:endParaRPr>
          </a:p>
        </p:txBody>
      </p:sp>
      <p:sp>
        <p:nvSpPr>
          <p:cNvPr id="5" name="Rectangle 4"/>
          <p:cNvSpPr/>
          <p:nvPr/>
        </p:nvSpPr>
        <p:spPr>
          <a:xfrm>
            <a:off x="5966085" y="0"/>
            <a:ext cx="3177914"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descr="NIWL_Wordmark_FullColor_Horizontal_v1.png">
            <a:extLst>
              <a:ext uri="{FF2B5EF4-FFF2-40B4-BE49-F238E27FC236}">
                <a16:creationId xmlns:a16="http://schemas.microsoft.com/office/drawing/2014/main" id="{78C9C0BF-E762-46B2-A482-61E2B336F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2" name="Picture 11" descr="FHI360_Logo_NewTag_Horiz_black.png">
            <a:extLst>
              <a:ext uri="{FF2B5EF4-FFF2-40B4-BE49-F238E27FC236}">
                <a16:creationId xmlns:a16="http://schemas.microsoft.com/office/drawing/2014/main" id="{70D6540E-A49C-4E63-9834-C0C03A24F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Graphic 8" descr="Trophy">
            <a:extLst>
              <a:ext uri="{FF2B5EF4-FFF2-40B4-BE49-F238E27FC236}">
                <a16:creationId xmlns:a16="http://schemas.microsoft.com/office/drawing/2014/main" id="{93ADA849-C234-452E-A306-5F1A8E7673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62396" y="1647135"/>
            <a:ext cx="1385291" cy="1385291"/>
          </a:xfrm>
          <a:prstGeom prst="rect">
            <a:avLst/>
          </a:prstGeom>
        </p:spPr>
      </p:pic>
    </p:spTree>
    <p:extLst>
      <p:ext uri="{BB962C8B-B14F-4D97-AF65-F5344CB8AC3E}">
        <p14:creationId xmlns:p14="http://schemas.microsoft.com/office/powerpoint/2010/main" val="3542983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1506332"/>
            <a:ext cx="2469497" cy="824638"/>
          </a:xfrm>
        </p:spPr>
        <p:txBody>
          <a:bodyPr>
            <a:normAutofit/>
          </a:bodyPr>
          <a:lstStyle/>
          <a:p>
            <a:r>
              <a:rPr lang="en-US" dirty="0"/>
              <a:t>Remember Your Profile Priorities</a:t>
            </a:r>
          </a:p>
        </p:txBody>
      </p:sp>
      <p:sp>
        <p:nvSpPr>
          <p:cNvPr id="4" name="Title 1"/>
          <p:cNvSpPr txBox="1">
            <a:spLocks/>
          </p:cNvSpPr>
          <p:nvPr/>
        </p:nvSpPr>
        <p:spPr>
          <a:xfrm>
            <a:off x="815326" y="1366434"/>
            <a:ext cx="2469497" cy="279795"/>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1200" cap="all" spc="300" normalizeH="0" baseline="0" noProof="0" dirty="0">
                <a:ln>
                  <a:noFill/>
                </a:ln>
                <a:solidFill>
                  <a:srgbClr val="13B5EA"/>
                </a:solidFill>
                <a:effectLst/>
                <a:uLnTx/>
                <a:uFillTx/>
                <a:latin typeface="Calibri"/>
                <a:ea typeface="+mj-ea"/>
                <a:cs typeface="+mj-cs"/>
              </a:rPr>
              <a:t>Piecing it all together</a:t>
            </a:r>
          </a:p>
        </p:txBody>
      </p:sp>
      <p:sp>
        <p:nvSpPr>
          <p:cNvPr id="25" name="Oval 24"/>
          <p:cNvSpPr/>
          <p:nvPr/>
        </p:nvSpPr>
        <p:spPr>
          <a:xfrm>
            <a:off x="4880529" y="541500"/>
            <a:ext cx="2204656" cy="2204656"/>
          </a:xfrm>
          <a:prstGeom prst="ellipse">
            <a:avLst/>
          </a:prstGeom>
          <a:solidFill>
            <a:srgbClr val="4A2256">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5200462" y="920570"/>
            <a:ext cx="1564789" cy="1436457"/>
          </a:xfrm>
        </p:spPr>
        <p:txBody>
          <a:bodyPr>
            <a:normAutofit/>
          </a:bodyPr>
          <a:lstStyle/>
          <a:p>
            <a:pPr marL="0" indent="0" algn="ctr">
              <a:lnSpc>
                <a:spcPts val="1400"/>
              </a:lnSpc>
              <a:spcBef>
                <a:spcPts val="0"/>
              </a:spcBef>
              <a:spcAft>
                <a:spcPts val="1800"/>
              </a:spcAft>
              <a:buNone/>
            </a:pPr>
            <a:r>
              <a:rPr lang="en-US" b="1" cap="all" dirty="0" err="1">
                <a:solidFill>
                  <a:srgbClr val="4A2256"/>
                </a:solidFill>
              </a:rPr>
              <a:t>Topfold</a:t>
            </a:r>
            <a:br>
              <a:rPr lang="en-US" b="1" cap="all" dirty="0">
                <a:solidFill>
                  <a:srgbClr val="4A2256"/>
                </a:solidFill>
              </a:rPr>
            </a:br>
            <a:r>
              <a:rPr lang="en-US" dirty="0"/>
              <a:t>Ensure your headline describes exactly who you are, including your specialties, and that you have a professional photo</a:t>
            </a:r>
          </a:p>
          <a:p>
            <a:pPr marL="0" indent="0" algn="ctr">
              <a:lnSpc>
                <a:spcPts val="1400"/>
              </a:lnSpc>
              <a:spcBef>
                <a:spcPts val="0"/>
              </a:spcBef>
              <a:spcAft>
                <a:spcPts val="1800"/>
              </a:spcAft>
              <a:buNone/>
            </a:pPr>
            <a:endParaRPr lang="en-US" dirty="0"/>
          </a:p>
        </p:txBody>
      </p:sp>
      <p:sp>
        <p:nvSpPr>
          <p:cNvPr id="26" name="Oval 25"/>
          <p:cNvSpPr/>
          <p:nvPr/>
        </p:nvSpPr>
        <p:spPr>
          <a:xfrm>
            <a:off x="3901618" y="2199631"/>
            <a:ext cx="2204656" cy="2204656"/>
          </a:xfrm>
          <a:prstGeom prst="ellipse">
            <a:avLst/>
          </a:prstGeom>
          <a:solidFill>
            <a:srgbClr val="13B5EA">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tent Placeholder 2"/>
          <p:cNvSpPr txBox="1">
            <a:spLocks/>
          </p:cNvSpPr>
          <p:nvPr/>
        </p:nvSpPr>
        <p:spPr>
          <a:xfrm>
            <a:off x="4163832" y="2466752"/>
            <a:ext cx="1675245" cy="1990871"/>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ts val="1400"/>
              </a:lnSpc>
              <a:spcBef>
                <a:spcPts val="0"/>
              </a:spcBef>
              <a:spcAft>
                <a:spcPts val="600"/>
              </a:spcAft>
              <a:buNone/>
            </a:pPr>
            <a:endParaRPr kumimoji="0" lang="en-US" sz="1200" b="1" i="0" u="none" strike="noStrike" kern="1200" cap="all" spc="0" normalizeH="0" baseline="0" noProof="0" dirty="0">
              <a:ln>
                <a:noFill/>
              </a:ln>
              <a:solidFill>
                <a:srgbClr val="13B5EA"/>
              </a:solidFill>
              <a:effectLst/>
              <a:uLnTx/>
              <a:uFillTx/>
              <a:ea typeface="+mn-ea"/>
              <a:cs typeface="+mn-cs"/>
            </a:endParaRPr>
          </a:p>
          <a:p>
            <a:pPr marL="0" lvl="0" indent="0" algn="ctr">
              <a:lnSpc>
                <a:spcPts val="1400"/>
              </a:lnSpc>
              <a:spcBef>
                <a:spcPts val="0"/>
              </a:spcBef>
              <a:spcAft>
                <a:spcPts val="1800"/>
              </a:spcAft>
              <a:buNone/>
            </a:pPr>
            <a:r>
              <a:rPr kumimoji="0" lang="en-US" sz="1200" b="1" i="0" u="none" strike="noStrike" kern="1200" cap="all" spc="0" normalizeH="0" baseline="0" noProof="0" dirty="0">
                <a:ln>
                  <a:noFill/>
                </a:ln>
                <a:solidFill>
                  <a:srgbClr val="13B5EA"/>
                </a:solidFill>
                <a:effectLst/>
                <a:uLnTx/>
                <a:uFillTx/>
                <a:ea typeface="+mn-ea"/>
                <a:cs typeface="+mn-cs"/>
              </a:rPr>
              <a:t>Summary</a:t>
            </a:r>
            <a:br>
              <a:rPr kumimoji="0" lang="en-US" sz="1200" b="1" i="0" u="none" strike="noStrike" kern="1200" cap="all" spc="0" normalizeH="0" baseline="0" noProof="0" dirty="0">
                <a:ln>
                  <a:noFill/>
                </a:ln>
                <a:solidFill>
                  <a:srgbClr val="4A2256"/>
                </a:solidFill>
                <a:effectLst/>
                <a:uLnTx/>
                <a:uFillTx/>
                <a:ea typeface="+mn-ea"/>
                <a:cs typeface="+mn-cs"/>
              </a:rPr>
            </a:br>
            <a:r>
              <a:rPr kumimoji="0" lang="en-US" sz="1200" i="0" u="none" strike="noStrike" kern="1200" cap="all" spc="0" normalizeH="0" baseline="0" noProof="0" dirty="0">
                <a:ln>
                  <a:noFill/>
                </a:ln>
                <a:solidFill>
                  <a:srgbClr val="4A2256"/>
                </a:solidFill>
                <a:effectLst/>
                <a:uLnTx/>
                <a:uFillTx/>
                <a:ea typeface="+mn-ea"/>
                <a:cs typeface="+mn-cs"/>
              </a:rPr>
              <a:t>T</a:t>
            </a:r>
            <a:r>
              <a:rPr lang="en-US" sz="1200" dirty="0"/>
              <a:t>ell your reader what you do and why and do it before they scroll away. </a:t>
            </a:r>
          </a:p>
          <a:p>
            <a:pPr marL="0" marR="0" lvl="0" indent="0" algn="ctr" defTabSz="457200" rtl="0" eaLnBrk="1" fontAlgn="auto" latinLnBrk="0" hangingPunct="1">
              <a:lnSpc>
                <a:spcPts val="1400"/>
              </a:lnSpc>
              <a:spcBef>
                <a:spcPts val="0"/>
              </a:spcBef>
              <a:spcAft>
                <a:spcPts val="180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val 27"/>
          <p:cNvSpPr/>
          <p:nvPr/>
        </p:nvSpPr>
        <p:spPr>
          <a:xfrm>
            <a:off x="5839077" y="2199631"/>
            <a:ext cx="2204656" cy="2204656"/>
          </a:xfrm>
          <a:prstGeom prst="ellipse">
            <a:avLst/>
          </a:prstGeom>
          <a:solidFill>
            <a:srgbClr val="F37321">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Content Placeholder 2"/>
          <p:cNvSpPr txBox="1">
            <a:spLocks/>
          </p:cNvSpPr>
          <p:nvPr/>
        </p:nvSpPr>
        <p:spPr>
          <a:xfrm>
            <a:off x="6216730" y="2476369"/>
            <a:ext cx="1564789" cy="1690898"/>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ts val="1400"/>
              </a:lnSpc>
              <a:spcBef>
                <a:spcPts val="0"/>
              </a:spcBef>
              <a:spcAft>
                <a:spcPts val="1800"/>
              </a:spcAft>
              <a:buNone/>
            </a:pPr>
            <a:r>
              <a:rPr kumimoji="0" lang="en-US" sz="1000" b="1" i="0" u="none" strike="noStrike" kern="1200" cap="all" spc="0" normalizeH="0" baseline="0" noProof="0" dirty="0">
                <a:ln>
                  <a:noFill/>
                </a:ln>
                <a:solidFill>
                  <a:srgbClr val="F37321"/>
                </a:solidFill>
                <a:effectLst/>
                <a:uLnTx/>
                <a:uFillTx/>
                <a:latin typeface="Calibri"/>
                <a:ea typeface="+mn-ea"/>
                <a:cs typeface="+mn-cs"/>
              </a:rPr>
              <a:t>Experience</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lang="en-US" dirty="0">
                <a:solidFill>
                  <a:prstClr val="black"/>
                </a:solidFill>
              </a:rPr>
              <a:t>Include relevant work, education, skills, and projects that describe your hands-on experience that shows you can do the work!</a:t>
            </a:r>
          </a:p>
          <a:p>
            <a:pPr marL="0" lvl="0" indent="0" algn="ctr">
              <a:lnSpc>
                <a:spcPts val="1400"/>
              </a:lnSpc>
              <a:spcBef>
                <a:spcPts val="0"/>
              </a:spcBef>
              <a:spcAft>
                <a:spcPts val="1800"/>
              </a:spcAft>
              <a:buNone/>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NIWL_Wordmark_FullColor_Horizontal_v1.png">
            <a:extLst>
              <a:ext uri="{FF2B5EF4-FFF2-40B4-BE49-F238E27FC236}">
                <a16:creationId xmlns:a16="http://schemas.microsoft.com/office/drawing/2014/main" id="{EE3E7E9D-760C-BD40-86C4-D485A0113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4" name="Picture 13" descr="FHI360_Logo_NewTag_Horiz_black.png">
            <a:extLst>
              <a:ext uri="{FF2B5EF4-FFF2-40B4-BE49-F238E27FC236}">
                <a16:creationId xmlns:a16="http://schemas.microsoft.com/office/drawing/2014/main" id="{E6597E94-3D3C-AF42-A49F-CE2A5E7A8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Tree>
    <p:extLst>
      <p:ext uri="{BB962C8B-B14F-4D97-AF65-F5344CB8AC3E}">
        <p14:creationId xmlns:p14="http://schemas.microsoft.com/office/powerpoint/2010/main" val="105322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6365D7-2B0C-46F2-80EF-846F7AA40C4D}"/>
              </a:ext>
            </a:extLst>
          </p:cNvPr>
          <p:cNvSpPr/>
          <p:nvPr/>
        </p:nvSpPr>
        <p:spPr>
          <a:xfrm>
            <a:off x="0" y="0"/>
            <a:ext cx="6112412"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5F9FED1-5A95-44C9-9DDB-A9372AB56707}"/>
              </a:ext>
            </a:extLst>
          </p:cNvPr>
          <p:cNvSpPr>
            <a:spLocks noGrp="1"/>
          </p:cNvSpPr>
          <p:nvPr>
            <p:ph type="title"/>
          </p:nvPr>
        </p:nvSpPr>
        <p:spPr/>
        <p:txBody>
          <a:bodyPr/>
          <a:lstStyle/>
          <a:p>
            <a:r>
              <a:rPr lang="en-US" dirty="0"/>
              <a:t>LinkedIn for Students</a:t>
            </a:r>
          </a:p>
        </p:txBody>
      </p:sp>
      <p:pic>
        <p:nvPicPr>
          <p:cNvPr id="4" name="Online Media 3" title="Start Your Career | LinkedIn for Students">
            <a:hlinkClick r:id="" action="ppaction://media"/>
            <a:extLst>
              <a:ext uri="{FF2B5EF4-FFF2-40B4-BE49-F238E27FC236}">
                <a16:creationId xmlns:a16="http://schemas.microsoft.com/office/drawing/2014/main" id="{CB41E46A-367E-40C2-8D60-A5C9C30B6F2B}"/>
              </a:ext>
            </a:extLst>
          </p:cNvPr>
          <p:cNvPicPr>
            <a:picLocks noRot="1" noChangeAspect="1"/>
          </p:cNvPicPr>
          <p:nvPr>
            <a:videoFile r:link="rId1"/>
          </p:nvPr>
        </p:nvPicPr>
        <p:blipFill>
          <a:blip r:embed="rId4"/>
          <a:stretch>
            <a:fillRect/>
          </a:stretch>
        </p:blipFill>
        <p:spPr>
          <a:xfrm>
            <a:off x="896424" y="1467338"/>
            <a:ext cx="5021905" cy="2837376"/>
          </a:xfrm>
          <a:prstGeom prst="rect">
            <a:avLst/>
          </a:prstGeom>
        </p:spPr>
      </p:pic>
      <p:pic>
        <p:nvPicPr>
          <p:cNvPr id="9" name="Graphic 8" descr="Connections">
            <a:extLst>
              <a:ext uri="{FF2B5EF4-FFF2-40B4-BE49-F238E27FC236}">
                <a16:creationId xmlns:a16="http://schemas.microsoft.com/office/drawing/2014/main" id="{B3638F44-B189-4384-A2BC-8A99665B13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1321" y="1776045"/>
            <a:ext cx="1591409" cy="1591409"/>
          </a:xfrm>
          <a:prstGeom prst="rect">
            <a:avLst/>
          </a:prstGeom>
        </p:spPr>
      </p:pic>
    </p:spTree>
    <p:extLst>
      <p:ext uri="{BB962C8B-B14F-4D97-AF65-F5344CB8AC3E}">
        <p14:creationId xmlns:p14="http://schemas.microsoft.com/office/powerpoint/2010/main" val="21057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817" b="-3636"/>
          <a:stretch/>
        </p:blipFill>
        <p:spPr>
          <a:xfrm>
            <a:off x="0" y="0"/>
            <a:ext cx="9143999" cy="5885556"/>
          </a:xfrm>
          <a:prstGeom prst="rect">
            <a:avLst/>
          </a:prstGeom>
        </p:spPr>
      </p:pic>
      <p:sp>
        <p:nvSpPr>
          <p:cNvPr id="6" name="Content Placeholder 2"/>
          <p:cNvSpPr txBox="1">
            <a:spLocks/>
          </p:cNvSpPr>
          <p:nvPr/>
        </p:nvSpPr>
        <p:spPr>
          <a:xfrm>
            <a:off x="-62999" y="2377931"/>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endParaRPr kumimoji="0" lang="en-US" sz="8000" b="0" i="0" u="none" strike="noStrike" kern="1200" cap="none" spc="0" normalizeH="0" baseline="0" noProof="0" dirty="0">
              <a:ln>
                <a:noFill/>
              </a:ln>
              <a:solidFill>
                <a:prstClr val="white"/>
              </a:solidFill>
              <a:effectLst/>
              <a:uLnTx/>
              <a:uFillTx/>
              <a:latin typeface="Calibri Light"/>
              <a:ea typeface="+mn-ea"/>
              <a:cs typeface="Calibri Light"/>
            </a:endParaRPr>
          </a:p>
        </p:txBody>
      </p:sp>
      <p:pic>
        <p:nvPicPr>
          <p:cNvPr id="16" name="Picture 15">
            <a:extLst>
              <a:ext uri="{FF2B5EF4-FFF2-40B4-BE49-F238E27FC236}">
                <a16:creationId xmlns:a16="http://schemas.microsoft.com/office/drawing/2014/main" id="{998AFE48-9DC2-0D4A-907D-E8F5AB45A812}"/>
              </a:ext>
            </a:extLst>
          </p:cNvPr>
          <p:cNvPicPr>
            <a:picLocks noChangeAspect="1"/>
          </p:cNvPicPr>
          <p:nvPr/>
        </p:nvPicPr>
        <p:blipFill>
          <a:blip r:embed="rId3"/>
          <a:srcRect/>
          <a:stretch/>
        </p:blipFill>
        <p:spPr>
          <a:xfrm>
            <a:off x="423043" y="4557267"/>
            <a:ext cx="893225" cy="291433"/>
          </a:xfrm>
          <a:prstGeom prst="rect">
            <a:avLst/>
          </a:prstGeom>
        </p:spPr>
      </p:pic>
      <p:pic>
        <p:nvPicPr>
          <p:cNvPr id="17" name="Picture 16">
            <a:extLst>
              <a:ext uri="{FF2B5EF4-FFF2-40B4-BE49-F238E27FC236}">
                <a16:creationId xmlns:a16="http://schemas.microsoft.com/office/drawing/2014/main" id="{7490D54A-3232-EF4D-A271-82FC94D27F53}"/>
              </a:ext>
            </a:extLst>
          </p:cNvPr>
          <p:cNvPicPr>
            <a:picLocks noChangeAspect="1"/>
          </p:cNvPicPr>
          <p:nvPr/>
        </p:nvPicPr>
        <p:blipFill>
          <a:blip r:embed="rId4"/>
          <a:srcRect/>
          <a:stretch/>
        </p:blipFill>
        <p:spPr>
          <a:xfrm>
            <a:off x="7858575" y="4511344"/>
            <a:ext cx="862382" cy="383280"/>
          </a:xfrm>
          <a:prstGeom prst="rect">
            <a:avLst/>
          </a:prstGeom>
        </p:spPr>
      </p:pic>
      <p:pic>
        <p:nvPicPr>
          <p:cNvPr id="3" name="Picture 2">
            <a:extLst>
              <a:ext uri="{FF2B5EF4-FFF2-40B4-BE49-F238E27FC236}">
                <a16:creationId xmlns:a16="http://schemas.microsoft.com/office/drawing/2014/main" id="{C798C08F-A0D5-4A3E-8400-91DEB35B5DE2}"/>
              </a:ext>
            </a:extLst>
          </p:cNvPr>
          <p:cNvPicPr>
            <a:picLocks noChangeAspect="1"/>
          </p:cNvPicPr>
          <p:nvPr/>
        </p:nvPicPr>
        <p:blipFill rotWithShape="1">
          <a:blip r:embed="rId5"/>
          <a:srcRect l="12000" t="16866" r="34417" b="-27"/>
          <a:stretch/>
        </p:blipFill>
        <p:spPr>
          <a:xfrm>
            <a:off x="1906738" y="852168"/>
            <a:ext cx="3797018" cy="3155952"/>
          </a:xfrm>
          <a:prstGeom prst="rect">
            <a:avLst/>
          </a:prstGeom>
        </p:spPr>
      </p:pic>
      <p:sp>
        <p:nvSpPr>
          <p:cNvPr id="9" name="Rectangle 8">
            <a:extLst>
              <a:ext uri="{FF2B5EF4-FFF2-40B4-BE49-F238E27FC236}">
                <a16:creationId xmlns:a16="http://schemas.microsoft.com/office/drawing/2014/main" id="{1003FDEE-EF52-47D4-82EA-5C565E8AE605}"/>
              </a:ext>
            </a:extLst>
          </p:cNvPr>
          <p:cNvSpPr/>
          <p:nvPr/>
        </p:nvSpPr>
        <p:spPr>
          <a:xfrm>
            <a:off x="1" y="3611880"/>
            <a:ext cx="9143999" cy="899464"/>
          </a:xfrm>
          <a:prstGeom prst="rect">
            <a:avLst/>
          </a:prstGeom>
          <a:solidFill>
            <a:srgbClr val="FFD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9A98427-7C01-44ED-AD19-993351755A07}"/>
              </a:ext>
            </a:extLst>
          </p:cNvPr>
          <p:cNvSpPr/>
          <p:nvPr/>
        </p:nvSpPr>
        <p:spPr>
          <a:xfrm>
            <a:off x="1418303" y="3404837"/>
            <a:ext cx="704039" cy="1323439"/>
          </a:xfrm>
          <a:prstGeom prst="rect">
            <a:avLst/>
          </a:prstGeom>
        </p:spPr>
        <p:txBody>
          <a:bodyPr wrap="none">
            <a:spAutoFit/>
          </a:bodyPr>
          <a:lstStyle/>
          <a:p>
            <a:pPr lvl="0" algn="ctr">
              <a:spcAft>
                <a:spcPts val="1800"/>
              </a:spcAft>
              <a:defRPr/>
            </a:pPr>
            <a:r>
              <a:rPr lang="en-US" sz="8000" cap="all" dirty="0">
                <a:solidFill>
                  <a:prstClr val="white"/>
                </a:solidFill>
                <a:latin typeface="Calibri Light"/>
                <a:cs typeface="Calibri Light"/>
              </a:rPr>
              <a:t>3</a:t>
            </a:r>
            <a:endParaRPr lang="en-US" sz="8000" dirty="0">
              <a:solidFill>
                <a:prstClr val="white"/>
              </a:solidFill>
              <a:latin typeface="Calibri Light"/>
              <a:cs typeface="Calibri Light"/>
            </a:endParaRPr>
          </a:p>
        </p:txBody>
      </p:sp>
      <p:sp>
        <p:nvSpPr>
          <p:cNvPr id="14" name="Title 1">
            <a:extLst>
              <a:ext uri="{FF2B5EF4-FFF2-40B4-BE49-F238E27FC236}">
                <a16:creationId xmlns:a16="http://schemas.microsoft.com/office/drawing/2014/main" id="{59170AF7-B381-4932-9C36-F97DF31F2C58}"/>
              </a:ext>
            </a:extLst>
          </p:cNvPr>
          <p:cNvSpPr txBox="1">
            <a:spLocks/>
          </p:cNvSpPr>
          <p:nvPr/>
        </p:nvSpPr>
        <p:spPr>
          <a:xfrm>
            <a:off x="2734570" y="3549109"/>
            <a:ext cx="5346658" cy="1025005"/>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2000" b="1" kern="1200">
                <a:solidFill>
                  <a:srgbClr val="4A2256"/>
                </a:solidFill>
                <a:latin typeface="+mj-lt"/>
                <a:ea typeface="+mj-ea"/>
                <a:cs typeface="+mj-cs"/>
              </a:defRPr>
            </a:lvl1pPr>
          </a:lstStyle>
          <a:p>
            <a:r>
              <a:rPr lang="en-US" sz="3600" b="0" cap="all" spc="200">
                <a:latin typeface="Calibri Light"/>
                <a:cs typeface="Calibri Light"/>
              </a:rPr>
              <a:t>Managing your profile</a:t>
            </a:r>
            <a:endParaRPr lang="en-US" sz="3600" b="0" cap="all" spc="200" dirty="0">
              <a:latin typeface="Calibri Light"/>
              <a:cs typeface="Calibri Light"/>
            </a:endParaRPr>
          </a:p>
        </p:txBody>
      </p:sp>
    </p:spTree>
    <p:extLst>
      <p:ext uri="{BB962C8B-B14F-4D97-AF65-F5344CB8AC3E}">
        <p14:creationId xmlns:p14="http://schemas.microsoft.com/office/powerpoint/2010/main" val="857625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58" y="-15241"/>
            <a:ext cx="6035238"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Privacy Controls &amp; Settings</a:t>
            </a:r>
          </a:p>
        </p:txBody>
      </p:sp>
      <p:sp>
        <p:nvSpPr>
          <p:cNvPr id="3" name="Content Placeholder 2"/>
          <p:cNvSpPr>
            <a:spLocks noGrp="1"/>
          </p:cNvSpPr>
          <p:nvPr>
            <p:ph idx="1"/>
          </p:nvPr>
        </p:nvSpPr>
        <p:spPr>
          <a:xfrm>
            <a:off x="815326" y="1274888"/>
            <a:ext cx="5019786" cy="3475557"/>
          </a:xfrm>
        </p:spPr>
        <p:txBody>
          <a:bodyPr vert="horz" lIns="91440" tIns="45720" rIns="91440" bIns="45720" rtlCol="0" anchor="t">
            <a:normAutofit/>
          </a:bodyPr>
          <a:lstStyle/>
          <a:p>
            <a:pPr marL="164465" indent="-164465">
              <a:spcBef>
                <a:spcPts val="0"/>
              </a:spcBef>
            </a:pPr>
            <a:r>
              <a:rPr lang="en-US" sz="1100" dirty="0"/>
              <a:t>Even though it is for professionals, LinkedIn is a social media network. The more you use it, the better its algorithm will do at providing you the results you need.</a:t>
            </a:r>
            <a:endParaRPr lang="en-US"/>
          </a:p>
          <a:p>
            <a:pPr marL="374650" lvl="1" indent="-164465">
              <a:spcBef>
                <a:spcPts val="0"/>
              </a:spcBef>
            </a:pPr>
            <a:r>
              <a:rPr lang="en-US" sz="1100" dirty="0"/>
              <a:t>Update your profile at least quarterly, but check in more often to engage with your connections. </a:t>
            </a:r>
            <a:endParaRPr lang="en-US" sz="1100" dirty="0">
              <a:cs typeface="Calibri"/>
            </a:endParaRPr>
          </a:p>
          <a:p>
            <a:pPr marL="374650" lvl="1" indent="-164465">
              <a:spcBef>
                <a:spcPts val="0"/>
              </a:spcBef>
            </a:pPr>
            <a:endParaRPr lang="en-US" sz="1100" dirty="0">
              <a:cs typeface="Calibri"/>
            </a:endParaRPr>
          </a:p>
          <a:p>
            <a:pPr marL="164465" indent="-164465">
              <a:spcBef>
                <a:spcPts val="0"/>
              </a:spcBef>
            </a:pPr>
            <a:r>
              <a:rPr lang="en-US" sz="1100" b="1" dirty="0"/>
              <a:t>Always remember:</a:t>
            </a:r>
            <a:r>
              <a:rPr lang="en-US" sz="1100" dirty="0"/>
              <a:t> the information you post is publicly visible.</a:t>
            </a:r>
            <a:endParaRPr lang="en-US" sz="1100" dirty="0">
              <a:cs typeface="Calibri"/>
            </a:endParaRPr>
          </a:p>
          <a:p>
            <a:pPr marL="374650" lvl="1" indent="-164465">
              <a:spcBef>
                <a:spcPts val="0"/>
              </a:spcBef>
            </a:pPr>
            <a:r>
              <a:rPr lang="en-US" sz="1100" dirty="0"/>
              <a:t>Be careful about sharing personal information, especially with people you do not know.</a:t>
            </a:r>
            <a:endParaRPr lang="en-US" sz="1100" dirty="0">
              <a:cs typeface="Calibri"/>
            </a:endParaRPr>
          </a:p>
          <a:p>
            <a:pPr marL="374650" lvl="1" indent="-164465">
              <a:spcBef>
                <a:spcPts val="0"/>
              </a:spcBef>
            </a:pPr>
            <a:r>
              <a:rPr lang="en-US" sz="1100" dirty="0"/>
              <a:t>If you plan to make edits to your LinkedIn profile, remember to </a:t>
            </a:r>
            <a:r>
              <a:rPr lang="en-US" sz="1100" b="1" dirty="0">
                <a:solidFill>
                  <a:srgbClr val="F37321"/>
                </a:solidFill>
              </a:rPr>
              <a:t>turn off your notifications until you are ready to launch your profile</a:t>
            </a:r>
            <a:r>
              <a:rPr lang="en-US" sz="1100" dirty="0"/>
              <a:t>.</a:t>
            </a:r>
            <a:endParaRPr lang="en-US" sz="1100" dirty="0">
              <a:cs typeface="Calibri"/>
            </a:endParaRPr>
          </a:p>
          <a:p>
            <a:pPr marL="374650" lvl="1" indent="-164465">
              <a:spcBef>
                <a:spcPts val="0"/>
              </a:spcBef>
            </a:pPr>
            <a:r>
              <a:rPr lang="en-US" sz="1100" dirty="0"/>
              <a:t>If you keep your notifications on your connections will be notified about every little change you make. </a:t>
            </a:r>
            <a:endParaRPr lang="en-US" sz="1100" dirty="0">
              <a:cs typeface="Calibri"/>
            </a:endParaRPr>
          </a:p>
          <a:p>
            <a:pPr marL="374650" lvl="1" indent="-164465">
              <a:spcBef>
                <a:spcPts val="0"/>
              </a:spcBef>
            </a:pPr>
            <a:endParaRPr lang="en-US" sz="1100" dirty="0">
              <a:cs typeface="Calibri"/>
            </a:endParaRPr>
          </a:p>
          <a:p>
            <a:pPr marL="164465" indent="-164465">
              <a:spcBef>
                <a:spcPts val="0"/>
              </a:spcBef>
            </a:pPr>
            <a:r>
              <a:rPr lang="en-US" sz="1100" dirty="0"/>
              <a:t>Always proofread and check for grammar or spelling mistakes. </a:t>
            </a:r>
            <a:endParaRPr lang="en-US" sz="1100" dirty="0">
              <a:cs typeface="Calibri"/>
            </a:endParaRPr>
          </a:p>
          <a:p>
            <a:pPr marL="164465" indent="-164465">
              <a:spcBef>
                <a:spcPts val="0"/>
              </a:spcBef>
            </a:pPr>
            <a:endParaRPr lang="en-US" sz="1100" dirty="0">
              <a:cs typeface="Calibri"/>
            </a:endParaRPr>
          </a:p>
          <a:p>
            <a:pPr marL="164465" indent="-164465">
              <a:spcBef>
                <a:spcPts val="0"/>
              </a:spcBef>
            </a:pPr>
            <a:r>
              <a:rPr lang="en-US" sz="1100" dirty="0"/>
              <a:t>Be selective of what information you choose to include.</a:t>
            </a:r>
            <a:endParaRPr lang="en-US" sz="1100" dirty="0">
              <a:cs typeface="Calibri"/>
            </a:endParaRPr>
          </a:p>
          <a:p>
            <a:pPr marL="374650" lvl="1" indent="-164465">
              <a:spcBef>
                <a:spcPts val="0"/>
              </a:spcBef>
            </a:pPr>
            <a:r>
              <a:rPr lang="en-US" sz="1100" dirty="0"/>
              <a:t>Connecting to your personal social media accounts may not be the best idea, depending on the content you typically share through those platforms. </a:t>
            </a:r>
            <a:endParaRPr lang="en-US" sz="1100" dirty="0">
              <a:cs typeface="Calibri"/>
            </a:endParaRPr>
          </a:p>
          <a:p>
            <a:pPr marL="374650" lvl="1" indent="-164465">
              <a:spcBef>
                <a:spcPts val="0"/>
              </a:spcBef>
            </a:pPr>
            <a:r>
              <a:rPr lang="en-US" sz="1100" dirty="0"/>
              <a:t>Remember, LinkedIn is for professional use, not personal. </a:t>
            </a:r>
            <a:endParaRPr lang="en-US" sz="1100" dirty="0">
              <a:cs typeface="Calibri"/>
            </a:endParaRPr>
          </a:p>
          <a:p>
            <a:pPr marL="164465" indent="-164465">
              <a:lnSpc>
                <a:spcPct val="120000"/>
              </a:lnSpc>
              <a:spcBef>
                <a:spcPts val="0"/>
              </a:spcBef>
              <a:spcAft>
                <a:spcPts val="600"/>
              </a:spcAft>
            </a:pPr>
            <a:endParaRPr lang="en-US" dirty="0">
              <a:cs typeface="Calibri"/>
            </a:endParaRPr>
          </a:p>
          <a:p>
            <a:pPr marL="164465" indent="-164465">
              <a:lnSpc>
                <a:spcPct val="120000"/>
              </a:lnSpc>
              <a:spcBef>
                <a:spcPts val="0"/>
              </a:spcBef>
              <a:spcAft>
                <a:spcPts val="600"/>
              </a:spcAft>
            </a:pPr>
            <a:endParaRPr lang="en-US" dirty="0">
              <a:cs typeface="Calibri"/>
            </a:endParaRP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Essentials to remember</a:t>
            </a:r>
          </a:p>
        </p:txBody>
      </p:sp>
      <p:pic>
        <p:nvPicPr>
          <p:cNvPr id="10" name="Graphic 9">
            <a:extLst>
              <a:ext uri="{FF2B5EF4-FFF2-40B4-BE49-F238E27FC236}">
                <a16:creationId xmlns:a16="http://schemas.microsoft.com/office/drawing/2014/main" id="{C61B279E-595F-4500-93CB-E1CEB7E048EA}"/>
              </a:ext>
            </a:extLst>
          </p:cNvPr>
          <p:cNvPicPr>
            <a:picLocks noChangeAspect="1"/>
          </p:cNvPicPr>
          <p:nvPr/>
        </p:nvPicPr>
        <p:blipFill>
          <a:blip r:embed="rId2"/>
          <a:srcRect/>
          <a:stretch/>
        </p:blipFill>
        <p:spPr>
          <a:xfrm>
            <a:off x="6393047" y="1615123"/>
            <a:ext cx="2327910" cy="1913251"/>
          </a:xfrm>
          <a:prstGeom prst="rect">
            <a:avLst/>
          </a:prstGeom>
        </p:spPr>
      </p:pic>
      <p:pic>
        <p:nvPicPr>
          <p:cNvPr id="11" name="Picture 10" descr="NIWL_Wordmark_FullColor_Horizontal_v1.png">
            <a:extLst>
              <a:ext uri="{FF2B5EF4-FFF2-40B4-BE49-F238E27FC236}">
                <a16:creationId xmlns:a16="http://schemas.microsoft.com/office/drawing/2014/main" id="{5B29FBBB-558E-4854-8FC5-A7B2957C4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2" name="Picture 11" descr="FHI360_Logo_NewTag_Horiz_black.png">
            <a:extLst>
              <a:ext uri="{FF2B5EF4-FFF2-40B4-BE49-F238E27FC236}">
                <a16:creationId xmlns:a16="http://schemas.microsoft.com/office/drawing/2014/main" id="{82A257F9-B3BB-44D1-93AD-DD719206C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Tree>
    <p:extLst>
      <p:ext uri="{BB962C8B-B14F-4D97-AF65-F5344CB8AC3E}">
        <p14:creationId xmlns:p14="http://schemas.microsoft.com/office/powerpoint/2010/main" val="327387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654" y="461298"/>
            <a:ext cx="7619803" cy="669338"/>
          </a:xfrm>
        </p:spPr>
        <p:txBody>
          <a:bodyPr/>
          <a:lstStyle/>
          <a:p>
            <a:r>
              <a:rPr lang="en-US" dirty="0"/>
              <a:t>Privacy Controls</a:t>
            </a:r>
          </a:p>
        </p:txBody>
      </p:sp>
      <p:sp>
        <p:nvSpPr>
          <p:cNvPr id="3" name="Content Placeholder 2"/>
          <p:cNvSpPr>
            <a:spLocks noGrp="1"/>
          </p:cNvSpPr>
          <p:nvPr>
            <p:ph idx="1"/>
          </p:nvPr>
        </p:nvSpPr>
        <p:spPr>
          <a:xfrm>
            <a:off x="869652" y="1130636"/>
            <a:ext cx="4725236" cy="2237722"/>
          </a:xfrm>
        </p:spPr>
        <p:txBody>
          <a:bodyPr>
            <a:normAutofit/>
          </a:bodyPr>
          <a:lstStyle/>
          <a:p>
            <a:pPr marL="0" indent="0">
              <a:lnSpc>
                <a:spcPts val="1400"/>
              </a:lnSpc>
              <a:spcBef>
                <a:spcPts val="0"/>
              </a:spcBef>
              <a:spcAft>
                <a:spcPts val="600"/>
              </a:spcAft>
              <a:buNone/>
            </a:pPr>
            <a:r>
              <a:rPr lang="en-US" sz="1200" b="1" dirty="0"/>
              <a:t>Your privacy is important.</a:t>
            </a:r>
          </a:p>
          <a:p>
            <a:pPr marL="0" indent="0">
              <a:lnSpc>
                <a:spcPts val="1400"/>
              </a:lnSpc>
              <a:spcBef>
                <a:spcPts val="0"/>
              </a:spcBef>
              <a:spcAft>
                <a:spcPts val="1800"/>
              </a:spcAft>
              <a:buNone/>
            </a:pPr>
            <a:r>
              <a:rPr lang="en-US" sz="1200" dirty="0"/>
              <a:t>LinkedIn provides you with extensive options for controlling what you share with your audiences. Many of the settings have at least 3 levels of privacy: totally public, totally private, or somewhere in the middle. Take the time to go through these settings to make sure you’re sharing what you want with who you want.</a:t>
            </a:r>
          </a:p>
        </p:txBody>
      </p:sp>
      <p:sp>
        <p:nvSpPr>
          <p:cNvPr id="4" name="Title 1"/>
          <p:cNvSpPr txBox="1">
            <a:spLocks/>
          </p:cNvSpPr>
          <p:nvPr/>
        </p:nvSpPr>
        <p:spPr>
          <a:xfrm>
            <a:off x="869655" y="367033"/>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What your audience can see</a:t>
            </a:r>
          </a:p>
        </p:txBody>
      </p:sp>
      <p:pic>
        <p:nvPicPr>
          <p:cNvPr id="5" name="Picture 4" descr="NIWL_Wordmark_FullColor_Horizontal_v1.png">
            <a:extLst>
              <a:ext uri="{FF2B5EF4-FFF2-40B4-BE49-F238E27FC236}">
                <a16:creationId xmlns:a16="http://schemas.microsoft.com/office/drawing/2014/main" id="{68674483-59CD-8E46-B9C7-ABCA16F8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6" name="Picture 5" descr="FHI360_Logo_NewTag_Horiz_black.png">
            <a:extLst>
              <a:ext uri="{FF2B5EF4-FFF2-40B4-BE49-F238E27FC236}">
                <a16:creationId xmlns:a16="http://schemas.microsoft.com/office/drawing/2014/main" id="{03DE742B-DCA7-D14E-81FB-2D73C045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08F69187-B87C-CF8E-73A7-0F120CF3817B}"/>
              </a:ext>
            </a:extLst>
          </p:cNvPr>
          <p:cNvPicPr>
            <a:picLocks noChangeAspect="1"/>
          </p:cNvPicPr>
          <p:nvPr/>
        </p:nvPicPr>
        <p:blipFill rotWithShape="1">
          <a:blip r:embed="rId4"/>
          <a:srcRect l="29957" r="26725" b="23256"/>
          <a:stretch/>
        </p:blipFill>
        <p:spPr>
          <a:xfrm>
            <a:off x="6003786" y="1096930"/>
            <a:ext cx="2076773" cy="2587698"/>
          </a:xfrm>
          <a:prstGeom prst="rect">
            <a:avLst/>
          </a:prstGeom>
          <a:ln w="3175">
            <a:solidFill>
              <a:schemeClr val="tx1"/>
            </a:solidFill>
          </a:ln>
        </p:spPr>
      </p:pic>
      <p:pic>
        <p:nvPicPr>
          <p:cNvPr id="17" name="Picture 16" descr="Graphical user interface, text, application&#10;&#10;Description automatically generated">
            <a:extLst>
              <a:ext uri="{FF2B5EF4-FFF2-40B4-BE49-F238E27FC236}">
                <a16:creationId xmlns:a16="http://schemas.microsoft.com/office/drawing/2014/main" id="{866048E1-55AE-9B64-3E28-4A19052FFDBD}"/>
              </a:ext>
            </a:extLst>
          </p:cNvPr>
          <p:cNvPicPr>
            <a:picLocks noChangeAspect="1"/>
          </p:cNvPicPr>
          <p:nvPr/>
        </p:nvPicPr>
        <p:blipFill rotWithShape="1">
          <a:blip r:embed="rId5"/>
          <a:srcRect r="19875" b="37792"/>
          <a:stretch/>
        </p:blipFill>
        <p:spPr>
          <a:xfrm>
            <a:off x="1706561" y="2390779"/>
            <a:ext cx="3283894" cy="1955157"/>
          </a:xfrm>
          <a:prstGeom prst="rect">
            <a:avLst/>
          </a:prstGeom>
          <a:ln w="3175">
            <a:solidFill>
              <a:schemeClr val="tx1"/>
            </a:solidFill>
          </a:ln>
        </p:spPr>
      </p:pic>
    </p:spTree>
    <p:extLst>
      <p:ext uri="{BB962C8B-B14F-4D97-AF65-F5344CB8AC3E}">
        <p14:creationId xmlns:p14="http://schemas.microsoft.com/office/powerpoint/2010/main" val="3814327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343" y="83793"/>
            <a:ext cx="7619803" cy="669338"/>
          </a:xfrm>
        </p:spPr>
        <p:txBody>
          <a:bodyPr/>
          <a:lstStyle/>
          <a:p>
            <a:r>
              <a:rPr lang="en-US" dirty="0"/>
              <a:t>Privacy Controls</a:t>
            </a:r>
          </a:p>
        </p:txBody>
      </p:sp>
      <p:pic>
        <p:nvPicPr>
          <p:cNvPr id="5" name="Picture 4" descr="NIWL_Wordmark_FullColor_Horizontal_v1.png">
            <a:extLst>
              <a:ext uri="{FF2B5EF4-FFF2-40B4-BE49-F238E27FC236}">
                <a16:creationId xmlns:a16="http://schemas.microsoft.com/office/drawing/2014/main" id="{68674483-59CD-8E46-B9C7-ABCA16F8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6" name="Picture 5" descr="FHI360_Logo_NewTag_Horiz_black.png">
            <a:extLst>
              <a:ext uri="{FF2B5EF4-FFF2-40B4-BE49-F238E27FC236}">
                <a16:creationId xmlns:a16="http://schemas.microsoft.com/office/drawing/2014/main" id="{03DE742B-DCA7-D14E-81FB-2D73C045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49565767-F366-DC5B-FEC1-7BADF9802B96}"/>
              </a:ext>
            </a:extLst>
          </p:cNvPr>
          <p:cNvPicPr>
            <a:picLocks noChangeAspect="1"/>
          </p:cNvPicPr>
          <p:nvPr/>
        </p:nvPicPr>
        <p:blipFill>
          <a:blip r:embed="rId4"/>
          <a:stretch>
            <a:fillRect/>
          </a:stretch>
        </p:blipFill>
        <p:spPr>
          <a:xfrm>
            <a:off x="795342" y="666928"/>
            <a:ext cx="7588959" cy="3810646"/>
          </a:xfrm>
          <a:prstGeom prst="rect">
            <a:avLst/>
          </a:prstGeom>
          <a:ln w="3175">
            <a:solidFill>
              <a:schemeClr val="tx1"/>
            </a:solidFill>
          </a:ln>
        </p:spPr>
      </p:pic>
    </p:spTree>
    <p:extLst>
      <p:ext uri="{BB962C8B-B14F-4D97-AF65-F5344CB8AC3E}">
        <p14:creationId xmlns:p14="http://schemas.microsoft.com/office/powerpoint/2010/main" val="3504358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718050" y="0"/>
            <a:ext cx="7707901" cy="5143500"/>
          </a:xfrm>
          <a:prstGeom prst="rect">
            <a:avLst/>
          </a:prstGeom>
        </p:spPr>
      </p:pic>
      <p:sp>
        <p:nvSpPr>
          <p:cNvPr id="7" name="Rectangle 6"/>
          <p:cNvSpPr/>
          <p:nvPr/>
        </p:nvSpPr>
        <p:spPr>
          <a:xfrm>
            <a:off x="1" y="2868607"/>
            <a:ext cx="9143999" cy="991051"/>
          </a:xfrm>
          <a:prstGeom prst="rect">
            <a:avLst/>
          </a:prstGeom>
          <a:solidFill>
            <a:srgbClr val="13B5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068863" y="2868607"/>
            <a:ext cx="5346658" cy="1025005"/>
          </a:xfrm>
        </p:spPr>
        <p:txBody>
          <a:bodyPr>
            <a:normAutofit/>
          </a:bodyPr>
          <a:lstStyle/>
          <a:p>
            <a:r>
              <a:rPr lang="en-US" sz="3600" b="0" cap="all" spc="200" dirty="0">
                <a:solidFill>
                  <a:srgbClr val="FFFFFF"/>
                </a:solidFill>
                <a:latin typeface="Calibri Light"/>
                <a:cs typeface="Calibri Light"/>
              </a:rPr>
              <a:t>Connect on Linkedin</a:t>
            </a:r>
          </a:p>
        </p:txBody>
      </p:sp>
      <p:sp>
        <p:nvSpPr>
          <p:cNvPr id="6" name="Content Placeholder 2"/>
          <p:cNvSpPr txBox="1">
            <a:spLocks/>
          </p:cNvSpPr>
          <p:nvPr/>
        </p:nvSpPr>
        <p:spPr>
          <a:xfrm>
            <a:off x="734436" y="2816264"/>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4A2256"/>
                </a:solidFill>
                <a:effectLst/>
                <a:uLnTx/>
                <a:uFillTx/>
                <a:latin typeface="Calibri Light"/>
                <a:ea typeface="+mn-ea"/>
                <a:cs typeface="Calibri Light"/>
              </a:rPr>
              <a:t>4</a:t>
            </a:r>
            <a:endParaRPr kumimoji="0" lang="en-US" sz="8000" b="0" i="0" u="none" strike="noStrike" kern="1200" cap="none" spc="0" normalizeH="0" baseline="0" noProof="0" dirty="0">
              <a:ln>
                <a:noFill/>
              </a:ln>
              <a:solidFill>
                <a:srgbClr val="4A2256"/>
              </a:solidFill>
              <a:effectLst/>
              <a:uLnTx/>
              <a:uFillTx/>
              <a:latin typeface="Calibri Light"/>
              <a:ea typeface="+mn-ea"/>
              <a:cs typeface="Calibri Light"/>
            </a:endParaRPr>
          </a:p>
        </p:txBody>
      </p:sp>
      <p:pic>
        <p:nvPicPr>
          <p:cNvPr id="10" name="Picture 9">
            <a:extLst>
              <a:ext uri="{FF2B5EF4-FFF2-40B4-BE49-F238E27FC236}">
                <a16:creationId xmlns:a16="http://schemas.microsoft.com/office/drawing/2014/main" id="{BABE6F76-382D-2746-9A61-D6CBF6FCE181}"/>
              </a:ext>
            </a:extLst>
          </p:cNvPr>
          <p:cNvPicPr>
            <a:picLocks noChangeAspect="1"/>
          </p:cNvPicPr>
          <p:nvPr/>
        </p:nvPicPr>
        <p:blipFill>
          <a:blip r:embed="rId4"/>
          <a:srcRect/>
          <a:stretch/>
        </p:blipFill>
        <p:spPr>
          <a:xfrm>
            <a:off x="423043" y="4557267"/>
            <a:ext cx="893225" cy="291433"/>
          </a:xfrm>
          <a:prstGeom prst="rect">
            <a:avLst/>
          </a:prstGeom>
        </p:spPr>
      </p:pic>
      <p:pic>
        <p:nvPicPr>
          <p:cNvPr id="11" name="Picture 10">
            <a:extLst>
              <a:ext uri="{FF2B5EF4-FFF2-40B4-BE49-F238E27FC236}">
                <a16:creationId xmlns:a16="http://schemas.microsoft.com/office/drawing/2014/main" id="{24171414-C5D3-004D-B25D-575BCD5DF6E2}"/>
              </a:ext>
            </a:extLst>
          </p:cNvPr>
          <p:cNvPicPr>
            <a:picLocks noChangeAspect="1"/>
          </p:cNvPicPr>
          <p:nvPr/>
        </p:nvPicPr>
        <p:blipFill>
          <a:blip r:embed="rId5"/>
          <a:srcRect/>
          <a:stretch/>
        </p:blipFill>
        <p:spPr>
          <a:xfrm>
            <a:off x="7858575" y="4511344"/>
            <a:ext cx="862382" cy="383280"/>
          </a:xfrm>
          <a:prstGeom prst="rect">
            <a:avLst/>
          </a:prstGeom>
        </p:spPr>
      </p:pic>
    </p:spTree>
    <p:extLst>
      <p:ext uri="{BB962C8B-B14F-4D97-AF65-F5344CB8AC3E}">
        <p14:creationId xmlns:p14="http://schemas.microsoft.com/office/powerpoint/2010/main" val="3228972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Networking</a:t>
            </a:r>
          </a:p>
        </p:txBody>
      </p:sp>
      <p:sp>
        <p:nvSpPr>
          <p:cNvPr id="3" name="Content Placeholder 2"/>
          <p:cNvSpPr>
            <a:spLocks noGrp="1"/>
          </p:cNvSpPr>
          <p:nvPr>
            <p:ph idx="1"/>
          </p:nvPr>
        </p:nvSpPr>
        <p:spPr>
          <a:xfrm>
            <a:off x="815326" y="1418257"/>
            <a:ext cx="3888478" cy="2436129"/>
          </a:xfrm>
        </p:spPr>
        <p:txBody>
          <a:bodyPr/>
          <a:lstStyle/>
          <a:p>
            <a:pPr marL="0" indent="0">
              <a:lnSpc>
                <a:spcPts val="1400"/>
              </a:lnSpc>
              <a:spcBef>
                <a:spcPts val="0"/>
              </a:spcBef>
              <a:spcAft>
                <a:spcPts val="1800"/>
              </a:spcAft>
              <a:buNone/>
            </a:pPr>
            <a:r>
              <a:rPr lang="en-US" sz="1100" dirty="0"/>
              <a:t>Reflect on the individual </a:t>
            </a:r>
            <a:r>
              <a:rPr lang="en-US" sz="1100" b="1" u="sng" dirty="0"/>
              <a:t>professionals</a:t>
            </a:r>
            <a:r>
              <a:rPr lang="en-US" sz="1100" dirty="0"/>
              <a:t> you already know…</a:t>
            </a:r>
          </a:p>
          <a:p>
            <a:pPr>
              <a:lnSpc>
                <a:spcPts val="300"/>
              </a:lnSpc>
              <a:spcBef>
                <a:spcPts val="0"/>
              </a:spcBef>
              <a:spcAft>
                <a:spcPts val="1200"/>
              </a:spcAft>
            </a:pPr>
            <a:r>
              <a:rPr lang="en-US" sz="1100" dirty="0"/>
              <a:t>Teachers</a:t>
            </a:r>
          </a:p>
          <a:p>
            <a:pPr>
              <a:lnSpc>
                <a:spcPts val="300"/>
              </a:lnSpc>
              <a:spcBef>
                <a:spcPts val="0"/>
              </a:spcBef>
              <a:spcAft>
                <a:spcPts val="1200"/>
              </a:spcAft>
            </a:pPr>
            <a:r>
              <a:rPr lang="en-US" sz="1100" dirty="0"/>
              <a:t>Advisors</a:t>
            </a:r>
          </a:p>
          <a:p>
            <a:pPr>
              <a:lnSpc>
                <a:spcPts val="300"/>
              </a:lnSpc>
              <a:spcBef>
                <a:spcPts val="0"/>
              </a:spcBef>
              <a:spcAft>
                <a:spcPts val="1200"/>
              </a:spcAft>
            </a:pPr>
            <a:r>
              <a:rPr lang="en-US" sz="1100" dirty="0"/>
              <a:t>Coaches</a:t>
            </a:r>
          </a:p>
          <a:p>
            <a:pPr>
              <a:lnSpc>
                <a:spcPts val="300"/>
              </a:lnSpc>
              <a:spcBef>
                <a:spcPts val="0"/>
              </a:spcBef>
              <a:spcAft>
                <a:spcPts val="1200"/>
              </a:spcAft>
            </a:pPr>
            <a:r>
              <a:rPr lang="en-US" sz="1100" dirty="0"/>
              <a:t>High School Alumni</a:t>
            </a:r>
          </a:p>
          <a:p>
            <a:pPr>
              <a:lnSpc>
                <a:spcPts val="300"/>
              </a:lnSpc>
              <a:spcBef>
                <a:spcPts val="0"/>
              </a:spcBef>
              <a:spcAft>
                <a:spcPts val="1200"/>
              </a:spcAft>
            </a:pPr>
            <a:r>
              <a:rPr lang="en-US" sz="1100" dirty="0"/>
              <a:t>College Faculty or Staff</a:t>
            </a:r>
          </a:p>
          <a:p>
            <a:pPr>
              <a:lnSpc>
                <a:spcPts val="300"/>
              </a:lnSpc>
              <a:spcBef>
                <a:spcPts val="0"/>
              </a:spcBef>
              <a:spcAft>
                <a:spcPts val="1200"/>
              </a:spcAft>
            </a:pPr>
            <a:r>
              <a:rPr lang="en-US" sz="1100" dirty="0"/>
              <a:t>School Presenters</a:t>
            </a:r>
          </a:p>
          <a:p>
            <a:pPr>
              <a:lnSpc>
                <a:spcPts val="300"/>
              </a:lnSpc>
              <a:spcBef>
                <a:spcPts val="0"/>
              </a:spcBef>
              <a:spcAft>
                <a:spcPts val="1200"/>
              </a:spcAft>
            </a:pPr>
            <a:r>
              <a:rPr lang="en-US" sz="1100" dirty="0"/>
              <a:t>Summer Job Managers</a:t>
            </a: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Start with who you know</a:t>
            </a:r>
          </a:p>
        </p:txBody>
      </p:sp>
      <p:sp>
        <p:nvSpPr>
          <p:cNvPr id="5" name="Rectangle 4"/>
          <p:cNvSpPr/>
          <p:nvPr/>
        </p:nvSpPr>
        <p:spPr>
          <a:xfrm>
            <a:off x="5848397" y="0"/>
            <a:ext cx="3295602" cy="5143500"/>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NIWL_Wordmark_FullColor_Horizontal_v1.png">
            <a:extLst>
              <a:ext uri="{FF2B5EF4-FFF2-40B4-BE49-F238E27FC236}">
                <a16:creationId xmlns:a16="http://schemas.microsoft.com/office/drawing/2014/main" id="{11D70573-6309-854C-81FA-FB0B1CB5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5" name="Picture 14" descr="FHI360_Logo_NewTag_Horiz_black.png">
            <a:extLst>
              <a:ext uri="{FF2B5EF4-FFF2-40B4-BE49-F238E27FC236}">
                <a16:creationId xmlns:a16="http://schemas.microsoft.com/office/drawing/2014/main" id="{828DF852-CDA4-8040-8729-069AE0572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Graphic 6" descr="Social network">
            <a:extLst>
              <a:ext uri="{FF2B5EF4-FFF2-40B4-BE49-F238E27FC236}">
                <a16:creationId xmlns:a16="http://schemas.microsoft.com/office/drawing/2014/main" id="{91FA0763-5682-4359-BE02-A297207B29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0195" y="534999"/>
            <a:ext cx="983610" cy="983610"/>
          </a:xfrm>
          <a:prstGeom prst="rect">
            <a:avLst/>
          </a:prstGeom>
        </p:spPr>
      </p:pic>
      <p:sp>
        <p:nvSpPr>
          <p:cNvPr id="8" name="TextBox 7">
            <a:extLst>
              <a:ext uri="{FF2B5EF4-FFF2-40B4-BE49-F238E27FC236}">
                <a16:creationId xmlns:a16="http://schemas.microsoft.com/office/drawing/2014/main" id="{C824FA58-CCE4-49BA-BF87-4A6E33C6850E}"/>
              </a:ext>
            </a:extLst>
          </p:cNvPr>
          <p:cNvSpPr txBox="1"/>
          <p:nvPr/>
        </p:nvSpPr>
        <p:spPr>
          <a:xfrm>
            <a:off x="6236839" y="1660457"/>
            <a:ext cx="2518717" cy="276999"/>
          </a:xfrm>
          <a:prstGeom prst="rect">
            <a:avLst/>
          </a:prstGeom>
          <a:noFill/>
        </p:spPr>
        <p:txBody>
          <a:bodyPr wrap="square" rtlCol="0">
            <a:spAutoFit/>
          </a:bodyPr>
          <a:lstStyle/>
          <a:p>
            <a:pPr algn="ctr"/>
            <a:r>
              <a:rPr lang="en-US" sz="1200" b="1" dirty="0">
                <a:solidFill>
                  <a:srgbClr val="4A2256"/>
                </a:solidFill>
              </a:rPr>
              <a:t>CONNECT ON LINKEDIN</a:t>
            </a:r>
          </a:p>
        </p:txBody>
      </p:sp>
      <p:pic>
        <p:nvPicPr>
          <p:cNvPr id="12" name="Picture 11">
            <a:extLst>
              <a:ext uri="{FF2B5EF4-FFF2-40B4-BE49-F238E27FC236}">
                <a16:creationId xmlns:a16="http://schemas.microsoft.com/office/drawing/2014/main" id="{915846D1-EC60-48CC-8B03-3339EE70BB88}"/>
              </a:ext>
            </a:extLst>
          </p:cNvPr>
          <p:cNvPicPr>
            <a:picLocks noChangeAspect="1"/>
          </p:cNvPicPr>
          <p:nvPr/>
        </p:nvPicPr>
        <p:blipFill rotWithShape="1">
          <a:blip r:embed="rId6"/>
          <a:srcRect l="11846" t="21453" r="35384" b="28833"/>
          <a:stretch/>
        </p:blipFill>
        <p:spPr>
          <a:xfrm>
            <a:off x="6053949" y="2137431"/>
            <a:ext cx="3090050" cy="1560087"/>
          </a:xfrm>
          <a:prstGeom prst="rect">
            <a:avLst/>
          </a:prstGeom>
        </p:spPr>
      </p:pic>
      <p:pic>
        <p:nvPicPr>
          <p:cNvPr id="16" name="Graphic 15" descr="Cursor">
            <a:extLst>
              <a:ext uri="{FF2B5EF4-FFF2-40B4-BE49-F238E27FC236}">
                <a16:creationId xmlns:a16="http://schemas.microsoft.com/office/drawing/2014/main" id="{9FF327E7-1773-493A-AF81-52F01D60EE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2651" y="2952225"/>
            <a:ext cx="504955" cy="504955"/>
          </a:xfrm>
          <a:prstGeom prst="rect">
            <a:avLst/>
          </a:prstGeom>
        </p:spPr>
      </p:pic>
      <p:sp>
        <p:nvSpPr>
          <p:cNvPr id="17" name="TextBox 16">
            <a:extLst>
              <a:ext uri="{FF2B5EF4-FFF2-40B4-BE49-F238E27FC236}">
                <a16:creationId xmlns:a16="http://schemas.microsoft.com/office/drawing/2014/main" id="{5213DB62-0AAD-47FB-B8F9-E5442CFB2CD2}"/>
              </a:ext>
            </a:extLst>
          </p:cNvPr>
          <p:cNvSpPr txBox="1"/>
          <p:nvPr/>
        </p:nvSpPr>
        <p:spPr>
          <a:xfrm>
            <a:off x="1194554" y="3356167"/>
            <a:ext cx="5148776" cy="461665"/>
          </a:xfrm>
          <a:prstGeom prst="rect">
            <a:avLst/>
          </a:prstGeom>
          <a:noFill/>
        </p:spPr>
        <p:txBody>
          <a:bodyPr wrap="square" rtlCol="0">
            <a:spAutoFit/>
          </a:bodyPr>
          <a:lstStyle/>
          <a:p>
            <a:r>
              <a:rPr lang="en-US" sz="1200" b="1" dirty="0">
                <a:solidFill>
                  <a:srgbClr val="13B5EA"/>
                </a:solidFill>
              </a:rPr>
              <a:t>Remember, LinkedIn is for </a:t>
            </a:r>
            <a:r>
              <a:rPr lang="en-US" sz="1200" b="1" i="1" dirty="0">
                <a:solidFill>
                  <a:srgbClr val="13B5EA"/>
                </a:solidFill>
              </a:rPr>
              <a:t>professional</a:t>
            </a:r>
            <a:r>
              <a:rPr lang="en-US" sz="1200" b="1" dirty="0">
                <a:solidFill>
                  <a:srgbClr val="13B5EA"/>
                </a:solidFill>
              </a:rPr>
              <a:t> connections. </a:t>
            </a:r>
          </a:p>
          <a:p>
            <a:r>
              <a:rPr lang="en-US" sz="1200" b="1" dirty="0">
                <a:solidFill>
                  <a:srgbClr val="4A2256"/>
                </a:solidFill>
              </a:rPr>
              <a:t>TikTok, Instagram, etc. are for </a:t>
            </a:r>
            <a:r>
              <a:rPr lang="en-US" sz="1200" b="1" i="1" dirty="0">
                <a:solidFill>
                  <a:srgbClr val="4A2256"/>
                </a:solidFill>
              </a:rPr>
              <a:t>personal </a:t>
            </a:r>
            <a:r>
              <a:rPr lang="en-US" sz="1200" b="1" dirty="0">
                <a:solidFill>
                  <a:srgbClr val="4A2256"/>
                </a:solidFill>
              </a:rPr>
              <a:t>connections. </a:t>
            </a:r>
          </a:p>
        </p:txBody>
      </p:sp>
      <p:pic>
        <p:nvPicPr>
          <p:cNvPr id="21" name="Graphic 20" descr="Warning">
            <a:extLst>
              <a:ext uri="{FF2B5EF4-FFF2-40B4-BE49-F238E27FC236}">
                <a16:creationId xmlns:a16="http://schemas.microsoft.com/office/drawing/2014/main" id="{64D3995A-D169-4FDB-BA24-9D4182652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326" y="3406322"/>
            <a:ext cx="379228" cy="379228"/>
          </a:xfrm>
          <a:prstGeom prst="rect">
            <a:avLst/>
          </a:prstGeom>
        </p:spPr>
      </p:pic>
    </p:spTree>
    <p:extLst>
      <p:ext uri="{BB962C8B-B14F-4D97-AF65-F5344CB8AC3E}">
        <p14:creationId xmlns:p14="http://schemas.microsoft.com/office/powerpoint/2010/main" val="431050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Staying Connected</a:t>
            </a:r>
          </a:p>
        </p:txBody>
      </p:sp>
      <p:sp>
        <p:nvSpPr>
          <p:cNvPr id="3" name="Content Placeholder 2"/>
          <p:cNvSpPr>
            <a:spLocks noGrp="1"/>
          </p:cNvSpPr>
          <p:nvPr>
            <p:ph idx="1"/>
          </p:nvPr>
        </p:nvSpPr>
        <p:spPr>
          <a:xfrm>
            <a:off x="815326" y="1547158"/>
            <a:ext cx="3888478" cy="2934166"/>
          </a:xfrm>
        </p:spPr>
        <p:txBody>
          <a:bodyPr>
            <a:normAutofit/>
          </a:bodyPr>
          <a:lstStyle/>
          <a:p>
            <a:pPr lvl="0">
              <a:lnSpc>
                <a:spcPts val="300"/>
              </a:lnSpc>
              <a:spcBef>
                <a:spcPts val="0"/>
              </a:spcBef>
              <a:spcAft>
                <a:spcPts val="1200"/>
              </a:spcAft>
            </a:pPr>
            <a:r>
              <a:rPr lang="en-US" sz="1100" dirty="0">
                <a:solidFill>
                  <a:prstClr val="black"/>
                </a:solidFill>
              </a:rPr>
              <a:t>Johnson &amp; Johnson Volunteers </a:t>
            </a:r>
          </a:p>
          <a:p>
            <a:pPr lvl="0">
              <a:lnSpc>
                <a:spcPts val="300"/>
              </a:lnSpc>
              <a:spcBef>
                <a:spcPts val="0"/>
              </a:spcBef>
              <a:spcAft>
                <a:spcPts val="1200"/>
              </a:spcAft>
            </a:pPr>
            <a:r>
              <a:rPr lang="en-US" sz="1100" dirty="0">
                <a:solidFill>
                  <a:prstClr val="black"/>
                </a:solidFill>
              </a:rPr>
              <a:t>Site Coordinators</a:t>
            </a:r>
          </a:p>
          <a:p>
            <a:pPr lvl="0">
              <a:lnSpc>
                <a:spcPts val="300"/>
              </a:lnSpc>
              <a:spcBef>
                <a:spcPts val="0"/>
              </a:spcBef>
              <a:spcAft>
                <a:spcPts val="1200"/>
              </a:spcAft>
            </a:pPr>
            <a:r>
              <a:rPr lang="en-US" sz="1100" dirty="0">
                <a:solidFill>
                  <a:prstClr val="black"/>
                </a:solidFill>
              </a:rPr>
              <a:t>School Principal(s)</a:t>
            </a:r>
          </a:p>
          <a:p>
            <a:pPr lvl="0">
              <a:lnSpc>
                <a:spcPts val="300"/>
              </a:lnSpc>
              <a:spcBef>
                <a:spcPts val="0"/>
              </a:spcBef>
              <a:spcAft>
                <a:spcPts val="1200"/>
              </a:spcAft>
            </a:pPr>
            <a:r>
              <a:rPr lang="en-US" sz="1100" dirty="0">
                <a:solidFill>
                  <a:prstClr val="black"/>
                </a:solidFill>
              </a:rPr>
              <a:t>School Counselor(s)</a:t>
            </a:r>
          </a:p>
          <a:p>
            <a:pPr lvl="0">
              <a:lnSpc>
                <a:spcPts val="300"/>
              </a:lnSpc>
              <a:spcBef>
                <a:spcPts val="0"/>
              </a:spcBef>
              <a:spcAft>
                <a:spcPts val="1200"/>
              </a:spcAft>
            </a:pPr>
            <a:r>
              <a:rPr lang="en-US" sz="1100" dirty="0">
                <a:solidFill>
                  <a:prstClr val="black"/>
                </a:solidFill>
              </a:rPr>
              <a:t>Community Partners</a:t>
            </a:r>
          </a:p>
          <a:p>
            <a:pPr lvl="0">
              <a:lnSpc>
                <a:spcPts val="300"/>
              </a:lnSpc>
              <a:spcBef>
                <a:spcPts val="0"/>
              </a:spcBef>
              <a:spcAft>
                <a:spcPts val="600"/>
              </a:spcAft>
            </a:pPr>
            <a:r>
              <a:rPr lang="en-US" sz="1100" dirty="0">
                <a:solidFill>
                  <a:prstClr val="black"/>
                </a:solidFill>
              </a:rPr>
              <a:t>FHI 360 </a:t>
            </a:r>
          </a:p>
          <a:p>
            <a:pPr lvl="0">
              <a:lnSpc>
                <a:spcPts val="1200"/>
              </a:lnSpc>
              <a:spcBef>
                <a:spcPts val="0"/>
              </a:spcBef>
              <a:spcAft>
                <a:spcPts val="600"/>
              </a:spcAft>
            </a:pPr>
            <a:r>
              <a:rPr lang="en-US" sz="1100" dirty="0">
                <a:solidFill>
                  <a:prstClr val="black"/>
                </a:solidFill>
              </a:rPr>
              <a:t>BTE Alumni</a:t>
            </a:r>
          </a:p>
          <a:p>
            <a:pPr lvl="1">
              <a:lnSpc>
                <a:spcPts val="1200"/>
              </a:lnSpc>
              <a:spcBef>
                <a:spcPts val="0"/>
              </a:spcBef>
              <a:spcAft>
                <a:spcPts val="1200"/>
              </a:spcAft>
            </a:pPr>
            <a:r>
              <a:rPr lang="en-US" sz="1100" dirty="0">
                <a:solidFill>
                  <a:prstClr val="black"/>
                </a:solidFill>
              </a:rPr>
              <a:t>Join the BTE Alumni Group on LinkedIn!  </a:t>
            </a:r>
            <a:r>
              <a:rPr lang="en-US" sz="1100" dirty="0"/>
              <a:t>Request to join at </a:t>
            </a:r>
            <a:r>
              <a:rPr lang="en-US" sz="1100" u="sng" dirty="0">
                <a:hlinkClick r:id="rId2"/>
              </a:rPr>
              <a:t>www.linkedin.com/groups/8497105</a:t>
            </a:r>
            <a:br>
              <a:rPr lang="en-US" sz="1100" dirty="0"/>
            </a:br>
            <a:endParaRPr lang="en-US" sz="1100" dirty="0">
              <a:solidFill>
                <a:prstClr val="black"/>
              </a:solidFill>
            </a:endParaRP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Don’t forget your bte family</a:t>
            </a:r>
          </a:p>
        </p:txBody>
      </p:sp>
      <p:sp>
        <p:nvSpPr>
          <p:cNvPr id="5" name="Rectangle 4"/>
          <p:cNvSpPr/>
          <p:nvPr/>
        </p:nvSpPr>
        <p:spPr>
          <a:xfrm>
            <a:off x="5848397"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2"/>
          <p:cNvSpPr txBox="1">
            <a:spLocks/>
          </p:cNvSpPr>
          <p:nvPr/>
        </p:nvSpPr>
        <p:spPr>
          <a:xfrm>
            <a:off x="6451561" y="1123892"/>
            <a:ext cx="2089273" cy="5202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1800"/>
              </a:spcAft>
              <a:buClrTx/>
              <a:buSzTx/>
              <a:buFont typeface="Arial"/>
              <a:buNone/>
              <a:tabLst/>
              <a:defRPr/>
            </a:pPr>
            <a:r>
              <a:rPr kumimoji="0" lang="en-US" sz="800" b="1" i="0" u="none" strike="noStrike" kern="800" cap="all" spc="100" normalizeH="0" baseline="0" noProof="0" dirty="0">
                <a:ln>
                  <a:noFill/>
                </a:ln>
                <a:solidFill>
                  <a:srgbClr val="F37321"/>
                </a:solidFill>
                <a:effectLst/>
                <a:uLnTx/>
                <a:uFillTx/>
                <a:latin typeface="Calibri"/>
                <a:ea typeface="+mn-ea"/>
                <a:cs typeface="+mn-cs"/>
              </a:rPr>
              <a:t>BTE Alumni Group</a:t>
            </a: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6" name="Picture 5">
            <a:extLst>
              <a:ext uri="{FF2B5EF4-FFF2-40B4-BE49-F238E27FC236}">
                <a16:creationId xmlns:a16="http://schemas.microsoft.com/office/drawing/2014/main" id="{9D8EADAF-D665-4D5C-9CB9-68A077159E98}"/>
              </a:ext>
            </a:extLst>
          </p:cNvPr>
          <p:cNvPicPr>
            <a:picLocks noChangeAspect="1"/>
          </p:cNvPicPr>
          <p:nvPr/>
        </p:nvPicPr>
        <p:blipFill rotWithShape="1">
          <a:blip r:embed="rId5"/>
          <a:srcRect l="27539" t="19193" r="34846" b="3523"/>
          <a:stretch/>
        </p:blipFill>
        <p:spPr>
          <a:xfrm>
            <a:off x="6196639" y="1435289"/>
            <a:ext cx="2606217" cy="2869621"/>
          </a:xfrm>
          <a:prstGeom prst="rect">
            <a:avLst/>
          </a:prstGeom>
        </p:spPr>
      </p:pic>
      <p:pic>
        <p:nvPicPr>
          <p:cNvPr id="8" name="Graphic 7" descr="Connections">
            <a:extLst>
              <a:ext uri="{FF2B5EF4-FFF2-40B4-BE49-F238E27FC236}">
                <a16:creationId xmlns:a16="http://schemas.microsoft.com/office/drawing/2014/main" id="{EC6B012E-482D-42B0-A83C-6FFF495EF1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4800" y="534999"/>
            <a:ext cx="914400" cy="914400"/>
          </a:xfrm>
          <a:prstGeom prst="rect">
            <a:avLst/>
          </a:prstGeom>
        </p:spPr>
      </p:pic>
      <p:pic>
        <p:nvPicPr>
          <p:cNvPr id="14" name="Graphic 13" descr="Cursor">
            <a:extLst>
              <a:ext uri="{FF2B5EF4-FFF2-40B4-BE49-F238E27FC236}">
                <a16:creationId xmlns:a16="http://schemas.microsoft.com/office/drawing/2014/main" id="{D42FEF48-CDC2-4198-9EF7-C907C4FB4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25119" y="2798988"/>
            <a:ext cx="430505" cy="430505"/>
          </a:xfrm>
          <a:prstGeom prst="rect">
            <a:avLst/>
          </a:prstGeom>
        </p:spPr>
      </p:pic>
    </p:spTree>
    <p:extLst>
      <p:ext uri="{BB962C8B-B14F-4D97-AF65-F5344CB8AC3E}">
        <p14:creationId xmlns:p14="http://schemas.microsoft.com/office/powerpoint/2010/main" val="672574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on LinkedIn</a:t>
            </a:r>
          </a:p>
        </p:txBody>
      </p:sp>
      <p:sp>
        <p:nvSpPr>
          <p:cNvPr id="3" name="Content Placeholder 2"/>
          <p:cNvSpPr>
            <a:spLocks noGrp="1"/>
          </p:cNvSpPr>
          <p:nvPr>
            <p:ph idx="1"/>
          </p:nvPr>
        </p:nvSpPr>
        <p:spPr>
          <a:xfrm>
            <a:off x="701783" y="1168226"/>
            <a:ext cx="3888478" cy="2039924"/>
          </a:xfrm>
        </p:spPr>
        <p:txBody>
          <a:bodyPr>
            <a:normAutofit/>
          </a:bodyPr>
          <a:lstStyle/>
          <a:p>
            <a:pPr>
              <a:lnSpc>
                <a:spcPts val="1400"/>
              </a:lnSpc>
              <a:spcBef>
                <a:spcPts val="0"/>
              </a:spcBef>
              <a:spcAft>
                <a:spcPts val="600"/>
              </a:spcAft>
            </a:pPr>
            <a:r>
              <a:rPr lang="en-US" sz="1100" dirty="0"/>
              <a:t>When you meet a professional contact, follow up within the next day or two with an invitation to connect via LinkedIn. </a:t>
            </a:r>
          </a:p>
          <a:p>
            <a:pPr>
              <a:lnSpc>
                <a:spcPts val="1400"/>
              </a:lnSpc>
              <a:spcBef>
                <a:spcPts val="0"/>
              </a:spcBef>
              <a:spcAft>
                <a:spcPts val="600"/>
              </a:spcAft>
            </a:pPr>
            <a:r>
              <a:rPr lang="en-US" sz="1100" dirty="0"/>
              <a:t>Always include a message when sending an invite to connect.</a:t>
            </a:r>
          </a:p>
          <a:p>
            <a:pPr lvl="1">
              <a:lnSpc>
                <a:spcPts val="1400"/>
              </a:lnSpc>
              <a:spcBef>
                <a:spcPts val="0"/>
              </a:spcBef>
              <a:spcAft>
                <a:spcPts val="600"/>
              </a:spcAft>
            </a:pPr>
            <a:r>
              <a:rPr lang="en-US" sz="1100" dirty="0"/>
              <a:t>Keep it brief.</a:t>
            </a:r>
          </a:p>
          <a:p>
            <a:pPr lvl="1">
              <a:lnSpc>
                <a:spcPts val="1400"/>
              </a:lnSpc>
              <a:spcBef>
                <a:spcPts val="0"/>
              </a:spcBef>
              <a:spcAft>
                <a:spcPts val="600"/>
              </a:spcAft>
            </a:pPr>
            <a:r>
              <a:rPr lang="en-US" sz="1100" dirty="0"/>
              <a:t>Indicate where you met them. </a:t>
            </a:r>
          </a:p>
          <a:p>
            <a:pPr lvl="1">
              <a:lnSpc>
                <a:spcPts val="1400"/>
              </a:lnSpc>
              <a:spcBef>
                <a:spcPts val="0"/>
              </a:spcBef>
              <a:spcAft>
                <a:spcPts val="600"/>
              </a:spcAft>
            </a:pPr>
            <a:r>
              <a:rPr lang="en-US" sz="1100" dirty="0"/>
              <a:t>Identify the program or affiliation you have that led to your initial meeting or introduction. </a:t>
            </a:r>
          </a:p>
          <a:p>
            <a:pPr lvl="1">
              <a:lnSpc>
                <a:spcPts val="1400"/>
              </a:lnSpc>
              <a:spcBef>
                <a:spcPts val="0"/>
              </a:spcBef>
              <a:spcAft>
                <a:spcPts val="600"/>
              </a:spcAft>
            </a:pPr>
            <a:r>
              <a:rPr lang="en-US" sz="1100" dirty="0"/>
              <a:t>Sign your name</a:t>
            </a:r>
          </a:p>
          <a:p>
            <a:pPr marL="210312" lvl="1" indent="0">
              <a:lnSpc>
                <a:spcPts val="1400"/>
              </a:lnSpc>
              <a:spcBef>
                <a:spcPts val="0"/>
              </a:spcBef>
              <a:spcAft>
                <a:spcPts val="600"/>
              </a:spcAft>
              <a:buNone/>
            </a:pP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Tips for success</a:t>
            </a:r>
          </a:p>
        </p:txBody>
      </p:sp>
      <p:sp>
        <p:nvSpPr>
          <p:cNvPr id="5" name="Rectangle 4"/>
          <p:cNvSpPr/>
          <p:nvPr/>
        </p:nvSpPr>
        <p:spPr>
          <a:xfrm>
            <a:off x="4703804" y="0"/>
            <a:ext cx="4440195"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2"/>
          <p:cNvSpPr txBox="1">
            <a:spLocks/>
          </p:cNvSpPr>
          <p:nvPr/>
        </p:nvSpPr>
        <p:spPr>
          <a:xfrm>
            <a:off x="5964049" y="814300"/>
            <a:ext cx="2089273" cy="5202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1800"/>
              </a:spcAft>
              <a:buClrTx/>
              <a:buSzTx/>
              <a:buFont typeface="Arial"/>
              <a:buNone/>
              <a:tabLst/>
              <a:defRPr/>
            </a:pPr>
            <a:r>
              <a:rPr kumimoji="0" lang="en-US" sz="800" b="1" i="0" u="none" strike="noStrike" kern="800" cap="all" spc="100" normalizeH="0" baseline="0" noProof="0" dirty="0">
                <a:ln>
                  <a:noFill/>
                </a:ln>
                <a:solidFill>
                  <a:srgbClr val="13B5EA"/>
                </a:solidFill>
                <a:effectLst/>
                <a:uLnTx/>
                <a:uFillTx/>
                <a:latin typeface="Calibri"/>
                <a:ea typeface="+mn-ea"/>
                <a:cs typeface="+mn-cs"/>
              </a:rPr>
              <a:t>Sample invitation message</a:t>
            </a:r>
          </a:p>
        </p:txBody>
      </p:sp>
      <p:pic>
        <p:nvPicPr>
          <p:cNvPr id="13" name="Picture 12" descr="NIWL_Wordmark_FullColor_Horizontal_v1.png">
            <a:extLst>
              <a:ext uri="{FF2B5EF4-FFF2-40B4-BE49-F238E27FC236}">
                <a16:creationId xmlns:a16="http://schemas.microsoft.com/office/drawing/2014/main" id="{79196F10-036F-0C40-A241-B01A9121A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4" name="Picture 13" descr="FHI360_Logo_NewTag_Horiz_black.png">
            <a:extLst>
              <a:ext uri="{FF2B5EF4-FFF2-40B4-BE49-F238E27FC236}">
                <a16:creationId xmlns:a16="http://schemas.microsoft.com/office/drawing/2014/main" id="{52A52D41-591D-0E4D-9538-2E78DD84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Picture 8">
            <a:extLst>
              <a:ext uri="{FF2B5EF4-FFF2-40B4-BE49-F238E27FC236}">
                <a16:creationId xmlns:a16="http://schemas.microsoft.com/office/drawing/2014/main" id="{C47D4A38-F1E4-488C-9A58-5D9C4238D998}"/>
              </a:ext>
            </a:extLst>
          </p:cNvPr>
          <p:cNvPicPr>
            <a:picLocks noChangeAspect="1"/>
          </p:cNvPicPr>
          <p:nvPr/>
        </p:nvPicPr>
        <p:blipFill rotWithShape="1">
          <a:blip r:embed="rId5"/>
          <a:srcRect l="12000" t="13021" r="30601" b="29913"/>
          <a:stretch/>
        </p:blipFill>
        <p:spPr>
          <a:xfrm>
            <a:off x="4930890" y="1404103"/>
            <a:ext cx="3986023" cy="2123752"/>
          </a:xfrm>
          <a:prstGeom prst="rect">
            <a:avLst/>
          </a:prstGeom>
        </p:spPr>
      </p:pic>
      <p:pic>
        <p:nvPicPr>
          <p:cNvPr id="12" name="Graphic 11" descr="Cursor">
            <a:extLst>
              <a:ext uri="{FF2B5EF4-FFF2-40B4-BE49-F238E27FC236}">
                <a16:creationId xmlns:a16="http://schemas.microsoft.com/office/drawing/2014/main" id="{55374B61-4151-4B69-B3CE-BBA130FECA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6821" y="2620988"/>
            <a:ext cx="330092" cy="330092"/>
          </a:xfrm>
          <a:prstGeom prst="rect">
            <a:avLst/>
          </a:prstGeom>
        </p:spPr>
      </p:pic>
      <p:sp>
        <p:nvSpPr>
          <p:cNvPr id="7" name="TextBox 6">
            <a:extLst>
              <a:ext uri="{FF2B5EF4-FFF2-40B4-BE49-F238E27FC236}">
                <a16:creationId xmlns:a16="http://schemas.microsoft.com/office/drawing/2014/main" id="{BF0E17D0-51E9-461F-8A7A-8C563651CF61}"/>
              </a:ext>
            </a:extLst>
          </p:cNvPr>
          <p:cNvSpPr txBox="1"/>
          <p:nvPr/>
        </p:nvSpPr>
        <p:spPr>
          <a:xfrm>
            <a:off x="815326" y="3379354"/>
            <a:ext cx="3624871" cy="769441"/>
          </a:xfrm>
          <a:prstGeom prst="rect">
            <a:avLst/>
          </a:prstGeom>
          <a:noFill/>
        </p:spPr>
        <p:txBody>
          <a:bodyPr wrap="square" rtlCol="0">
            <a:spAutoFit/>
          </a:bodyPr>
          <a:lstStyle/>
          <a:p>
            <a:r>
              <a:rPr lang="en-US" sz="1100" b="1" dirty="0">
                <a:solidFill>
                  <a:srgbClr val="F37321"/>
                </a:solidFill>
              </a:rPr>
              <a:t>Remember: </a:t>
            </a:r>
            <a:r>
              <a:rPr lang="en-US" sz="1100" dirty="0"/>
              <a:t>One of the best uses of LinkedIn is for keeping in touch with contacts who might be able to create valuable connections for you when you look for a job, apply to scholarships, or apply to college (Sundquist 2017).</a:t>
            </a:r>
          </a:p>
        </p:txBody>
      </p:sp>
    </p:spTree>
    <p:extLst>
      <p:ext uri="{BB962C8B-B14F-4D97-AF65-F5344CB8AC3E}">
        <p14:creationId xmlns:p14="http://schemas.microsoft.com/office/powerpoint/2010/main" val="1844283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3999" cy="5143500"/>
          </a:xfrm>
          <a:prstGeom prst="rect">
            <a:avLst/>
          </a:prstGeom>
        </p:spPr>
      </p:pic>
      <p:sp>
        <p:nvSpPr>
          <p:cNvPr id="7" name="Rectangle 6"/>
          <p:cNvSpPr/>
          <p:nvPr/>
        </p:nvSpPr>
        <p:spPr>
          <a:xfrm>
            <a:off x="0" y="3523092"/>
            <a:ext cx="9144000" cy="914146"/>
          </a:xfrm>
          <a:prstGeom prst="rect">
            <a:avLst/>
          </a:prstGeom>
          <a:solidFill>
            <a:srgbClr val="F373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49780" y="3523092"/>
            <a:ext cx="6966313" cy="1025005"/>
          </a:xfrm>
        </p:spPr>
        <p:txBody>
          <a:bodyPr>
            <a:normAutofit/>
          </a:bodyPr>
          <a:lstStyle/>
          <a:p>
            <a:r>
              <a:rPr lang="en-US" sz="3600" b="0" cap="all" spc="200" dirty="0">
                <a:solidFill>
                  <a:srgbClr val="FFFFFF"/>
                </a:solidFill>
                <a:latin typeface="Calibri Light"/>
                <a:cs typeface="Calibri Light"/>
              </a:rPr>
              <a:t>Piecing it all together</a:t>
            </a:r>
          </a:p>
        </p:txBody>
      </p:sp>
      <p:sp>
        <p:nvSpPr>
          <p:cNvPr id="6" name="Content Placeholder 2"/>
          <p:cNvSpPr txBox="1">
            <a:spLocks/>
          </p:cNvSpPr>
          <p:nvPr/>
        </p:nvSpPr>
        <p:spPr>
          <a:xfrm>
            <a:off x="546669" y="3470747"/>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Font typeface="Arial"/>
              <a:buNone/>
            </a:pPr>
            <a:r>
              <a:rPr lang="en-US" sz="8000" cap="all" dirty="0">
                <a:solidFill>
                  <a:srgbClr val="4A2256"/>
                </a:solidFill>
                <a:latin typeface="Calibri Light"/>
                <a:cs typeface="Calibri Light"/>
              </a:rPr>
              <a:t>5</a:t>
            </a:r>
            <a:endParaRPr lang="en-US" sz="8000" dirty="0">
              <a:solidFill>
                <a:srgbClr val="4A2256"/>
              </a:solidFill>
              <a:latin typeface="Calibri Light"/>
              <a:cs typeface="Calibri Light"/>
            </a:endParaRPr>
          </a:p>
        </p:txBody>
      </p:sp>
      <p:pic>
        <p:nvPicPr>
          <p:cNvPr id="8" name="Picture 7">
            <a:extLst>
              <a:ext uri="{FF2B5EF4-FFF2-40B4-BE49-F238E27FC236}">
                <a16:creationId xmlns:a16="http://schemas.microsoft.com/office/drawing/2014/main" id="{19B46B52-144C-4348-BAF9-48DC32465B6C}"/>
              </a:ext>
            </a:extLst>
          </p:cNvPr>
          <p:cNvPicPr>
            <a:picLocks noChangeAspect="1"/>
          </p:cNvPicPr>
          <p:nvPr/>
        </p:nvPicPr>
        <p:blipFill>
          <a:blip r:embed="rId4"/>
          <a:srcRect/>
          <a:stretch/>
        </p:blipFill>
        <p:spPr>
          <a:xfrm>
            <a:off x="423043" y="4557267"/>
            <a:ext cx="893225" cy="291433"/>
          </a:xfrm>
          <a:prstGeom prst="rect">
            <a:avLst/>
          </a:prstGeom>
        </p:spPr>
      </p:pic>
      <p:pic>
        <p:nvPicPr>
          <p:cNvPr id="9" name="Picture 8">
            <a:extLst>
              <a:ext uri="{FF2B5EF4-FFF2-40B4-BE49-F238E27FC236}">
                <a16:creationId xmlns:a16="http://schemas.microsoft.com/office/drawing/2014/main" id="{96EC2ED5-141C-4581-8B2B-8EF4ABE83E1A}"/>
              </a:ext>
            </a:extLst>
          </p:cNvPr>
          <p:cNvPicPr>
            <a:picLocks noChangeAspect="1"/>
          </p:cNvPicPr>
          <p:nvPr/>
        </p:nvPicPr>
        <p:blipFill>
          <a:blip r:embed="rId5"/>
          <a:srcRect/>
          <a:stretch/>
        </p:blipFill>
        <p:spPr>
          <a:xfrm>
            <a:off x="7858575" y="4511344"/>
            <a:ext cx="862382" cy="383280"/>
          </a:xfrm>
          <a:prstGeom prst="rect">
            <a:avLst/>
          </a:prstGeom>
        </p:spPr>
      </p:pic>
    </p:spTree>
    <p:extLst>
      <p:ext uri="{BB962C8B-B14F-4D97-AF65-F5344CB8AC3E}">
        <p14:creationId xmlns:p14="http://schemas.microsoft.com/office/powerpoint/2010/main" val="913781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653" y="976925"/>
            <a:ext cx="7619803" cy="669338"/>
          </a:xfrm>
        </p:spPr>
        <p:txBody>
          <a:bodyPr/>
          <a:lstStyle/>
          <a:p>
            <a:r>
              <a:rPr lang="en-US" dirty="0"/>
              <a:t>From Recruiter to Employer</a:t>
            </a:r>
          </a:p>
        </p:txBody>
      </p:sp>
      <p:sp>
        <p:nvSpPr>
          <p:cNvPr id="3" name="Content Placeholder 2"/>
          <p:cNvSpPr>
            <a:spLocks noGrp="1"/>
          </p:cNvSpPr>
          <p:nvPr>
            <p:ph idx="1"/>
          </p:nvPr>
        </p:nvSpPr>
        <p:spPr>
          <a:xfrm>
            <a:off x="4272775" y="1155688"/>
            <a:ext cx="3888478" cy="2581779"/>
          </a:xfrm>
        </p:spPr>
        <p:txBody>
          <a:bodyPr vert="horz" lIns="91440" tIns="45720" rIns="91440" bIns="45720" rtlCol="0" anchor="t">
            <a:normAutofit/>
          </a:bodyPr>
          <a:lstStyle/>
          <a:p>
            <a:pPr marL="0" indent="0">
              <a:lnSpc>
                <a:spcPts val="1400"/>
              </a:lnSpc>
              <a:spcBef>
                <a:spcPts val="0"/>
              </a:spcBef>
              <a:spcAft>
                <a:spcPts val="600"/>
              </a:spcAft>
              <a:buNone/>
            </a:pPr>
            <a:r>
              <a:rPr lang="en-US" sz="1100" b="1" dirty="0"/>
              <a:t>Career in STEM (2019) states,</a:t>
            </a:r>
          </a:p>
          <a:p>
            <a:pPr marL="0" indent="0">
              <a:lnSpc>
                <a:spcPts val="1400"/>
              </a:lnSpc>
              <a:spcBef>
                <a:spcPts val="0"/>
              </a:spcBef>
              <a:spcAft>
                <a:spcPts val="600"/>
              </a:spcAft>
              <a:buNone/>
            </a:pPr>
            <a:r>
              <a:rPr lang="en-US" dirty="0"/>
              <a:t>“LinkedIn is the biggest social network for professionals across the world. LinkedIn now has more than 500 million users registered worldwide. If you join now, especially at a youthful age, you will be giving yourself the best chance to further your career faster. It’s a great introduction to the working world.</a:t>
            </a:r>
          </a:p>
          <a:p>
            <a:pPr marL="0" indent="0">
              <a:lnSpc>
                <a:spcPts val="1400"/>
              </a:lnSpc>
              <a:spcBef>
                <a:spcPts val="0"/>
              </a:spcBef>
              <a:spcAft>
                <a:spcPts val="600"/>
              </a:spcAft>
              <a:buNone/>
            </a:pPr>
            <a:r>
              <a:rPr lang="en-US" dirty="0"/>
              <a:t>Due to the massive amount of prospective employees that are active on the platform, </a:t>
            </a:r>
            <a:r>
              <a:rPr lang="en-US" b="1" dirty="0">
                <a:solidFill>
                  <a:srgbClr val="F37321"/>
                </a:solidFill>
              </a:rPr>
              <a:t>recruiters – individuals who work on behalf of companies to scout the best employees – are another big part of LinkedIn</a:t>
            </a:r>
            <a:r>
              <a:rPr lang="en-US" dirty="0"/>
              <a:t>. Like millions before you, if you’ve joined LinkedIn to help start your career and find yourself the perfect role, then impressing a curious recruiter is highly valuable to any professional.”</a:t>
            </a:r>
          </a:p>
          <a:p>
            <a:pPr marL="0" indent="0">
              <a:lnSpc>
                <a:spcPts val="1400"/>
              </a:lnSpc>
              <a:spcBef>
                <a:spcPts val="0"/>
              </a:spcBef>
              <a:spcAft>
                <a:spcPts val="600"/>
              </a:spcAft>
              <a:buNone/>
            </a:pPr>
            <a:endParaRPr lang="en-US" dirty="0"/>
          </a:p>
        </p:txBody>
      </p:sp>
      <p:sp>
        <p:nvSpPr>
          <p:cNvPr id="4" name="Title 1"/>
          <p:cNvSpPr txBox="1">
            <a:spLocks/>
          </p:cNvSpPr>
          <p:nvPr/>
        </p:nvSpPr>
        <p:spPr>
          <a:xfrm>
            <a:off x="869654" y="837028"/>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Getting the right attention</a:t>
            </a:r>
          </a:p>
        </p:txBody>
      </p:sp>
      <p:pic>
        <p:nvPicPr>
          <p:cNvPr id="5" name="Picture 4" descr="NIWL_Wordmark_FullColor_Horizontal_v1.png">
            <a:extLst>
              <a:ext uri="{FF2B5EF4-FFF2-40B4-BE49-F238E27FC236}">
                <a16:creationId xmlns:a16="http://schemas.microsoft.com/office/drawing/2014/main" id="{68674483-59CD-8E46-B9C7-ABCA16F8C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6" name="Picture 5" descr="FHI360_Logo_NewTag_Horiz_black.png">
            <a:extLst>
              <a:ext uri="{FF2B5EF4-FFF2-40B4-BE49-F238E27FC236}">
                <a16:creationId xmlns:a16="http://schemas.microsoft.com/office/drawing/2014/main" id="{03DE742B-DCA7-D14E-81FB-2D73C0453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Picture 6">
            <a:extLst>
              <a:ext uri="{FF2B5EF4-FFF2-40B4-BE49-F238E27FC236}">
                <a16:creationId xmlns:a16="http://schemas.microsoft.com/office/drawing/2014/main" id="{8A3254AB-0D74-4B41-B393-B4A69EBB9480}"/>
              </a:ext>
            </a:extLst>
          </p:cNvPr>
          <p:cNvPicPr>
            <a:picLocks noChangeAspect="1"/>
          </p:cNvPicPr>
          <p:nvPr/>
        </p:nvPicPr>
        <p:blipFill>
          <a:blip r:embed="rId5"/>
          <a:stretch>
            <a:fillRect/>
          </a:stretch>
        </p:blipFill>
        <p:spPr>
          <a:xfrm>
            <a:off x="982747" y="1870825"/>
            <a:ext cx="2891178" cy="1927452"/>
          </a:xfrm>
          <a:prstGeom prst="rect">
            <a:avLst/>
          </a:prstGeom>
        </p:spPr>
      </p:pic>
    </p:spTree>
    <p:extLst>
      <p:ext uri="{BB962C8B-B14F-4D97-AF65-F5344CB8AC3E}">
        <p14:creationId xmlns:p14="http://schemas.microsoft.com/office/powerpoint/2010/main" val="3812622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5549"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LinkedIn</a:t>
            </a:r>
          </a:p>
        </p:txBody>
      </p:sp>
      <p:sp>
        <p:nvSpPr>
          <p:cNvPr id="3" name="Content Placeholder 2"/>
          <p:cNvSpPr>
            <a:spLocks noGrp="1"/>
          </p:cNvSpPr>
          <p:nvPr>
            <p:ph idx="1"/>
          </p:nvPr>
        </p:nvSpPr>
        <p:spPr>
          <a:xfrm>
            <a:off x="1191631" y="2408944"/>
            <a:ext cx="1908270" cy="1398557"/>
          </a:xfrm>
        </p:spPr>
        <p:txBody>
          <a:bodyPr>
            <a:normAutofit/>
          </a:bodyPr>
          <a:lstStyle/>
          <a:p>
            <a:pPr marL="0" indent="0">
              <a:lnSpc>
                <a:spcPts val="1400"/>
              </a:lnSpc>
              <a:spcBef>
                <a:spcPts val="0"/>
              </a:spcBef>
              <a:spcAft>
                <a:spcPts val="1800"/>
              </a:spcAft>
              <a:buNone/>
            </a:pPr>
            <a:r>
              <a:rPr lang="en-US" sz="900" b="1" cap="all" dirty="0">
                <a:solidFill>
                  <a:srgbClr val="4A2256"/>
                </a:solidFill>
              </a:rPr>
              <a:t>Linkedin is an online network for business professionals</a:t>
            </a:r>
            <a:br>
              <a:rPr lang="en-US" sz="900" b="1" cap="all" dirty="0">
                <a:solidFill>
                  <a:srgbClr val="4A2256"/>
                </a:solidFill>
              </a:rPr>
            </a:br>
            <a:r>
              <a:rPr lang="en-US" sz="900" dirty="0"/>
              <a:t>It is designed specifically for professional networking: finding a job, connecting with potential business partners, and maintaining a professional network. </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Overview</a:t>
            </a:r>
          </a:p>
        </p:txBody>
      </p:sp>
      <p:sp>
        <p:nvSpPr>
          <p:cNvPr id="10" name="Content Placeholder 2"/>
          <p:cNvSpPr txBox="1">
            <a:spLocks/>
          </p:cNvSpPr>
          <p:nvPr/>
        </p:nvSpPr>
        <p:spPr>
          <a:xfrm>
            <a:off x="1191631"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1</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6" name="Rectangle 15"/>
          <p:cNvSpPr/>
          <p:nvPr/>
        </p:nvSpPr>
        <p:spPr>
          <a:xfrm>
            <a:off x="3435083"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ontent Placeholder 2"/>
          <p:cNvSpPr txBox="1">
            <a:spLocks/>
          </p:cNvSpPr>
          <p:nvPr/>
        </p:nvSpPr>
        <p:spPr>
          <a:xfrm>
            <a:off x="3711165" y="2408945"/>
            <a:ext cx="1693369" cy="139855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6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A top resource for recruiters</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93% of recruiters are using LinkedIn to identify future employees.</a:t>
            </a:r>
          </a:p>
          <a:p>
            <a:pPr marL="0" marR="0" lvl="0" indent="0" algn="l" defTabSz="457200" rtl="0" eaLnBrk="1" fontAlgn="auto" latinLnBrk="0" hangingPunct="1">
              <a:lnSpc>
                <a:spcPts val="1400"/>
              </a:lnSpc>
              <a:spcBef>
                <a:spcPts val="0"/>
              </a:spcBef>
              <a:spcAft>
                <a:spcPts val="60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Almost 100% use it to initially screen applicants. </a:t>
            </a:r>
          </a:p>
        </p:txBody>
      </p:sp>
      <p:sp>
        <p:nvSpPr>
          <p:cNvPr id="18" name="Content Placeholder 2"/>
          <p:cNvSpPr txBox="1">
            <a:spLocks/>
          </p:cNvSpPr>
          <p:nvPr/>
        </p:nvSpPr>
        <p:spPr>
          <a:xfrm>
            <a:off x="3711165"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2</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pic>
        <p:nvPicPr>
          <p:cNvPr id="13" name="Picture 12" descr="NIWL_Wordmark_FullColor_Horizontal_v1.png">
            <a:extLst>
              <a:ext uri="{FF2B5EF4-FFF2-40B4-BE49-F238E27FC236}">
                <a16:creationId xmlns:a16="http://schemas.microsoft.com/office/drawing/2014/main" id="{0A4F994D-6156-CC4F-918E-11B53E319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4" name="Picture 13" descr="FHI360_Logo_NewTag_Horiz_black.png">
            <a:extLst>
              <a:ext uri="{FF2B5EF4-FFF2-40B4-BE49-F238E27FC236}">
                <a16:creationId xmlns:a16="http://schemas.microsoft.com/office/drawing/2014/main" id="{0DB29A48-6EDA-B648-83B8-9697E3415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Picture 6">
            <a:extLst>
              <a:ext uri="{FF2B5EF4-FFF2-40B4-BE49-F238E27FC236}">
                <a16:creationId xmlns:a16="http://schemas.microsoft.com/office/drawing/2014/main" id="{2F5D1272-8038-4FA4-B59C-21F3CF7B8464}"/>
              </a:ext>
            </a:extLst>
          </p:cNvPr>
          <p:cNvPicPr>
            <a:picLocks noChangeAspect="1"/>
          </p:cNvPicPr>
          <p:nvPr/>
        </p:nvPicPr>
        <p:blipFill>
          <a:blip r:embed="rId4"/>
          <a:stretch>
            <a:fillRect/>
          </a:stretch>
        </p:blipFill>
        <p:spPr>
          <a:xfrm>
            <a:off x="5739716" y="1006458"/>
            <a:ext cx="3404284" cy="3404284"/>
          </a:xfrm>
          <a:prstGeom prst="rect">
            <a:avLst/>
          </a:prstGeom>
        </p:spPr>
      </p:pic>
    </p:spTree>
    <p:extLst>
      <p:ext uri="{BB962C8B-B14F-4D97-AF65-F5344CB8AC3E}">
        <p14:creationId xmlns:p14="http://schemas.microsoft.com/office/powerpoint/2010/main" val="1163465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933612"/>
            <a:ext cx="1864569" cy="669338"/>
          </a:xfrm>
        </p:spPr>
        <p:txBody>
          <a:bodyPr>
            <a:normAutofit fontScale="90000"/>
          </a:bodyPr>
          <a:lstStyle/>
          <a:p>
            <a:r>
              <a:rPr lang="en-US" dirty="0"/>
              <a:t>10-Step Guide to Attract Recruiters</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Career in STEM</a:t>
            </a:r>
          </a:p>
        </p:txBody>
      </p:sp>
      <p:sp>
        <p:nvSpPr>
          <p:cNvPr id="5" name="Rectangle 4"/>
          <p:cNvSpPr/>
          <p:nvPr/>
        </p:nvSpPr>
        <p:spPr>
          <a:xfrm>
            <a:off x="0"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Connections">
            <a:extLst>
              <a:ext uri="{FF2B5EF4-FFF2-40B4-BE49-F238E27FC236}">
                <a16:creationId xmlns:a16="http://schemas.microsoft.com/office/drawing/2014/main" id="{EC6B012E-482D-42B0-A83C-6FFF495EF1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059" y="2019505"/>
            <a:ext cx="1248195" cy="1248195"/>
          </a:xfrm>
          <a:prstGeom prst="rect">
            <a:avLst/>
          </a:prstGeom>
        </p:spPr>
      </p:pic>
      <p:pic>
        <p:nvPicPr>
          <p:cNvPr id="11" name="Picture 10">
            <a:extLst>
              <a:ext uri="{FF2B5EF4-FFF2-40B4-BE49-F238E27FC236}">
                <a16:creationId xmlns:a16="http://schemas.microsoft.com/office/drawing/2014/main" id="{B9A7192C-734C-4A51-8E17-F598AE0FFFBB}"/>
              </a:ext>
            </a:extLst>
          </p:cNvPr>
          <p:cNvPicPr>
            <a:picLocks noChangeAspect="1"/>
          </p:cNvPicPr>
          <p:nvPr/>
        </p:nvPicPr>
        <p:blipFill>
          <a:blip r:embed="rId7"/>
          <a:stretch>
            <a:fillRect/>
          </a:stretch>
        </p:blipFill>
        <p:spPr>
          <a:xfrm>
            <a:off x="3757954" y="727023"/>
            <a:ext cx="3926467" cy="3975961"/>
          </a:xfrm>
          <a:prstGeom prst="rect">
            <a:avLst/>
          </a:prstGeom>
        </p:spPr>
      </p:pic>
    </p:spTree>
    <p:extLst>
      <p:ext uri="{BB962C8B-B14F-4D97-AF65-F5344CB8AC3E}">
        <p14:creationId xmlns:p14="http://schemas.microsoft.com/office/powerpoint/2010/main" val="1858459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933612"/>
            <a:ext cx="1864569" cy="669338"/>
          </a:xfrm>
        </p:spPr>
        <p:txBody>
          <a:bodyPr>
            <a:normAutofit fontScale="90000"/>
          </a:bodyPr>
          <a:lstStyle/>
          <a:p>
            <a:r>
              <a:rPr lang="en-US" dirty="0"/>
              <a:t>10-Step Guide to Attract Recruiters</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Career in STEM</a:t>
            </a:r>
          </a:p>
        </p:txBody>
      </p:sp>
      <p:sp>
        <p:nvSpPr>
          <p:cNvPr id="5" name="Rectangle 4"/>
          <p:cNvSpPr/>
          <p:nvPr/>
        </p:nvSpPr>
        <p:spPr>
          <a:xfrm>
            <a:off x="0"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Connections">
            <a:extLst>
              <a:ext uri="{FF2B5EF4-FFF2-40B4-BE49-F238E27FC236}">
                <a16:creationId xmlns:a16="http://schemas.microsoft.com/office/drawing/2014/main" id="{EC6B012E-482D-42B0-A83C-6FFF495EF1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059" y="2019505"/>
            <a:ext cx="1248195" cy="1248195"/>
          </a:xfrm>
          <a:prstGeom prst="rect">
            <a:avLst/>
          </a:prstGeom>
        </p:spPr>
      </p:pic>
      <p:pic>
        <p:nvPicPr>
          <p:cNvPr id="11" name="Picture 10">
            <a:extLst>
              <a:ext uri="{FF2B5EF4-FFF2-40B4-BE49-F238E27FC236}">
                <a16:creationId xmlns:a16="http://schemas.microsoft.com/office/drawing/2014/main" id="{B9A7192C-734C-4A51-8E17-F598AE0FFFBB}"/>
              </a:ext>
            </a:extLst>
          </p:cNvPr>
          <p:cNvPicPr>
            <a:picLocks noChangeAspect="1"/>
          </p:cNvPicPr>
          <p:nvPr/>
        </p:nvPicPr>
        <p:blipFill>
          <a:blip r:embed="rId7"/>
          <a:srcRect/>
          <a:stretch/>
        </p:blipFill>
        <p:spPr>
          <a:xfrm>
            <a:off x="3757954" y="728230"/>
            <a:ext cx="3926467" cy="3973546"/>
          </a:xfrm>
          <a:prstGeom prst="rect">
            <a:avLst/>
          </a:prstGeom>
        </p:spPr>
      </p:pic>
    </p:spTree>
    <p:extLst>
      <p:ext uri="{BB962C8B-B14F-4D97-AF65-F5344CB8AC3E}">
        <p14:creationId xmlns:p14="http://schemas.microsoft.com/office/powerpoint/2010/main" val="2647029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933612"/>
            <a:ext cx="1864569" cy="669338"/>
          </a:xfrm>
        </p:spPr>
        <p:txBody>
          <a:bodyPr>
            <a:normAutofit fontScale="90000"/>
          </a:bodyPr>
          <a:lstStyle/>
          <a:p>
            <a:r>
              <a:rPr lang="en-US" dirty="0"/>
              <a:t>10-Step Guide to Attract Recruiters</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Career in STEM</a:t>
            </a:r>
          </a:p>
        </p:txBody>
      </p:sp>
      <p:sp>
        <p:nvSpPr>
          <p:cNvPr id="5" name="Rectangle 4"/>
          <p:cNvSpPr/>
          <p:nvPr/>
        </p:nvSpPr>
        <p:spPr>
          <a:xfrm>
            <a:off x="0"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Connections">
            <a:extLst>
              <a:ext uri="{FF2B5EF4-FFF2-40B4-BE49-F238E27FC236}">
                <a16:creationId xmlns:a16="http://schemas.microsoft.com/office/drawing/2014/main" id="{EC6B012E-482D-42B0-A83C-6FFF495EF1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059" y="2019505"/>
            <a:ext cx="1248195" cy="1248195"/>
          </a:xfrm>
          <a:prstGeom prst="rect">
            <a:avLst/>
          </a:prstGeom>
        </p:spPr>
      </p:pic>
      <p:pic>
        <p:nvPicPr>
          <p:cNvPr id="11" name="Picture 10">
            <a:extLst>
              <a:ext uri="{FF2B5EF4-FFF2-40B4-BE49-F238E27FC236}">
                <a16:creationId xmlns:a16="http://schemas.microsoft.com/office/drawing/2014/main" id="{B9A7192C-734C-4A51-8E17-F598AE0FFFBB}"/>
              </a:ext>
            </a:extLst>
          </p:cNvPr>
          <p:cNvPicPr>
            <a:picLocks noChangeAspect="1"/>
          </p:cNvPicPr>
          <p:nvPr/>
        </p:nvPicPr>
        <p:blipFill>
          <a:blip r:embed="rId7"/>
          <a:srcRect/>
          <a:stretch/>
        </p:blipFill>
        <p:spPr>
          <a:xfrm>
            <a:off x="3757954" y="910438"/>
            <a:ext cx="3926467" cy="3609129"/>
          </a:xfrm>
          <a:prstGeom prst="rect">
            <a:avLst/>
          </a:prstGeom>
        </p:spPr>
      </p:pic>
    </p:spTree>
    <p:extLst>
      <p:ext uri="{BB962C8B-B14F-4D97-AF65-F5344CB8AC3E}">
        <p14:creationId xmlns:p14="http://schemas.microsoft.com/office/powerpoint/2010/main" val="677309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933612"/>
            <a:ext cx="1864569" cy="669338"/>
          </a:xfrm>
        </p:spPr>
        <p:txBody>
          <a:bodyPr>
            <a:normAutofit fontScale="90000"/>
          </a:bodyPr>
          <a:lstStyle/>
          <a:p>
            <a:r>
              <a:rPr lang="en-US" dirty="0"/>
              <a:t>10-Step Guide to Attract Recruiters</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Career in STEM</a:t>
            </a:r>
          </a:p>
        </p:txBody>
      </p:sp>
      <p:sp>
        <p:nvSpPr>
          <p:cNvPr id="5" name="Rectangle 4"/>
          <p:cNvSpPr/>
          <p:nvPr/>
        </p:nvSpPr>
        <p:spPr>
          <a:xfrm>
            <a:off x="0"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Connections">
            <a:extLst>
              <a:ext uri="{FF2B5EF4-FFF2-40B4-BE49-F238E27FC236}">
                <a16:creationId xmlns:a16="http://schemas.microsoft.com/office/drawing/2014/main" id="{EC6B012E-482D-42B0-A83C-6FFF495EF1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059" y="2019505"/>
            <a:ext cx="1248195" cy="1248195"/>
          </a:xfrm>
          <a:prstGeom prst="rect">
            <a:avLst/>
          </a:prstGeom>
        </p:spPr>
      </p:pic>
      <p:pic>
        <p:nvPicPr>
          <p:cNvPr id="11" name="Picture 10">
            <a:extLst>
              <a:ext uri="{FF2B5EF4-FFF2-40B4-BE49-F238E27FC236}">
                <a16:creationId xmlns:a16="http://schemas.microsoft.com/office/drawing/2014/main" id="{B9A7192C-734C-4A51-8E17-F598AE0FFFBB}"/>
              </a:ext>
            </a:extLst>
          </p:cNvPr>
          <p:cNvPicPr>
            <a:picLocks noChangeAspect="1"/>
          </p:cNvPicPr>
          <p:nvPr/>
        </p:nvPicPr>
        <p:blipFill>
          <a:blip r:embed="rId7"/>
          <a:srcRect/>
          <a:stretch/>
        </p:blipFill>
        <p:spPr>
          <a:xfrm>
            <a:off x="3827311" y="910438"/>
            <a:ext cx="3787753" cy="3609129"/>
          </a:xfrm>
          <a:prstGeom prst="rect">
            <a:avLst/>
          </a:prstGeom>
        </p:spPr>
      </p:pic>
    </p:spTree>
    <p:extLst>
      <p:ext uri="{BB962C8B-B14F-4D97-AF65-F5344CB8AC3E}">
        <p14:creationId xmlns:p14="http://schemas.microsoft.com/office/powerpoint/2010/main" val="2800318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933612"/>
            <a:ext cx="1864569" cy="669338"/>
          </a:xfrm>
        </p:spPr>
        <p:txBody>
          <a:bodyPr>
            <a:normAutofit fontScale="90000"/>
          </a:bodyPr>
          <a:lstStyle/>
          <a:p>
            <a:r>
              <a:rPr lang="en-US" dirty="0"/>
              <a:t>10-Step Guide to Attract Recruiters</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Career in STEM</a:t>
            </a:r>
          </a:p>
        </p:txBody>
      </p:sp>
      <p:sp>
        <p:nvSpPr>
          <p:cNvPr id="5" name="Rectangle 4"/>
          <p:cNvSpPr/>
          <p:nvPr/>
        </p:nvSpPr>
        <p:spPr>
          <a:xfrm>
            <a:off x="0"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Graphic 7" descr="Connections">
            <a:extLst>
              <a:ext uri="{FF2B5EF4-FFF2-40B4-BE49-F238E27FC236}">
                <a16:creationId xmlns:a16="http://schemas.microsoft.com/office/drawing/2014/main" id="{EC6B012E-482D-42B0-A83C-6FFF495EF1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059" y="2019505"/>
            <a:ext cx="1248195" cy="1248195"/>
          </a:xfrm>
          <a:prstGeom prst="rect">
            <a:avLst/>
          </a:prstGeom>
        </p:spPr>
      </p:pic>
      <p:pic>
        <p:nvPicPr>
          <p:cNvPr id="11" name="Picture 10">
            <a:extLst>
              <a:ext uri="{FF2B5EF4-FFF2-40B4-BE49-F238E27FC236}">
                <a16:creationId xmlns:a16="http://schemas.microsoft.com/office/drawing/2014/main" id="{B9A7192C-734C-4A51-8E17-F598AE0FFFBB}"/>
              </a:ext>
            </a:extLst>
          </p:cNvPr>
          <p:cNvPicPr>
            <a:picLocks noChangeAspect="1"/>
          </p:cNvPicPr>
          <p:nvPr/>
        </p:nvPicPr>
        <p:blipFill>
          <a:blip r:embed="rId7"/>
          <a:srcRect/>
          <a:stretch/>
        </p:blipFill>
        <p:spPr>
          <a:xfrm>
            <a:off x="3851616" y="718414"/>
            <a:ext cx="3693234" cy="3984570"/>
          </a:xfrm>
          <a:prstGeom prst="rect">
            <a:avLst/>
          </a:prstGeom>
        </p:spPr>
      </p:pic>
    </p:spTree>
    <p:extLst>
      <p:ext uri="{BB962C8B-B14F-4D97-AF65-F5344CB8AC3E}">
        <p14:creationId xmlns:p14="http://schemas.microsoft.com/office/powerpoint/2010/main" val="3471433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13B5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1523472" y="1545293"/>
            <a:ext cx="6097055"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4200"/>
              </a:lnSpc>
              <a:spcBef>
                <a:spcPts val="0"/>
              </a:spcBef>
              <a:spcAft>
                <a:spcPts val="180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Let’s Put This All to Practice</a:t>
            </a:r>
          </a:p>
        </p:txBody>
      </p:sp>
      <p:pic>
        <p:nvPicPr>
          <p:cNvPr id="6" name="Picture 5">
            <a:extLst>
              <a:ext uri="{FF2B5EF4-FFF2-40B4-BE49-F238E27FC236}">
                <a16:creationId xmlns:a16="http://schemas.microsoft.com/office/drawing/2014/main" id="{B7D5BBC8-17BF-1642-A57F-73C19115B634}"/>
              </a:ext>
            </a:extLst>
          </p:cNvPr>
          <p:cNvPicPr>
            <a:picLocks noChangeAspect="1"/>
          </p:cNvPicPr>
          <p:nvPr/>
        </p:nvPicPr>
        <p:blipFill>
          <a:blip r:embed="rId3"/>
          <a:srcRect/>
          <a:stretch/>
        </p:blipFill>
        <p:spPr>
          <a:xfrm>
            <a:off x="423043" y="4557267"/>
            <a:ext cx="893225" cy="291433"/>
          </a:xfrm>
          <a:prstGeom prst="rect">
            <a:avLst/>
          </a:prstGeom>
        </p:spPr>
      </p:pic>
      <p:pic>
        <p:nvPicPr>
          <p:cNvPr id="7" name="Picture 6">
            <a:extLst>
              <a:ext uri="{FF2B5EF4-FFF2-40B4-BE49-F238E27FC236}">
                <a16:creationId xmlns:a16="http://schemas.microsoft.com/office/drawing/2014/main" id="{68B2FEE1-D87D-AF49-8309-405ED90ED2BC}"/>
              </a:ext>
            </a:extLst>
          </p:cNvPr>
          <p:cNvPicPr>
            <a:picLocks noChangeAspect="1"/>
          </p:cNvPicPr>
          <p:nvPr/>
        </p:nvPicPr>
        <p:blipFill>
          <a:blip r:embed="rId4"/>
          <a:srcRect/>
          <a:stretch/>
        </p:blipFill>
        <p:spPr>
          <a:xfrm>
            <a:off x="7858575" y="4511344"/>
            <a:ext cx="862382" cy="383280"/>
          </a:xfrm>
          <a:prstGeom prst="rect">
            <a:avLst/>
          </a:prstGeom>
        </p:spPr>
      </p:pic>
    </p:spTree>
    <p:extLst>
      <p:ext uri="{BB962C8B-B14F-4D97-AF65-F5344CB8AC3E}">
        <p14:creationId xmlns:p14="http://schemas.microsoft.com/office/powerpoint/2010/main" val="2471240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340C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1920721" y="1348345"/>
            <a:ext cx="4978192"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4200"/>
              </a:lnSpc>
              <a:spcBef>
                <a:spcPts val="0"/>
              </a:spcBef>
              <a:spcAft>
                <a:spcPts val="180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Questions </a:t>
            </a:r>
          </a:p>
          <a:p>
            <a:pPr marL="0" marR="0" lvl="0" indent="0" algn="ctr" defTabSz="457200" rtl="0" eaLnBrk="1" fontAlgn="auto" latinLnBrk="0" hangingPunct="1">
              <a:lnSpc>
                <a:spcPts val="4200"/>
              </a:lnSpc>
              <a:spcBef>
                <a:spcPts val="0"/>
              </a:spcBef>
              <a:spcAft>
                <a:spcPts val="180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or </a:t>
            </a:r>
          </a:p>
          <a:p>
            <a:pPr marL="0" marR="0" lvl="0" indent="0" algn="ctr" defTabSz="457200" rtl="0" eaLnBrk="1" fontAlgn="auto" latinLnBrk="0" hangingPunct="1">
              <a:lnSpc>
                <a:spcPts val="4200"/>
              </a:lnSpc>
              <a:spcBef>
                <a:spcPts val="0"/>
              </a:spcBef>
              <a:spcAft>
                <a:spcPts val="180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Final Reflections?</a:t>
            </a:r>
          </a:p>
        </p:txBody>
      </p:sp>
      <p:pic>
        <p:nvPicPr>
          <p:cNvPr id="6" name="Picture 5">
            <a:extLst>
              <a:ext uri="{FF2B5EF4-FFF2-40B4-BE49-F238E27FC236}">
                <a16:creationId xmlns:a16="http://schemas.microsoft.com/office/drawing/2014/main" id="{13A08761-2E10-F142-AFF3-EFA5B2066B77}"/>
              </a:ext>
            </a:extLst>
          </p:cNvPr>
          <p:cNvPicPr>
            <a:picLocks noChangeAspect="1"/>
          </p:cNvPicPr>
          <p:nvPr/>
        </p:nvPicPr>
        <p:blipFill>
          <a:blip r:embed="rId2"/>
          <a:srcRect/>
          <a:stretch/>
        </p:blipFill>
        <p:spPr>
          <a:xfrm>
            <a:off x="423043" y="4557267"/>
            <a:ext cx="893225" cy="291433"/>
          </a:xfrm>
          <a:prstGeom prst="rect">
            <a:avLst/>
          </a:prstGeom>
        </p:spPr>
      </p:pic>
      <p:pic>
        <p:nvPicPr>
          <p:cNvPr id="7" name="Picture 6">
            <a:extLst>
              <a:ext uri="{FF2B5EF4-FFF2-40B4-BE49-F238E27FC236}">
                <a16:creationId xmlns:a16="http://schemas.microsoft.com/office/drawing/2014/main" id="{C9D7539D-BA52-E546-8CFC-462F6959A59A}"/>
              </a:ext>
            </a:extLst>
          </p:cNvPr>
          <p:cNvPicPr>
            <a:picLocks noChangeAspect="1"/>
          </p:cNvPicPr>
          <p:nvPr/>
        </p:nvPicPr>
        <p:blipFill>
          <a:blip r:embed="rId3"/>
          <a:srcRect/>
          <a:stretch/>
        </p:blipFill>
        <p:spPr>
          <a:xfrm>
            <a:off x="7858575" y="4511344"/>
            <a:ext cx="862382" cy="383280"/>
          </a:xfrm>
          <a:prstGeom prst="rect">
            <a:avLst/>
          </a:prstGeom>
        </p:spPr>
      </p:pic>
    </p:spTree>
    <p:extLst>
      <p:ext uri="{BB962C8B-B14F-4D97-AF65-F5344CB8AC3E}">
        <p14:creationId xmlns:p14="http://schemas.microsoft.com/office/powerpoint/2010/main" val="17091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LinkedIn</a:t>
            </a:r>
          </a:p>
        </p:txBody>
      </p:sp>
      <p:sp>
        <p:nvSpPr>
          <p:cNvPr id="3" name="Content Placeholder 2"/>
          <p:cNvSpPr>
            <a:spLocks noGrp="1"/>
          </p:cNvSpPr>
          <p:nvPr>
            <p:ph idx="1"/>
          </p:nvPr>
        </p:nvSpPr>
        <p:spPr>
          <a:xfrm>
            <a:off x="815326" y="2321569"/>
            <a:ext cx="3888478" cy="2119437"/>
          </a:xfrm>
        </p:spPr>
        <p:txBody>
          <a:bodyPr>
            <a:normAutofit/>
          </a:bodyPr>
          <a:lstStyle/>
          <a:p>
            <a:pPr>
              <a:lnSpc>
                <a:spcPts val="1400"/>
              </a:lnSpc>
              <a:spcBef>
                <a:spcPts val="0"/>
              </a:spcBef>
              <a:spcAft>
                <a:spcPts val="1800"/>
              </a:spcAft>
            </a:pPr>
            <a:r>
              <a:rPr lang="en-US" sz="1100" dirty="0"/>
              <a:t>A place to share your professional profile.</a:t>
            </a:r>
          </a:p>
          <a:p>
            <a:pPr>
              <a:lnSpc>
                <a:spcPts val="1400"/>
              </a:lnSpc>
              <a:spcBef>
                <a:spcPts val="0"/>
              </a:spcBef>
              <a:spcAft>
                <a:spcPts val="1800"/>
              </a:spcAft>
            </a:pPr>
            <a:r>
              <a:rPr lang="en-US" sz="1100" dirty="0"/>
              <a:t>A place to connect with and learn about other professionals.</a:t>
            </a:r>
          </a:p>
          <a:p>
            <a:pPr>
              <a:lnSpc>
                <a:spcPts val="1400"/>
              </a:lnSpc>
              <a:spcBef>
                <a:spcPts val="0"/>
              </a:spcBef>
              <a:spcAft>
                <a:spcPts val="1800"/>
              </a:spcAft>
            </a:pPr>
            <a:r>
              <a:rPr lang="en-US" sz="1100" dirty="0"/>
              <a:t>A place to learn about companies, jobs, industries, and trends. </a:t>
            </a:r>
          </a:p>
          <a:p>
            <a:pPr>
              <a:lnSpc>
                <a:spcPts val="1400"/>
              </a:lnSpc>
              <a:spcBef>
                <a:spcPts val="0"/>
              </a:spcBef>
              <a:spcAft>
                <a:spcPts val="1800"/>
              </a:spcAft>
            </a:pPr>
            <a:r>
              <a:rPr lang="en-US" sz="1100" dirty="0"/>
              <a:t>A place to remain connected to the BTE alumni, Johnson &amp; Johnson volunteers, and other program partners from around the world. </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What it is</a:t>
            </a:r>
          </a:p>
        </p:txBody>
      </p:sp>
      <p:sp>
        <p:nvSpPr>
          <p:cNvPr id="5" name="Rectangle 4"/>
          <p:cNvSpPr/>
          <p:nvPr/>
        </p:nvSpPr>
        <p:spPr>
          <a:xfrm>
            <a:off x="5848397" y="0"/>
            <a:ext cx="3295602" cy="5143500"/>
          </a:xfrm>
          <a:prstGeom prst="rect">
            <a:avLst/>
          </a:prstGeom>
          <a:solidFill>
            <a:srgbClr val="F3732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ontent Placeholder 2"/>
          <p:cNvSpPr txBox="1">
            <a:spLocks/>
          </p:cNvSpPr>
          <p:nvPr/>
        </p:nvSpPr>
        <p:spPr>
          <a:xfrm>
            <a:off x="6463453" y="1140166"/>
            <a:ext cx="2089273" cy="5202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1200"/>
              </a:lnSpc>
              <a:spcBef>
                <a:spcPts val="0"/>
              </a:spcBef>
              <a:spcAft>
                <a:spcPts val="1800"/>
              </a:spcAft>
              <a:buClrTx/>
              <a:buSzTx/>
              <a:buFont typeface="Arial"/>
              <a:buNone/>
              <a:tabLst/>
              <a:defRPr/>
            </a:pPr>
            <a:endParaRPr kumimoji="0" lang="en-US" sz="800" b="1" i="0" u="none" strike="noStrike" kern="800" cap="all" spc="100" normalizeH="0" baseline="0" noProof="0" dirty="0">
              <a:ln>
                <a:noFill/>
              </a:ln>
              <a:solidFill>
                <a:srgbClr val="F37321"/>
              </a:solidFill>
              <a:effectLst/>
              <a:uLnTx/>
              <a:uFillTx/>
              <a:latin typeface="Calibri"/>
              <a:ea typeface="+mn-ea"/>
              <a:cs typeface="+mn-cs"/>
            </a:endParaRPr>
          </a:p>
        </p:txBody>
      </p:sp>
      <p:sp>
        <p:nvSpPr>
          <p:cNvPr id="10" name="Content Placeholder 2"/>
          <p:cNvSpPr txBox="1">
            <a:spLocks/>
          </p:cNvSpPr>
          <p:nvPr/>
        </p:nvSpPr>
        <p:spPr>
          <a:xfrm>
            <a:off x="6463453" y="2394937"/>
            <a:ext cx="2210647" cy="16285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92" indent="-164592">
              <a:lnSpc>
                <a:spcPts val="1400"/>
              </a:lnSpc>
              <a:spcBef>
                <a:spcPts val="0"/>
              </a:spcBef>
              <a:spcAft>
                <a:spcPts val="1800"/>
              </a:spcAft>
            </a:pPr>
            <a:r>
              <a:rPr lang="en-US" sz="1100" dirty="0"/>
              <a:t>A place to post social pictures, share music, share politics, etc.</a:t>
            </a:r>
          </a:p>
          <a:p>
            <a:pPr marL="164592" indent="-164592">
              <a:lnSpc>
                <a:spcPts val="1400"/>
              </a:lnSpc>
              <a:spcBef>
                <a:spcPts val="0"/>
              </a:spcBef>
              <a:spcAft>
                <a:spcPts val="1800"/>
              </a:spcAft>
            </a:pPr>
            <a:r>
              <a:rPr lang="en-US" sz="1100" dirty="0"/>
              <a:t>A duplicate of Facebook, Instagram, TikTok, or Twitter.  </a:t>
            </a:r>
          </a:p>
          <a:p>
            <a:pPr algn="ctr">
              <a:lnSpc>
                <a:spcPts val="1200"/>
              </a:lnSpc>
              <a:spcBef>
                <a:spcPts val="0"/>
              </a:spcBef>
              <a:spcAft>
                <a:spcPts val="1800"/>
              </a:spcAft>
            </a:pPr>
            <a:endParaRPr kumimoji="0" lang="en-US" sz="800" b="1" i="0" u="none" strike="noStrike" kern="800" cap="all" spc="100" normalizeH="0" baseline="0" noProof="0" dirty="0">
              <a:ln>
                <a:noFill/>
              </a:ln>
              <a:solidFill>
                <a:srgbClr val="F37321"/>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
        <p:nvSpPr>
          <p:cNvPr id="6" name="Rectangle 5">
            <a:extLst>
              <a:ext uri="{FF2B5EF4-FFF2-40B4-BE49-F238E27FC236}">
                <a16:creationId xmlns:a16="http://schemas.microsoft.com/office/drawing/2014/main" id="{65F82085-52AE-4AD5-BC77-52D8EC851BBE}"/>
              </a:ext>
            </a:extLst>
          </p:cNvPr>
          <p:cNvSpPr/>
          <p:nvPr/>
        </p:nvSpPr>
        <p:spPr>
          <a:xfrm>
            <a:off x="869655" y="1544176"/>
            <a:ext cx="851516" cy="661720"/>
          </a:xfrm>
          <a:prstGeom prst="rect">
            <a:avLst/>
          </a:prstGeom>
        </p:spPr>
        <p:txBody>
          <a:bodyPr wrap="none">
            <a:spAutoFit/>
          </a:bodyPr>
          <a:lstStyle/>
          <a:p>
            <a:pPr lvl="0">
              <a:spcAft>
                <a:spcPts val="1800"/>
              </a:spcAft>
              <a:defRPr/>
            </a:pPr>
            <a:r>
              <a:rPr lang="en-US" sz="3700" b="1" cap="all" dirty="0">
                <a:solidFill>
                  <a:srgbClr val="13B5EA"/>
                </a:solidFill>
                <a:latin typeface="Calibri Light"/>
                <a:cs typeface="Calibri Light"/>
              </a:rPr>
              <a:t>Is…</a:t>
            </a:r>
            <a:endParaRPr lang="en-US" sz="3700" b="1" dirty="0">
              <a:solidFill>
                <a:srgbClr val="13B5EA"/>
              </a:solidFill>
              <a:latin typeface="Calibri Light"/>
              <a:cs typeface="Calibri Light"/>
            </a:endParaRPr>
          </a:p>
        </p:txBody>
      </p:sp>
      <p:sp>
        <p:nvSpPr>
          <p:cNvPr id="7" name="Rectangle 6">
            <a:extLst>
              <a:ext uri="{FF2B5EF4-FFF2-40B4-BE49-F238E27FC236}">
                <a16:creationId xmlns:a16="http://schemas.microsoft.com/office/drawing/2014/main" id="{11311C3B-134B-44A6-B64E-9696A72FC932}"/>
              </a:ext>
            </a:extLst>
          </p:cNvPr>
          <p:cNvSpPr/>
          <p:nvPr/>
        </p:nvSpPr>
        <p:spPr>
          <a:xfrm>
            <a:off x="6463453" y="1538163"/>
            <a:ext cx="1743298" cy="661720"/>
          </a:xfrm>
          <a:prstGeom prst="rect">
            <a:avLst/>
          </a:prstGeom>
        </p:spPr>
        <p:txBody>
          <a:bodyPr wrap="none">
            <a:spAutoFit/>
          </a:bodyPr>
          <a:lstStyle/>
          <a:p>
            <a:pPr lvl="0">
              <a:spcAft>
                <a:spcPts val="1800"/>
              </a:spcAft>
              <a:defRPr/>
            </a:pPr>
            <a:r>
              <a:rPr lang="en-US" sz="3700" b="1" cap="all" dirty="0">
                <a:solidFill>
                  <a:srgbClr val="F37321"/>
                </a:solidFill>
                <a:latin typeface="Calibri Light"/>
                <a:cs typeface="Calibri Light"/>
              </a:rPr>
              <a:t>Is Not…</a:t>
            </a:r>
            <a:endParaRPr lang="en-US" sz="3700" b="1" dirty="0">
              <a:solidFill>
                <a:srgbClr val="F37321"/>
              </a:solidFill>
              <a:latin typeface="Calibri Light"/>
              <a:cs typeface="Calibri Light"/>
            </a:endParaRPr>
          </a:p>
        </p:txBody>
      </p:sp>
    </p:spTree>
    <p:extLst>
      <p:ext uri="{BB962C8B-B14F-4D97-AF65-F5344CB8AC3E}">
        <p14:creationId xmlns:p14="http://schemas.microsoft.com/office/powerpoint/2010/main" val="366225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You Be On LinkedIn?</a:t>
            </a:r>
          </a:p>
        </p:txBody>
      </p:sp>
      <p:sp>
        <p:nvSpPr>
          <p:cNvPr id="3" name="Content Placeholder 2"/>
          <p:cNvSpPr>
            <a:spLocks noGrp="1"/>
          </p:cNvSpPr>
          <p:nvPr>
            <p:ph idx="1"/>
          </p:nvPr>
        </p:nvSpPr>
        <p:spPr>
          <a:xfrm>
            <a:off x="1557339" y="1448701"/>
            <a:ext cx="3014661" cy="2934166"/>
          </a:xfrm>
        </p:spPr>
        <p:txBody>
          <a:bodyPr vert="horz" lIns="91440" tIns="45720" rIns="91440" bIns="45720" rtlCol="0" anchor="t">
            <a:normAutofit/>
          </a:bodyPr>
          <a:lstStyle/>
          <a:p>
            <a:pPr marL="0" indent="0">
              <a:lnSpc>
                <a:spcPts val="1400"/>
              </a:lnSpc>
              <a:spcBef>
                <a:spcPts val="0"/>
              </a:spcBef>
              <a:spcAft>
                <a:spcPts val="1800"/>
              </a:spcAft>
              <a:buNone/>
            </a:pPr>
            <a:r>
              <a:rPr lang="en-US" dirty="0"/>
              <a:t>To get a job! Make it easy for employers to pick you. LinkedIn provides a platform for you to tell employers how well you can do the work they need you to do and to show off the characteristics of their ideal employee.  </a:t>
            </a:r>
          </a:p>
          <a:p>
            <a:pPr marL="0" indent="0">
              <a:lnSpc>
                <a:spcPts val="1400"/>
              </a:lnSpc>
              <a:spcBef>
                <a:spcPts val="0"/>
              </a:spcBef>
              <a:spcAft>
                <a:spcPts val="1800"/>
              </a:spcAft>
              <a:buNone/>
            </a:pPr>
            <a:r>
              <a:rPr lang="en-US" dirty="0"/>
              <a:t>LinkedIn also helps you grow your professional network, stay connected with mentors and coworkers, and maintain a positive online presence that may help you in your future work or job search.</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Advice for future professionals</a:t>
            </a:r>
          </a:p>
        </p:txBody>
      </p:sp>
      <p:sp>
        <p:nvSpPr>
          <p:cNvPr id="5" name="Rectangle 4"/>
          <p:cNvSpPr/>
          <p:nvPr/>
        </p:nvSpPr>
        <p:spPr>
          <a:xfrm>
            <a:off x="5096656" y="0"/>
            <a:ext cx="4047343"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NIWL_Wordmark_FullColor_Horizontal_v1.png">
            <a:extLst>
              <a:ext uri="{FF2B5EF4-FFF2-40B4-BE49-F238E27FC236}">
                <a16:creationId xmlns:a16="http://schemas.microsoft.com/office/drawing/2014/main" id="{10A35FE6-330C-1B4E-849A-2156FA1FF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066BF04C-C804-8542-A5F2-5EBABCC31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
        <p:nvSpPr>
          <p:cNvPr id="7" name="Rectangle 6">
            <a:extLst>
              <a:ext uri="{FF2B5EF4-FFF2-40B4-BE49-F238E27FC236}">
                <a16:creationId xmlns:a16="http://schemas.microsoft.com/office/drawing/2014/main" id="{9374A1C6-7A0B-4A9C-B2E3-DA733A815A6D}"/>
              </a:ext>
            </a:extLst>
          </p:cNvPr>
          <p:cNvSpPr/>
          <p:nvPr/>
        </p:nvSpPr>
        <p:spPr>
          <a:xfrm>
            <a:off x="881840" y="1448700"/>
            <a:ext cx="675499" cy="646331"/>
          </a:xfrm>
          <a:prstGeom prst="rect">
            <a:avLst/>
          </a:prstGeom>
        </p:spPr>
        <p:txBody>
          <a:bodyPr wrap="square">
            <a:spAutoFit/>
          </a:bodyPr>
          <a:lstStyle/>
          <a:p>
            <a:pPr lvl="0" algn="ctr">
              <a:spcAft>
                <a:spcPts val="1800"/>
              </a:spcAft>
              <a:defRPr/>
            </a:pPr>
            <a:r>
              <a:rPr lang="en-US" sz="3600" cap="all" dirty="0">
                <a:solidFill>
                  <a:srgbClr val="13B5EA"/>
                </a:solidFill>
                <a:latin typeface="Calibri Light"/>
                <a:cs typeface="Calibri Light"/>
              </a:rPr>
              <a:t>1</a:t>
            </a:r>
            <a:endParaRPr lang="en-US" sz="3600" dirty="0">
              <a:solidFill>
                <a:srgbClr val="13B5EA"/>
              </a:solidFill>
              <a:latin typeface="Calibri Light"/>
              <a:cs typeface="Calibri Light"/>
            </a:endParaRPr>
          </a:p>
        </p:txBody>
      </p:sp>
      <p:sp>
        <p:nvSpPr>
          <p:cNvPr id="8" name="Rectangle 7">
            <a:extLst>
              <a:ext uri="{FF2B5EF4-FFF2-40B4-BE49-F238E27FC236}">
                <a16:creationId xmlns:a16="http://schemas.microsoft.com/office/drawing/2014/main" id="{E6A83DD4-D228-45C2-A236-3D7CFEF69A1A}"/>
              </a:ext>
            </a:extLst>
          </p:cNvPr>
          <p:cNvSpPr/>
          <p:nvPr/>
        </p:nvSpPr>
        <p:spPr>
          <a:xfrm>
            <a:off x="1112648" y="2592618"/>
            <a:ext cx="418704" cy="646331"/>
          </a:xfrm>
          <a:prstGeom prst="rect">
            <a:avLst/>
          </a:prstGeom>
        </p:spPr>
        <p:txBody>
          <a:bodyPr wrap="none">
            <a:spAutoFit/>
          </a:bodyPr>
          <a:lstStyle/>
          <a:p>
            <a:pPr lvl="0" algn="ctr">
              <a:spcAft>
                <a:spcPts val="1800"/>
              </a:spcAft>
              <a:defRPr/>
            </a:pPr>
            <a:r>
              <a:rPr lang="en-US" sz="3600" cap="all" dirty="0">
                <a:solidFill>
                  <a:srgbClr val="13B5EA"/>
                </a:solidFill>
                <a:latin typeface="Calibri Light"/>
                <a:cs typeface="Calibri Light"/>
              </a:rPr>
              <a:t>2</a:t>
            </a:r>
            <a:endParaRPr lang="en-US" sz="3600" dirty="0">
              <a:solidFill>
                <a:srgbClr val="13B5EA"/>
              </a:solidFill>
              <a:latin typeface="Calibri Light"/>
              <a:cs typeface="Calibri Light"/>
            </a:endParaRPr>
          </a:p>
        </p:txBody>
      </p:sp>
      <p:pic>
        <p:nvPicPr>
          <p:cNvPr id="9" name="Picture 8">
            <a:extLst>
              <a:ext uri="{FF2B5EF4-FFF2-40B4-BE49-F238E27FC236}">
                <a16:creationId xmlns:a16="http://schemas.microsoft.com/office/drawing/2014/main" id="{C915DD21-415A-4E8E-A0D7-5973AEB2C988}"/>
              </a:ext>
            </a:extLst>
          </p:cNvPr>
          <p:cNvPicPr>
            <a:picLocks noChangeAspect="1"/>
          </p:cNvPicPr>
          <p:nvPr/>
        </p:nvPicPr>
        <p:blipFill rotWithShape="1">
          <a:blip r:embed="rId5"/>
          <a:srcRect l="6542" r="7163"/>
          <a:stretch/>
        </p:blipFill>
        <p:spPr>
          <a:xfrm>
            <a:off x="5337727" y="1247831"/>
            <a:ext cx="3635868" cy="2369998"/>
          </a:xfrm>
          <a:prstGeom prst="rect">
            <a:avLst/>
          </a:prstGeom>
        </p:spPr>
      </p:pic>
    </p:spTree>
    <p:extLst>
      <p:ext uri="{BB962C8B-B14F-4D97-AF65-F5344CB8AC3E}">
        <p14:creationId xmlns:p14="http://schemas.microsoft.com/office/powerpoint/2010/main" val="266128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About Careers</a:t>
            </a:r>
          </a:p>
        </p:txBody>
      </p:sp>
      <p:sp>
        <p:nvSpPr>
          <p:cNvPr id="3" name="Content Placeholder 2"/>
          <p:cNvSpPr>
            <a:spLocks noGrp="1"/>
          </p:cNvSpPr>
          <p:nvPr>
            <p:ph idx="1"/>
          </p:nvPr>
        </p:nvSpPr>
        <p:spPr>
          <a:xfrm>
            <a:off x="815326" y="1527107"/>
            <a:ext cx="3888478" cy="2934166"/>
          </a:xfrm>
        </p:spPr>
        <p:txBody>
          <a:bodyPr>
            <a:normAutofit/>
          </a:bodyPr>
          <a:lstStyle/>
          <a:p>
            <a:pPr>
              <a:lnSpc>
                <a:spcPts val="1400"/>
              </a:lnSpc>
              <a:spcBef>
                <a:spcPts val="0"/>
              </a:spcBef>
              <a:spcAft>
                <a:spcPts val="600"/>
              </a:spcAft>
            </a:pPr>
            <a:r>
              <a:rPr lang="en-US" sz="1100" dirty="0"/>
              <a:t>Search for companies or organizations by name or industry</a:t>
            </a:r>
          </a:p>
          <a:p>
            <a:pPr>
              <a:lnSpc>
                <a:spcPts val="1400"/>
              </a:lnSpc>
              <a:spcBef>
                <a:spcPts val="0"/>
              </a:spcBef>
              <a:spcAft>
                <a:spcPts val="600"/>
              </a:spcAft>
            </a:pPr>
            <a:r>
              <a:rPr lang="en-US" sz="1100" dirty="0"/>
              <a:t>Review the statistics available through LinkedIn</a:t>
            </a:r>
          </a:p>
          <a:p>
            <a:pPr lvl="1">
              <a:lnSpc>
                <a:spcPts val="1400"/>
              </a:lnSpc>
              <a:spcBef>
                <a:spcPts val="0"/>
              </a:spcBef>
              <a:spcAft>
                <a:spcPts val="600"/>
              </a:spcAft>
            </a:pPr>
            <a:r>
              <a:rPr lang="en-US" sz="1100" dirty="0"/>
              <a:t>Number of employees</a:t>
            </a:r>
          </a:p>
          <a:p>
            <a:pPr lvl="2">
              <a:lnSpc>
                <a:spcPts val="1400"/>
              </a:lnSpc>
              <a:spcBef>
                <a:spcPts val="0"/>
              </a:spcBef>
              <a:spcAft>
                <a:spcPts val="600"/>
              </a:spcAft>
            </a:pPr>
            <a:r>
              <a:rPr lang="en-US" sz="1100" dirty="0"/>
              <a:t>Where did they go to school?</a:t>
            </a:r>
          </a:p>
          <a:p>
            <a:pPr lvl="2">
              <a:lnSpc>
                <a:spcPts val="1400"/>
              </a:lnSpc>
              <a:spcBef>
                <a:spcPts val="0"/>
              </a:spcBef>
              <a:spcAft>
                <a:spcPts val="600"/>
              </a:spcAft>
            </a:pPr>
            <a:r>
              <a:rPr lang="en-US" sz="1100" dirty="0"/>
              <a:t>What other companies did they work for?</a:t>
            </a:r>
          </a:p>
          <a:p>
            <a:pPr lvl="2">
              <a:lnSpc>
                <a:spcPts val="1400"/>
              </a:lnSpc>
              <a:spcBef>
                <a:spcPts val="0"/>
              </a:spcBef>
              <a:spcAft>
                <a:spcPts val="600"/>
              </a:spcAft>
            </a:pPr>
            <a:r>
              <a:rPr lang="en-US" sz="1100" dirty="0"/>
              <a:t>How many years of experience do they have?</a:t>
            </a:r>
          </a:p>
          <a:p>
            <a:pPr lvl="1">
              <a:lnSpc>
                <a:spcPts val="1400"/>
              </a:lnSpc>
              <a:spcBef>
                <a:spcPts val="0"/>
              </a:spcBef>
              <a:spcAft>
                <a:spcPts val="600"/>
              </a:spcAft>
            </a:pPr>
            <a:r>
              <a:rPr lang="en-US" sz="1100" dirty="0"/>
              <a:t>What specific job titles are there?</a:t>
            </a:r>
          </a:p>
          <a:p>
            <a:pPr>
              <a:lnSpc>
                <a:spcPts val="1400"/>
              </a:lnSpc>
              <a:spcBef>
                <a:spcPts val="0"/>
              </a:spcBef>
              <a:spcAft>
                <a:spcPts val="600"/>
              </a:spcAft>
            </a:pPr>
            <a:r>
              <a:rPr lang="en-US" sz="1100" dirty="0"/>
              <a:t>Review job postings and possible connections</a:t>
            </a:r>
          </a:p>
          <a:p>
            <a:pPr lvl="1">
              <a:lnSpc>
                <a:spcPts val="1400"/>
              </a:lnSpc>
              <a:spcBef>
                <a:spcPts val="0"/>
              </a:spcBef>
              <a:spcAft>
                <a:spcPts val="600"/>
              </a:spcAft>
            </a:pPr>
            <a:r>
              <a:rPr lang="en-US" sz="1100" dirty="0"/>
              <a:t>Do you have any contacts there? If yes, are you connected on LinkedIn?</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100" kern="600" cap="all" spc="200" dirty="0">
                <a:solidFill>
                  <a:srgbClr val="13B5EA"/>
                </a:solidFill>
                <a:latin typeface="Calibri"/>
              </a:rPr>
              <a:t>explore</a:t>
            </a:r>
            <a:endParaRPr kumimoji="0" lang="en-US" sz="1100" b="1" i="0" u="none" strike="noStrike" kern="600" cap="all" spc="200" normalizeH="0" baseline="0" noProof="0" dirty="0">
              <a:ln>
                <a:noFill/>
              </a:ln>
              <a:solidFill>
                <a:srgbClr val="13B5EA"/>
              </a:solidFill>
              <a:effectLst/>
              <a:uLnTx/>
              <a:uFillTx/>
              <a:latin typeface="Calibri"/>
              <a:ea typeface="+mj-ea"/>
              <a:cs typeface="+mj-cs"/>
            </a:endParaRPr>
          </a:p>
        </p:txBody>
      </p:sp>
      <p:sp>
        <p:nvSpPr>
          <p:cNvPr id="5" name="Rectangle 4"/>
          <p:cNvSpPr/>
          <p:nvPr/>
        </p:nvSpPr>
        <p:spPr>
          <a:xfrm>
            <a:off x="5848397" y="0"/>
            <a:ext cx="3295602" cy="5143500"/>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NIWL_Wordmark_FullColor_Horizontal_v1.png">
            <a:extLst>
              <a:ext uri="{FF2B5EF4-FFF2-40B4-BE49-F238E27FC236}">
                <a16:creationId xmlns:a16="http://schemas.microsoft.com/office/drawing/2014/main" id="{11D70573-6309-854C-81FA-FB0B1CB5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5" name="Picture 14" descr="FHI360_Logo_NewTag_Horiz_black.png">
            <a:extLst>
              <a:ext uri="{FF2B5EF4-FFF2-40B4-BE49-F238E27FC236}">
                <a16:creationId xmlns:a16="http://schemas.microsoft.com/office/drawing/2014/main" id="{828DF852-CDA4-8040-8729-069AE0572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Graphic 6" descr="Office worker">
            <a:extLst>
              <a:ext uri="{FF2B5EF4-FFF2-40B4-BE49-F238E27FC236}">
                <a16:creationId xmlns:a16="http://schemas.microsoft.com/office/drawing/2014/main" id="{6CEF0309-8F51-49C4-89D9-A02456903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9188" y="1859435"/>
            <a:ext cx="1639484" cy="1639484"/>
          </a:xfrm>
          <a:prstGeom prst="rect">
            <a:avLst/>
          </a:prstGeom>
        </p:spPr>
      </p:pic>
    </p:spTree>
    <p:extLst>
      <p:ext uri="{BB962C8B-B14F-4D97-AF65-F5344CB8AC3E}">
        <p14:creationId xmlns:p14="http://schemas.microsoft.com/office/powerpoint/2010/main" val="12668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752C752E-FBF9-1501-3820-EE23408E0365}"/>
              </a:ext>
            </a:extLst>
          </p:cNvPr>
          <p:cNvPicPr>
            <a:picLocks noChangeAspect="1"/>
          </p:cNvPicPr>
          <p:nvPr/>
        </p:nvPicPr>
        <p:blipFill>
          <a:blip r:embed="rId2"/>
          <a:stretch>
            <a:fillRect/>
          </a:stretch>
        </p:blipFill>
        <p:spPr>
          <a:xfrm>
            <a:off x="219182" y="1239027"/>
            <a:ext cx="4056166" cy="2604553"/>
          </a:xfrm>
          <a:prstGeom prst="rect">
            <a:avLst/>
          </a:prstGeom>
        </p:spPr>
      </p:pic>
      <p:sp>
        <p:nvSpPr>
          <p:cNvPr id="25" name="Oval 24"/>
          <p:cNvSpPr/>
          <p:nvPr/>
        </p:nvSpPr>
        <p:spPr>
          <a:xfrm>
            <a:off x="4179298" y="1466348"/>
            <a:ext cx="582324" cy="582324"/>
          </a:xfrm>
          <a:prstGeom prst="ellips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p:cNvSpPr/>
          <p:nvPr/>
        </p:nvSpPr>
        <p:spPr>
          <a:xfrm>
            <a:off x="4179298" y="2801351"/>
            <a:ext cx="582324" cy="582324"/>
          </a:xfrm>
          <a:prstGeom prst="ellips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6412604" y="1461968"/>
            <a:ext cx="582324" cy="582324"/>
          </a:xfrm>
          <a:prstGeom prst="ellips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6412603" y="2801351"/>
            <a:ext cx="582324" cy="582324"/>
          </a:xfrm>
          <a:prstGeom prst="ellips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32395" y="522638"/>
            <a:ext cx="2469497" cy="669338"/>
          </a:xfrm>
        </p:spPr>
        <p:txBody>
          <a:bodyPr/>
          <a:lstStyle/>
          <a:p>
            <a:r>
              <a:rPr lang="en-US" dirty="0"/>
              <a:t>Conduct a Scan </a:t>
            </a:r>
          </a:p>
        </p:txBody>
      </p:sp>
      <p:sp>
        <p:nvSpPr>
          <p:cNvPr id="3" name="Content Placeholder 2"/>
          <p:cNvSpPr>
            <a:spLocks noGrp="1"/>
          </p:cNvSpPr>
          <p:nvPr>
            <p:ph idx="1"/>
          </p:nvPr>
        </p:nvSpPr>
        <p:spPr>
          <a:xfrm>
            <a:off x="4787617" y="1461968"/>
            <a:ext cx="1607132" cy="838796"/>
          </a:xfrm>
        </p:spPr>
        <p:txBody>
          <a:bodyPr/>
          <a:lstStyle/>
          <a:p>
            <a:pPr marL="0" indent="0">
              <a:lnSpc>
                <a:spcPts val="1400"/>
              </a:lnSpc>
              <a:spcBef>
                <a:spcPts val="0"/>
              </a:spcBef>
              <a:spcAft>
                <a:spcPts val="1800"/>
              </a:spcAft>
              <a:buNone/>
            </a:pPr>
            <a:r>
              <a:rPr lang="en-US" b="1" cap="all" dirty="0">
                <a:solidFill>
                  <a:srgbClr val="4A2256"/>
                </a:solidFill>
              </a:rPr>
              <a:t>Location</a:t>
            </a:r>
            <a:br>
              <a:rPr lang="en-US" b="1" cap="all" dirty="0">
                <a:solidFill>
                  <a:srgbClr val="4A2256"/>
                </a:solidFill>
              </a:rPr>
            </a:br>
            <a:r>
              <a:rPr lang="en-US" dirty="0"/>
              <a:t>Where are the job opportunities located? </a:t>
            </a:r>
          </a:p>
        </p:txBody>
      </p:sp>
      <p:sp>
        <p:nvSpPr>
          <p:cNvPr id="4" name="Title 1"/>
          <p:cNvSpPr txBox="1">
            <a:spLocks/>
          </p:cNvSpPr>
          <p:nvPr/>
        </p:nvSpPr>
        <p:spPr>
          <a:xfrm>
            <a:off x="532394" y="298136"/>
            <a:ext cx="2829784" cy="279795"/>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Look at profile commonalities</a:t>
            </a:r>
          </a:p>
        </p:txBody>
      </p:sp>
      <p:sp>
        <p:nvSpPr>
          <p:cNvPr id="10" name="Content Placeholder 2"/>
          <p:cNvSpPr txBox="1">
            <a:spLocks/>
          </p:cNvSpPr>
          <p:nvPr/>
        </p:nvSpPr>
        <p:spPr>
          <a:xfrm>
            <a:off x="4250101" y="1527109"/>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1</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6" name="Content Placeholder 2"/>
          <p:cNvSpPr txBox="1">
            <a:spLocks/>
          </p:cNvSpPr>
          <p:nvPr/>
        </p:nvSpPr>
        <p:spPr>
          <a:xfrm>
            <a:off x="4787617" y="2776769"/>
            <a:ext cx="1607132"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Skills</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What skills are required for the job?</a:t>
            </a:r>
          </a:p>
        </p:txBody>
      </p:sp>
      <p:sp>
        <p:nvSpPr>
          <p:cNvPr id="18" name="Content Placeholder 2"/>
          <p:cNvSpPr txBox="1">
            <a:spLocks/>
          </p:cNvSpPr>
          <p:nvPr/>
        </p:nvSpPr>
        <p:spPr>
          <a:xfrm>
            <a:off x="4250102" y="2861462"/>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2</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9" name="Content Placeholder 2"/>
          <p:cNvSpPr txBox="1">
            <a:spLocks/>
          </p:cNvSpPr>
          <p:nvPr/>
        </p:nvSpPr>
        <p:spPr>
          <a:xfrm>
            <a:off x="7055009" y="1461968"/>
            <a:ext cx="1607132"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education</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What type of degrees or certifications do most employees have?</a:t>
            </a:r>
          </a:p>
        </p:txBody>
      </p:sp>
      <p:sp>
        <p:nvSpPr>
          <p:cNvPr id="21" name="Content Placeholder 2"/>
          <p:cNvSpPr txBox="1">
            <a:spLocks/>
          </p:cNvSpPr>
          <p:nvPr/>
        </p:nvSpPr>
        <p:spPr>
          <a:xfrm>
            <a:off x="6483408" y="1527109"/>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3</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22" name="Content Placeholder 2"/>
          <p:cNvSpPr txBox="1">
            <a:spLocks/>
          </p:cNvSpPr>
          <p:nvPr/>
        </p:nvSpPr>
        <p:spPr>
          <a:xfrm>
            <a:off x="7055009" y="2796321"/>
            <a:ext cx="1607132"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Connections</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What other common LinkedIn connections do they have?</a:t>
            </a:r>
          </a:p>
        </p:txBody>
      </p:sp>
      <p:sp>
        <p:nvSpPr>
          <p:cNvPr id="24" name="Content Placeholder 2"/>
          <p:cNvSpPr txBox="1">
            <a:spLocks/>
          </p:cNvSpPr>
          <p:nvPr/>
        </p:nvSpPr>
        <p:spPr>
          <a:xfrm>
            <a:off x="6483408" y="2861462"/>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4</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pic>
        <p:nvPicPr>
          <p:cNvPr id="17" name="Picture 16" descr="NIWL_Wordmark_FullColor_Horizontal_v1.png">
            <a:extLst>
              <a:ext uri="{FF2B5EF4-FFF2-40B4-BE49-F238E27FC236}">
                <a16:creationId xmlns:a16="http://schemas.microsoft.com/office/drawing/2014/main" id="{C1F33DBC-9BF2-5946-BE4A-2EE9C0C0D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20" name="Picture 19" descr="FHI360_Logo_NewTag_Horiz_black.png">
            <a:extLst>
              <a:ext uri="{FF2B5EF4-FFF2-40B4-BE49-F238E27FC236}">
                <a16:creationId xmlns:a16="http://schemas.microsoft.com/office/drawing/2014/main" id="{D1E0074B-0B94-7045-A1A0-284584AC8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Tree>
    <p:extLst>
      <p:ext uri="{BB962C8B-B14F-4D97-AF65-F5344CB8AC3E}">
        <p14:creationId xmlns:p14="http://schemas.microsoft.com/office/powerpoint/2010/main" val="369301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a:stretch/>
        </p:blipFill>
        <p:spPr>
          <a:xfrm>
            <a:off x="0" y="-72198"/>
            <a:ext cx="9144000" cy="5215698"/>
          </a:xfrm>
          <a:prstGeom prst="rect">
            <a:avLst/>
          </a:prstGeom>
        </p:spPr>
      </p:pic>
      <p:sp>
        <p:nvSpPr>
          <p:cNvPr id="7" name="Rectangle 6"/>
          <p:cNvSpPr/>
          <p:nvPr/>
        </p:nvSpPr>
        <p:spPr>
          <a:xfrm>
            <a:off x="0" y="3029000"/>
            <a:ext cx="9143999" cy="1268158"/>
          </a:xfrm>
          <a:prstGeom prst="rect">
            <a:avLst/>
          </a:prstGeom>
          <a:solidFill>
            <a:srgbClr val="340C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236875" y="3150576"/>
            <a:ext cx="5346658" cy="1025005"/>
          </a:xfrm>
        </p:spPr>
        <p:txBody>
          <a:bodyPr>
            <a:normAutofit/>
          </a:bodyPr>
          <a:lstStyle/>
          <a:p>
            <a:r>
              <a:rPr lang="en-US" sz="3600" b="0" cap="all" spc="200" dirty="0">
                <a:solidFill>
                  <a:srgbClr val="FFFFFF"/>
                </a:solidFill>
                <a:latin typeface="Calibri Light"/>
                <a:cs typeface="Calibri Light"/>
              </a:rPr>
              <a:t>Building your profile</a:t>
            </a:r>
          </a:p>
        </p:txBody>
      </p:sp>
      <p:sp>
        <p:nvSpPr>
          <p:cNvPr id="6" name="Content Placeholder 2"/>
          <p:cNvSpPr txBox="1">
            <a:spLocks/>
          </p:cNvSpPr>
          <p:nvPr/>
        </p:nvSpPr>
        <p:spPr>
          <a:xfrm>
            <a:off x="1073211" y="3098231"/>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2</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pic>
        <p:nvPicPr>
          <p:cNvPr id="10" name="Picture 9">
            <a:extLst>
              <a:ext uri="{FF2B5EF4-FFF2-40B4-BE49-F238E27FC236}">
                <a16:creationId xmlns:a16="http://schemas.microsoft.com/office/drawing/2014/main" id="{7322B44D-C06D-534C-B5F0-1E6D771291F5}"/>
              </a:ext>
            </a:extLst>
          </p:cNvPr>
          <p:cNvPicPr>
            <a:picLocks noChangeAspect="1"/>
          </p:cNvPicPr>
          <p:nvPr/>
        </p:nvPicPr>
        <p:blipFill>
          <a:blip r:embed="rId3"/>
          <a:srcRect/>
          <a:stretch/>
        </p:blipFill>
        <p:spPr>
          <a:xfrm>
            <a:off x="423043" y="4557267"/>
            <a:ext cx="893225" cy="291433"/>
          </a:xfrm>
          <a:prstGeom prst="rect">
            <a:avLst/>
          </a:prstGeom>
        </p:spPr>
      </p:pic>
      <p:pic>
        <p:nvPicPr>
          <p:cNvPr id="11" name="Picture 10">
            <a:extLst>
              <a:ext uri="{FF2B5EF4-FFF2-40B4-BE49-F238E27FC236}">
                <a16:creationId xmlns:a16="http://schemas.microsoft.com/office/drawing/2014/main" id="{3E19996D-E6F6-DE41-9D46-6A17F9C4F73A}"/>
              </a:ext>
            </a:extLst>
          </p:cNvPr>
          <p:cNvPicPr>
            <a:picLocks noChangeAspect="1"/>
          </p:cNvPicPr>
          <p:nvPr/>
        </p:nvPicPr>
        <p:blipFill>
          <a:blip r:embed="rId4"/>
          <a:srcRect/>
          <a:stretch/>
        </p:blipFill>
        <p:spPr>
          <a:xfrm>
            <a:off x="7858575" y="4511344"/>
            <a:ext cx="862382" cy="383280"/>
          </a:xfrm>
          <a:prstGeom prst="rect">
            <a:avLst/>
          </a:prstGeom>
        </p:spPr>
      </p:pic>
    </p:spTree>
    <p:extLst>
      <p:ext uri="{BB962C8B-B14F-4D97-AF65-F5344CB8AC3E}">
        <p14:creationId xmlns:p14="http://schemas.microsoft.com/office/powerpoint/2010/main" val="897327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f06dfc-89d6-4ef5-9df8-ef4dcff005cd">
      <Terms xmlns="http://schemas.microsoft.com/office/infopath/2007/PartnerControls"/>
    </lcf76f155ced4ddcb4097134ff3c332f>
    <TaxCatchAll xmlns="db233ec2-66d3-4ef5-8807-a2c006e69374" xsi:nil="true"/>
    <MediaLengthInSeconds xmlns="22f06dfc-89d6-4ef5-9df8-ef4dcff005cd" xsi:nil="true"/>
    <SharedWithUsers xmlns="db233ec2-66d3-4ef5-8807-a2c006e6937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B55B79D50F8148A4DB6D9108BD6B56" ma:contentTypeVersion="22" ma:contentTypeDescription="Create a new document." ma:contentTypeScope="" ma:versionID="69e6811f4bae51b2b9b665518dd7adaf">
  <xsd:schema xmlns:xsd="http://www.w3.org/2001/XMLSchema" xmlns:xs="http://www.w3.org/2001/XMLSchema" xmlns:p="http://schemas.microsoft.com/office/2006/metadata/properties" xmlns:ns2="db233ec2-66d3-4ef5-8807-a2c006e69374" xmlns:ns3="22f06dfc-89d6-4ef5-9df8-ef4dcff005cd" targetNamespace="http://schemas.microsoft.com/office/2006/metadata/properties" ma:root="true" ma:fieldsID="b50f13bfcad779cbefcd3d278a286344" ns2:_="" ns3:_="">
    <xsd:import namespace="db233ec2-66d3-4ef5-8807-a2c006e69374"/>
    <xsd:import namespace="22f06dfc-89d6-4ef5-9df8-ef4dcff005c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344dae29-85ca-4d34-a989-72f99e160290}" ma:internalName="TaxCatchAll" ma:showField="CatchAllData" ma:web="db233ec2-66d3-4ef5-8807-a2c006e693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f06dfc-89d6-4ef5-9df8-ef4dcff005c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schemas.microsoft.com/sharepoint/v3/field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purl.org/dc/terms/"/>
    <ds:schemaRef ds:uri="22f06dfc-89d6-4ef5-9df8-ef4dcff005cd"/>
    <ds:schemaRef ds:uri="db233ec2-66d3-4ef5-8807-a2c006e69374"/>
  </ds:schemaRefs>
</ds:datastoreItem>
</file>

<file path=customXml/itemProps3.xml><?xml version="1.0" encoding="utf-8"?>
<ds:datastoreItem xmlns:ds="http://schemas.openxmlformats.org/officeDocument/2006/customXml" ds:itemID="{B02B04C7-5202-49BC-83A0-8D2FE08A32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233ec2-66d3-4ef5-8807-a2c006e69374"/>
    <ds:schemaRef ds:uri="22f06dfc-89d6-4ef5-9df8-ef4dcff00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411</TotalTime>
  <Words>3487</Words>
  <Application>Microsoft Office PowerPoint</Application>
  <PresentationFormat>On-screen Show (16:9)</PresentationFormat>
  <Paragraphs>334</Paragraphs>
  <Slides>46</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Wingdings</vt:lpstr>
      <vt:lpstr>Office Theme</vt:lpstr>
      <vt:lpstr>Building Your LinkedIn Profile</vt:lpstr>
      <vt:lpstr>LinkedIn Overview</vt:lpstr>
      <vt:lpstr>LinkedIn for Students</vt:lpstr>
      <vt:lpstr>LinkedIn</vt:lpstr>
      <vt:lpstr>LinkedIn</vt:lpstr>
      <vt:lpstr>Why Should You Be On LinkedIn?</vt:lpstr>
      <vt:lpstr>Learn About Careers</vt:lpstr>
      <vt:lpstr>Conduct a Scan </vt:lpstr>
      <vt:lpstr>Building your profile</vt:lpstr>
      <vt:lpstr>LinkedIn is Your Online First Impression</vt:lpstr>
      <vt:lpstr>Creating or Editing Your Profile</vt:lpstr>
      <vt:lpstr>Begin With a Professional Photo</vt:lpstr>
      <vt:lpstr>Professional Photos</vt:lpstr>
      <vt:lpstr>Your LinkedIn Headline</vt:lpstr>
      <vt:lpstr>Your LinkedIn Headline</vt:lpstr>
      <vt:lpstr>Your LinkedIn Intro</vt:lpstr>
      <vt:lpstr>Edit Your Public Profile and Customize Your URL</vt:lpstr>
      <vt:lpstr>Drafting a Compelling Summary</vt:lpstr>
      <vt:lpstr>Drafting a Compelling Summary</vt:lpstr>
      <vt:lpstr>Drafting a Compelling Summary</vt:lpstr>
      <vt:lpstr>Drafting a Compelling Summary</vt:lpstr>
      <vt:lpstr>Drafting a Compelling Summary</vt:lpstr>
      <vt:lpstr>Summary Examples</vt:lpstr>
      <vt:lpstr>Add Your Resume &amp; Media</vt:lpstr>
      <vt:lpstr>Experience</vt:lpstr>
      <vt:lpstr>Education</vt:lpstr>
      <vt:lpstr>Recommendations &amp; Endorsements</vt:lpstr>
      <vt:lpstr>Additional Sections to Consider</vt:lpstr>
      <vt:lpstr>Remember Your Profile Priorities</vt:lpstr>
      <vt:lpstr>PowerPoint Presentation</vt:lpstr>
      <vt:lpstr>Privacy Controls &amp; Settings</vt:lpstr>
      <vt:lpstr>Privacy Controls</vt:lpstr>
      <vt:lpstr>Privacy Controls</vt:lpstr>
      <vt:lpstr>Connect on Linkedin</vt:lpstr>
      <vt:lpstr>Online Networking</vt:lpstr>
      <vt:lpstr>Staying Connected</vt:lpstr>
      <vt:lpstr>Connecting on LinkedIn</vt:lpstr>
      <vt:lpstr>Piecing it all together</vt:lpstr>
      <vt:lpstr>From Recruiter to Employer</vt:lpstr>
      <vt:lpstr>10-Step Guide to Attract Recruiters</vt:lpstr>
      <vt:lpstr>10-Step Guide to Attract Recruiters</vt:lpstr>
      <vt:lpstr>10-Step Guide to Attract Recruiters</vt:lpstr>
      <vt:lpstr>10-Step Guide to Attract Recruiters</vt:lpstr>
      <vt:lpstr>10-Step Guide to Attract Recruiters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Your LinkedIn Profile</dc:title>
  <dc:creator>Tiffany Nesbey</dc:creator>
  <cp:lastModifiedBy>Jessica Baker</cp:lastModifiedBy>
  <cp:revision>106</cp:revision>
  <dcterms:created xsi:type="dcterms:W3CDTF">2021-03-03T18:24:31Z</dcterms:created>
  <dcterms:modified xsi:type="dcterms:W3CDTF">2023-03-02T20:35:54Z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ExtendedDescription">
    <vt:lpwstr/>
  </property>
  <property fmtid="{D5CDD505-2E9C-101B-9397-08002B2CF9AE}" pid="5" name="MediaServiceImageTags">
    <vt:lpwstr/>
  </property>
  <property fmtid="{D5CDD505-2E9C-101B-9397-08002B2CF9AE}" pid="6" name="ContentTypeId">
    <vt:lpwstr>0x01010006B55B79D50F8148A4DB6D9108BD6B56</vt:lpwstr>
  </property>
</Properties>
</file>