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8" r:id="rId5"/>
  </p:sldMasterIdLst>
  <p:notesMasterIdLst>
    <p:notesMasterId r:id="rId17"/>
  </p:notesMasterIdLst>
  <p:sldIdLst>
    <p:sldId id="315" r:id="rId6"/>
    <p:sldId id="317" r:id="rId7"/>
    <p:sldId id="2580" r:id="rId8"/>
    <p:sldId id="2623" r:id="rId9"/>
    <p:sldId id="274" r:id="rId10"/>
    <p:sldId id="2593" r:id="rId11"/>
    <p:sldId id="2613" r:id="rId12"/>
    <p:sldId id="2614" r:id="rId13"/>
    <p:sldId id="316" r:id="rId14"/>
    <p:sldId id="295" r:id="rId15"/>
    <p:sldId id="257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Seidel" initials="RS" lastIdx="5" clrIdx="0">
    <p:extLst>
      <p:ext uri="{19B8F6BF-5375-455C-9EA6-DF929625EA0E}">
        <p15:presenceInfo xmlns:p15="http://schemas.microsoft.com/office/powerpoint/2012/main" userId="S::rseidel@fhi360.org::144f6a17-bceb-4395-ac42-eb50048775af" providerId="AD"/>
      </p:ext>
    </p:extLst>
  </p:cmAuthor>
  <p:cmAuthor id="2" name="Tiffany Nesbey" initials="TN" lastIdx="3" clrIdx="1">
    <p:extLst>
      <p:ext uri="{19B8F6BF-5375-455C-9EA6-DF929625EA0E}">
        <p15:presenceInfo xmlns:p15="http://schemas.microsoft.com/office/powerpoint/2012/main" userId="S::TNesbey@fhi360.org::0bcdd2ad-bec2-4764-bacd-164b66bd75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4A2256"/>
    <a:srgbClr val="340C3D"/>
    <a:srgbClr val="F37321"/>
    <a:srgbClr val="13B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7223" autoAdjust="0"/>
  </p:normalViewPr>
  <p:slideViewPr>
    <p:cSldViewPr snapToGrid="0" snapToObjects="1">
      <p:cViewPr varScale="1">
        <p:scale>
          <a:sx n="98" d="100"/>
          <a:sy n="98" d="100"/>
        </p:scale>
        <p:origin x="101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Nesbey" userId="0bcdd2ad-bec2-4764-bacd-164b66bd75b7" providerId="ADAL" clId="{17793FFB-8F79-49A1-AB19-4741C368455C}"/>
    <pc:docChg chg="custSel modSld">
      <pc:chgData name="Tiffany Nesbey" userId="0bcdd2ad-bec2-4764-bacd-164b66bd75b7" providerId="ADAL" clId="{17793FFB-8F79-49A1-AB19-4741C368455C}" dt="2020-12-02T14:29:47.123" v="157" actId="1076"/>
      <pc:docMkLst>
        <pc:docMk/>
      </pc:docMkLst>
      <pc:sldChg chg="addCm">
        <pc:chgData name="Tiffany Nesbey" userId="0bcdd2ad-bec2-4764-bacd-164b66bd75b7" providerId="ADAL" clId="{17793FFB-8F79-49A1-AB19-4741C368455C}" dt="2020-12-02T14:25:10.046" v="0" actId="1589"/>
        <pc:sldMkLst>
          <pc:docMk/>
          <pc:sldMk cId="3446698648" sldId="316"/>
        </pc:sldMkLst>
      </pc:sldChg>
      <pc:sldChg chg="addSp delSp modSp">
        <pc:chgData name="Tiffany Nesbey" userId="0bcdd2ad-bec2-4764-bacd-164b66bd75b7" providerId="ADAL" clId="{17793FFB-8F79-49A1-AB19-4741C368455C}" dt="2020-12-02T14:29:47.123" v="157" actId="1076"/>
        <pc:sldMkLst>
          <pc:docMk/>
          <pc:sldMk cId="911364760" sldId="2614"/>
        </pc:sldMkLst>
        <pc:spChg chg="add del mod">
          <ac:chgData name="Tiffany Nesbey" userId="0bcdd2ad-bec2-4764-bacd-164b66bd75b7" providerId="ADAL" clId="{17793FFB-8F79-49A1-AB19-4741C368455C}" dt="2020-12-02T14:29:04.816" v="146" actId="478"/>
          <ac:spMkLst>
            <pc:docMk/>
            <pc:sldMk cId="911364760" sldId="2614"/>
            <ac:spMk id="3" creationId="{FFD2B440-96FA-4823-B4B1-6DE93BBC4BBE}"/>
          </ac:spMkLst>
        </pc:spChg>
        <pc:spChg chg="add del mod">
          <ac:chgData name="Tiffany Nesbey" userId="0bcdd2ad-bec2-4764-bacd-164b66bd75b7" providerId="ADAL" clId="{17793FFB-8F79-49A1-AB19-4741C368455C}" dt="2020-12-02T14:29:15.183" v="149" actId="478"/>
          <ac:spMkLst>
            <pc:docMk/>
            <pc:sldMk cId="911364760" sldId="2614"/>
            <ac:spMk id="6" creationId="{4ECA0910-045B-4118-9ACB-93198C4DE2BB}"/>
          </ac:spMkLst>
        </pc:spChg>
        <pc:spChg chg="add del mod">
          <ac:chgData name="Tiffany Nesbey" userId="0bcdd2ad-bec2-4764-bacd-164b66bd75b7" providerId="ADAL" clId="{17793FFB-8F79-49A1-AB19-4741C368455C}" dt="2020-12-02T14:29:27.394" v="152" actId="478"/>
          <ac:spMkLst>
            <pc:docMk/>
            <pc:sldMk cId="911364760" sldId="2614"/>
            <ac:spMk id="8" creationId="{28C85F60-7B3F-477E-89CD-3422CBCC8EA9}"/>
          </ac:spMkLst>
        </pc:spChg>
        <pc:spChg chg="del">
          <ac:chgData name="Tiffany Nesbey" userId="0bcdd2ad-bec2-4764-bacd-164b66bd75b7" providerId="ADAL" clId="{17793FFB-8F79-49A1-AB19-4741C368455C}" dt="2020-12-02T14:29:01.726" v="145" actId="478"/>
          <ac:spMkLst>
            <pc:docMk/>
            <pc:sldMk cId="911364760" sldId="2614"/>
            <ac:spMk id="9" creationId="{D773AD42-4E4E-45A2-AF46-3450008935A5}"/>
          </ac:spMkLst>
        </pc:spChg>
        <pc:spChg chg="mod">
          <ac:chgData name="Tiffany Nesbey" userId="0bcdd2ad-bec2-4764-bacd-164b66bd75b7" providerId="ADAL" clId="{17793FFB-8F79-49A1-AB19-4741C368455C}" dt="2020-12-02T14:29:09.472" v="147" actId="1076"/>
          <ac:spMkLst>
            <pc:docMk/>
            <pc:sldMk cId="911364760" sldId="2614"/>
            <ac:spMk id="10" creationId="{85197C78-259E-4657-A444-966F58562A59}"/>
          </ac:spMkLst>
        </pc:spChg>
        <pc:spChg chg="del">
          <ac:chgData name="Tiffany Nesbey" userId="0bcdd2ad-bec2-4764-bacd-164b66bd75b7" providerId="ADAL" clId="{17793FFB-8F79-49A1-AB19-4741C368455C}" dt="2020-12-02T14:29:12.645" v="148" actId="478"/>
          <ac:spMkLst>
            <pc:docMk/>
            <pc:sldMk cId="911364760" sldId="2614"/>
            <ac:spMk id="12" creationId="{DA461661-5A36-4E79-80B5-116D2AAFA27C}"/>
          </ac:spMkLst>
        </pc:spChg>
        <pc:spChg chg="mod">
          <ac:chgData name="Tiffany Nesbey" userId="0bcdd2ad-bec2-4764-bacd-164b66bd75b7" providerId="ADAL" clId="{17793FFB-8F79-49A1-AB19-4741C368455C}" dt="2020-12-02T14:29:19.884" v="150" actId="1076"/>
          <ac:spMkLst>
            <pc:docMk/>
            <pc:sldMk cId="911364760" sldId="2614"/>
            <ac:spMk id="13" creationId="{A26FF1D7-38F0-4FAF-8052-B8AEE66978E8}"/>
          </ac:spMkLst>
        </pc:spChg>
        <pc:spChg chg="del">
          <ac:chgData name="Tiffany Nesbey" userId="0bcdd2ad-bec2-4764-bacd-164b66bd75b7" providerId="ADAL" clId="{17793FFB-8F79-49A1-AB19-4741C368455C}" dt="2020-12-02T14:29:23.427" v="151" actId="478"/>
          <ac:spMkLst>
            <pc:docMk/>
            <pc:sldMk cId="911364760" sldId="2614"/>
            <ac:spMk id="14" creationId="{0C4CB2D7-C18E-4293-9F27-83794A03541C}"/>
          </ac:spMkLst>
        </pc:spChg>
        <pc:spChg chg="mod">
          <ac:chgData name="Tiffany Nesbey" userId="0bcdd2ad-bec2-4764-bacd-164b66bd75b7" providerId="ADAL" clId="{17793FFB-8F79-49A1-AB19-4741C368455C}" dt="2020-12-02T14:29:32.733" v="153" actId="1076"/>
          <ac:spMkLst>
            <pc:docMk/>
            <pc:sldMk cId="911364760" sldId="2614"/>
            <ac:spMk id="15" creationId="{4957D0D1-5961-4504-9B04-2E7192A7384F}"/>
          </ac:spMkLst>
        </pc:spChg>
        <pc:spChg chg="del">
          <ac:chgData name="Tiffany Nesbey" userId="0bcdd2ad-bec2-4764-bacd-164b66bd75b7" providerId="ADAL" clId="{17793FFB-8F79-49A1-AB19-4741C368455C}" dt="2020-12-02T14:29:35.537" v="154" actId="478"/>
          <ac:spMkLst>
            <pc:docMk/>
            <pc:sldMk cId="911364760" sldId="2614"/>
            <ac:spMk id="16" creationId="{F8F4F51F-1AB9-4B4F-91F2-124F7319BC89}"/>
          </ac:spMkLst>
        </pc:spChg>
        <pc:spChg chg="mod">
          <ac:chgData name="Tiffany Nesbey" userId="0bcdd2ad-bec2-4764-bacd-164b66bd75b7" providerId="ADAL" clId="{17793FFB-8F79-49A1-AB19-4741C368455C}" dt="2020-12-02T14:29:47.123" v="157" actId="1076"/>
          <ac:spMkLst>
            <pc:docMk/>
            <pc:sldMk cId="911364760" sldId="2614"/>
            <ac:spMk id="17" creationId="{6B2559C2-1BA3-4140-AE36-D940D09218E5}"/>
          </ac:spMkLst>
        </pc:spChg>
        <pc:spChg chg="add del mod">
          <ac:chgData name="Tiffany Nesbey" userId="0bcdd2ad-bec2-4764-bacd-164b66bd75b7" providerId="ADAL" clId="{17793FFB-8F79-49A1-AB19-4741C368455C}" dt="2020-12-02T14:29:40.980" v="156" actId="478"/>
          <ac:spMkLst>
            <pc:docMk/>
            <pc:sldMk cId="911364760" sldId="2614"/>
            <ac:spMk id="18" creationId="{0FFC8413-2BBF-436D-8120-96F5B41E3F35}"/>
          </ac:spMkLst>
        </pc:spChg>
      </pc:sldChg>
      <pc:sldChg chg="modSp addCm">
        <pc:chgData name="Tiffany Nesbey" userId="0bcdd2ad-bec2-4764-bacd-164b66bd75b7" providerId="ADAL" clId="{17793FFB-8F79-49A1-AB19-4741C368455C}" dt="2020-12-02T14:28:42.572" v="144" actId="1589"/>
        <pc:sldMkLst>
          <pc:docMk/>
          <pc:sldMk cId="3310176776" sldId="2623"/>
        </pc:sldMkLst>
        <pc:spChg chg="mod">
          <ac:chgData name="Tiffany Nesbey" userId="0bcdd2ad-bec2-4764-bacd-164b66bd75b7" providerId="ADAL" clId="{17793FFB-8F79-49A1-AB19-4741C368455C}" dt="2020-12-02T14:28:10.592" v="135" actId="20577"/>
          <ac:spMkLst>
            <pc:docMk/>
            <pc:sldMk cId="3310176776" sldId="2623"/>
            <ac:spMk id="11" creationId="{D02433E8-0DB5-41D8-8B35-D76C17922FE5}"/>
          </ac:spMkLst>
        </pc:spChg>
        <pc:spChg chg="mod">
          <ac:chgData name="Tiffany Nesbey" userId="0bcdd2ad-bec2-4764-bacd-164b66bd75b7" providerId="ADAL" clId="{17793FFB-8F79-49A1-AB19-4741C368455C}" dt="2020-12-02T14:28:31.147" v="143" actId="20577"/>
          <ac:spMkLst>
            <pc:docMk/>
            <pc:sldMk cId="3310176776" sldId="2623"/>
            <ac:spMk id="14" creationId="{1A32FF73-A652-43C6-96BD-425851F591BC}"/>
          </ac:spMkLst>
        </pc:spChg>
      </pc:sldChg>
    </pc:docChg>
  </pc:docChgLst>
  <pc:docChgLst>
    <pc:chgData name="Tiffany Nesbey" userId="0bcdd2ad-bec2-4764-bacd-164b66bd75b7" providerId="ADAL" clId="{C3BB6456-E61E-41B0-AA22-7E36B5C17EC8}"/>
    <pc:docChg chg="custSel">
      <pc:chgData name="Tiffany Nesbey" userId="0bcdd2ad-bec2-4764-bacd-164b66bd75b7" providerId="ADAL" clId="{C3BB6456-E61E-41B0-AA22-7E36B5C17EC8}" dt="2020-12-21T18:05:36.339" v="3" actId="1592"/>
      <pc:docMkLst>
        <pc:docMk/>
      </pc:docMkLst>
      <pc:sldChg chg="delCm">
        <pc:chgData name="Tiffany Nesbey" userId="0bcdd2ad-bec2-4764-bacd-164b66bd75b7" providerId="ADAL" clId="{C3BB6456-E61E-41B0-AA22-7E36B5C17EC8}" dt="2020-12-21T18:05:36.339" v="3" actId="1592"/>
        <pc:sldMkLst>
          <pc:docMk/>
          <pc:sldMk cId="3446698648" sldId="316"/>
        </pc:sldMkLst>
      </pc:sldChg>
      <pc:sldChg chg="delCm">
        <pc:chgData name="Tiffany Nesbey" userId="0bcdd2ad-bec2-4764-bacd-164b66bd75b7" providerId="ADAL" clId="{C3BB6456-E61E-41B0-AA22-7E36B5C17EC8}" dt="2020-12-21T18:05:29.957" v="2" actId="1592"/>
        <pc:sldMkLst>
          <pc:docMk/>
          <pc:sldMk cId="911364760" sldId="2614"/>
        </pc:sldMkLst>
      </pc:sldChg>
      <pc:sldChg chg="delCm">
        <pc:chgData name="Tiffany Nesbey" userId="0bcdd2ad-bec2-4764-bacd-164b66bd75b7" providerId="ADAL" clId="{C3BB6456-E61E-41B0-AA22-7E36B5C17EC8}" dt="2020-12-21T18:05:19.603" v="1" actId="1592"/>
        <pc:sldMkLst>
          <pc:docMk/>
          <pc:sldMk cId="3310176776" sldId="262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CAFD7-E178-4CB7-BB6D-BD62DCA78B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9542960-A8E9-4DF8-B2C8-8BA4E73B8F92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4B67A89A-BF2F-47DC-908B-BE4FC707B742}" type="parTrans" cxnId="{8392544B-C4F8-475F-A83C-7CCCDFC3506A}">
      <dgm:prSet/>
      <dgm:spPr/>
      <dgm:t>
        <a:bodyPr/>
        <a:lstStyle/>
        <a:p>
          <a:endParaRPr lang="en-US"/>
        </a:p>
      </dgm:t>
    </dgm:pt>
    <dgm:pt modelId="{E015878E-95F6-400B-B166-E27383DBF5FB}" type="sibTrans" cxnId="{8392544B-C4F8-475F-A83C-7CCCDFC3506A}">
      <dgm:prSet/>
      <dgm:spPr/>
      <dgm:t>
        <a:bodyPr/>
        <a:lstStyle/>
        <a:p>
          <a:endParaRPr lang="en-US"/>
        </a:p>
      </dgm:t>
    </dgm:pt>
    <dgm:pt modelId="{4FDD4085-9222-4F94-A4DA-9553467FC3FC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2C3A8E5E-43BA-462B-874F-AFE9139F7BC7}" type="parTrans" cxnId="{8AD750D6-F293-4988-A442-2E4DBFB8EFCB}">
      <dgm:prSet/>
      <dgm:spPr/>
      <dgm:t>
        <a:bodyPr/>
        <a:lstStyle/>
        <a:p>
          <a:endParaRPr lang="en-US"/>
        </a:p>
      </dgm:t>
    </dgm:pt>
    <dgm:pt modelId="{550EE505-B980-4A30-9B67-2A5DFE636ADB}" type="sibTrans" cxnId="{8AD750D6-F293-4988-A442-2E4DBFB8EFCB}">
      <dgm:prSet/>
      <dgm:spPr/>
      <dgm:t>
        <a:bodyPr/>
        <a:lstStyle/>
        <a:p>
          <a:endParaRPr lang="en-US"/>
        </a:p>
      </dgm:t>
    </dgm:pt>
    <dgm:pt modelId="{A78280AB-328F-486F-9C67-ACD0C7FCC2F0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F3DC6140-34E5-43A4-B205-4526942BA915}" type="parTrans" cxnId="{2A760956-1049-4F6B-955A-02F47721C8F6}">
      <dgm:prSet/>
      <dgm:spPr/>
      <dgm:t>
        <a:bodyPr/>
        <a:lstStyle/>
        <a:p>
          <a:endParaRPr lang="en-US"/>
        </a:p>
      </dgm:t>
    </dgm:pt>
    <dgm:pt modelId="{B9134240-9FD6-466F-B9EA-646A19C6D5FE}" type="sibTrans" cxnId="{2A760956-1049-4F6B-955A-02F47721C8F6}">
      <dgm:prSet/>
      <dgm:spPr/>
      <dgm:t>
        <a:bodyPr/>
        <a:lstStyle/>
        <a:p>
          <a:endParaRPr lang="en-US"/>
        </a:p>
      </dgm:t>
    </dgm:pt>
    <dgm:pt modelId="{EFB9FC6B-CBD1-45AA-9E93-182A4A49311E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DF1D238F-9A10-4C7F-BD56-78E41E96D629}" type="parTrans" cxnId="{1A4A304E-5C6C-4608-B8DE-3DD9A9A41B8F}">
      <dgm:prSet/>
      <dgm:spPr/>
      <dgm:t>
        <a:bodyPr/>
        <a:lstStyle/>
        <a:p>
          <a:endParaRPr lang="en-US"/>
        </a:p>
      </dgm:t>
    </dgm:pt>
    <dgm:pt modelId="{528EA802-E568-454C-B0F0-23FB25DB489A}" type="sibTrans" cxnId="{1A4A304E-5C6C-4608-B8DE-3DD9A9A41B8F}">
      <dgm:prSet/>
      <dgm:spPr/>
      <dgm:t>
        <a:bodyPr/>
        <a:lstStyle/>
        <a:p>
          <a:endParaRPr lang="en-US"/>
        </a:p>
      </dgm:t>
    </dgm:pt>
    <dgm:pt modelId="{AAB9D0C4-1188-4AB8-8073-0C10229FD7D9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80AA48BC-EE14-488C-B726-4B7479754B46}" type="parTrans" cxnId="{3F93289C-D0A9-47D1-8161-308FC725FFFD}">
      <dgm:prSet/>
      <dgm:spPr/>
      <dgm:t>
        <a:bodyPr/>
        <a:lstStyle/>
        <a:p>
          <a:endParaRPr lang="en-US"/>
        </a:p>
      </dgm:t>
    </dgm:pt>
    <dgm:pt modelId="{52989038-32DA-4CC1-A880-9C19F2333B8C}" type="sibTrans" cxnId="{3F93289C-D0A9-47D1-8161-308FC725FFFD}">
      <dgm:prSet/>
      <dgm:spPr/>
      <dgm:t>
        <a:bodyPr/>
        <a:lstStyle/>
        <a:p>
          <a:endParaRPr lang="en-US"/>
        </a:p>
      </dgm:t>
    </dgm:pt>
    <dgm:pt modelId="{1646AACA-8ACA-4E4C-A66F-23F9B205D4EC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D8259FAE-195F-4778-ADFE-0401F268895D}" type="parTrans" cxnId="{5A6C0E7F-7852-4780-AA07-92C685F63B9E}">
      <dgm:prSet/>
      <dgm:spPr/>
      <dgm:t>
        <a:bodyPr/>
        <a:lstStyle/>
        <a:p>
          <a:endParaRPr lang="en-US"/>
        </a:p>
      </dgm:t>
    </dgm:pt>
    <dgm:pt modelId="{A3A0BABC-355B-46E7-9CF3-C60F501D0C5B}" type="sibTrans" cxnId="{5A6C0E7F-7852-4780-AA07-92C685F63B9E}">
      <dgm:prSet/>
      <dgm:spPr/>
      <dgm:t>
        <a:bodyPr/>
        <a:lstStyle/>
        <a:p>
          <a:endParaRPr lang="en-US"/>
        </a:p>
      </dgm:t>
    </dgm:pt>
    <dgm:pt modelId="{1B55303F-DDA0-42F9-9186-1D15B3496289}" type="pres">
      <dgm:prSet presAssocID="{FEACAFD7-E178-4CB7-BB6D-BD62DCA78BD4}" presName="Name0" presStyleCnt="0">
        <dgm:presLayoutVars>
          <dgm:chMax/>
          <dgm:chPref/>
          <dgm:dir/>
          <dgm:animLvl val="lvl"/>
        </dgm:presLayoutVars>
      </dgm:prSet>
      <dgm:spPr/>
    </dgm:pt>
    <dgm:pt modelId="{0215C275-5672-4F57-99E7-ED45211A1FAB}" type="pres">
      <dgm:prSet presAssocID="{79542960-A8E9-4DF8-B2C8-8BA4E73B8F92}" presName="composite" presStyleCnt="0"/>
      <dgm:spPr/>
    </dgm:pt>
    <dgm:pt modelId="{B184EBD4-24F4-4AD5-9269-43F28B1A5892}" type="pres">
      <dgm:prSet presAssocID="{79542960-A8E9-4DF8-B2C8-8BA4E73B8F9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7A0BAF7-D90A-416B-8760-B9157CEBE907}" type="pres">
      <dgm:prSet presAssocID="{79542960-A8E9-4DF8-B2C8-8BA4E73B8F9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295A7B1-E119-43AC-B6E8-D8B6D9D1BFFC}" type="pres">
      <dgm:prSet presAssocID="{79542960-A8E9-4DF8-B2C8-8BA4E73B8F92}" presName="BalanceSpacing" presStyleCnt="0"/>
      <dgm:spPr/>
    </dgm:pt>
    <dgm:pt modelId="{E9327B7E-419E-4750-815E-FF2B34179E8D}" type="pres">
      <dgm:prSet presAssocID="{79542960-A8E9-4DF8-B2C8-8BA4E73B8F92}" presName="BalanceSpacing1" presStyleCnt="0"/>
      <dgm:spPr/>
    </dgm:pt>
    <dgm:pt modelId="{DFE2D67C-3CCC-4DDA-9CDA-B96572F17735}" type="pres">
      <dgm:prSet presAssocID="{E015878E-95F6-400B-B166-E27383DBF5FB}" presName="Accent1Text" presStyleLbl="node1" presStyleIdx="1" presStyleCnt="6"/>
      <dgm:spPr/>
    </dgm:pt>
    <dgm:pt modelId="{DB7C21FB-9523-41CE-B341-BFD3A35E1D38}" type="pres">
      <dgm:prSet presAssocID="{E015878E-95F6-400B-B166-E27383DBF5FB}" presName="spaceBetweenRectangles" presStyleCnt="0"/>
      <dgm:spPr/>
    </dgm:pt>
    <dgm:pt modelId="{0C3EBC8C-9BBE-4C67-8E9D-7A20319F8285}" type="pres">
      <dgm:prSet presAssocID="{A78280AB-328F-486F-9C67-ACD0C7FCC2F0}" presName="composite" presStyleCnt="0"/>
      <dgm:spPr/>
    </dgm:pt>
    <dgm:pt modelId="{E454F832-9B29-440E-8E98-837CC4DEDAC1}" type="pres">
      <dgm:prSet presAssocID="{A78280AB-328F-486F-9C67-ACD0C7FCC2F0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613F40A6-B959-4C12-90FB-0668612529C4}" type="pres">
      <dgm:prSet presAssocID="{A78280AB-328F-486F-9C67-ACD0C7FCC2F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234557E-E321-47A0-A4CD-563D2F3CD3EB}" type="pres">
      <dgm:prSet presAssocID="{A78280AB-328F-486F-9C67-ACD0C7FCC2F0}" presName="BalanceSpacing" presStyleCnt="0"/>
      <dgm:spPr/>
    </dgm:pt>
    <dgm:pt modelId="{9F81938B-3561-49D0-BFFD-FD1276A81C1A}" type="pres">
      <dgm:prSet presAssocID="{A78280AB-328F-486F-9C67-ACD0C7FCC2F0}" presName="BalanceSpacing1" presStyleCnt="0"/>
      <dgm:spPr/>
    </dgm:pt>
    <dgm:pt modelId="{E45D90CE-946F-4F61-A3D1-8BB96155FDCD}" type="pres">
      <dgm:prSet presAssocID="{B9134240-9FD6-466F-B9EA-646A19C6D5FE}" presName="Accent1Text" presStyleLbl="node1" presStyleIdx="3" presStyleCnt="6"/>
      <dgm:spPr/>
    </dgm:pt>
    <dgm:pt modelId="{064965C6-5E41-498A-B3E5-23FBF9B1B2E6}" type="pres">
      <dgm:prSet presAssocID="{B9134240-9FD6-466F-B9EA-646A19C6D5FE}" presName="spaceBetweenRectangles" presStyleCnt="0"/>
      <dgm:spPr/>
    </dgm:pt>
    <dgm:pt modelId="{3869FBC6-D021-4F90-B815-0BEC1C7092C9}" type="pres">
      <dgm:prSet presAssocID="{AAB9D0C4-1188-4AB8-8073-0C10229FD7D9}" presName="composite" presStyleCnt="0"/>
      <dgm:spPr/>
    </dgm:pt>
    <dgm:pt modelId="{92280D2E-B7F8-4073-AF9C-5F27585AF10C}" type="pres">
      <dgm:prSet presAssocID="{AAB9D0C4-1188-4AB8-8073-0C10229FD7D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D58238D-BBD7-48D1-8DF9-D0A9B1260926}" type="pres">
      <dgm:prSet presAssocID="{AAB9D0C4-1188-4AB8-8073-0C10229FD7D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0E5ABB5-97F8-4C80-A867-592A07307CAD}" type="pres">
      <dgm:prSet presAssocID="{AAB9D0C4-1188-4AB8-8073-0C10229FD7D9}" presName="BalanceSpacing" presStyleCnt="0"/>
      <dgm:spPr/>
    </dgm:pt>
    <dgm:pt modelId="{32861E66-8E48-4ECE-8455-F4487058FC2D}" type="pres">
      <dgm:prSet presAssocID="{AAB9D0C4-1188-4AB8-8073-0C10229FD7D9}" presName="BalanceSpacing1" presStyleCnt="0"/>
      <dgm:spPr/>
    </dgm:pt>
    <dgm:pt modelId="{CCE08164-DC80-4ADF-912C-2C2CBB5E0DBA}" type="pres">
      <dgm:prSet presAssocID="{52989038-32DA-4CC1-A880-9C19F2333B8C}" presName="Accent1Text" presStyleLbl="node1" presStyleIdx="5" presStyleCnt="6"/>
      <dgm:spPr/>
    </dgm:pt>
  </dgm:ptLst>
  <dgm:cxnLst>
    <dgm:cxn modelId="{489E9C5F-AE77-496E-BBFA-1BF8E7D2DE77}" type="presOf" srcId="{E015878E-95F6-400B-B166-E27383DBF5FB}" destId="{DFE2D67C-3CCC-4DDA-9CDA-B96572F17735}" srcOrd="0" destOrd="0" presId="urn:microsoft.com/office/officeart/2008/layout/AlternatingHexagons"/>
    <dgm:cxn modelId="{8392544B-C4F8-475F-A83C-7CCCDFC3506A}" srcId="{FEACAFD7-E178-4CB7-BB6D-BD62DCA78BD4}" destId="{79542960-A8E9-4DF8-B2C8-8BA4E73B8F92}" srcOrd="0" destOrd="0" parTransId="{4B67A89A-BF2F-47DC-908B-BE4FC707B742}" sibTransId="{E015878E-95F6-400B-B166-E27383DBF5FB}"/>
    <dgm:cxn modelId="{1A4A304E-5C6C-4608-B8DE-3DD9A9A41B8F}" srcId="{A78280AB-328F-486F-9C67-ACD0C7FCC2F0}" destId="{EFB9FC6B-CBD1-45AA-9E93-182A4A49311E}" srcOrd="0" destOrd="0" parTransId="{DF1D238F-9A10-4C7F-BD56-78E41E96D629}" sibTransId="{528EA802-E568-454C-B0F0-23FB25DB489A}"/>
    <dgm:cxn modelId="{4DF50153-5E6B-4753-96F6-92E90298DFDE}" type="presOf" srcId="{A78280AB-328F-486F-9C67-ACD0C7FCC2F0}" destId="{E454F832-9B29-440E-8E98-837CC4DEDAC1}" srcOrd="0" destOrd="0" presId="urn:microsoft.com/office/officeart/2008/layout/AlternatingHexagons"/>
    <dgm:cxn modelId="{2A760956-1049-4F6B-955A-02F47721C8F6}" srcId="{FEACAFD7-E178-4CB7-BB6D-BD62DCA78BD4}" destId="{A78280AB-328F-486F-9C67-ACD0C7FCC2F0}" srcOrd="1" destOrd="0" parTransId="{F3DC6140-34E5-43A4-B205-4526942BA915}" sibTransId="{B9134240-9FD6-466F-B9EA-646A19C6D5FE}"/>
    <dgm:cxn modelId="{6DA2AE7E-C0CA-4C6D-8D96-1DFCD4F39B07}" type="presOf" srcId="{1646AACA-8ACA-4E4C-A66F-23F9B205D4EC}" destId="{6D58238D-BBD7-48D1-8DF9-D0A9B1260926}" srcOrd="0" destOrd="0" presId="urn:microsoft.com/office/officeart/2008/layout/AlternatingHexagons"/>
    <dgm:cxn modelId="{5A6C0E7F-7852-4780-AA07-92C685F63B9E}" srcId="{AAB9D0C4-1188-4AB8-8073-0C10229FD7D9}" destId="{1646AACA-8ACA-4E4C-A66F-23F9B205D4EC}" srcOrd="0" destOrd="0" parTransId="{D8259FAE-195F-4778-ADFE-0401F268895D}" sibTransId="{A3A0BABC-355B-46E7-9CF3-C60F501D0C5B}"/>
    <dgm:cxn modelId="{7F1EE482-4227-41AB-99E3-FBD60770D9A0}" type="presOf" srcId="{AAB9D0C4-1188-4AB8-8073-0C10229FD7D9}" destId="{92280D2E-B7F8-4073-AF9C-5F27585AF10C}" srcOrd="0" destOrd="0" presId="urn:microsoft.com/office/officeart/2008/layout/AlternatingHexagons"/>
    <dgm:cxn modelId="{B1B4078C-C63E-47C6-AD84-46EB33A51581}" type="presOf" srcId="{EFB9FC6B-CBD1-45AA-9E93-182A4A49311E}" destId="{613F40A6-B959-4C12-90FB-0668612529C4}" srcOrd="0" destOrd="0" presId="urn:microsoft.com/office/officeart/2008/layout/AlternatingHexagons"/>
    <dgm:cxn modelId="{3F93289C-D0A9-47D1-8161-308FC725FFFD}" srcId="{FEACAFD7-E178-4CB7-BB6D-BD62DCA78BD4}" destId="{AAB9D0C4-1188-4AB8-8073-0C10229FD7D9}" srcOrd="2" destOrd="0" parTransId="{80AA48BC-EE14-488C-B726-4B7479754B46}" sibTransId="{52989038-32DA-4CC1-A880-9C19F2333B8C}"/>
    <dgm:cxn modelId="{823EBAA8-CED5-4782-9B46-F766B9E84A39}" type="presOf" srcId="{4FDD4085-9222-4F94-A4DA-9553467FC3FC}" destId="{07A0BAF7-D90A-416B-8760-B9157CEBE907}" srcOrd="0" destOrd="0" presId="urn:microsoft.com/office/officeart/2008/layout/AlternatingHexagons"/>
    <dgm:cxn modelId="{07806EA9-0032-4489-B0CE-D70E91FF59AE}" type="presOf" srcId="{B9134240-9FD6-466F-B9EA-646A19C6D5FE}" destId="{E45D90CE-946F-4F61-A3D1-8BB96155FDCD}" srcOrd="0" destOrd="0" presId="urn:microsoft.com/office/officeart/2008/layout/AlternatingHexagons"/>
    <dgm:cxn modelId="{8B753DBE-7713-48EF-A9DF-F5AC5009E0A1}" type="presOf" srcId="{FEACAFD7-E178-4CB7-BB6D-BD62DCA78BD4}" destId="{1B55303F-DDA0-42F9-9186-1D15B3496289}" srcOrd="0" destOrd="0" presId="urn:microsoft.com/office/officeart/2008/layout/AlternatingHexagons"/>
    <dgm:cxn modelId="{7CFB3AC7-E7F7-4DA5-AC7C-C560E06CBE37}" type="presOf" srcId="{79542960-A8E9-4DF8-B2C8-8BA4E73B8F92}" destId="{B184EBD4-24F4-4AD5-9269-43F28B1A5892}" srcOrd="0" destOrd="0" presId="urn:microsoft.com/office/officeart/2008/layout/AlternatingHexagons"/>
    <dgm:cxn modelId="{4BB87CCB-08EF-46ED-AE07-52541B83F1CE}" type="presOf" srcId="{52989038-32DA-4CC1-A880-9C19F2333B8C}" destId="{CCE08164-DC80-4ADF-912C-2C2CBB5E0DBA}" srcOrd="0" destOrd="0" presId="urn:microsoft.com/office/officeart/2008/layout/AlternatingHexagons"/>
    <dgm:cxn modelId="{8AD750D6-F293-4988-A442-2E4DBFB8EFCB}" srcId="{79542960-A8E9-4DF8-B2C8-8BA4E73B8F92}" destId="{4FDD4085-9222-4F94-A4DA-9553467FC3FC}" srcOrd="0" destOrd="0" parTransId="{2C3A8E5E-43BA-462B-874F-AFE9139F7BC7}" sibTransId="{550EE505-B980-4A30-9B67-2A5DFE636ADB}"/>
    <dgm:cxn modelId="{E2490653-E2D3-456A-A5C1-E557CCA9A8A5}" type="presParOf" srcId="{1B55303F-DDA0-42F9-9186-1D15B3496289}" destId="{0215C275-5672-4F57-99E7-ED45211A1FAB}" srcOrd="0" destOrd="0" presId="urn:microsoft.com/office/officeart/2008/layout/AlternatingHexagons"/>
    <dgm:cxn modelId="{DACD83B1-23F1-4F16-A4E1-47DC8FC0BA8F}" type="presParOf" srcId="{0215C275-5672-4F57-99E7-ED45211A1FAB}" destId="{B184EBD4-24F4-4AD5-9269-43F28B1A5892}" srcOrd="0" destOrd="0" presId="urn:microsoft.com/office/officeart/2008/layout/AlternatingHexagons"/>
    <dgm:cxn modelId="{D5762EB9-67E9-48EB-B8C5-EABCF8235C27}" type="presParOf" srcId="{0215C275-5672-4F57-99E7-ED45211A1FAB}" destId="{07A0BAF7-D90A-416B-8760-B9157CEBE907}" srcOrd="1" destOrd="0" presId="urn:microsoft.com/office/officeart/2008/layout/AlternatingHexagons"/>
    <dgm:cxn modelId="{CFA4BC9E-A8EB-4C05-95D0-419E7DC8D1B5}" type="presParOf" srcId="{0215C275-5672-4F57-99E7-ED45211A1FAB}" destId="{4295A7B1-E119-43AC-B6E8-D8B6D9D1BFFC}" srcOrd="2" destOrd="0" presId="urn:microsoft.com/office/officeart/2008/layout/AlternatingHexagons"/>
    <dgm:cxn modelId="{D9DC42F0-1E0F-4240-AEFD-4B05DF25065F}" type="presParOf" srcId="{0215C275-5672-4F57-99E7-ED45211A1FAB}" destId="{E9327B7E-419E-4750-815E-FF2B34179E8D}" srcOrd="3" destOrd="0" presId="urn:microsoft.com/office/officeart/2008/layout/AlternatingHexagons"/>
    <dgm:cxn modelId="{EE46E77B-C8B8-4780-AF68-E5246FD34FAE}" type="presParOf" srcId="{0215C275-5672-4F57-99E7-ED45211A1FAB}" destId="{DFE2D67C-3CCC-4DDA-9CDA-B96572F17735}" srcOrd="4" destOrd="0" presId="urn:microsoft.com/office/officeart/2008/layout/AlternatingHexagons"/>
    <dgm:cxn modelId="{90291CD9-0B85-47A0-97C9-75FB55D1E702}" type="presParOf" srcId="{1B55303F-DDA0-42F9-9186-1D15B3496289}" destId="{DB7C21FB-9523-41CE-B341-BFD3A35E1D38}" srcOrd="1" destOrd="0" presId="urn:microsoft.com/office/officeart/2008/layout/AlternatingHexagons"/>
    <dgm:cxn modelId="{6ED804FA-35D2-4300-BF58-02DDFE37ADF7}" type="presParOf" srcId="{1B55303F-DDA0-42F9-9186-1D15B3496289}" destId="{0C3EBC8C-9BBE-4C67-8E9D-7A20319F8285}" srcOrd="2" destOrd="0" presId="urn:microsoft.com/office/officeart/2008/layout/AlternatingHexagons"/>
    <dgm:cxn modelId="{437CBB72-3DB0-43B9-91E4-E951C93478FF}" type="presParOf" srcId="{0C3EBC8C-9BBE-4C67-8E9D-7A20319F8285}" destId="{E454F832-9B29-440E-8E98-837CC4DEDAC1}" srcOrd="0" destOrd="0" presId="urn:microsoft.com/office/officeart/2008/layout/AlternatingHexagons"/>
    <dgm:cxn modelId="{D3FB3D9A-AD48-4C77-AED8-D42A5BF0468D}" type="presParOf" srcId="{0C3EBC8C-9BBE-4C67-8E9D-7A20319F8285}" destId="{613F40A6-B959-4C12-90FB-0668612529C4}" srcOrd="1" destOrd="0" presId="urn:microsoft.com/office/officeart/2008/layout/AlternatingHexagons"/>
    <dgm:cxn modelId="{9A6E598B-6385-4F1D-83E3-62B261A88175}" type="presParOf" srcId="{0C3EBC8C-9BBE-4C67-8E9D-7A20319F8285}" destId="{C234557E-E321-47A0-A4CD-563D2F3CD3EB}" srcOrd="2" destOrd="0" presId="urn:microsoft.com/office/officeart/2008/layout/AlternatingHexagons"/>
    <dgm:cxn modelId="{37517DEF-EEB2-409B-936A-284CED407ACC}" type="presParOf" srcId="{0C3EBC8C-9BBE-4C67-8E9D-7A20319F8285}" destId="{9F81938B-3561-49D0-BFFD-FD1276A81C1A}" srcOrd="3" destOrd="0" presId="urn:microsoft.com/office/officeart/2008/layout/AlternatingHexagons"/>
    <dgm:cxn modelId="{FD97E256-7133-4620-91BC-392E6195B4B4}" type="presParOf" srcId="{0C3EBC8C-9BBE-4C67-8E9D-7A20319F8285}" destId="{E45D90CE-946F-4F61-A3D1-8BB96155FDCD}" srcOrd="4" destOrd="0" presId="urn:microsoft.com/office/officeart/2008/layout/AlternatingHexagons"/>
    <dgm:cxn modelId="{9DD9E749-C30F-4C26-BE6C-946BDDD3396F}" type="presParOf" srcId="{1B55303F-DDA0-42F9-9186-1D15B3496289}" destId="{064965C6-5E41-498A-B3E5-23FBF9B1B2E6}" srcOrd="3" destOrd="0" presId="urn:microsoft.com/office/officeart/2008/layout/AlternatingHexagons"/>
    <dgm:cxn modelId="{01997DA7-4080-450F-A9A5-E7F30A0862A6}" type="presParOf" srcId="{1B55303F-DDA0-42F9-9186-1D15B3496289}" destId="{3869FBC6-D021-4F90-B815-0BEC1C7092C9}" srcOrd="4" destOrd="0" presId="urn:microsoft.com/office/officeart/2008/layout/AlternatingHexagons"/>
    <dgm:cxn modelId="{5A78DC00-67FD-4FB2-8A20-62FF6F0A4A1E}" type="presParOf" srcId="{3869FBC6-D021-4F90-B815-0BEC1C7092C9}" destId="{92280D2E-B7F8-4073-AF9C-5F27585AF10C}" srcOrd="0" destOrd="0" presId="urn:microsoft.com/office/officeart/2008/layout/AlternatingHexagons"/>
    <dgm:cxn modelId="{27C55483-9B49-4891-80B0-7FBC59955A5D}" type="presParOf" srcId="{3869FBC6-D021-4F90-B815-0BEC1C7092C9}" destId="{6D58238D-BBD7-48D1-8DF9-D0A9B1260926}" srcOrd="1" destOrd="0" presId="urn:microsoft.com/office/officeart/2008/layout/AlternatingHexagons"/>
    <dgm:cxn modelId="{4CB4FC63-E01F-4CE6-BB16-9C6F1F7CF0F5}" type="presParOf" srcId="{3869FBC6-D021-4F90-B815-0BEC1C7092C9}" destId="{E0E5ABB5-97F8-4C80-A867-592A07307CAD}" srcOrd="2" destOrd="0" presId="urn:microsoft.com/office/officeart/2008/layout/AlternatingHexagons"/>
    <dgm:cxn modelId="{34C129B0-017A-4664-B504-07C7E7FA1E34}" type="presParOf" srcId="{3869FBC6-D021-4F90-B815-0BEC1C7092C9}" destId="{32861E66-8E48-4ECE-8455-F4487058FC2D}" srcOrd="3" destOrd="0" presId="urn:microsoft.com/office/officeart/2008/layout/AlternatingHexagons"/>
    <dgm:cxn modelId="{329B7E0D-5AF4-4850-B2D6-7449EF6E1CE6}" type="presParOf" srcId="{3869FBC6-D021-4F90-B815-0BEC1C7092C9}" destId="{CCE08164-DC80-4ADF-912C-2C2CBB5E0D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CAFD7-E178-4CB7-BB6D-BD62DCA78BD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79542960-A8E9-4DF8-B2C8-8BA4E73B8F92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4B67A89A-BF2F-47DC-908B-BE4FC707B742}" type="parTrans" cxnId="{8392544B-C4F8-475F-A83C-7CCCDFC3506A}">
      <dgm:prSet/>
      <dgm:spPr/>
      <dgm:t>
        <a:bodyPr/>
        <a:lstStyle/>
        <a:p>
          <a:endParaRPr lang="en-US"/>
        </a:p>
      </dgm:t>
    </dgm:pt>
    <dgm:pt modelId="{E015878E-95F6-400B-B166-E27383DBF5FB}" type="sibTrans" cxnId="{8392544B-C4F8-475F-A83C-7CCCDFC3506A}">
      <dgm:prSet/>
      <dgm:spPr/>
      <dgm:t>
        <a:bodyPr/>
        <a:lstStyle/>
        <a:p>
          <a:endParaRPr lang="en-US"/>
        </a:p>
      </dgm:t>
    </dgm:pt>
    <dgm:pt modelId="{A78280AB-328F-486F-9C67-ACD0C7FCC2F0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F3DC6140-34E5-43A4-B205-4526942BA915}" type="parTrans" cxnId="{2A760956-1049-4F6B-955A-02F47721C8F6}">
      <dgm:prSet/>
      <dgm:spPr/>
      <dgm:t>
        <a:bodyPr/>
        <a:lstStyle/>
        <a:p>
          <a:endParaRPr lang="en-US"/>
        </a:p>
      </dgm:t>
    </dgm:pt>
    <dgm:pt modelId="{B9134240-9FD6-466F-B9EA-646A19C6D5FE}" type="sibTrans" cxnId="{2A760956-1049-4F6B-955A-02F47721C8F6}">
      <dgm:prSet/>
      <dgm:spPr/>
      <dgm:t>
        <a:bodyPr/>
        <a:lstStyle/>
        <a:p>
          <a:endParaRPr lang="en-US"/>
        </a:p>
      </dgm:t>
    </dgm:pt>
    <dgm:pt modelId="{EFB9FC6B-CBD1-45AA-9E93-182A4A49311E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DF1D238F-9A10-4C7F-BD56-78E41E96D629}" type="parTrans" cxnId="{1A4A304E-5C6C-4608-B8DE-3DD9A9A41B8F}">
      <dgm:prSet/>
      <dgm:spPr/>
      <dgm:t>
        <a:bodyPr/>
        <a:lstStyle/>
        <a:p>
          <a:endParaRPr lang="en-US"/>
        </a:p>
      </dgm:t>
    </dgm:pt>
    <dgm:pt modelId="{528EA802-E568-454C-B0F0-23FB25DB489A}" type="sibTrans" cxnId="{1A4A304E-5C6C-4608-B8DE-3DD9A9A41B8F}">
      <dgm:prSet/>
      <dgm:spPr/>
      <dgm:t>
        <a:bodyPr/>
        <a:lstStyle/>
        <a:p>
          <a:endParaRPr lang="en-US"/>
        </a:p>
      </dgm:t>
    </dgm:pt>
    <dgm:pt modelId="{AAB9D0C4-1188-4AB8-8073-0C10229FD7D9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80AA48BC-EE14-488C-B726-4B7479754B46}" type="parTrans" cxnId="{3F93289C-D0A9-47D1-8161-308FC725FFFD}">
      <dgm:prSet/>
      <dgm:spPr/>
      <dgm:t>
        <a:bodyPr/>
        <a:lstStyle/>
        <a:p>
          <a:endParaRPr lang="en-US"/>
        </a:p>
      </dgm:t>
    </dgm:pt>
    <dgm:pt modelId="{52989038-32DA-4CC1-A880-9C19F2333B8C}" type="sibTrans" cxnId="{3F93289C-D0A9-47D1-8161-308FC725FFFD}">
      <dgm:prSet/>
      <dgm:spPr/>
      <dgm:t>
        <a:bodyPr/>
        <a:lstStyle/>
        <a:p>
          <a:endParaRPr lang="en-US"/>
        </a:p>
      </dgm:t>
    </dgm:pt>
    <dgm:pt modelId="{1646AACA-8ACA-4E4C-A66F-23F9B205D4EC}">
      <dgm:prSet phldrT="[Text]"/>
      <dgm:spPr/>
      <dgm:t>
        <a:bodyPr/>
        <a:lstStyle/>
        <a:p>
          <a:r>
            <a:rPr lang="en-US" dirty="0"/>
            <a:t>Name</a:t>
          </a:r>
        </a:p>
      </dgm:t>
    </dgm:pt>
    <dgm:pt modelId="{D8259FAE-195F-4778-ADFE-0401F268895D}" type="parTrans" cxnId="{5A6C0E7F-7852-4780-AA07-92C685F63B9E}">
      <dgm:prSet/>
      <dgm:spPr/>
      <dgm:t>
        <a:bodyPr/>
        <a:lstStyle/>
        <a:p>
          <a:endParaRPr lang="en-US"/>
        </a:p>
      </dgm:t>
    </dgm:pt>
    <dgm:pt modelId="{A3A0BABC-355B-46E7-9CF3-C60F501D0C5B}" type="sibTrans" cxnId="{5A6C0E7F-7852-4780-AA07-92C685F63B9E}">
      <dgm:prSet/>
      <dgm:spPr/>
      <dgm:t>
        <a:bodyPr/>
        <a:lstStyle/>
        <a:p>
          <a:endParaRPr lang="en-US"/>
        </a:p>
      </dgm:t>
    </dgm:pt>
    <dgm:pt modelId="{1B55303F-DDA0-42F9-9186-1D15B3496289}" type="pres">
      <dgm:prSet presAssocID="{FEACAFD7-E178-4CB7-BB6D-BD62DCA78BD4}" presName="Name0" presStyleCnt="0">
        <dgm:presLayoutVars>
          <dgm:chMax/>
          <dgm:chPref/>
          <dgm:dir/>
          <dgm:animLvl val="lvl"/>
        </dgm:presLayoutVars>
      </dgm:prSet>
      <dgm:spPr/>
    </dgm:pt>
    <dgm:pt modelId="{0215C275-5672-4F57-99E7-ED45211A1FAB}" type="pres">
      <dgm:prSet presAssocID="{79542960-A8E9-4DF8-B2C8-8BA4E73B8F92}" presName="composite" presStyleCnt="0"/>
      <dgm:spPr/>
    </dgm:pt>
    <dgm:pt modelId="{B184EBD4-24F4-4AD5-9269-43F28B1A5892}" type="pres">
      <dgm:prSet presAssocID="{79542960-A8E9-4DF8-B2C8-8BA4E73B8F9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7A0BAF7-D90A-416B-8760-B9157CEBE907}" type="pres">
      <dgm:prSet presAssocID="{79542960-A8E9-4DF8-B2C8-8BA4E73B8F9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295A7B1-E119-43AC-B6E8-D8B6D9D1BFFC}" type="pres">
      <dgm:prSet presAssocID="{79542960-A8E9-4DF8-B2C8-8BA4E73B8F92}" presName="BalanceSpacing" presStyleCnt="0"/>
      <dgm:spPr/>
    </dgm:pt>
    <dgm:pt modelId="{E9327B7E-419E-4750-815E-FF2B34179E8D}" type="pres">
      <dgm:prSet presAssocID="{79542960-A8E9-4DF8-B2C8-8BA4E73B8F92}" presName="BalanceSpacing1" presStyleCnt="0"/>
      <dgm:spPr/>
    </dgm:pt>
    <dgm:pt modelId="{DFE2D67C-3CCC-4DDA-9CDA-B96572F17735}" type="pres">
      <dgm:prSet presAssocID="{E015878E-95F6-400B-B166-E27383DBF5FB}" presName="Accent1Text" presStyleLbl="node1" presStyleIdx="1" presStyleCnt="6"/>
      <dgm:spPr/>
    </dgm:pt>
    <dgm:pt modelId="{DB7C21FB-9523-41CE-B341-BFD3A35E1D38}" type="pres">
      <dgm:prSet presAssocID="{E015878E-95F6-400B-B166-E27383DBF5FB}" presName="spaceBetweenRectangles" presStyleCnt="0"/>
      <dgm:spPr/>
    </dgm:pt>
    <dgm:pt modelId="{0C3EBC8C-9BBE-4C67-8E9D-7A20319F8285}" type="pres">
      <dgm:prSet presAssocID="{A78280AB-328F-486F-9C67-ACD0C7FCC2F0}" presName="composite" presStyleCnt="0"/>
      <dgm:spPr/>
    </dgm:pt>
    <dgm:pt modelId="{E454F832-9B29-440E-8E98-837CC4DEDAC1}" type="pres">
      <dgm:prSet presAssocID="{A78280AB-328F-486F-9C67-ACD0C7FCC2F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13F40A6-B959-4C12-90FB-0668612529C4}" type="pres">
      <dgm:prSet presAssocID="{A78280AB-328F-486F-9C67-ACD0C7FCC2F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234557E-E321-47A0-A4CD-563D2F3CD3EB}" type="pres">
      <dgm:prSet presAssocID="{A78280AB-328F-486F-9C67-ACD0C7FCC2F0}" presName="BalanceSpacing" presStyleCnt="0"/>
      <dgm:spPr/>
    </dgm:pt>
    <dgm:pt modelId="{9F81938B-3561-49D0-BFFD-FD1276A81C1A}" type="pres">
      <dgm:prSet presAssocID="{A78280AB-328F-486F-9C67-ACD0C7FCC2F0}" presName="BalanceSpacing1" presStyleCnt="0"/>
      <dgm:spPr/>
    </dgm:pt>
    <dgm:pt modelId="{E45D90CE-946F-4F61-A3D1-8BB96155FDCD}" type="pres">
      <dgm:prSet presAssocID="{B9134240-9FD6-466F-B9EA-646A19C6D5FE}" presName="Accent1Text" presStyleLbl="node1" presStyleIdx="3" presStyleCnt="6"/>
      <dgm:spPr/>
    </dgm:pt>
    <dgm:pt modelId="{064965C6-5E41-498A-B3E5-23FBF9B1B2E6}" type="pres">
      <dgm:prSet presAssocID="{B9134240-9FD6-466F-B9EA-646A19C6D5FE}" presName="spaceBetweenRectangles" presStyleCnt="0"/>
      <dgm:spPr/>
    </dgm:pt>
    <dgm:pt modelId="{3869FBC6-D021-4F90-B815-0BEC1C7092C9}" type="pres">
      <dgm:prSet presAssocID="{AAB9D0C4-1188-4AB8-8073-0C10229FD7D9}" presName="composite" presStyleCnt="0"/>
      <dgm:spPr/>
    </dgm:pt>
    <dgm:pt modelId="{92280D2E-B7F8-4073-AF9C-5F27585AF10C}" type="pres">
      <dgm:prSet presAssocID="{AAB9D0C4-1188-4AB8-8073-0C10229FD7D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D58238D-BBD7-48D1-8DF9-D0A9B1260926}" type="pres">
      <dgm:prSet presAssocID="{AAB9D0C4-1188-4AB8-8073-0C10229FD7D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0E5ABB5-97F8-4C80-A867-592A07307CAD}" type="pres">
      <dgm:prSet presAssocID="{AAB9D0C4-1188-4AB8-8073-0C10229FD7D9}" presName="BalanceSpacing" presStyleCnt="0"/>
      <dgm:spPr/>
    </dgm:pt>
    <dgm:pt modelId="{32861E66-8E48-4ECE-8455-F4487058FC2D}" type="pres">
      <dgm:prSet presAssocID="{AAB9D0C4-1188-4AB8-8073-0C10229FD7D9}" presName="BalanceSpacing1" presStyleCnt="0"/>
      <dgm:spPr/>
    </dgm:pt>
    <dgm:pt modelId="{CCE08164-DC80-4ADF-912C-2C2CBB5E0DBA}" type="pres">
      <dgm:prSet presAssocID="{52989038-32DA-4CC1-A880-9C19F2333B8C}" presName="Accent1Text" presStyleLbl="node1" presStyleIdx="5" presStyleCnt="6"/>
      <dgm:spPr/>
    </dgm:pt>
  </dgm:ptLst>
  <dgm:cxnLst>
    <dgm:cxn modelId="{489E9C5F-AE77-496E-BBFA-1BF8E7D2DE77}" type="presOf" srcId="{E015878E-95F6-400B-B166-E27383DBF5FB}" destId="{DFE2D67C-3CCC-4DDA-9CDA-B96572F17735}" srcOrd="0" destOrd="0" presId="urn:microsoft.com/office/officeart/2008/layout/AlternatingHexagons"/>
    <dgm:cxn modelId="{8392544B-C4F8-475F-A83C-7CCCDFC3506A}" srcId="{FEACAFD7-E178-4CB7-BB6D-BD62DCA78BD4}" destId="{79542960-A8E9-4DF8-B2C8-8BA4E73B8F92}" srcOrd="0" destOrd="0" parTransId="{4B67A89A-BF2F-47DC-908B-BE4FC707B742}" sibTransId="{E015878E-95F6-400B-B166-E27383DBF5FB}"/>
    <dgm:cxn modelId="{1A4A304E-5C6C-4608-B8DE-3DD9A9A41B8F}" srcId="{A78280AB-328F-486F-9C67-ACD0C7FCC2F0}" destId="{EFB9FC6B-CBD1-45AA-9E93-182A4A49311E}" srcOrd="0" destOrd="0" parTransId="{DF1D238F-9A10-4C7F-BD56-78E41E96D629}" sibTransId="{528EA802-E568-454C-B0F0-23FB25DB489A}"/>
    <dgm:cxn modelId="{4DF50153-5E6B-4753-96F6-92E90298DFDE}" type="presOf" srcId="{A78280AB-328F-486F-9C67-ACD0C7FCC2F0}" destId="{E454F832-9B29-440E-8E98-837CC4DEDAC1}" srcOrd="0" destOrd="0" presId="urn:microsoft.com/office/officeart/2008/layout/AlternatingHexagons"/>
    <dgm:cxn modelId="{2A760956-1049-4F6B-955A-02F47721C8F6}" srcId="{FEACAFD7-E178-4CB7-BB6D-BD62DCA78BD4}" destId="{A78280AB-328F-486F-9C67-ACD0C7FCC2F0}" srcOrd="1" destOrd="0" parTransId="{F3DC6140-34E5-43A4-B205-4526942BA915}" sibTransId="{B9134240-9FD6-466F-B9EA-646A19C6D5FE}"/>
    <dgm:cxn modelId="{6DA2AE7E-C0CA-4C6D-8D96-1DFCD4F39B07}" type="presOf" srcId="{1646AACA-8ACA-4E4C-A66F-23F9B205D4EC}" destId="{6D58238D-BBD7-48D1-8DF9-D0A9B1260926}" srcOrd="0" destOrd="0" presId="urn:microsoft.com/office/officeart/2008/layout/AlternatingHexagons"/>
    <dgm:cxn modelId="{5A6C0E7F-7852-4780-AA07-92C685F63B9E}" srcId="{AAB9D0C4-1188-4AB8-8073-0C10229FD7D9}" destId="{1646AACA-8ACA-4E4C-A66F-23F9B205D4EC}" srcOrd="0" destOrd="0" parTransId="{D8259FAE-195F-4778-ADFE-0401F268895D}" sibTransId="{A3A0BABC-355B-46E7-9CF3-C60F501D0C5B}"/>
    <dgm:cxn modelId="{7F1EE482-4227-41AB-99E3-FBD60770D9A0}" type="presOf" srcId="{AAB9D0C4-1188-4AB8-8073-0C10229FD7D9}" destId="{92280D2E-B7F8-4073-AF9C-5F27585AF10C}" srcOrd="0" destOrd="0" presId="urn:microsoft.com/office/officeart/2008/layout/AlternatingHexagons"/>
    <dgm:cxn modelId="{B1B4078C-C63E-47C6-AD84-46EB33A51581}" type="presOf" srcId="{EFB9FC6B-CBD1-45AA-9E93-182A4A49311E}" destId="{613F40A6-B959-4C12-90FB-0668612529C4}" srcOrd="0" destOrd="0" presId="urn:microsoft.com/office/officeart/2008/layout/AlternatingHexagons"/>
    <dgm:cxn modelId="{3F93289C-D0A9-47D1-8161-308FC725FFFD}" srcId="{FEACAFD7-E178-4CB7-BB6D-BD62DCA78BD4}" destId="{AAB9D0C4-1188-4AB8-8073-0C10229FD7D9}" srcOrd="2" destOrd="0" parTransId="{80AA48BC-EE14-488C-B726-4B7479754B46}" sibTransId="{52989038-32DA-4CC1-A880-9C19F2333B8C}"/>
    <dgm:cxn modelId="{07806EA9-0032-4489-B0CE-D70E91FF59AE}" type="presOf" srcId="{B9134240-9FD6-466F-B9EA-646A19C6D5FE}" destId="{E45D90CE-946F-4F61-A3D1-8BB96155FDCD}" srcOrd="0" destOrd="0" presId="urn:microsoft.com/office/officeart/2008/layout/AlternatingHexagons"/>
    <dgm:cxn modelId="{8B753DBE-7713-48EF-A9DF-F5AC5009E0A1}" type="presOf" srcId="{FEACAFD7-E178-4CB7-BB6D-BD62DCA78BD4}" destId="{1B55303F-DDA0-42F9-9186-1D15B3496289}" srcOrd="0" destOrd="0" presId="urn:microsoft.com/office/officeart/2008/layout/AlternatingHexagons"/>
    <dgm:cxn modelId="{7CFB3AC7-E7F7-4DA5-AC7C-C560E06CBE37}" type="presOf" srcId="{79542960-A8E9-4DF8-B2C8-8BA4E73B8F92}" destId="{B184EBD4-24F4-4AD5-9269-43F28B1A5892}" srcOrd="0" destOrd="0" presId="urn:microsoft.com/office/officeart/2008/layout/AlternatingHexagons"/>
    <dgm:cxn modelId="{4BB87CCB-08EF-46ED-AE07-52541B83F1CE}" type="presOf" srcId="{52989038-32DA-4CC1-A880-9C19F2333B8C}" destId="{CCE08164-DC80-4ADF-912C-2C2CBB5E0DBA}" srcOrd="0" destOrd="0" presId="urn:microsoft.com/office/officeart/2008/layout/AlternatingHexagons"/>
    <dgm:cxn modelId="{E2490653-E2D3-456A-A5C1-E557CCA9A8A5}" type="presParOf" srcId="{1B55303F-DDA0-42F9-9186-1D15B3496289}" destId="{0215C275-5672-4F57-99E7-ED45211A1FAB}" srcOrd="0" destOrd="0" presId="urn:microsoft.com/office/officeart/2008/layout/AlternatingHexagons"/>
    <dgm:cxn modelId="{DACD83B1-23F1-4F16-A4E1-47DC8FC0BA8F}" type="presParOf" srcId="{0215C275-5672-4F57-99E7-ED45211A1FAB}" destId="{B184EBD4-24F4-4AD5-9269-43F28B1A5892}" srcOrd="0" destOrd="0" presId="urn:microsoft.com/office/officeart/2008/layout/AlternatingHexagons"/>
    <dgm:cxn modelId="{D5762EB9-67E9-48EB-B8C5-EABCF8235C27}" type="presParOf" srcId="{0215C275-5672-4F57-99E7-ED45211A1FAB}" destId="{07A0BAF7-D90A-416B-8760-B9157CEBE907}" srcOrd="1" destOrd="0" presId="urn:microsoft.com/office/officeart/2008/layout/AlternatingHexagons"/>
    <dgm:cxn modelId="{CFA4BC9E-A8EB-4C05-95D0-419E7DC8D1B5}" type="presParOf" srcId="{0215C275-5672-4F57-99E7-ED45211A1FAB}" destId="{4295A7B1-E119-43AC-B6E8-D8B6D9D1BFFC}" srcOrd="2" destOrd="0" presId="urn:microsoft.com/office/officeart/2008/layout/AlternatingHexagons"/>
    <dgm:cxn modelId="{D9DC42F0-1E0F-4240-AEFD-4B05DF25065F}" type="presParOf" srcId="{0215C275-5672-4F57-99E7-ED45211A1FAB}" destId="{E9327B7E-419E-4750-815E-FF2B34179E8D}" srcOrd="3" destOrd="0" presId="urn:microsoft.com/office/officeart/2008/layout/AlternatingHexagons"/>
    <dgm:cxn modelId="{EE46E77B-C8B8-4780-AF68-E5246FD34FAE}" type="presParOf" srcId="{0215C275-5672-4F57-99E7-ED45211A1FAB}" destId="{DFE2D67C-3CCC-4DDA-9CDA-B96572F17735}" srcOrd="4" destOrd="0" presId="urn:microsoft.com/office/officeart/2008/layout/AlternatingHexagons"/>
    <dgm:cxn modelId="{90291CD9-0B85-47A0-97C9-75FB55D1E702}" type="presParOf" srcId="{1B55303F-DDA0-42F9-9186-1D15B3496289}" destId="{DB7C21FB-9523-41CE-B341-BFD3A35E1D38}" srcOrd="1" destOrd="0" presId="urn:microsoft.com/office/officeart/2008/layout/AlternatingHexagons"/>
    <dgm:cxn modelId="{6ED804FA-35D2-4300-BF58-02DDFE37ADF7}" type="presParOf" srcId="{1B55303F-DDA0-42F9-9186-1D15B3496289}" destId="{0C3EBC8C-9BBE-4C67-8E9D-7A20319F8285}" srcOrd="2" destOrd="0" presId="urn:microsoft.com/office/officeart/2008/layout/AlternatingHexagons"/>
    <dgm:cxn modelId="{437CBB72-3DB0-43B9-91E4-E951C93478FF}" type="presParOf" srcId="{0C3EBC8C-9BBE-4C67-8E9D-7A20319F8285}" destId="{E454F832-9B29-440E-8E98-837CC4DEDAC1}" srcOrd="0" destOrd="0" presId="urn:microsoft.com/office/officeart/2008/layout/AlternatingHexagons"/>
    <dgm:cxn modelId="{D3FB3D9A-AD48-4C77-AED8-D42A5BF0468D}" type="presParOf" srcId="{0C3EBC8C-9BBE-4C67-8E9D-7A20319F8285}" destId="{613F40A6-B959-4C12-90FB-0668612529C4}" srcOrd="1" destOrd="0" presId="urn:microsoft.com/office/officeart/2008/layout/AlternatingHexagons"/>
    <dgm:cxn modelId="{9A6E598B-6385-4F1D-83E3-62B261A88175}" type="presParOf" srcId="{0C3EBC8C-9BBE-4C67-8E9D-7A20319F8285}" destId="{C234557E-E321-47A0-A4CD-563D2F3CD3EB}" srcOrd="2" destOrd="0" presId="urn:microsoft.com/office/officeart/2008/layout/AlternatingHexagons"/>
    <dgm:cxn modelId="{37517DEF-EEB2-409B-936A-284CED407ACC}" type="presParOf" srcId="{0C3EBC8C-9BBE-4C67-8E9D-7A20319F8285}" destId="{9F81938B-3561-49D0-BFFD-FD1276A81C1A}" srcOrd="3" destOrd="0" presId="urn:microsoft.com/office/officeart/2008/layout/AlternatingHexagons"/>
    <dgm:cxn modelId="{FD97E256-7133-4620-91BC-392E6195B4B4}" type="presParOf" srcId="{0C3EBC8C-9BBE-4C67-8E9D-7A20319F8285}" destId="{E45D90CE-946F-4F61-A3D1-8BB96155FDCD}" srcOrd="4" destOrd="0" presId="urn:microsoft.com/office/officeart/2008/layout/AlternatingHexagons"/>
    <dgm:cxn modelId="{9DD9E749-C30F-4C26-BE6C-946BDDD3396F}" type="presParOf" srcId="{1B55303F-DDA0-42F9-9186-1D15B3496289}" destId="{064965C6-5E41-498A-B3E5-23FBF9B1B2E6}" srcOrd="3" destOrd="0" presId="urn:microsoft.com/office/officeart/2008/layout/AlternatingHexagons"/>
    <dgm:cxn modelId="{01997DA7-4080-450F-A9A5-E7F30A0862A6}" type="presParOf" srcId="{1B55303F-DDA0-42F9-9186-1D15B3496289}" destId="{3869FBC6-D021-4F90-B815-0BEC1C7092C9}" srcOrd="4" destOrd="0" presId="urn:microsoft.com/office/officeart/2008/layout/AlternatingHexagons"/>
    <dgm:cxn modelId="{5A78DC00-67FD-4FB2-8A20-62FF6F0A4A1E}" type="presParOf" srcId="{3869FBC6-D021-4F90-B815-0BEC1C7092C9}" destId="{92280D2E-B7F8-4073-AF9C-5F27585AF10C}" srcOrd="0" destOrd="0" presId="urn:microsoft.com/office/officeart/2008/layout/AlternatingHexagons"/>
    <dgm:cxn modelId="{27C55483-9B49-4891-80B0-7FBC59955A5D}" type="presParOf" srcId="{3869FBC6-D021-4F90-B815-0BEC1C7092C9}" destId="{6D58238D-BBD7-48D1-8DF9-D0A9B1260926}" srcOrd="1" destOrd="0" presId="urn:microsoft.com/office/officeart/2008/layout/AlternatingHexagons"/>
    <dgm:cxn modelId="{4CB4FC63-E01F-4CE6-BB16-9C6F1F7CF0F5}" type="presParOf" srcId="{3869FBC6-D021-4F90-B815-0BEC1C7092C9}" destId="{E0E5ABB5-97F8-4C80-A867-592A07307CAD}" srcOrd="2" destOrd="0" presId="urn:microsoft.com/office/officeart/2008/layout/AlternatingHexagons"/>
    <dgm:cxn modelId="{34C129B0-017A-4664-B504-07C7E7FA1E34}" type="presParOf" srcId="{3869FBC6-D021-4F90-B815-0BEC1C7092C9}" destId="{32861E66-8E48-4ECE-8455-F4487058FC2D}" srcOrd="3" destOrd="0" presId="urn:microsoft.com/office/officeart/2008/layout/AlternatingHexagons"/>
    <dgm:cxn modelId="{329B7E0D-5AF4-4850-B2D6-7449EF6E1CE6}" type="presParOf" srcId="{3869FBC6-D021-4F90-B815-0BEC1C7092C9}" destId="{CCE08164-DC80-4ADF-912C-2C2CBB5E0DB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EBD4-24F4-4AD5-9269-43F28B1A5892}">
      <dsp:nvSpPr>
        <dsp:cNvPr id="0" name=""/>
        <dsp:cNvSpPr/>
      </dsp:nvSpPr>
      <dsp:spPr>
        <a:xfrm rot="5400000">
          <a:off x="2265036" y="80434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2512432" y="192472"/>
        <a:ext cx="738644" cy="849015"/>
      </dsp:txXfrm>
    </dsp:sp>
    <dsp:sp modelId="{07A0BAF7-D90A-416B-8760-B9157CEBE907}">
      <dsp:nvSpPr>
        <dsp:cNvPr id="0" name=""/>
        <dsp:cNvSpPr/>
      </dsp:nvSpPr>
      <dsp:spPr>
        <a:xfrm>
          <a:off x="3450863" y="246948"/>
          <a:ext cx="1376515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>
        <a:off x="3450863" y="246948"/>
        <a:ext cx="1376515" cy="740062"/>
      </dsp:txXfrm>
    </dsp:sp>
    <dsp:sp modelId="{DFE2D67C-3CCC-4DDA-9CDA-B96572F17735}">
      <dsp:nvSpPr>
        <dsp:cNvPr id="0" name=""/>
        <dsp:cNvSpPr/>
      </dsp:nvSpPr>
      <dsp:spPr>
        <a:xfrm rot="5400000">
          <a:off x="1106098" y="80434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1083"/>
            <a:satOff val="-8170"/>
            <a:lumOff val="79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53494" y="192472"/>
        <a:ext cx="738644" cy="849015"/>
      </dsp:txXfrm>
    </dsp:sp>
    <dsp:sp modelId="{E454F832-9B29-440E-8E98-837CC4DEDAC1}">
      <dsp:nvSpPr>
        <dsp:cNvPr id="0" name=""/>
        <dsp:cNvSpPr/>
      </dsp:nvSpPr>
      <dsp:spPr>
        <a:xfrm rot="5400000">
          <a:off x="1683347" y="1127376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42166"/>
            <a:satOff val="-16340"/>
            <a:lumOff val="15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1930743" y="1239414"/>
        <a:ext cx="738644" cy="849015"/>
      </dsp:txXfrm>
    </dsp:sp>
    <dsp:sp modelId="{613F40A6-B959-4C12-90FB-0668612529C4}">
      <dsp:nvSpPr>
        <dsp:cNvPr id="0" name=""/>
        <dsp:cNvSpPr/>
      </dsp:nvSpPr>
      <dsp:spPr>
        <a:xfrm>
          <a:off x="387005" y="1293890"/>
          <a:ext cx="1332112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>
        <a:off x="387005" y="1293890"/>
        <a:ext cx="1332112" cy="740062"/>
      </dsp:txXfrm>
    </dsp:sp>
    <dsp:sp modelId="{E45D90CE-946F-4F61-A3D1-8BB96155FDCD}">
      <dsp:nvSpPr>
        <dsp:cNvPr id="0" name=""/>
        <dsp:cNvSpPr/>
      </dsp:nvSpPr>
      <dsp:spPr>
        <a:xfrm rot="5400000">
          <a:off x="2842285" y="1127376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3248"/>
            <a:satOff val="-24510"/>
            <a:lumOff val="237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089681" y="1239414"/>
        <a:ext cx="738644" cy="849015"/>
      </dsp:txXfrm>
    </dsp:sp>
    <dsp:sp modelId="{92280D2E-B7F8-4073-AF9C-5F27585AF10C}">
      <dsp:nvSpPr>
        <dsp:cNvPr id="0" name=""/>
        <dsp:cNvSpPr/>
      </dsp:nvSpPr>
      <dsp:spPr>
        <a:xfrm rot="5400000">
          <a:off x="2265036" y="2174317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84331"/>
            <a:satOff val="-32680"/>
            <a:lumOff val="3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2512432" y="2286355"/>
        <a:ext cx="738644" cy="849015"/>
      </dsp:txXfrm>
    </dsp:sp>
    <dsp:sp modelId="{6D58238D-BBD7-48D1-8DF9-D0A9B1260926}">
      <dsp:nvSpPr>
        <dsp:cNvPr id="0" name=""/>
        <dsp:cNvSpPr/>
      </dsp:nvSpPr>
      <dsp:spPr>
        <a:xfrm>
          <a:off x="3450863" y="2340831"/>
          <a:ext cx="1376515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>
        <a:off x="3450863" y="2340831"/>
        <a:ext cx="1376515" cy="740062"/>
      </dsp:txXfrm>
    </dsp:sp>
    <dsp:sp modelId="{CCE08164-DC80-4ADF-912C-2C2CBB5E0DBA}">
      <dsp:nvSpPr>
        <dsp:cNvPr id="0" name=""/>
        <dsp:cNvSpPr/>
      </dsp:nvSpPr>
      <dsp:spPr>
        <a:xfrm rot="5400000">
          <a:off x="1106098" y="2174317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05414"/>
            <a:satOff val="-40850"/>
            <a:lumOff val="396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53494" y="2286355"/>
        <a:ext cx="738644" cy="849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EBD4-24F4-4AD5-9269-43F28B1A5892}">
      <dsp:nvSpPr>
        <dsp:cNvPr id="0" name=""/>
        <dsp:cNvSpPr/>
      </dsp:nvSpPr>
      <dsp:spPr>
        <a:xfrm rot="5400000">
          <a:off x="2265036" y="80434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2512432" y="192472"/>
        <a:ext cx="738644" cy="849015"/>
      </dsp:txXfrm>
    </dsp:sp>
    <dsp:sp modelId="{07A0BAF7-D90A-416B-8760-B9157CEBE907}">
      <dsp:nvSpPr>
        <dsp:cNvPr id="0" name=""/>
        <dsp:cNvSpPr/>
      </dsp:nvSpPr>
      <dsp:spPr>
        <a:xfrm>
          <a:off x="3450863" y="246948"/>
          <a:ext cx="1376515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2D67C-3CCC-4DDA-9CDA-B96572F17735}">
      <dsp:nvSpPr>
        <dsp:cNvPr id="0" name=""/>
        <dsp:cNvSpPr/>
      </dsp:nvSpPr>
      <dsp:spPr>
        <a:xfrm rot="5400000">
          <a:off x="1106098" y="80434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1083"/>
            <a:satOff val="-8170"/>
            <a:lumOff val="79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53494" y="192472"/>
        <a:ext cx="738644" cy="849015"/>
      </dsp:txXfrm>
    </dsp:sp>
    <dsp:sp modelId="{E454F832-9B29-440E-8E98-837CC4DEDAC1}">
      <dsp:nvSpPr>
        <dsp:cNvPr id="0" name=""/>
        <dsp:cNvSpPr/>
      </dsp:nvSpPr>
      <dsp:spPr>
        <a:xfrm rot="5400000">
          <a:off x="1683347" y="1127376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42166"/>
            <a:satOff val="-16340"/>
            <a:lumOff val="15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1930743" y="1239414"/>
        <a:ext cx="738644" cy="849015"/>
      </dsp:txXfrm>
    </dsp:sp>
    <dsp:sp modelId="{613F40A6-B959-4C12-90FB-0668612529C4}">
      <dsp:nvSpPr>
        <dsp:cNvPr id="0" name=""/>
        <dsp:cNvSpPr/>
      </dsp:nvSpPr>
      <dsp:spPr>
        <a:xfrm>
          <a:off x="387005" y="1293890"/>
          <a:ext cx="1332112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>
        <a:off x="387005" y="1293890"/>
        <a:ext cx="1332112" cy="740062"/>
      </dsp:txXfrm>
    </dsp:sp>
    <dsp:sp modelId="{E45D90CE-946F-4F61-A3D1-8BB96155FDCD}">
      <dsp:nvSpPr>
        <dsp:cNvPr id="0" name=""/>
        <dsp:cNvSpPr/>
      </dsp:nvSpPr>
      <dsp:spPr>
        <a:xfrm rot="5400000">
          <a:off x="2842285" y="1127376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3248"/>
            <a:satOff val="-24510"/>
            <a:lumOff val="237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089681" y="1239414"/>
        <a:ext cx="738644" cy="849015"/>
      </dsp:txXfrm>
    </dsp:sp>
    <dsp:sp modelId="{92280D2E-B7F8-4073-AF9C-5F27585AF10C}">
      <dsp:nvSpPr>
        <dsp:cNvPr id="0" name=""/>
        <dsp:cNvSpPr/>
      </dsp:nvSpPr>
      <dsp:spPr>
        <a:xfrm rot="5400000">
          <a:off x="2265036" y="2174317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84331"/>
            <a:satOff val="-32680"/>
            <a:lumOff val="3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 rot="-5400000">
        <a:off x="2512432" y="2286355"/>
        <a:ext cx="738644" cy="849015"/>
      </dsp:txXfrm>
    </dsp:sp>
    <dsp:sp modelId="{6D58238D-BBD7-48D1-8DF9-D0A9B1260926}">
      <dsp:nvSpPr>
        <dsp:cNvPr id="0" name=""/>
        <dsp:cNvSpPr/>
      </dsp:nvSpPr>
      <dsp:spPr>
        <a:xfrm>
          <a:off x="3450863" y="2340831"/>
          <a:ext cx="1376515" cy="74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</a:t>
          </a:r>
        </a:p>
      </dsp:txBody>
      <dsp:txXfrm>
        <a:off x="3450863" y="2340831"/>
        <a:ext cx="1376515" cy="740062"/>
      </dsp:txXfrm>
    </dsp:sp>
    <dsp:sp modelId="{CCE08164-DC80-4ADF-912C-2C2CBB5E0DBA}">
      <dsp:nvSpPr>
        <dsp:cNvPr id="0" name=""/>
        <dsp:cNvSpPr/>
      </dsp:nvSpPr>
      <dsp:spPr>
        <a:xfrm rot="5400000">
          <a:off x="1106098" y="2174317"/>
          <a:ext cx="1233437" cy="107309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05414"/>
            <a:satOff val="-40850"/>
            <a:lumOff val="396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53494" y="2286355"/>
        <a:ext cx="738644" cy="849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872B-9EE5-4344-A133-3A4095B0472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C974A-5B7C-4C47-9528-3670B6EEB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 should fill in highlighted dates ahead of time according to their program’s calendar.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46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appropriate, assign and introduce project mentors who can assist participants with their Challenge projects. Provide their full names and titles here. Contact info can also be provided if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4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 should enter the date of the final virtual video showcase (i.e., final presentation date).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1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 may wish to pre-populate this slide with pre-determined group names. Simply enter each group member in their corresponding group. If there are more than two groups, simply duplicate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63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Facilitator can randomly assign video topics to each group using the spinner tool found at https://wheelofnames.com. Simply enter the different video names into the spinner. Once the spinner has been populated, pick a group and have them “spin” the virtual spinner. Whatever video it lands on is the video they will produce.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After each video has been claimed, delete that option from the spinner so it does not get chosen again (unless you would like multiple groups creating videos for each category).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0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Explain to participants this Challenge project is designed around the attainment of a Virtual Communication digital badge, whereby they will develop competencies in four key areas, all while creating videos to be showcased later on in their programming.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C974A-5B7C-4C47-9528-3670B6EEB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C974A-5B7C-4C47-9528-3670B6EEB2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1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004" y="1161299"/>
            <a:ext cx="5884195" cy="1539039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4A22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004" y="2700338"/>
            <a:ext cx="4088526" cy="820521"/>
          </a:xfrm>
        </p:spPr>
        <p:txBody>
          <a:bodyPr>
            <a:normAutofit/>
          </a:bodyPr>
          <a:lstStyle>
            <a:lvl1pPr marL="0" indent="0" algn="l">
              <a:buNone/>
              <a:defRPr sz="1600" cap="all" spc="15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9144000" cy="3312414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847239"/>
            <a:ext cx="6858000" cy="13395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36FE-76B6-4201-A4DD-135DB9B92220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3312414"/>
            <a:ext cx="9144000" cy="18310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1022"/>
            <a:ext cx="6858000" cy="34484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latin typeface="+mn-lt"/>
                <a:cs typeface="Segoe UI Semibold" panose="020B07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16502" y="879737"/>
            <a:ext cx="1110996" cy="56921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2714449" y="1690497"/>
            <a:ext cx="3715103" cy="75438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3489436" y="3979022"/>
            <a:ext cx="2165129" cy="75438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547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2475" cy="5143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4562856" y="0"/>
            <a:ext cx="4581144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326" y="1600200"/>
            <a:ext cx="3464218" cy="1869346"/>
          </a:xfrm>
        </p:spPr>
        <p:txBody>
          <a:bodyPr lIns="0" tIns="0" rIns="0" bIns="0" anchor="b" anchorCtr="0">
            <a:noAutofit/>
          </a:bodyPr>
          <a:lstStyle>
            <a:lvl1pPr>
              <a:defRPr sz="45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78D9-F360-4952-8A7F-41C017C30B45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5077326" y="1460559"/>
            <a:ext cx="1890111" cy="7683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5077326" y="3490563"/>
            <a:ext cx="1890111" cy="75438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7326" y="3667083"/>
            <a:ext cx="3464218" cy="4429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latin typeface="+mn-lt"/>
                <a:cs typeface="Segoe UI Semibold" panose="020B07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9776" y="2309702"/>
            <a:ext cx="1110996" cy="56921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326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1568267"/>
            <a:ext cx="3766455" cy="603254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433426"/>
            <a:ext cx="3154428" cy="4268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D841-A826-4298-AE87-6E17500160FC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245461"/>
            <a:ext cx="2575800" cy="756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790" y="2902012"/>
            <a:ext cx="3161401" cy="9962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7252" y="1867901"/>
            <a:ext cx="4562475" cy="194081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890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8F8-E88A-4974-953F-92A840F7061B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0944" y="817588"/>
            <a:ext cx="3370600" cy="603254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70943" y="1682747"/>
            <a:ext cx="3354831" cy="4268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193507" y="1494782"/>
            <a:ext cx="3950494" cy="756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70943" y="2151333"/>
            <a:ext cx="3362247" cy="1824452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40808" y="1104138"/>
            <a:ext cx="2434653" cy="40393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74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1664519"/>
            <a:ext cx="3766455" cy="603254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F79B-CC9D-4950-832B-7E311ECD1D59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341713"/>
            <a:ext cx="2575800" cy="756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791" y="2544150"/>
            <a:ext cx="3757121" cy="1657630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267" y="-15626"/>
            <a:ext cx="3934083" cy="40393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755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0E26-581C-4074-9238-49AE09794645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238" y="530647"/>
            <a:ext cx="3370600" cy="426815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0238" y="1219366"/>
            <a:ext cx="3354831" cy="4268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822801" y="1031402"/>
            <a:ext cx="4321199" cy="756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90352" y="2468880"/>
            <a:ext cx="2002536" cy="4800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7845" y="2455164"/>
            <a:ext cx="480060" cy="4937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3888" y="2468880"/>
            <a:ext cx="907018" cy="4800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190352" y="3320706"/>
            <a:ext cx="2002536" cy="4800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67845" y="3306990"/>
            <a:ext cx="480060" cy="4937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3888" y="3320706"/>
            <a:ext cx="907018" cy="4800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12070" y="2468880"/>
            <a:ext cx="2002536" cy="4800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89563" y="2455164"/>
            <a:ext cx="480060" cy="4937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45606" y="2468880"/>
            <a:ext cx="907018" cy="4800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412070" y="3320706"/>
            <a:ext cx="2002536" cy="48006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789563" y="3306990"/>
            <a:ext cx="480060" cy="4937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845606" y="3320706"/>
            <a:ext cx="907018" cy="48006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421892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1568267"/>
            <a:ext cx="3348037" cy="603254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433426"/>
            <a:ext cx="3332374" cy="4268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7DEA-50E1-41C2-B33C-58A856AB6F30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4644122" y="1076350"/>
            <a:ext cx="3881628" cy="314096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245461"/>
            <a:ext cx="2575800" cy="756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791" y="2902012"/>
            <a:ext cx="3339740" cy="996248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2122" y="1255456"/>
            <a:ext cx="3640472" cy="235605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3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26" y="605550"/>
            <a:ext cx="7619803" cy="66933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4A22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26" y="1356183"/>
            <a:ext cx="7619803" cy="3238440"/>
          </a:xfrm>
        </p:spPr>
        <p:txBody>
          <a:bodyPr>
            <a:normAutofit/>
          </a:bodyPr>
          <a:lstStyle>
            <a:lvl1pPr marL="164592" indent="-164592">
              <a:defRPr sz="1000"/>
            </a:lvl1pPr>
            <a:lvl2pPr marL="374904" indent="-164592">
              <a:buFont typeface="Arial"/>
              <a:buChar char="•"/>
              <a:defRPr sz="1000"/>
            </a:lvl2pPr>
            <a:lvl3pPr marL="594360" indent="-164592">
              <a:defRPr sz="1000"/>
            </a:lvl3pPr>
            <a:lvl4pPr marL="777240" indent="-164592">
              <a:defRPr sz="1000"/>
            </a:lvl4pPr>
            <a:lvl5pPr marL="960120" indent="-164592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261872"/>
            <a:ext cx="9143999" cy="261975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7982" y="522438"/>
            <a:ext cx="3348037" cy="426815"/>
          </a:xfrm>
        </p:spPr>
        <p:txBody>
          <a:bodyPr lIns="0" tIns="0" rIns="0" bIns="0" anchor="b">
            <a:normAutofit/>
          </a:bodyPr>
          <a:lstStyle>
            <a:lvl1pPr algn="ctr"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13645" y="1487315"/>
            <a:ext cx="3332374" cy="426814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4D23-88C5-4DAC-98EB-86C41DAE79DE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3843297" y="1029962"/>
            <a:ext cx="1457406" cy="756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90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0058-7D54-4A15-87AD-6001C9149427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198" y="530647"/>
            <a:ext cx="4733165" cy="426815"/>
          </a:xfrm>
        </p:spPr>
        <p:txBody>
          <a:bodyPr lIns="0" tIns="0" rIns="0" bIns="0" anchor="b">
            <a:normAutofit/>
          </a:bodyPr>
          <a:lstStyle>
            <a:lvl1pPr algn="r">
              <a:defRPr sz="27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8197" y="1219366"/>
            <a:ext cx="4717397" cy="426814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384461" y="1031402"/>
            <a:ext cx="3759539" cy="756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0195" y="3203472"/>
            <a:ext cx="2208276" cy="10648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20195" y="2893958"/>
            <a:ext cx="2208276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195" y="2070389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653486" y="3203472"/>
            <a:ext cx="2208276" cy="10648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3485" y="2070389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653486" y="2893958"/>
            <a:ext cx="2208276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386777" y="3203472"/>
            <a:ext cx="2208276" cy="106486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6777" y="2070389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386777" y="2893958"/>
            <a:ext cx="2208276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1654001" y="2442080"/>
            <a:ext cx="199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4387379" y="2441839"/>
            <a:ext cx="199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7899-9936-4A83-B8B7-88EA7A19A4A9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012" y="530647"/>
            <a:ext cx="5338542" cy="426815"/>
          </a:xfrm>
        </p:spPr>
        <p:txBody>
          <a:bodyPr lIns="0" tIns="0" rIns="0" bIns="0" anchor="b">
            <a:normAutofit/>
          </a:bodyPr>
          <a:lstStyle>
            <a:lvl1pPr algn="l">
              <a:defRPr sz="27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19012" y="1219366"/>
            <a:ext cx="5322532" cy="73380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3235861" y="1031402"/>
            <a:ext cx="5908139" cy="756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793" y="2476456"/>
            <a:ext cx="2556182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287247" y="2545871"/>
            <a:ext cx="4258725" cy="733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219013" y="2545871"/>
            <a:ext cx="1049324" cy="73380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793" y="3445997"/>
            <a:ext cx="2556182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87247" y="3515413"/>
            <a:ext cx="4258725" cy="73380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219013" y="3515413"/>
            <a:ext cx="1049324" cy="73380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37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2431984"/>
            <a:ext cx="3348037" cy="882881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3654711"/>
            <a:ext cx="3332374" cy="66154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3B88-AB47-426C-AD7A-2D93E9915E19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436037"/>
            <a:ext cx="3277800" cy="756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149767" y="3413614"/>
            <a:ext cx="4391777" cy="90605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2712720" y="644749"/>
            <a:ext cx="1591056" cy="159105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4142224" y="627460"/>
            <a:ext cx="2112264" cy="21122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6092936" y="644749"/>
            <a:ext cx="2455164" cy="24551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88948" y="1036742"/>
            <a:ext cx="126081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945643" y="1772769"/>
            <a:ext cx="1139886" cy="46282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854599" y="889382"/>
            <a:ext cx="1139886" cy="187964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35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5121" y="1325923"/>
            <a:ext cx="126081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641816" y="2065004"/>
            <a:ext cx="1139886" cy="46282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550772" y="1153242"/>
            <a:ext cx="1139886" cy="187964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35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35833" y="1536846"/>
            <a:ext cx="1507815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6301" y="2275927"/>
            <a:ext cx="1139886" cy="46282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816788" y="1364165"/>
            <a:ext cx="1139886" cy="187964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35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853518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357E-2411-49AB-8A5F-7FE4E959F856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30647"/>
            <a:ext cx="3985554" cy="426815"/>
          </a:xfrm>
        </p:spPr>
        <p:txBody>
          <a:bodyPr lIns="0" tIns="0" rIns="0" bIns="0" anchor="b">
            <a:normAutofit/>
          </a:bodyPr>
          <a:lstStyle>
            <a:lvl1pPr algn="l">
              <a:defRPr sz="27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0" y="1219366"/>
            <a:ext cx="3969544" cy="73380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572000" y="1037529"/>
            <a:ext cx="4572000" cy="756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3888" y="2501643"/>
            <a:ext cx="3613377" cy="1686635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888" y="2178968"/>
            <a:ext cx="2186799" cy="27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74120" y="2501643"/>
            <a:ext cx="3983434" cy="1686635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574120" y="2178968"/>
            <a:ext cx="2186799" cy="27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39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AC76-5102-40B3-B6FC-46F3D4BCBCC9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579" y="530647"/>
            <a:ext cx="2778113" cy="426815"/>
          </a:xfrm>
        </p:spPr>
        <p:txBody>
          <a:bodyPr lIns="0" tIns="0" rIns="0" bIns="0" anchor="b">
            <a:normAutofit/>
          </a:bodyPr>
          <a:lstStyle>
            <a:lvl1pPr algn="l"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4" y="1030682"/>
            <a:ext cx="3239284" cy="756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946503" y="2154539"/>
            <a:ext cx="1329115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04579" y="1628361"/>
            <a:ext cx="1241298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047187" y="3342197"/>
            <a:ext cx="1329115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22160" y="2077626"/>
            <a:ext cx="1329115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7551" y="3441624"/>
            <a:ext cx="1329115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8369" y="3733089"/>
            <a:ext cx="1329115" cy="58293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5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2402" y="2732068"/>
            <a:ext cx="2056209" cy="186666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900" b="1"/>
            </a:lvl2pPr>
            <a:lvl3pPr>
              <a:defRPr sz="900" b="1"/>
            </a:lvl3pPr>
            <a:lvl4pPr>
              <a:defRPr sz="900" b="1"/>
            </a:lvl4pPr>
            <a:lvl5pPr>
              <a:defRPr sz="9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36611" y="4413060"/>
            <a:ext cx="2056209" cy="186666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900" b="1"/>
            </a:lvl2pPr>
            <a:lvl3pPr>
              <a:defRPr sz="900" b="1"/>
            </a:lvl3pPr>
            <a:lvl4pPr>
              <a:defRPr sz="900" b="1"/>
            </a:lvl4pPr>
            <a:lvl5pPr>
              <a:defRPr sz="9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6611" y="1007339"/>
            <a:ext cx="2056209" cy="186666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900" b="1"/>
            </a:lvl2pPr>
            <a:lvl3pPr>
              <a:defRPr sz="900" b="1"/>
            </a:lvl3pPr>
            <a:lvl4pPr>
              <a:defRPr sz="900" b="1"/>
            </a:lvl4pPr>
            <a:lvl5pPr>
              <a:defRPr sz="9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63499" y="1482943"/>
            <a:ext cx="1110996" cy="569214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88765" y="2732068"/>
            <a:ext cx="2056209" cy="186666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5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900" b="1"/>
            </a:lvl2pPr>
            <a:lvl3pPr>
              <a:defRPr sz="900" b="1"/>
            </a:lvl3pPr>
            <a:lvl4pPr>
              <a:defRPr sz="900" b="1"/>
            </a:lvl4pPr>
            <a:lvl5pPr>
              <a:defRPr sz="9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4534200" y="1032561"/>
            <a:ext cx="75600" cy="4110939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4252393" y="-1255106"/>
            <a:ext cx="75600" cy="8580386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675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8" y="1134203"/>
            <a:ext cx="2121149" cy="965129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361236"/>
            <a:ext cx="1662657" cy="157360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C3A-A4AC-4116-AA87-26306B6FA050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173272"/>
            <a:ext cx="2520545" cy="756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6446" y="1973757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77188" y="1511655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97930" y="929765"/>
            <a:ext cx="733806" cy="733806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3051049" y="1296668"/>
            <a:ext cx="134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3723349" y="627460"/>
            <a:ext cx="444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8016333" y="772868"/>
            <a:ext cx="29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4091" y="628017"/>
            <a:ext cx="0" cy="883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363450" y="3407377"/>
            <a:ext cx="1942027" cy="960719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363449" y="3184851"/>
            <a:ext cx="1811399" cy="177106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63449" y="2912927"/>
            <a:ext cx="1811399" cy="27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536646" y="2887170"/>
            <a:ext cx="1942027" cy="1340215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536646" y="2664643"/>
            <a:ext cx="1811399" cy="177106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536646" y="2392719"/>
            <a:ext cx="1811399" cy="27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731370" y="2360377"/>
            <a:ext cx="1942027" cy="1733951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731369" y="2137851"/>
            <a:ext cx="1811399" cy="177106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31369" y="1865927"/>
            <a:ext cx="1811399" cy="27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4648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918B-9871-4810-AA35-03D6534462D2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30647"/>
            <a:ext cx="3985554" cy="426815"/>
          </a:xfrm>
        </p:spPr>
        <p:txBody>
          <a:bodyPr lIns="0" tIns="0" rIns="0" bIns="0" anchor="b">
            <a:normAutofit/>
          </a:bodyPr>
          <a:lstStyle>
            <a:lvl1pPr algn="l">
              <a:defRPr sz="27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572000" y="1037529"/>
            <a:ext cx="4572000" cy="756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888" y="1523874"/>
            <a:ext cx="2186799" cy="27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572000" y="1523874"/>
            <a:ext cx="2186799" cy="27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2457" y="1893094"/>
            <a:ext cx="3727847" cy="2201466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572001" y="1893094"/>
            <a:ext cx="3727847" cy="2201466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3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FB54-CFEE-4D52-9161-92C0FD1D0F89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349" y="530647"/>
            <a:ext cx="2005205" cy="426815"/>
          </a:xfrm>
        </p:spPr>
        <p:txBody>
          <a:bodyPr lIns="0" tIns="0" rIns="0" bIns="0" anchor="b">
            <a:normAutofit/>
          </a:bodyPr>
          <a:lstStyle>
            <a:lvl1pPr algn="r">
              <a:defRPr sz="27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60853" y="1219366"/>
            <a:ext cx="1696700" cy="151615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889662" y="1031402"/>
            <a:ext cx="2254339" cy="756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3713" y="514250"/>
            <a:ext cx="196215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447681" y="809482"/>
            <a:ext cx="2107943" cy="5691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447681" y="589978"/>
            <a:ext cx="2107943" cy="2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570702" y="2571750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4029294" y="719870"/>
            <a:ext cx="226314" cy="226314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4029294" y="4021745"/>
            <a:ext cx="226314" cy="226314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4029294" y="1820495"/>
            <a:ext cx="226314" cy="226314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4029294" y="2921120"/>
            <a:ext cx="226314" cy="226314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447681" y="1899336"/>
            <a:ext cx="2107943" cy="5691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447681" y="1679832"/>
            <a:ext cx="2107943" cy="2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447681" y="2989190"/>
            <a:ext cx="2107943" cy="5691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47681" y="2769687"/>
            <a:ext cx="2107943" cy="2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447681" y="4079045"/>
            <a:ext cx="2107943" cy="5691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447681" y="3859542"/>
            <a:ext cx="2107943" cy="2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3713" y="1615175"/>
            <a:ext cx="196215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3713" y="2716099"/>
            <a:ext cx="196215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3713" y="3817022"/>
            <a:ext cx="1962159" cy="733806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525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03157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8" y="1695000"/>
            <a:ext cx="2933699" cy="882881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917727"/>
            <a:ext cx="2456597" cy="66154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7DEC-E338-4517-9998-6B705ADC4280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699053"/>
            <a:ext cx="2823567" cy="756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138613" y="645319"/>
            <a:ext cx="4402931" cy="365045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92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26" y="605550"/>
            <a:ext cx="7619803" cy="669338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rgbClr val="4A22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26" y="1356183"/>
            <a:ext cx="7619803" cy="3238440"/>
          </a:xfrm>
        </p:spPr>
        <p:txBody>
          <a:bodyPr>
            <a:normAutofit/>
          </a:bodyPr>
          <a:lstStyle>
            <a:lvl1pPr marL="164592" indent="-164592">
              <a:defRPr sz="1000"/>
            </a:lvl1pPr>
            <a:lvl2pPr marL="374904" indent="-164592">
              <a:buFont typeface="Arial"/>
              <a:buChar char="•"/>
              <a:defRPr sz="1000"/>
            </a:lvl2pPr>
            <a:lvl3pPr marL="594360" indent="-164592">
              <a:defRPr sz="1000"/>
            </a:lvl3pPr>
            <a:lvl4pPr marL="777240" indent="-164592">
              <a:defRPr sz="1000"/>
            </a:lvl4pPr>
            <a:lvl5pPr marL="960120" indent="-164592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6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8" y="1206392"/>
            <a:ext cx="2121149" cy="965129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433425"/>
            <a:ext cx="2121149" cy="157360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A40B-8460-435F-ACC2-93E4C74C1CCF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245461"/>
            <a:ext cx="1693536" cy="756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096463" y="3266274"/>
            <a:ext cx="1549908" cy="96071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096462" y="3032124"/>
            <a:ext cx="1549908" cy="212243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096462" y="2571749"/>
            <a:ext cx="1549908" cy="461714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97554" y="884882"/>
            <a:ext cx="1549908" cy="1549908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46054" y="884882"/>
            <a:ext cx="1549908" cy="1549908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971804" y="884882"/>
            <a:ext cx="1549908" cy="1549908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845286" y="3266274"/>
            <a:ext cx="1549800" cy="96071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845285" y="3032124"/>
            <a:ext cx="1549800" cy="212243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845285" y="2571749"/>
            <a:ext cx="1549800" cy="461714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4971913" y="3266274"/>
            <a:ext cx="1549800" cy="96071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971912" y="3032124"/>
            <a:ext cx="1549800" cy="212243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970927" y="2571749"/>
            <a:ext cx="1549800" cy="461714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4646370" y="1663387"/>
            <a:ext cx="324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6527932" y="1662515"/>
            <a:ext cx="324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763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FA4E-7B8F-4923-997A-C71C80237EEC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198" y="530647"/>
            <a:ext cx="4733165" cy="426815"/>
          </a:xfrm>
        </p:spPr>
        <p:txBody>
          <a:bodyPr lIns="0" tIns="0" rIns="0" bIns="0" anchor="b">
            <a:normAutofit/>
          </a:bodyPr>
          <a:lstStyle>
            <a:lvl1pPr algn="r">
              <a:defRPr sz="27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8197" y="1219366"/>
            <a:ext cx="4717397" cy="426814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546461" y="1031402"/>
            <a:ext cx="3597539" cy="756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469226" y="2529705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69226" y="2220190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1381" y="2073028"/>
            <a:ext cx="829818" cy="829817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2466447"/>
            <a:ext cx="54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467845" y="3600597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467845" y="3291083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40000" y="3143920"/>
            <a:ext cx="829818" cy="829817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33753" y="3021232"/>
            <a:ext cx="243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81532" y="2529705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281532" y="2220190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278433" y="3600597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278433" y="3291083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7090402" y="2529705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090402" y="2220190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7089022" y="3600597"/>
            <a:ext cx="1723292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089022" y="3291083"/>
            <a:ext cx="1723292" cy="246257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648885" y="4023000"/>
            <a:ext cx="224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455646" y="4022999"/>
            <a:ext cx="2241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50588" y="3143920"/>
            <a:ext cx="829818" cy="829817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61177" y="3143920"/>
            <a:ext cx="829818" cy="829817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51969" y="2073028"/>
            <a:ext cx="829818" cy="829817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62557" y="2073028"/>
            <a:ext cx="829818" cy="829817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5318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7" y="1096480"/>
            <a:ext cx="3348037" cy="882881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319207"/>
            <a:ext cx="3332374" cy="75663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04FF-EA97-4995-B06F-61241BFDF8CF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108323"/>
            <a:ext cx="2361864" cy="756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947077" y="3103959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47077" y="3374980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394851" y="3103959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394851" y="3374980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842624" y="3106721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3842624" y="3377742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947077" y="3620063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47077" y="3891084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394851" y="3620063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394851" y="3891084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3842624" y="3622825"/>
            <a:ext cx="962921" cy="262208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450"/>
              </a:spcBef>
              <a:buNone/>
              <a:defRPr sz="1350" b="1" i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3842624" y="3893846"/>
            <a:ext cx="964396" cy="18470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450"/>
              </a:spcBef>
              <a:buNone/>
              <a:defRPr sz="105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593219" y="3193988"/>
            <a:ext cx="288036" cy="2880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593219" y="3723808"/>
            <a:ext cx="288036" cy="288036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043913" y="3196487"/>
            <a:ext cx="288036" cy="288036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043913" y="3726307"/>
            <a:ext cx="288036" cy="288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3495242" y="3193386"/>
            <a:ext cx="288036" cy="288036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3495242" y="3723206"/>
            <a:ext cx="288036" cy="2880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5193506" y="645319"/>
            <a:ext cx="3362325" cy="34301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5179218" y="679252"/>
            <a:ext cx="3362325" cy="3362325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6221068" y="1721101"/>
            <a:ext cx="1278626" cy="1278626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506636" y="337500"/>
            <a:ext cx="675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08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7818-4A6A-4E2C-9839-75948699F5C3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0944" y="1058432"/>
            <a:ext cx="3370600" cy="603254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70943" y="1923591"/>
            <a:ext cx="3354831" cy="42681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193507" y="1735626"/>
            <a:ext cx="3950494" cy="756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70943" y="2392177"/>
            <a:ext cx="3362247" cy="1824452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82" y="1344588"/>
            <a:ext cx="4555499" cy="27912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1508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4567238" cy="5143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3CA-F661-42AF-A6C3-19E4F41900A5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70" y="1159568"/>
            <a:ext cx="3635192" cy="818309"/>
          </a:xfrm>
        </p:spPr>
        <p:txBody>
          <a:bodyPr lIns="0" tIns="0" rIns="0" bIns="0" anchor="b" anchorCtr="0">
            <a:noAutofit/>
          </a:bodyPr>
          <a:lstStyle>
            <a:lvl1pPr>
              <a:defRPr sz="4125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001" y="2312970"/>
            <a:ext cx="3439716" cy="38210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2777876"/>
            <a:ext cx="3439716" cy="17320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75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13" y="2960031"/>
            <a:ext cx="3439716" cy="217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63" y="3317966"/>
            <a:ext cx="3439716" cy="17320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275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3488089"/>
            <a:ext cx="3439716" cy="27335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3864769"/>
            <a:ext cx="3439716" cy="17320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275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713" y="4022861"/>
            <a:ext cx="3439716" cy="27335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2700" b="1">
                <a:solidFill>
                  <a:schemeClr val="bg2"/>
                </a:solidFill>
                <a:latin typeface="+mj-lt"/>
              </a:defRPr>
            </a:lvl2pPr>
            <a:lvl3pPr marL="685800" indent="0">
              <a:buNone/>
              <a:defRPr sz="2700" b="1">
                <a:solidFill>
                  <a:schemeClr val="bg2"/>
                </a:solidFill>
                <a:latin typeface="+mj-lt"/>
              </a:defRPr>
            </a:lvl3pPr>
            <a:lvl4pPr marL="1028700" indent="0">
              <a:buNone/>
              <a:defRPr sz="2700" b="1">
                <a:solidFill>
                  <a:schemeClr val="bg2"/>
                </a:solidFill>
                <a:latin typeface="+mj-lt"/>
              </a:defRPr>
            </a:lvl4pPr>
            <a:lvl5pPr marL="1371600" indent="0">
              <a:buNone/>
              <a:defRPr sz="27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601158" y="2062942"/>
            <a:ext cx="3427421" cy="756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601158" y="1245430"/>
            <a:ext cx="3431563" cy="79248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536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4" y="1434710"/>
            <a:ext cx="9139476" cy="261975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38A8-38DE-4BE7-A7EF-AD8E3B35F71C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6701" y="343122"/>
            <a:ext cx="3370600" cy="603254"/>
          </a:xfrm>
        </p:spPr>
        <p:txBody>
          <a:bodyPr lIns="0" tIns="0" rIns="0" bIns="0" anchor="b">
            <a:normAutofit/>
          </a:bodyPr>
          <a:lstStyle>
            <a:lvl1pPr algn="ctr">
              <a:defRPr sz="27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3552114" y="1132070"/>
            <a:ext cx="2039772" cy="756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888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1888-48D3-42DE-96F6-1357ABC95134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198" y="530647"/>
            <a:ext cx="4733165" cy="426815"/>
          </a:xfrm>
        </p:spPr>
        <p:txBody>
          <a:bodyPr lIns="0" tIns="0" rIns="0" bIns="0" anchor="b">
            <a:normAutofit/>
          </a:bodyPr>
          <a:lstStyle>
            <a:lvl1pPr algn="r">
              <a:defRPr sz="27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829961" y="1031402"/>
            <a:ext cx="3314039" cy="756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16844" y="3747722"/>
            <a:ext cx="1218993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16844" y="3143920"/>
            <a:ext cx="1218993" cy="540545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835837" y="3326596"/>
            <a:ext cx="829818" cy="829817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0746" y="2988616"/>
            <a:ext cx="0" cy="3319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2440" y="1327192"/>
            <a:ext cx="2283730" cy="1659636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212946" y="2947782"/>
            <a:ext cx="75600" cy="75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3439979" y="3747722"/>
            <a:ext cx="1218993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439979" y="3143920"/>
            <a:ext cx="1218993" cy="540545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658972" y="3326596"/>
            <a:ext cx="829818" cy="829817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5073881" y="2988616"/>
            <a:ext cx="0" cy="3319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425574" y="1327192"/>
            <a:ext cx="2283730" cy="1659636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5036081" y="2947782"/>
            <a:ext cx="75600" cy="75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6263114" y="3744148"/>
            <a:ext cx="1218993" cy="24625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2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6263114" y="3140346"/>
            <a:ext cx="1218993" cy="540545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500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482107" y="3323021"/>
            <a:ext cx="829818" cy="829817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7897016" y="2985041"/>
            <a:ext cx="0" cy="3319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48709" y="1327192"/>
            <a:ext cx="2283730" cy="1659636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7859216" y="2944208"/>
            <a:ext cx="75600" cy="75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1011816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8" y="1485443"/>
            <a:ext cx="3140927" cy="882881"/>
          </a:xfrm>
        </p:spPr>
        <p:txBody>
          <a:bodyPr lIns="0" tIns="0" rIns="0" bIns="0" anchor="b">
            <a:normAutofit/>
          </a:bodyPr>
          <a:lstStyle>
            <a:lvl1pPr>
              <a:defRPr sz="27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78" y="2708170"/>
            <a:ext cx="3126233" cy="14231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8B8C-FF45-420D-84F8-2EA217D1BBC3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489496"/>
            <a:ext cx="2899800" cy="756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950494" y="844759"/>
            <a:ext cx="4564856" cy="19968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952476" y="2931943"/>
            <a:ext cx="4564856" cy="1366799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262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B281-7F76-4F6B-BD5E-F44BFE6C554A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970790"/>
            <a:ext cx="3985554" cy="426815"/>
          </a:xfrm>
        </p:spPr>
        <p:txBody>
          <a:bodyPr lIns="0" tIns="0" rIns="0" bIns="0" anchor="b">
            <a:normAutofit/>
          </a:bodyPr>
          <a:lstStyle>
            <a:lvl1pPr algn="l">
              <a:defRPr sz="27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0" y="1659510"/>
            <a:ext cx="3969544" cy="73380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35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644749"/>
            <a:ext cx="809244" cy="41148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572000" y="1477673"/>
            <a:ext cx="4572000" cy="756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74120" y="2501643"/>
            <a:ext cx="3983434" cy="1686635"/>
          </a:xfrm>
        </p:spPr>
        <p:txBody>
          <a:bodyPr lIns="0" tIns="0" rIns="0" bIns="0">
            <a:normAutofit/>
          </a:bodyPr>
          <a:lstStyle>
            <a:lvl1pPr marL="162000" indent="-162000">
              <a:lnSpc>
                <a:spcPct val="100000"/>
              </a:lnSpc>
              <a:spcBef>
                <a:spcPts val="45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05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722662" y="1364464"/>
            <a:ext cx="3230118" cy="273634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86629" y="1482670"/>
            <a:ext cx="1364742" cy="233172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6641" y="2638445"/>
            <a:ext cx="1543050" cy="1364742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1517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489" y="2290646"/>
            <a:ext cx="1234440" cy="46406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038438" y="1517821"/>
            <a:ext cx="1852474" cy="736706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947333" y="2290646"/>
            <a:ext cx="1042416" cy="46406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6889" y="2798836"/>
            <a:ext cx="1227582" cy="1213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874873" y="2798836"/>
            <a:ext cx="1227582" cy="121386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3705320" y="2290646"/>
            <a:ext cx="1585131" cy="46406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4120746" y="1517821"/>
            <a:ext cx="1457777" cy="736706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709805" y="2798836"/>
            <a:ext cx="1536192" cy="6720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5925240" y="2290646"/>
            <a:ext cx="1647784" cy="46406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6340665" y="1517821"/>
            <a:ext cx="1457777" cy="736706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5925240" y="3503785"/>
            <a:ext cx="1667954" cy="38962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3705320" y="3623074"/>
            <a:ext cx="1536192" cy="389627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5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518" y="1517560"/>
            <a:ext cx="418802" cy="6720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525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84617" y="1499620"/>
            <a:ext cx="418802" cy="6720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525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05068" y="1502225"/>
            <a:ext cx="418802" cy="6720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525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1769343" y="4279897"/>
            <a:ext cx="6744817" cy="27384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05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585001"/>
            <a:ext cx="7884318" cy="455008"/>
          </a:xfrm>
        </p:spPr>
        <p:txBody>
          <a:bodyPr lIns="0" tIns="0" rIns="0" bIns="0" anchor="t" anchorCtr="0">
            <a:normAutofit/>
          </a:bodyPr>
          <a:lstStyle>
            <a:lvl1pPr marL="0"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7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5239" y="2834930"/>
            <a:ext cx="1110996" cy="56921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3312000" y="1031402"/>
            <a:ext cx="5832000" cy="756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418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9144000" cy="3312414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847239"/>
            <a:ext cx="6858000" cy="133957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E4C0-FA30-46B0-9C1C-A503ED7458FB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3312414"/>
            <a:ext cx="9144000" cy="183108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1022"/>
            <a:ext cx="6858000" cy="34484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latin typeface="+mn-lt"/>
                <a:cs typeface="Segoe UI Semibold" panose="020B07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2714449" y="1690497"/>
            <a:ext cx="3715103" cy="75438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3489436" y="3979022"/>
            <a:ext cx="2165129" cy="75438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673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4562856" y="0"/>
            <a:ext cx="4581144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326" y="1600200"/>
            <a:ext cx="3464218" cy="1869346"/>
          </a:xfrm>
        </p:spPr>
        <p:txBody>
          <a:bodyPr lIns="0" tIns="0" rIns="0" bIns="0" anchor="b" anchorCtr="0">
            <a:noAutofit/>
          </a:bodyPr>
          <a:lstStyle>
            <a:lvl1pPr>
              <a:defRPr sz="45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47E1-2EF0-4242-A63B-7B4FF7972102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5077326" y="1460559"/>
            <a:ext cx="1890111" cy="7683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5077326" y="3490563"/>
            <a:ext cx="1890111" cy="75438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7326" y="3667083"/>
            <a:ext cx="3464218" cy="44297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latin typeface="+mn-lt"/>
                <a:cs typeface="Segoe UI Semibold" panose="020B07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964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972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1E95-D605-4A16-9036-7050A1DE9C01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0833"/>
            <a:ext cx="7886700" cy="3400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088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972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A118-7B20-4D99-89D0-1CA10D751611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69623"/>
            <a:ext cx="3886200" cy="340778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050">
                <a:solidFill>
                  <a:schemeClr val="bg2"/>
                </a:solidFill>
              </a:defRPr>
            </a:lvl4pPr>
            <a:lvl5pPr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69623"/>
            <a:ext cx="3886200" cy="340778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050">
                <a:solidFill>
                  <a:schemeClr val="bg2"/>
                </a:solidFill>
              </a:defRPr>
            </a:lvl4pPr>
            <a:lvl5pPr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339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972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BC99-3806-43CD-A891-002F0AD05BB4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2716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652561"/>
            <a:ext cx="3868340" cy="254822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050">
                <a:solidFill>
                  <a:schemeClr val="bg2"/>
                </a:solidFill>
              </a:defRPr>
            </a:lvl4pPr>
            <a:lvl5pPr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2716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652561"/>
            <a:ext cx="3887391" cy="254822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2"/>
                </a:solidFill>
              </a:defRPr>
            </a:lvl1pPr>
            <a:lvl2pPr>
              <a:defRPr sz="135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050">
                <a:solidFill>
                  <a:schemeClr val="bg2"/>
                </a:solidFill>
              </a:defRPr>
            </a:lvl4pPr>
            <a:lvl5pPr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287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BA7-6478-4CAF-B27F-E388CB4D0051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500">
                <a:solidFill>
                  <a:schemeClr val="bg2"/>
                </a:solidFill>
              </a:defRPr>
            </a:lvl2pPr>
            <a:lvl3pPr>
              <a:defRPr sz="135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643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7941-0C0D-427F-AF14-D837A4163C7C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896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972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370-DA35-40F5-AC40-21B5EF2E9D51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3115" y="1766293"/>
            <a:ext cx="6937772" cy="1610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074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972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8FCD-6EFF-4E72-974C-3F1FBF548E08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73391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5A18-5CA3-4B6D-83E9-0A0432C14E4D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335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5129" y="4760299"/>
            <a:ext cx="604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12627" y="4409040"/>
            <a:ext cx="1002723" cy="224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03BC95A3-4B04-4336-BE4B-DF06B5758D65}" type="datetime1">
              <a:rPr lang="en-US" noProof="0" smtClean="0"/>
              <a:t>12/21/2020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470" y="4409040"/>
            <a:ext cx="2186800" cy="224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#ABTS 2020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982" y="4409743"/>
            <a:ext cx="265869" cy="22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606983" y="4409742"/>
            <a:ext cx="212598" cy="21259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8685000" y="4515690"/>
            <a:ext cx="459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8599922" y="4474542"/>
            <a:ext cx="82296" cy="82296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4515690"/>
            <a:ext cx="602456" cy="351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0" r:id="rId2"/>
    <p:sldLayoutId id="2147493471" r:id="rId3"/>
    <p:sldLayoutId id="2147493472" r:id="rId4"/>
    <p:sldLayoutId id="2147493473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  <p:sldLayoutId id="2147493480" r:id="rId12"/>
    <p:sldLayoutId id="2147493481" r:id="rId13"/>
    <p:sldLayoutId id="2147493482" r:id="rId14"/>
    <p:sldLayoutId id="2147493483" r:id="rId15"/>
    <p:sldLayoutId id="2147493484" r:id="rId16"/>
    <p:sldLayoutId id="2147493485" r:id="rId17"/>
    <p:sldLayoutId id="2147493486" r:id="rId18"/>
    <p:sldLayoutId id="2147493487" r:id="rId19"/>
    <p:sldLayoutId id="2147493488" r:id="rId20"/>
    <p:sldLayoutId id="2147493489" r:id="rId21"/>
    <p:sldLayoutId id="2147493490" r:id="rId22"/>
    <p:sldLayoutId id="2147493491" r:id="rId23"/>
    <p:sldLayoutId id="2147493492" r:id="rId24"/>
    <p:sldLayoutId id="2147493493" r:id="rId25"/>
    <p:sldLayoutId id="2147493494" r:id="rId26"/>
    <p:sldLayoutId id="2147493495" r:id="rId27"/>
    <p:sldLayoutId id="2147493496" r:id="rId28"/>
    <p:sldLayoutId id="2147493497" r:id="rId29"/>
    <p:sldLayoutId id="2147493498" r:id="rId30"/>
    <p:sldLayoutId id="2147493499" r:id="rId31"/>
    <p:sldLayoutId id="2147493500" r:id="rId32"/>
    <p:sldLayoutId id="2147493501" r:id="rId33"/>
    <p:sldLayoutId id="2147493502" r:id="rId34"/>
    <p:sldLayoutId id="2147493503" r:id="rId35"/>
    <p:sldLayoutId id="2147493504" r:id="rId36"/>
    <p:sldLayoutId id="2147493505" r:id="rId3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7174">
          <p15:clr>
            <a:srgbClr val="F26B43"/>
          </p15:clr>
        </p15:guide>
        <p15:guide id="3" pos="506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3318">
          <p15:clr>
            <a:srgbClr val="F26B43"/>
          </p15:clr>
        </p15:guide>
        <p15:guide id="8" pos="4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233" y="1161299"/>
            <a:ext cx="5884195" cy="1539039"/>
          </a:xfrm>
        </p:spPr>
        <p:txBody>
          <a:bodyPr>
            <a:normAutofit/>
          </a:bodyPr>
          <a:lstStyle/>
          <a:p>
            <a:r>
              <a:rPr lang="en-US" dirty="0"/>
              <a:t>VIRTUAL COMMUNICATION </a:t>
            </a:r>
            <a:br>
              <a:rPr lang="en-US" dirty="0"/>
            </a:br>
            <a:r>
              <a:rPr lang="en-US" dirty="0"/>
              <a:t>DIGITAL BADGE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5233" y="2700338"/>
            <a:ext cx="4558374" cy="820521"/>
          </a:xfrm>
        </p:spPr>
        <p:txBody>
          <a:bodyPr>
            <a:normAutofit/>
          </a:bodyPr>
          <a:lstStyle/>
          <a:p>
            <a:r>
              <a:rPr lang="en-US" b="1" dirty="0"/>
              <a:t>The challenge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3633" y="4102844"/>
            <a:ext cx="1205545" cy="4247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800" cap="all" spc="150" normalizeH="0" baseline="0" noProof="0" dirty="0">
                <a:ln>
                  <a:noFill/>
                </a:ln>
                <a:solidFill>
                  <a:srgbClr val="13B5E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2020</a:t>
            </a:r>
          </a:p>
        </p:txBody>
      </p:sp>
      <p:pic>
        <p:nvPicPr>
          <p:cNvPr id="6" name="Picture 5" descr="NIWL_Wordmark_FullColor_Horizontal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36" y="4165787"/>
            <a:ext cx="1122336" cy="367662"/>
          </a:xfrm>
          <a:prstGeom prst="rect">
            <a:avLst/>
          </a:prstGeom>
        </p:spPr>
      </p:pic>
      <p:pic>
        <p:nvPicPr>
          <p:cNvPr id="7" name="Picture 6" descr="FHI360_Logo_NewTag_Horiz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40" y="4165788"/>
            <a:ext cx="825586" cy="367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0538"/>
          <a:stretch/>
        </p:blipFill>
        <p:spPr>
          <a:xfrm>
            <a:off x="-1" y="0"/>
            <a:ext cx="26915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26" y="1506332"/>
            <a:ext cx="2642264" cy="817852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Badge Credential Assessments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325" y="1165859"/>
            <a:ext cx="2681629" cy="409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4A22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cap="all" spc="300" dirty="0">
                <a:solidFill>
                  <a:srgbClr val="13B5EA"/>
                </a:solidFill>
              </a:rPr>
              <a:t>How to earn your virtual communication digital badge</a:t>
            </a:r>
          </a:p>
        </p:txBody>
      </p:sp>
      <p:sp>
        <p:nvSpPr>
          <p:cNvPr id="25" name="Oval 24"/>
          <p:cNvSpPr/>
          <p:nvPr/>
        </p:nvSpPr>
        <p:spPr>
          <a:xfrm>
            <a:off x="5008335" y="242726"/>
            <a:ext cx="2081458" cy="2081458"/>
          </a:xfrm>
          <a:prstGeom prst="ellipse">
            <a:avLst/>
          </a:prstGeom>
          <a:solidFill>
            <a:srgbClr val="13B5EA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669" y="864057"/>
            <a:ext cx="1564789" cy="838796"/>
          </a:xfrm>
        </p:spPr>
        <p:txBody>
          <a:bodyPr anchor="ctr"/>
          <a:lstStyle/>
          <a:p>
            <a:pPr marL="0" indent="0" algn="ctr">
              <a:lnSpc>
                <a:spcPts val="14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cap="all" dirty="0">
                <a:solidFill>
                  <a:srgbClr val="4A2256"/>
                </a:solidFill>
              </a:rPr>
              <a:t>Team observations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41818" y="1557425"/>
            <a:ext cx="2081458" cy="2081458"/>
          </a:xfrm>
          <a:prstGeom prst="ellipse">
            <a:avLst/>
          </a:prstGeom>
          <a:solidFill>
            <a:srgbClr val="13B5EA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120938" y="2463938"/>
            <a:ext cx="1201736" cy="83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04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240" indent="-164592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64592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b="1" cap="all" dirty="0">
                <a:solidFill>
                  <a:srgbClr val="4A2256"/>
                </a:solidFill>
              </a:rPr>
              <a:t>Final showcase presentation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0310" y="1557425"/>
            <a:ext cx="2081458" cy="2081458"/>
          </a:xfrm>
          <a:prstGeom prst="ellipse">
            <a:avLst/>
          </a:prstGeom>
          <a:solidFill>
            <a:srgbClr val="13B5EA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581340" y="2463938"/>
            <a:ext cx="1539397" cy="83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04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240" indent="-164592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64592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b="1" cap="all" dirty="0">
                <a:solidFill>
                  <a:srgbClr val="4A2256"/>
                </a:solidFill>
              </a:rPr>
              <a:t>Proficiency in adobe premier rush, Blackboard, &amp; Zoom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08335" y="2883336"/>
            <a:ext cx="2081458" cy="2081458"/>
          </a:xfrm>
          <a:prstGeom prst="ellipse">
            <a:avLst/>
          </a:prstGeom>
          <a:solidFill>
            <a:srgbClr val="13B5EA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66669" y="3702596"/>
            <a:ext cx="1564789" cy="83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4592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04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16459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240" indent="-164592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64592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b="1" cap="all" dirty="0">
                <a:solidFill>
                  <a:srgbClr val="4A2256"/>
                </a:solidFill>
              </a:rPr>
              <a:t>Effective communication &amp; Collaboration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5A54F-EA80-4ACF-861A-36BA94BE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0" t="52454" r="61406" b="23110"/>
          <a:stretch/>
        </p:blipFill>
        <p:spPr>
          <a:xfrm>
            <a:off x="833101" y="2497096"/>
            <a:ext cx="2101548" cy="1824123"/>
          </a:xfrm>
          <a:prstGeom prst="rect">
            <a:avLst/>
          </a:prstGeom>
        </p:spPr>
      </p:pic>
      <p:pic>
        <p:nvPicPr>
          <p:cNvPr id="13" name="Picture 12" descr="NIWL_Wordmark_FullColor_Horizontal_v1.png">
            <a:extLst>
              <a:ext uri="{FF2B5EF4-FFF2-40B4-BE49-F238E27FC236}">
                <a16:creationId xmlns:a16="http://schemas.microsoft.com/office/drawing/2014/main" id="{5E2E15D4-06AF-4779-859F-43B3F773B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3" y="4556680"/>
            <a:ext cx="893225" cy="292608"/>
          </a:xfrm>
          <a:prstGeom prst="rect">
            <a:avLst/>
          </a:prstGeom>
        </p:spPr>
      </p:pic>
      <p:pic>
        <p:nvPicPr>
          <p:cNvPr id="14" name="Picture 13" descr="FHI360_Logo_NewTag_Horiz_black.png">
            <a:extLst>
              <a:ext uri="{FF2B5EF4-FFF2-40B4-BE49-F238E27FC236}">
                <a16:creationId xmlns:a16="http://schemas.microsoft.com/office/drawing/2014/main" id="{D75FBF18-DD6A-4F1A-961E-04FB80675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75" y="4510960"/>
            <a:ext cx="86238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3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145"/>
            <a:ext cx="9143999" cy="5143500"/>
          </a:xfrm>
          <a:prstGeom prst="rect">
            <a:avLst/>
          </a:prstGeom>
          <a:solidFill>
            <a:srgbClr val="340C3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5780" y="2642507"/>
            <a:ext cx="8412480" cy="13090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Thoughts &amp; Reflections</a:t>
            </a:r>
          </a:p>
        </p:txBody>
      </p:sp>
      <p:pic>
        <p:nvPicPr>
          <p:cNvPr id="6" name="Graphic 5" descr="Group brainstorm">
            <a:extLst>
              <a:ext uri="{FF2B5EF4-FFF2-40B4-BE49-F238E27FC236}">
                <a16:creationId xmlns:a16="http://schemas.microsoft.com/office/drawing/2014/main" id="{45A15F0B-039E-41B8-B867-741899D1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4527" y="1457461"/>
            <a:ext cx="948690" cy="94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F787C-F47F-4234-B745-42B58429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58575" y="4511344"/>
            <a:ext cx="862382" cy="383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C126F-4929-4727-BF30-FE11D29D0A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3043" y="4557267"/>
            <a:ext cx="893225" cy="2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787" b="7787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702873"/>
            <a:ext cx="9143999" cy="1302288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75" y="3841513"/>
            <a:ext cx="5346658" cy="1025005"/>
          </a:xfrm>
        </p:spPr>
        <p:txBody>
          <a:bodyPr>
            <a:normAutofit/>
          </a:bodyPr>
          <a:lstStyle/>
          <a:p>
            <a:r>
              <a:rPr lang="en-US" sz="3600" b="0" cap="all" spc="200" dirty="0">
                <a:latin typeface="Calibri Light"/>
                <a:cs typeface="Calibri Light"/>
              </a:rPr>
              <a:t>The challenge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39310" y="3789170"/>
            <a:ext cx="1163663" cy="112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pic>
        <p:nvPicPr>
          <p:cNvPr id="8" name="Picture 7" descr="NIWL_Wordmark_FullColor_Horizontal_v1.png">
            <a:extLst>
              <a:ext uri="{FF2B5EF4-FFF2-40B4-BE49-F238E27FC236}">
                <a16:creationId xmlns:a16="http://schemas.microsoft.com/office/drawing/2014/main" id="{B02D8E17-FF07-4858-817E-F29C16F06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3" y="4556680"/>
            <a:ext cx="893225" cy="292608"/>
          </a:xfrm>
          <a:prstGeom prst="rect">
            <a:avLst/>
          </a:prstGeom>
        </p:spPr>
      </p:pic>
      <p:pic>
        <p:nvPicPr>
          <p:cNvPr id="9" name="Picture 8" descr="FHI360_Logo_NewTag_Horiz_black.png">
            <a:extLst>
              <a:ext uri="{FF2B5EF4-FFF2-40B4-BE49-F238E27FC236}">
                <a16:creationId xmlns:a16="http://schemas.microsoft.com/office/drawing/2014/main" id="{9553FB2A-B6B4-425F-8DD3-D914FFEB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75" y="4510960"/>
            <a:ext cx="86238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56A32D-C8BF-4477-BA62-2022E57EF2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3600" dirty="0"/>
              <a:t>VIDEO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197C78-259E-4657-A444-966F58562A59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RECRUITMENT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73AD42-4E4E-45A2-AF46-3450008935A5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recorded interviews you will conduct with BTE students and alumni, produce a video that can be used for future student recruitment.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7C18CC-1A8F-4E9F-9484-DF4AB33E559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3600" dirty="0"/>
              <a:t>VIDEO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6FF1D7-38F0-4FAF-8052-B8AEE66978E8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VOLUNTEER RECRUITMENT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461661-5A36-4E79-80B5-116D2AAFA27C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recorded interviews you will conduct with J&amp;J employee volunteers, produce a video that can be used for volunteer recruitment.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3B3E0E-6E1F-4AD2-A122-C5828866A3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3600" dirty="0"/>
              <a:t>VIDEO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7D0D1-5961-4504-9B04-2E7192A7384F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HIGHLIGHT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4CB2D7-C18E-4293-9F27-83794A03541C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47681" y="2989190"/>
            <a:ext cx="2107943" cy="67603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Interview BTE program stakeholders (i.e., students, coordinators, champions, volunteers, and other community partners) focusing on one of your program’s highlights (i.e., special project or initiative, community service, favorite activity, etc.).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4D92659-35B8-4DF0-B3F1-B256D0D6A34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3600" dirty="0"/>
              <a:t>VIDEO 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B2559C2-1BA3-4140-AE36-D940D09218E5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DECIDE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F4F51F-1AB9-4B4F-91F2-124F7319BC89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recorded interviews you will conduct with BTE program stakeholders, create a video spotlighting a topic of your choosing.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A8DB52-EFD1-490F-9D30-DA1BE125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4D123-3B64-40AC-8E19-13ACA846E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7279" y="1219366"/>
            <a:ext cx="2107944" cy="1516152"/>
          </a:xfrm>
        </p:spPr>
        <p:txBody>
          <a:bodyPr>
            <a:norm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05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ENTER DATE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05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ENTER DATE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INTERVIEWS &amp; EDITING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05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ENTER DATE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FINAL EDITS &amp; SHOWCASE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FAAC1-2982-4B82-AD61-CA82E79AA5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0BD0A-950B-45C8-A461-EBDCAF20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FA9230-37E2-4CEB-A3E5-B704CE27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E41FD-E209-4A5A-A2E8-544E35CFA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197" y="1219366"/>
            <a:ext cx="4717397" cy="4268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Essential Elements for a Professional Video Showcase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BE0DA3-3A03-418B-B7CF-0D4107499B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4A44B-1AAF-44D0-A426-104890F03E2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Your Audience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450AF9-6A8E-4054-A832-F7BF5DA0E16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20195" y="3203472"/>
            <a:ext cx="2208276" cy="15742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and foremost, it’s important to clarify with whom you are trying communicate. Think about your audience and identify what style of video will speak best to them.</a:t>
            </a:r>
          </a:p>
          <a:p>
            <a:pPr algn="l"/>
            <a:endParaRPr lang="en-US" dirty="0">
              <a:solidFill>
                <a:srgbClr val="6A73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3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they care about?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principles do they value?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skills do they possess?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46A248-3DD2-4083-A410-269D3C38BC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591E4E-87B2-4D64-B582-FBD4968920C5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a Clear Message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2433E8-0DB5-41D8-8B35-D76C17922FE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653486" y="3203472"/>
            <a:ext cx="2208276" cy="15742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distinguishes BTE from other programs (i.e., unique programming, mentors, skill-building, etc.)? Whatever it is, make sure you weave those identifying factors into your message.</a:t>
            </a:r>
          </a:p>
          <a:p>
            <a:pPr algn="l"/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a story that works with your video’s message. Use compelling stories to keep the audience captivated and interested.</a:t>
            </a:r>
          </a:p>
          <a:p>
            <a:pPr algn="l"/>
            <a:r>
              <a:rPr lang="en-US" dirty="0">
                <a:solidFill>
                  <a:srgbClr val="6A73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succinct. Video analytics show that viewers only watch for approximately 1-3 minutes. To get your full message across to the most people, keep it short.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DE6855-935C-4D9C-A6CA-A30ED4BC73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BECA94-5E25-4E6D-A58C-7792A89CED7C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Authentic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32FF73-A652-43C6-96BD-425851F591BC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386777" y="3203472"/>
            <a:ext cx="2208276" cy="1574267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Stay true to the program and aim for transparency. </a:t>
            </a:r>
          </a:p>
          <a:p>
            <a:pPr algn="l"/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connect with applicants on an emotional level, take advantage </a:t>
            </a:r>
            <a:r>
              <a:rPr lang="en-US" dirty="0">
                <a:solidFill>
                  <a:srgbClr val="6A73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b="0" i="0" dirty="0">
                <a:solidFill>
                  <a:srgbClr val="6A737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participants and employees. Use them as the “characters” of your film. You’ll provide viewers with a true representation of the program and people they can genuinely relate.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66C6ED-009E-450C-949F-9D28BB798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90DDFF-78D2-40A5-8A3B-69D9ADE3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73CEBD-6C08-4E0C-9E82-28D34A80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MENTORS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9B071F-0D12-4804-81BF-4FFB907A2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Meet the Team of Mentors Who Will Help Support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E00B54-1018-41A0-92AF-46D993630EB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8E9E7A-1401-4E48-8C01-EA96A17BDF2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9226" y="2529705"/>
            <a:ext cx="1881362" cy="24625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6A43FA-5FFA-484D-8D0E-4C7A54F256A7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DC5F9B-BC45-47B1-9569-03F24C5366F9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47D9385-B136-49E1-B50C-69B506A798B8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A02D9C-967F-448E-86B7-F059F13F3C49}"/>
              </a:ext>
            </a:extLst>
          </p:cNvPr>
          <p:cNvSpPr>
            <a:spLocks noGrp="1"/>
          </p:cNvSpPr>
          <p:nvPr>
            <p:ph type="body" idx="4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CC907-EFCA-4CEC-AC44-3398B08E17B6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8E0463-D6FB-4AF0-B713-3509AC7FCDF3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CBA094-5068-4A31-8608-0B82623441B0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3FB2709-DCAC-409A-A8AC-512006324CA0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78F880-37A0-44ED-9FE3-072A94BE41C0}"/>
              </a:ext>
            </a:extLst>
          </p:cNvPr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4AF37E2-1BAA-4437-8BC1-97C399F3C70F}"/>
              </a:ext>
            </a:extLst>
          </p:cNvPr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107222A-9117-4158-BDB7-B388280B7AA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rcRect t="16667" b="16667"/>
          <a:stretch/>
        </p:blipFill>
        <p:spPr>
          <a:xfrm>
            <a:off x="541381" y="2073028"/>
            <a:ext cx="829818" cy="829817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11CA65FC-737D-4BB9-9427-99C2989A535C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/>
          <a:srcRect t="16667" b="16667"/>
          <a:stretch/>
        </p:blipFill>
        <p:spPr>
          <a:xfrm>
            <a:off x="6162557" y="2073028"/>
            <a:ext cx="829818" cy="829817"/>
          </a:xfr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12F5B0C7-E6FC-4749-817A-4FED74CFDD95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5"/>
          <a:srcRect t="16667" b="16667"/>
          <a:stretch/>
        </p:blipFill>
        <p:spPr>
          <a:xfrm>
            <a:off x="3351969" y="2073028"/>
            <a:ext cx="829818" cy="829817"/>
          </a:xfrm>
        </p:spPr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A8F4BB20-741B-4695-8349-E7B31B78C5F1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6"/>
          <a:srcRect l="16667" r="16667"/>
          <a:stretch/>
        </p:blipFill>
        <p:spPr>
          <a:xfrm>
            <a:off x="540000" y="3143920"/>
            <a:ext cx="829818" cy="829817"/>
          </a:xfrm>
        </p:spPr>
      </p:pic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E9D1AEF8-0D28-42E2-9108-A986829CB81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7"/>
          <a:srcRect t="16622" b="16622"/>
          <a:stretch/>
        </p:blipFill>
        <p:spPr>
          <a:xfrm>
            <a:off x="3350588" y="3143920"/>
            <a:ext cx="829818" cy="829817"/>
          </a:xfr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D6C1D9F-A39A-4A47-BC84-81973B9BA7A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8"/>
          <a:srcRect l="12508" r="12508"/>
          <a:stretch/>
        </p:blipFill>
        <p:spPr>
          <a:xfrm>
            <a:off x="6161177" y="3143920"/>
            <a:ext cx="829818" cy="829817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BE77CD-9712-4D11-86C4-D1D8D6639C6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DAEE3F-6F3E-4957-9E18-9D5380DA9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bstract background">
            <a:extLst>
              <a:ext uri="{FF2B5EF4-FFF2-40B4-BE49-F238E27FC236}">
                <a16:creationId xmlns:a16="http://schemas.microsoft.com/office/drawing/2014/main" id="{8326B02F-CCB2-45DB-8011-D2968AD61203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21" name="Picture Placeholder 20" descr="Abstract background">
            <a:extLst>
              <a:ext uri="{FF2B5EF4-FFF2-40B4-BE49-F238E27FC236}">
                <a16:creationId xmlns:a16="http://schemas.microsoft.com/office/drawing/2014/main" id="{CFD930F2-FED4-475C-A75D-6AB0467299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1E61A3-1D57-4708-B548-E5986378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VIDEO SHOWCASE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6F646D-B036-48DA-A242-2C9263AC3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ENTER DATE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2259AB-530E-4F31-A710-6CF0B478F1C7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74120" y="2137299"/>
            <a:ext cx="3983434" cy="2050979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(2-3 minutes)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Topic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Purpose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Your Role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What You Learned About Virtual Communication</a:t>
            </a:r>
          </a:p>
          <a:p>
            <a:pPr lvl="1"/>
            <a:endPara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Showcase (1-2 minutes)</a:t>
            </a:r>
          </a:p>
          <a:p>
            <a:pPr marL="0" indent="0">
              <a:buNone/>
            </a:pPr>
            <a:endPara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Use</a:t>
            </a:r>
          </a:p>
          <a:p>
            <a:pPr marL="0" indent="0">
              <a:buNone/>
            </a:pPr>
            <a:endParaRPr lang="en-US" sz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315A3-75A9-4D89-9C29-6A5BDC5E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363480-F97C-48EC-A1B7-DC02D7A93C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6EC9-1CE8-474B-884E-B6FE86C4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11A03-C535-4BD1-9604-8EF0CC2F2F91}"/>
              </a:ext>
            </a:extLst>
          </p:cNvPr>
          <p:cNvSpPr txBox="1"/>
          <p:nvPr/>
        </p:nvSpPr>
        <p:spPr>
          <a:xfrm>
            <a:off x="457200" y="501680"/>
            <a:ext cx="19191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 1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6802091-75F1-44A2-BABE-62F3DB760570}"/>
              </a:ext>
            </a:extLst>
          </p:cNvPr>
          <p:cNvGraphicFramePr/>
          <p:nvPr/>
        </p:nvGraphicFramePr>
        <p:xfrm>
          <a:off x="-642384" y="1105765"/>
          <a:ext cx="5214384" cy="332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7CE8AD1-34F8-4247-B11C-B9C9EEDB33C0}"/>
              </a:ext>
            </a:extLst>
          </p:cNvPr>
          <p:cNvGraphicFramePr/>
          <p:nvPr/>
        </p:nvGraphicFramePr>
        <p:xfrm>
          <a:off x="3945158" y="1225102"/>
          <a:ext cx="5214384" cy="332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EC21D6-5175-4974-9FD4-8D6D20EC279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31C7F-D9B2-405E-97E3-3942B44A920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56A32D-C8BF-4477-BA62-2022E57EF2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3600" dirty="0"/>
              <a:t>VIDEO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197C78-259E-4657-A444-966F58562A59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447680" y="721562"/>
            <a:ext cx="2107943" cy="21950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RECRUITMENT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7C18CC-1A8F-4E9F-9484-DF4AB33E559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3600" dirty="0"/>
              <a:t>VIDEO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6FF1D7-38F0-4FAF-8052-B8AEE66978E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447681" y="1855376"/>
            <a:ext cx="2107943" cy="21950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VOLUNTEER RECRUITMENT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3B3E0E-6E1F-4AD2-A122-C5828866A3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sz="3600" dirty="0"/>
              <a:t>VIDEO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7D0D1-5961-4504-9B04-2E7192A7384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4447679" y="2958870"/>
            <a:ext cx="2107943" cy="21950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HIGHLIGHT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4D92659-35B8-4DF0-B3F1-B256D0D6A34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3600" dirty="0"/>
              <a:t>VIDEO 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B2559C2-1BA3-4140-AE36-D940D09218E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47678" y="4058909"/>
            <a:ext cx="2107943" cy="21950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DECIDE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A8DB52-EFD1-490F-9D30-DA1BE125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648" y="514250"/>
            <a:ext cx="2005205" cy="426815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 Assignments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36C4F8-3FE5-4B76-A08C-ED31039D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075" y="4748703"/>
            <a:ext cx="893225" cy="291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C00AE9-17F4-4A39-A8C2-D16C125E7C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7199" y="4748703"/>
            <a:ext cx="643757" cy="2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65" y="362065"/>
            <a:ext cx="3962415" cy="685529"/>
          </a:xfrm>
        </p:spPr>
        <p:txBody>
          <a:bodyPr/>
          <a:lstStyle/>
          <a:p>
            <a:r>
              <a:rPr lang="en-US" dirty="0"/>
              <a:t>Virtual Communication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313" y="1442416"/>
            <a:ext cx="1607132" cy="10036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>
                <a:solidFill>
                  <a:srgbClr val="4A2256"/>
                </a:solidFill>
              </a:rPr>
              <a:t>Sub-competency 1: virtual platforms &amp; interactions</a:t>
            </a:r>
            <a:br>
              <a:rPr lang="en-US" b="1" cap="all" dirty="0">
                <a:solidFill>
                  <a:srgbClr val="4A2256"/>
                </a:solidFill>
              </a:rPr>
            </a:br>
            <a:r>
              <a:rPr lang="en-US" dirty="0"/>
              <a:t>- Blackboard Collaborate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 Zoom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 Adobe Premier Rush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2313" y="2776768"/>
            <a:ext cx="1607132" cy="1193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Sub-competency 2: Active Listening</a:t>
            </a:r>
            <a:b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Active vs. Passive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Empathetic Listening for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Leaders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Conducting Successful Digital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Interviews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620133" y="1461968"/>
            <a:ext cx="1607133" cy="1109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Sub-competency 3: </a:t>
            </a:r>
            <a:r>
              <a:rPr kumimoji="0" lang="en-US" sz="1000" b="1" i="0" u="none" strike="noStrike" kern="1200" cap="all" spc="0" normalizeH="0" baseline="0" noProof="0" dirty="0" err="1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Incorporatin</a:t>
            </a:r>
            <a:r>
              <a:rPr lang="en-US" b="1" cap="all" dirty="0">
                <a:solidFill>
                  <a:srgbClr val="4A2256"/>
                </a:solidFill>
                <a:latin typeface="Calibri"/>
              </a:rPr>
              <a:t>g diverse perspectives</a:t>
            </a:r>
            <a:b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b="1" cap="all" dirty="0">
                <a:solidFill>
                  <a:srgbClr val="4A2256"/>
                </a:solidFill>
              </a:rPr>
              <a:t>- </a:t>
            </a:r>
            <a:r>
              <a:rPr lang="en-US" dirty="0"/>
              <a:t>Site Video Showcase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 Adversity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- Taking Responsibility for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Communication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620134" y="2796321"/>
            <a:ext cx="1607132" cy="1061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Sub-competency 4: Telling stories to express ideas</a:t>
            </a:r>
            <a:br>
              <a:rPr kumimoji="0" lang="en-US" sz="1000" b="1" i="0" u="none" strike="noStrike" kern="1200" cap="all" spc="0" normalizeH="0" baseline="0" noProof="0" dirty="0">
                <a:ln>
                  <a:noFill/>
                </a:ln>
                <a:solidFill>
                  <a:srgbClr val="4A22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Storytelling that Moves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Lunch &amp; Learn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Virtual Production Showcase</a:t>
            </a:r>
          </a:p>
        </p:txBody>
      </p:sp>
      <p:sp>
        <p:nvSpPr>
          <p:cNvPr id="26" name="Isosceles Triangle 25"/>
          <p:cNvSpPr/>
          <p:nvPr/>
        </p:nvSpPr>
        <p:spPr>
          <a:xfrm rot="5400000">
            <a:off x="3494012" y="1332083"/>
            <a:ext cx="678088" cy="584559"/>
          </a:xfrm>
          <a:prstGeom prst="triangle">
            <a:avLst/>
          </a:prstGeom>
          <a:solidFill>
            <a:srgbClr val="13B5E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3494373" y="2674506"/>
            <a:ext cx="678088" cy="584559"/>
          </a:xfrm>
          <a:prstGeom prst="triangle">
            <a:avLst/>
          </a:prstGeom>
          <a:solidFill>
            <a:srgbClr val="13B5E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029781" y="1332084"/>
            <a:ext cx="678088" cy="584559"/>
          </a:xfrm>
          <a:prstGeom prst="triangle">
            <a:avLst/>
          </a:prstGeom>
          <a:solidFill>
            <a:srgbClr val="13B5E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6030142" y="2674507"/>
            <a:ext cx="678088" cy="584559"/>
          </a:xfrm>
          <a:prstGeom prst="triangle">
            <a:avLst/>
          </a:prstGeom>
          <a:solidFill>
            <a:srgbClr val="13B5EA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32582" y="1417615"/>
            <a:ext cx="440715" cy="42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>
                  <a:noFill/>
                </a:ln>
                <a:solidFill>
                  <a:srgbClr val="13B5E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3B5EA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32943" y="2760038"/>
            <a:ext cx="440715" cy="42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>
                  <a:noFill/>
                </a:ln>
                <a:solidFill>
                  <a:srgbClr val="13B5E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3B5EA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068351" y="1417616"/>
            <a:ext cx="440715" cy="42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>
                  <a:noFill/>
                </a:ln>
                <a:solidFill>
                  <a:srgbClr val="13B5E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3B5EA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68712" y="2760039"/>
            <a:ext cx="440715" cy="427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>
                  <a:noFill/>
                </a:ln>
                <a:solidFill>
                  <a:srgbClr val="13B5E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3B5EA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C9C8398D-AF18-4D09-B2E8-F62DA0FC9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7" r="-1" b="4626"/>
          <a:stretch/>
        </p:blipFill>
        <p:spPr>
          <a:xfrm>
            <a:off x="353767" y="1207051"/>
            <a:ext cx="2849237" cy="260294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E98126A-EA59-4F79-B801-2A1F0CEA69B7}"/>
              </a:ext>
            </a:extLst>
          </p:cNvPr>
          <p:cNvSpPr/>
          <p:nvPr/>
        </p:nvSpPr>
        <p:spPr>
          <a:xfrm>
            <a:off x="426720" y="1143001"/>
            <a:ext cx="2728401" cy="2666999"/>
          </a:xfrm>
          <a:prstGeom prst="frame">
            <a:avLst>
              <a:gd name="adj1" fmla="val 7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IWL_Wordmark_FullColor_Horizontal_v1.png">
            <a:extLst>
              <a:ext uri="{FF2B5EF4-FFF2-40B4-BE49-F238E27FC236}">
                <a16:creationId xmlns:a16="http://schemas.microsoft.com/office/drawing/2014/main" id="{62CB664C-51C7-4F63-ABE4-4DF50B3C7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3" y="4556680"/>
            <a:ext cx="893225" cy="292608"/>
          </a:xfrm>
          <a:prstGeom prst="rect">
            <a:avLst/>
          </a:prstGeom>
        </p:spPr>
      </p:pic>
      <p:pic>
        <p:nvPicPr>
          <p:cNvPr id="18" name="Picture 17" descr="FHI360_Logo_NewTag_Horiz_black.png">
            <a:extLst>
              <a:ext uri="{FF2B5EF4-FFF2-40B4-BE49-F238E27FC236}">
                <a16:creationId xmlns:a16="http://schemas.microsoft.com/office/drawing/2014/main" id="{63944CFF-EF82-4AF0-93C3-2A77113C0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75" y="4510960"/>
            <a:ext cx="86238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6842</TotalTime>
  <Words>836</Words>
  <Application>Microsoft Office PowerPoint</Application>
  <PresentationFormat>On-screen Show (16:9)</PresentationFormat>
  <Paragraphs>132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Gill Sans MT</vt:lpstr>
      <vt:lpstr>Segoe UI Light</vt:lpstr>
      <vt:lpstr>Office Theme</vt:lpstr>
      <vt:lpstr>1_Office Theme</vt:lpstr>
      <vt:lpstr>VIRTUAL COMMUNICATION  DIGITAL BADGE</vt:lpstr>
      <vt:lpstr>The challenge</vt:lpstr>
      <vt:lpstr>TIMELINE</vt:lpstr>
      <vt:lpstr>VIDEO MODEL</vt:lpstr>
      <vt:lpstr>PROJECT MENTORS</vt:lpstr>
      <vt:lpstr>VIRTUAL VIDEO SHOWCASE</vt:lpstr>
      <vt:lpstr>Group 2</vt:lpstr>
      <vt:lpstr>Group Assignments</vt:lpstr>
      <vt:lpstr>Virtual Communication Model</vt:lpstr>
      <vt:lpstr>Digital Badge Credential Assessments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Tiffany Nesbey</cp:lastModifiedBy>
  <cp:revision>90</cp:revision>
  <dcterms:created xsi:type="dcterms:W3CDTF">2010-04-12T23:12:02Z</dcterms:created>
  <dcterms:modified xsi:type="dcterms:W3CDTF">2020-12-21T18:05:39Z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