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10"/>
  </p:notesMasterIdLst>
  <p:sldIdLst>
    <p:sldId id="257" r:id="rId6"/>
    <p:sldId id="261" r:id="rId7"/>
    <p:sldId id="256" r:id="rId8"/>
    <p:sldId id="260" r:id="rId9"/>
  </p:sldIdLst>
  <p:sldSz cx="14630400" cy="8229600"/>
  <p:notesSz cx="6858000" cy="9144000"/>
  <p:defaultTextStyle>
    <a:defPPr>
      <a:defRPr lang="en-US"/>
    </a:defPPr>
    <a:lvl1pPr marL="0" algn="l" defTabSz="652913" rtl="0" eaLnBrk="1" latinLnBrk="0" hangingPunct="1">
      <a:defRPr sz="2600" kern="1200">
        <a:solidFill>
          <a:schemeClr val="tx1"/>
        </a:solidFill>
        <a:latin typeface="+mn-lt"/>
        <a:ea typeface="+mn-ea"/>
        <a:cs typeface="+mn-cs"/>
      </a:defRPr>
    </a:lvl1pPr>
    <a:lvl2pPr marL="652913" algn="l" defTabSz="652913" rtl="0" eaLnBrk="1" latinLnBrk="0" hangingPunct="1">
      <a:defRPr sz="2600" kern="1200">
        <a:solidFill>
          <a:schemeClr val="tx1"/>
        </a:solidFill>
        <a:latin typeface="+mn-lt"/>
        <a:ea typeface="+mn-ea"/>
        <a:cs typeface="+mn-cs"/>
      </a:defRPr>
    </a:lvl2pPr>
    <a:lvl3pPr marL="1305830" algn="l" defTabSz="652913" rtl="0" eaLnBrk="1" latinLnBrk="0" hangingPunct="1">
      <a:defRPr sz="2600" kern="1200">
        <a:solidFill>
          <a:schemeClr val="tx1"/>
        </a:solidFill>
        <a:latin typeface="+mn-lt"/>
        <a:ea typeface="+mn-ea"/>
        <a:cs typeface="+mn-cs"/>
      </a:defRPr>
    </a:lvl3pPr>
    <a:lvl4pPr marL="1958745" algn="l" defTabSz="652913" rtl="0" eaLnBrk="1" latinLnBrk="0" hangingPunct="1">
      <a:defRPr sz="2600" kern="1200">
        <a:solidFill>
          <a:schemeClr val="tx1"/>
        </a:solidFill>
        <a:latin typeface="+mn-lt"/>
        <a:ea typeface="+mn-ea"/>
        <a:cs typeface="+mn-cs"/>
      </a:defRPr>
    </a:lvl4pPr>
    <a:lvl5pPr marL="2611661" algn="l" defTabSz="652913" rtl="0" eaLnBrk="1" latinLnBrk="0" hangingPunct="1">
      <a:defRPr sz="2600" kern="1200">
        <a:solidFill>
          <a:schemeClr val="tx1"/>
        </a:solidFill>
        <a:latin typeface="+mn-lt"/>
        <a:ea typeface="+mn-ea"/>
        <a:cs typeface="+mn-cs"/>
      </a:defRPr>
    </a:lvl5pPr>
    <a:lvl6pPr marL="3264572" algn="l" defTabSz="652913" rtl="0" eaLnBrk="1" latinLnBrk="0" hangingPunct="1">
      <a:defRPr sz="2600" kern="1200">
        <a:solidFill>
          <a:schemeClr val="tx1"/>
        </a:solidFill>
        <a:latin typeface="+mn-lt"/>
        <a:ea typeface="+mn-ea"/>
        <a:cs typeface="+mn-cs"/>
      </a:defRPr>
    </a:lvl6pPr>
    <a:lvl7pPr marL="3917487" algn="l" defTabSz="652913" rtl="0" eaLnBrk="1" latinLnBrk="0" hangingPunct="1">
      <a:defRPr sz="2600" kern="1200">
        <a:solidFill>
          <a:schemeClr val="tx1"/>
        </a:solidFill>
        <a:latin typeface="+mn-lt"/>
        <a:ea typeface="+mn-ea"/>
        <a:cs typeface="+mn-cs"/>
      </a:defRPr>
    </a:lvl7pPr>
    <a:lvl8pPr marL="4570400" algn="l" defTabSz="652913" rtl="0" eaLnBrk="1" latinLnBrk="0" hangingPunct="1">
      <a:defRPr sz="2600" kern="1200">
        <a:solidFill>
          <a:schemeClr val="tx1"/>
        </a:solidFill>
        <a:latin typeface="+mn-lt"/>
        <a:ea typeface="+mn-ea"/>
        <a:cs typeface="+mn-cs"/>
      </a:defRPr>
    </a:lvl8pPr>
    <a:lvl9pPr marL="5223315" algn="l" defTabSz="652913"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8715" autoAdjust="0"/>
  </p:normalViewPr>
  <p:slideViewPr>
    <p:cSldViewPr snapToGrid="0" snapToObjects="1">
      <p:cViewPr varScale="1">
        <p:scale>
          <a:sx n="92" d="100"/>
          <a:sy n="92" d="100"/>
        </p:scale>
        <p:origin x="1158" y="96"/>
      </p:cViewPr>
      <p:guideLst>
        <p:guide orient="horz" pos="2592"/>
        <p:guide pos="460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0" d="100"/>
          <a:sy n="80" d="100"/>
        </p:scale>
        <p:origin x="-19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Nesbey" userId="0bcdd2ad-bec2-4764-bacd-164b66bd75b7" providerId="ADAL" clId="{A7D704A2-9258-4EFC-AB13-50BB4A745B6F}"/>
    <pc:docChg chg="delSld delMainMaster">
      <pc:chgData name="Tiffany Nesbey" userId="0bcdd2ad-bec2-4764-bacd-164b66bd75b7" providerId="ADAL" clId="{A7D704A2-9258-4EFC-AB13-50BB4A745B6F}" dt="2020-10-28T16:31:50.784" v="3" actId="47"/>
      <pc:docMkLst>
        <pc:docMk/>
      </pc:docMkLst>
      <pc:sldChg chg="del">
        <pc:chgData name="Tiffany Nesbey" userId="0bcdd2ad-bec2-4764-bacd-164b66bd75b7" providerId="ADAL" clId="{A7D704A2-9258-4EFC-AB13-50BB4A745B6F}" dt="2020-10-28T16:31:49.196" v="1" actId="47"/>
        <pc:sldMkLst>
          <pc:docMk/>
          <pc:sldMk cId="3323586168" sldId="262"/>
        </pc:sldMkLst>
      </pc:sldChg>
      <pc:sldChg chg="del">
        <pc:chgData name="Tiffany Nesbey" userId="0bcdd2ad-bec2-4764-bacd-164b66bd75b7" providerId="ADAL" clId="{A7D704A2-9258-4EFC-AB13-50BB4A745B6F}" dt="2020-10-28T16:31:49.848" v="2" actId="47"/>
        <pc:sldMkLst>
          <pc:docMk/>
          <pc:sldMk cId="1388019517" sldId="263"/>
        </pc:sldMkLst>
      </pc:sldChg>
      <pc:sldChg chg="del">
        <pc:chgData name="Tiffany Nesbey" userId="0bcdd2ad-bec2-4764-bacd-164b66bd75b7" providerId="ADAL" clId="{A7D704A2-9258-4EFC-AB13-50BB4A745B6F}" dt="2020-10-28T16:31:50.784" v="3" actId="47"/>
        <pc:sldMkLst>
          <pc:docMk/>
          <pc:sldMk cId="2682642550" sldId="264"/>
        </pc:sldMkLst>
      </pc:sldChg>
      <pc:sldChg chg="del">
        <pc:chgData name="Tiffany Nesbey" userId="0bcdd2ad-bec2-4764-bacd-164b66bd75b7" providerId="ADAL" clId="{A7D704A2-9258-4EFC-AB13-50BB4A745B6F}" dt="2020-10-28T16:31:48.038" v="0" actId="47"/>
        <pc:sldMkLst>
          <pc:docMk/>
          <pc:sldMk cId="2741645089" sldId="266"/>
        </pc:sldMkLst>
      </pc:sldChg>
      <pc:sldMasterChg chg="del delSldLayout">
        <pc:chgData name="Tiffany Nesbey" userId="0bcdd2ad-bec2-4764-bacd-164b66bd75b7" providerId="ADAL" clId="{A7D704A2-9258-4EFC-AB13-50BB4A745B6F}" dt="2020-10-28T16:31:49.848" v="2" actId="47"/>
        <pc:sldMasterMkLst>
          <pc:docMk/>
          <pc:sldMasterMk cId="734235304" sldId="2147483661"/>
        </pc:sldMasterMkLst>
        <pc:sldLayoutChg chg="del">
          <pc:chgData name="Tiffany Nesbey" userId="0bcdd2ad-bec2-4764-bacd-164b66bd75b7" providerId="ADAL" clId="{A7D704A2-9258-4EFC-AB13-50BB4A745B6F}" dt="2020-10-28T16:31:49.848" v="2" actId="47"/>
          <pc:sldLayoutMkLst>
            <pc:docMk/>
            <pc:sldMasterMk cId="734235304" sldId="2147483661"/>
            <pc:sldLayoutMk cId="2814933278" sldId="2147483662"/>
          </pc:sldLayoutMkLst>
        </pc:sldLayoutChg>
        <pc:sldLayoutChg chg="del">
          <pc:chgData name="Tiffany Nesbey" userId="0bcdd2ad-bec2-4764-bacd-164b66bd75b7" providerId="ADAL" clId="{A7D704A2-9258-4EFC-AB13-50BB4A745B6F}" dt="2020-10-28T16:31:49.848" v="2" actId="47"/>
          <pc:sldLayoutMkLst>
            <pc:docMk/>
            <pc:sldMasterMk cId="734235304" sldId="2147483661"/>
            <pc:sldLayoutMk cId="4065063509" sldId="2147483663"/>
          </pc:sldLayoutMkLst>
        </pc:sldLayoutChg>
        <pc:sldLayoutChg chg="del">
          <pc:chgData name="Tiffany Nesbey" userId="0bcdd2ad-bec2-4764-bacd-164b66bd75b7" providerId="ADAL" clId="{A7D704A2-9258-4EFC-AB13-50BB4A745B6F}" dt="2020-10-28T16:31:49.848" v="2" actId="47"/>
          <pc:sldLayoutMkLst>
            <pc:docMk/>
            <pc:sldMasterMk cId="734235304" sldId="2147483661"/>
            <pc:sldLayoutMk cId="646262207" sldId="2147483664"/>
          </pc:sldLayoutMkLst>
        </pc:sldLayoutChg>
        <pc:sldLayoutChg chg="del">
          <pc:chgData name="Tiffany Nesbey" userId="0bcdd2ad-bec2-4764-bacd-164b66bd75b7" providerId="ADAL" clId="{A7D704A2-9258-4EFC-AB13-50BB4A745B6F}" dt="2020-10-28T16:31:49.848" v="2" actId="47"/>
          <pc:sldLayoutMkLst>
            <pc:docMk/>
            <pc:sldMasterMk cId="734235304" sldId="2147483661"/>
            <pc:sldLayoutMk cId="3679917289" sldId="2147483665"/>
          </pc:sldLayoutMkLst>
        </pc:sldLayoutChg>
        <pc:sldLayoutChg chg="del">
          <pc:chgData name="Tiffany Nesbey" userId="0bcdd2ad-bec2-4764-bacd-164b66bd75b7" providerId="ADAL" clId="{A7D704A2-9258-4EFC-AB13-50BB4A745B6F}" dt="2020-10-28T16:31:49.848" v="2" actId="47"/>
          <pc:sldLayoutMkLst>
            <pc:docMk/>
            <pc:sldMasterMk cId="734235304" sldId="2147483661"/>
            <pc:sldLayoutMk cId="3026622816" sldId="2147483666"/>
          </pc:sldLayoutMkLst>
        </pc:sldLayoutChg>
      </pc:sldMasterChg>
      <pc:sldMasterChg chg="del delSldLayout">
        <pc:chgData name="Tiffany Nesbey" userId="0bcdd2ad-bec2-4764-bacd-164b66bd75b7" providerId="ADAL" clId="{A7D704A2-9258-4EFC-AB13-50BB4A745B6F}" dt="2020-10-28T16:31:50.784" v="3" actId="47"/>
        <pc:sldMasterMkLst>
          <pc:docMk/>
          <pc:sldMasterMk cId="2265759365" sldId="2147483667"/>
        </pc:sldMasterMkLst>
        <pc:sldLayoutChg chg="del">
          <pc:chgData name="Tiffany Nesbey" userId="0bcdd2ad-bec2-4764-bacd-164b66bd75b7" providerId="ADAL" clId="{A7D704A2-9258-4EFC-AB13-50BB4A745B6F}" dt="2020-10-28T16:31:50.784" v="3" actId="47"/>
          <pc:sldLayoutMkLst>
            <pc:docMk/>
            <pc:sldMasterMk cId="2265759365" sldId="2147483667"/>
            <pc:sldLayoutMk cId="2318917473" sldId="2147483668"/>
          </pc:sldLayoutMkLst>
        </pc:sldLayoutChg>
        <pc:sldLayoutChg chg="del">
          <pc:chgData name="Tiffany Nesbey" userId="0bcdd2ad-bec2-4764-bacd-164b66bd75b7" providerId="ADAL" clId="{A7D704A2-9258-4EFC-AB13-50BB4A745B6F}" dt="2020-10-28T16:31:50.784" v="3" actId="47"/>
          <pc:sldLayoutMkLst>
            <pc:docMk/>
            <pc:sldMasterMk cId="2265759365" sldId="2147483667"/>
            <pc:sldLayoutMk cId="3409179507" sldId="2147483669"/>
          </pc:sldLayoutMkLst>
        </pc:sldLayoutChg>
        <pc:sldLayoutChg chg="del">
          <pc:chgData name="Tiffany Nesbey" userId="0bcdd2ad-bec2-4764-bacd-164b66bd75b7" providerId="ADAL" clId="{A7D704A2-9258-4EFC-AB13-50BB4A745B6F}" dt="2020-10-28T16:31:50.784" v="3" actId="47"/>
          <pc:sldLayoutMkLst>
            <pc:docMk/>
            <pc:sldMasterMk cId="2265759365" sldId="2147483667"/>
            <pc:sldLayoutMk cId="405414879" sldId="2147483670"/>
          </pc:sldLayoutMkLst>
        </pc:sldLayoutChg>
        <pc:sldLayoutChg chg="del">
          <pc:chgData name="Tiffany Nesbey" userId="0bcdd2ad-bec2-4764-bacd-164b66bd75b7" providerId="ADAL" clId="{A7D704A2-9258-4EFC-AB13-50BB4A745B6F}" dt="2020-10-28T16:31:50.784" v="3" actId="47"/>
          <pc:sldLayoutMkLst>
            <pc:docMk/>
            <pc:sldMasterMk cId="2265759365" sldId="2147483667"/>
            <pc:sldLayoutMk cId="466166584" sldId="2147483671"/>
          </pc:sldLayoutMkLst>
        </pc:sldLayoutChg>
        <pc:sldLayoutChg chg="del">
          <pc:chgData name="Tiffany Nesbey" userId="0bcdd2ad-bec2-4764-bacd-164b66bd75b7" providerId="ADAL" clId="{A7D704A2-9258-4EFC-AB13-50BB4A745B6F}" dt="2020-10-28T16:31:50.784" v="3" actId="47"/>
          <pc:sldLayoutMkLst>
            <pc:docMk/>
            <pc:sldMasterMk cId="2265759365" sldId="2147483667"/>
            <pc:sldLayoutMk cId="381438022"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C00A5-6305-B94D-A6F3-17D22146FAB6}" type="datetimeFigureOut">
              <a:rPr lang="en-US" smtClean="0"/>
              <a:t>10/28/2020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59CF4-363D-924F-BC02-545E2DEDC177}" type="slidenum">
              <a:rPr lang="en-US" smtClean="0"/>
              <a:t>‹#›</a:t>
            </a:fld>
            <a:endParaRPr lang="en-US"/>
          </a:p>
        </p:txBody>
      </p:sp>
    </p:spTree>
    <p:extLst>
      <p:ext uri="{BB962C8B-B14F-4D97-AF65-F5344CB8AC3E}">
        <p14:creationId xmlns:p14="http://schemas.microsoft.com/office/powerpoint/2010/main" val="1489353305"/>
      </p:ext>
    </p:extLst>
  </p:cSld>
  <p:clrMap bg1="lt1" tx1="dk1" bg2="lt2" tx2="dk2" accent1="accent1" accent2="accent2" accent3="accent3" accent4="accent4" accent5="accent5" accent6="accent6" hlink="hlink" folHlink="folHlink"/>
  <p:notesStyle>
    <a:lvl1pPr marL="0" algn="l" defTabSz="457063" rtl="0" eaLnBrk="1" latinLnBrk="0" hangingPunct="1">
      <a:defRPr sz="1100" kern="1200">
        <a:solidFill>
          <a:schemeClr val="tx1"/>
        </a:solidFill>
        <a:latin typeface="+mn-lt"/>
        <a:ea typeface="+mn-ea"/>
        <a:cs typeface="+mn-cs"/>
      </a:defRPr>
    </a:lvl1pPr>
    <a:lvl2pPr marL="457063" algn="l" defTabSz="457063" rtl="0" eaLnBrk="1" latinLnBrk="0" hangingPunct="1">
      <a:defRPr sz="1100" kern="1200">
        <a:solidFill>
          <a:schemeClr val="tx1"/>
        </a:solidFill>
        <a:latin typeface="+mn-lt"/>
        <a:ea typeface="+mn-ea"/>
        <a:cs typeface="+mn-cs"/>
      </a:defRPr>
    </a:lvl2pPr>
    <a:lvl3pPr marL="914126" algn="l" defTabSz="457063" rtl="0" eaLnBrk="1" latinLnBrk="0" hangingPunct="1">
      <a:defRPr sz="1100" kern="1200">
        <a:solidFill>
          <a:schemeClr val="tx1"/>
        </a:solidFill>
        <a:latin typeface="+mn-lt"/>
        <a:ea typeface="+mn-ea"/>
        <a:cs typeface="+mn-cs"/>
      </a:defRPr>
    </a:lvl3pPr>
    <a:lvl4pPr marL="1371189" algn="l" defTabSz="457063" rtl="0" eaLnBrk="1" latinLnBrk="0" hangingPunct="1">
      <a:defRPr sz="1100" kern="1200">
        <a:solidFill>
          <a:schemeClr val="tx1"/>
        </a:solidFill>
        <a:latin typeface="+mn-lt"/>
        <a:ea typeface="+mn-ea"/>
        <a:cs typeface="+mn-cs"/>
      </a:defRPr>
    </a:lvl4pPr>
    <a:lvl5pPr marL="1828251" algn="l" defTabSz="457063" rtl="0" eaLnBrk="1" latinLnBrk="0" hangingPunct="1">
      <a:defRPr sz="1100" kern="1200">
        <a:solidFill>
          <a:schemeClr val="tx1"/>
        </a:solidFill>
        <a:latin typeface="+mn-lt"/>
        <a:ea typeface="+mn-ea"/>
        <a:cs typeface="+mn-cs"/>
      </a:defRPr>
    </a:lvl5pPr>
    <a:lvl6pPr marL="2285314" algn="l" defTabSz="457063" rtl="0" eaLnBrk="1" latinLnBrk="0" hangingPunct="1">
      <a:defRPr sz="1100" kern="1200">
        <a:solidFill>
          <a:schemeClr val="tx1"/>
        </a:solidFill>
        <a:latin typeface="+mn-lt"/>
        <a:ea typeface="+mn-ea"/>
        <a:cs typeface="+mn-cs"/>
      </a:defRPr>
    </a:lvl6pPr>
    <a:lvl7pPr marL="2742377" algn="l" defTabSz="457063" rtl="0" eaLnBrk="1" latinLnBrk="0" hangingPunct="1">
      <a:defRPr sz="1100" kern="1200">
        <a:solidFill>
          <a:schemeClr val="tx1"/>
        </a:solidFill>
        <a:latin typeface="+mn-lt"/>
        <a:ea typeface="+mn-ea"/>
        <a:cs typeface="+mn-cs"/>
      </a:defRPr>
    </a:lvl7pPr>
    <a:lvl8pPr marL="3199440" algn="l" defTabSz="457063" rtl="0" eaLnBrk="1" latinLnBrk="0" hangingPunct="1">
      <a:defRPr sz="1100" kern="1200">
        <a:solidFill>
          <a:schemeClr val="tx1"/>
        </a:solidFill>
        <a:latin typeface="+mn-lt"/>
        <a:ea typeface="+mn-ea"/>
        <a:cs typeface="+mn-cs"/>
      </a:defRPr>
    </a:lvl8pPr>
    <a:lvl9pPr marL="3656503" algn="l" defTabSz="45706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1" baseline="0" dirty="0"/>
              <a:t>There are a few ways to keep the correct proportions while resizing objects:</a:t>
            </a:r>
          </a:p>
          <a:p>
            <a:pPr marL="171450" indent="-171450">
              <a:buFont typeface="Arial"/>
              <a:buChar char="•"/>
            </a:pPr>
            <a:r>
              <a:rPr lang="en-US" baseline="0" dirty="0"/>
              <a:t>Click on an object and hold SHIFT while grabbing on of the corners and pulling either in or out.</a:t>
            </a:r>
          </a:p>
          <a:p>
            <a:pPr marL="171450" indent="-171450">
              <a:buFont typeface="Arial"/>
              <a:buChar char="•"/>
            </a:pPr>
            <a:r>
              <a:rPr lang="en-US" baseline="0" dirty="0"/>
              <a:t>Click on an object and h</a:t>
            </a:r>
            <a:r>
              <a:rPr lang="en-US" dirty="0"/>
              <a:t>old SHIFT and the LEFT ARROW to make the width smaller, SHIFT and the RIGHT</a:t>
            </a:r>
            <a:r>
              <a:rPr lang="en-US" baseline="0" dirty="0"/>
              <a:t> ARROW to make the width larger, SHIFT and the DOWN ARROW to make the height smaller and SHIFT and the UP Arrow to make the height larger.</a:t>
            </a:r>
          </a:p>
          <a:p>
            <a:pPr marL="171450" indent="-171450">
              <a:buFont typeface="Arial"/>
              <a:buChar char="•"/>
            </a:pPr>
            <a:r>
              <a:rPr lang="en-US" baseline="0" dirty="0"/>
              <a:t>If you accidentally change the proportion of an object, right click the object and go to “Format Picture.” Then go to “Size” and change the “Scale” to 100% height and width.</a:t>
            </a:r>
          </a:p>
          <a:p>
            <a:pPr marL="171450" indent="-171450">
              <a:buFont typeface="Arial"/>
              <a:buChar char="•"/>
            </a:pPr>
            <a:r>
              <a:rPr lang="en-US" baseline="0" dirty="0"/>
              <a:t>OR if you accidentally change the proportion of an object, click on the object and go to “Format Picture” in the top navigation and all the way to the right, make sure the height and width are the same number after unchecking the box to the right.</a:t>
            </a:r>
          </a:p>
        </p:txBody>
      </p:sp>
      <p:sp>
        <p:nvSpPr>
          <p:cNvPr id="4" name="Slide Number Placeholder 3"/>
          <p:cNvSpPr>
            <a:spLocks noGrp="1"/>
          </p:cNvSpPr>
          <p:nvPr>
            <p:ph type="sldNum" sz="quarter" idx="10"/>
          </p:nvPr>
        </p:nvSpPr>
        <p:spPr/>
        <p:txBody>
          <a:bodyPr/>
          <a:lstStyle/>
          <a:p>
            <a:fld id="{82159CF4-363D-924F-BC02-545E2DEDC177}" type="slidenum">
              <a:rPr lang="en-US" smtClean="0"/>
              <a:t>1</a:t>
            </a:fld>
            <a:endParaRPr lang="en-US"/>
          </a:p>
        </p:txBody>
      </p:sp>
    </p:spTree>
    <p:extLst>
      <p:ext uri="{BB962C8B-B14F-4D97-AF65-F5344CB8AC3E}">
        <p14:creationId xmlns:p14="http://schemas.microsoft.com/office/powerpoint/2010/main" val="54708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59CF4-363D-924F-BC02-545E2DEDC177}" type="slidenum">
              <a:rPr lang="en-US" smtClean="0"/>
              <a:t>2</a:t>
            </a:fld>
            <a:endParaRPr lang="en-US"/>
          </a:p>
        </p:txBody>
      </p:sp>
    </p:spTree>
    <p:extLst>
      <p:ext uri="{BB962C8B-B14F-4D97-AF65-F5344CB8AC3E}">
        <p14:creationId xmlns:p14="http://schemas.microsoft.com/office/powerpoint/2010/main" val="412615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59CF4-363D-924F-BC02-545E2DEDC177}" type="slidenum">
              <a:rPr lang="en-US" smtClean="0"/>
              <a:t>3</a:t>
            </a:fld>
            <a:endParaRPr lang="en-US"/>
          </a:p>
        </p:txBody>
      </p:sp>
    </p:spTree>
    <p:extLst>
      <p:ext uri="{BB962C8B-B14F-4D97-AF65-F5344CB8AC3E}">
        <p14:creationId xmlns:p14="http://schemas.microsoft.com/office/powerpoint/2010/main" val="166327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59CF4-363D-924F-BC02-545E2DEDC177}" type="slidenum">
              <a:rPr lang="en-US" smtClean="0"/>
              <a:t>4</a:t>
            </a:fld>
            <a:endParaRPr lang="en-US"/>
          </a:p>
        </p:txBody>
      </p:sp>
    </p:spTree>
    <p:extLst>
      <p:ext uri="{BB962C8B-B14F-4D97-AF65-F5344CB8AC3E}">
        <p14:creationId xmlns:p14="http://schemas.microsoft.com/office/powerpoint/2010/main" val="337696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4630400" cy="82296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14" tIns="45706" rIns="91414" bIns="45706" rtlCol="0" anchor="ctr"/>
          <a:lstStyle/>
          <a:p>
            <a:pPr algn="ctr"/>
            <a:endParaRPr lang="en-US"/>
          </a:p>
        </p:txBody>
      </p:sp>
      <p:sp>
        <p:nvSpPr>
          <p:cNvPr id="3" name="TextBox 2"/>
          <p:cNvSpPr txBox="1"/>
          <p:nvPr userDrawn="1"/>
        </p:nvSpPr>
        <p:spPr>
          <a:xfrm>
            <a:off x="733474" y="1165537"/>
            <a:ext cx="397813" cy="246193"/>
          </a:xfrm>
          <a:prstGeom prst="rect">
            <a:avLst/>
          </a:prstGeom>
          <a:noFill/>
        </p:spPr>
        <p:txBody>
          <a:bodyPr wrap="none" lIns="91414" tIns="45706" rIns="91414" bIns="45706" rtlCol="0">
            <a:spAutoFit/>
          </a:bodyPr>
          <a:lstStyle/>
          <a:p>
            <a:pPr algn="ctr"/>
            <a:r>
              <a:rPr lang="en-US" sz="1000" dirty="0">
                <a:latin typeface="Arial"/>
                <a:cs typeface="Arial"/>
              </a:rPr>
              <a:t>J&amp;J</a:t>
            </a:r>
          </a:p>
        </p:txBody>
      </p:sp>
      <p:sp>
        <p:nvSpPr>
          <p:cNvPr id="4" name="TextBox 3"/>
          <p:cNvSpPr txBox="1"/>
          <p:nvPr userDrawn="1"/>
        </p:nvSpPr>
        <p:spPr>
          <a:xfrm>
            <a:off x="1782064" y="1165537"/>
            <a:ext cx="837035" cy="246193"/>
          </a:xfrm>
          <a:prstGeom prst="rect">
            <a:avLst/>
          </a:prstGeom>
          <a:noFill/>
        </p:spPr>
        <p:txBody>
          <a:bodyPr wrap="none" lIns="91414" tIns="45706" rIns="91414" bIns="45706" rtlCol="0">
            <a:spAutoFit/>
          </a:bodyPr>
          <a:lstStyle/>
          <a:p>
            <a:pPr algn="ctr"/>
            <a:r>
              <a:rPr lang="en-US" sz="1000" dirty="0">
                <a:latin typeface="Arial"/>
                <a:cs typeface="Arial"/>
              </a:rPr>
              <a:t>Company 1</a:t>
            </a:r>
          </a:p>
        </p:txBody>
      </p:sp>
      <p:sp>
        <p:nvSpPr>
          <p:cNvPr id="5" name="TextBox 4"/>
          <p:cNvSpPr txBox="1"/>
          <p:nvPr userDrawn="1"/>
        </p:nvSpPr>
        <p:spPr>
          <a:xfrm>
            <a:off x="3077604" y="1165537"/>
            <a:ext cx="837035" cy="246193"/>
          </a:xfrm>
          <a:prstGeom prst="rect">
            <a:avLst/>
          </a:prstGeom>
          <a:noFill/>
        </p:spPr>
        <p:txBody>
          <a:bodyPr wrap="none" lIns="91414" tIns="45706" rIns="91414" bIns="45706" rtlCol="0">
            <a:spAutoFit/>
          </a:bodyPr>
          <a:lstStyle/>
          <a:p>
            <a:pPr algn="ctr"/>
            <a:r>
              <a:rPr lang="en-US" sz="1000" dirty="0">
                <a:latin typeface="Arial"/>
                <a:cs typeface="Arial"/>
              </a:rPr>
              <a:t>Company 2</a:t>
            </a:r>
          </a:p>
        </p:txBody>
      </p:sp>
      <p:sp>
        <p:nvSpPr>
          <p:cNvPr id="6" name="TextBox 5"/>
          <p:cNvSpPr txBox="1"/>
          <p:nvPr userDrawn="1"/>
        </p:nvSpPr>
        <p:spPr>
          <a:xfrm>
            <a:off x="4351908" y="1165537"/>
            <a:ext cx="837035" cy="246193"/>
          </a:xfrm>
          <a:prstGeom prst="rect">
            <a:avLst/>
          </a:prstGeom>
          <a:noFill/>
        </p:spPr>
        <p:txBody>
          <a:bodyPr wrap="none" lIns="91414" tIns="45706" rIns="91414" bIns="45706" rtlCol="0">
            <a:spAutoFit/>
          </a:bodyPr>
          <a:lstStyle/>
          <a:p>
            <a:pPr algn="ctr"/>
            <a:r>
              <a:rPr lang="en-US" sz="1000" dirty="0">
                <a:latin typeface="Arial"/>
                <a:cs typeface="Arial"/>
              </a:rPr>
              <a:t>Company 3</a:t>
            </a:r>
          </a:p>
        </p:txBody>
      </p:sp>
      <p:sp>
        <p:nvSpPr>
          <p:cNvPr id="8" name="TextBox 7"/>
          <p:cNvSpPr txBox="1"/>
          <p:nvPr userDrawn="1"/>
        </p:nvSpPr>
        <p:spPr>
          <a:xfrm>
            <a:off x="5654978" y="1165537"/>
            <a:ext cx="766504" cy="246193"/>
          </a:xfrm>
          <a:prstGeom prst="rect">
            <a:avLst/>
          </a:prstGeom>
          <a:noFill/>
        </p:spPr>
        <p:txBody>
          <a:bodyPr wrap="none" lIns="91414" tIns="45706" rIns="91414" bIns="45706" rtlCol="0">
            <a:spAutoFit/>
          </a:bodyPr>
          <a:lstStyle/>
          <a:p>
            <a:pPr algn="ctr"/>
            <a:r>
              <a:rPr lang="en-US" sz="1000" dirty="0">
                <a:latin typeface="Arial"/>
                <a:cs typeface="Arial"/>
              </a:rPr>
              <a:t>Promotion</a:t>
            </a:r>
          </a:p>
        </p:txBody>
      </p:sp>
      <p:sp>
        <p:nvSpPr>
          <p:cNvPr id="9" name="TextBox 8"/>
          <p:cNvSpPr txBox="1"/>
          <p:nvPr userDrawn="1"/>
        </p:nvSpPr>
        <p:spPr>
          <a:xfrm>
            <a:off x="6752990" y="1165537"/>
            <a:ext cx="1136797" cy="246193"/>
          </a:xfrm>
          <a:prstGeom prst="rect">
            <a:avLst/>
          </a:prstGeom>
          <a:noFill/>
        </p:spPr>
        <p:txBody>
          <a:bodyPr wrap="none" lIns="91414" tIns="45706" rIns="91414" bIns="45706" rtlCol="0">
            <a:spAutoFit/>
          </a:bodyPr>
          <a:lstStyle/>
          <a:p>
            <a:pPr algn="ctr"/>
            <a:r>
              <a:rPr lang="en-US" sz="1000" dirty="0">
                <a:latin typeface="Arial"/>
                <a:cs typeface="Arial"/>
              </a:rPr>
              <a:t>Downward Move</a:t>
            </a:r>
          </a:p>
        </p:txBody>
      </p:sp>
      <p:sp>
        <p:nvSpPr>
          <p:cNvPr id="10" name="TextBox 9"/>
          <p:cNvSpPr txBox="1"/>
          <p:nvPr userDrawn="1"/>
        </p:nvSpPr>
        <p:spPr>
          <a:xfrm>
            <a:off x="8150343" y="1165537"/>
            <a:ext cx="921995" cy="246193"/>
          </a:xfrm>
          <a:prstGeom prst="rect">
            <a:avLst/>
          </a:prstGeom>
          <a:noFill/>
        </p:spPr>
        <p:txBody>
          <a:bodyPr wrap="none" lIns="91414" tIns="45706" rIns="91414" bIns="45706" rtlCol="0">
            <a:spAutoFit/>
          </a:bodyPr>
          <a:lstStyle/>
          <a:p>
            <a:pPr algn="ctr"/>
            <a:r>
              <a:rPr lang="en-US" sz="1000" dirty="0">
                <a:latin typeface="Arial"/>
                <a:cs typeface="Arial"/>
              </a:rPr>
              <a:t>Lateral Move</a:t>
            </a:r>
          </a:p>
        </p:txBody>
      </p:sp>
      <p:sp>
        <p:nvSpPr>
          <p:cNvPr id="11" name="TextBox 10"/>
          <p:cNvSpPr txBox="1"/>
          <p:nvPr userDrawn="1"/>
        </p:nvSpPr>
        <p:spPr>
          <a:xfrm>
            <a:off x="9398320" y="1165537"/>
            <a:ext cx="965276" cy="246193"/>
          </a:xfrm>
          <a:prstGeom prst="rect">
            <a:avLst/>
          </a:prstGeom>
          <a:noFill/>
        </p:spPr>
        <p:txBody>
          <a:bodyPr wrap="none" lIns="91414" tIns="45706" rIns="91414" bIns="45706" rtlCol="0">
            <a:spAutoFit/>
          </a:bodyPr>
          <a:lstStyle/>
          <a:p>
            <a:pPr algn="ctr"/>
            <a:r>
              <a:rPr lang="en-US" sz="1000" dirty="0">
                <a:latin typeface="Arial"/>
                <a:cs typeface="Arial"/>
              </a:rPr>
              <a:t>Rapid Growth</a:t>
            </a:r>
          </a:p>
        </p:txBody>
      </p:sp>
      <p:sp>
        <p:nvSpPr>
          <p:cNvPr id="12" name="TextBox 11"/>
          <p:cNvSpPr txBox="1"/>
          <p:nvPr userDrawn="1"/>
        </p:nvSpPr>
        <p:spPr>
          <a:xfrm>
            <a:off x="10805579" y="1165537"/>
            <a:ext cx="838639" cy="246193"/>
          </a:xfrm>
          <a:prstGeom prst="rect">
            <a:avLst/>
          </a:prstGeom>
          <a:noFill/>
        </p:spPr>
        <p:txBody>
          <a:bodyPr wrap="none" lIns="91414" tIns="45706" rIns="91414" bIns="45706" rtlCol="0">
            <a:spAutoFit/>
          </a:bodyPr>
          <a:lstStyle/>
          <a:p>
            <a:pPr algn="ctr"/>
            <a:r>
              <a:rPr lang="en-US" sz="1000" dirty="0">
                <a:latin typeface="Arial"/>
                <a:cs typeface="Arial"/>
              </a:rPr>
              <a:t>Downsizing</a:t>
            </a:r>
          </a:p>
        </p:txBody>
      </p:sp>
      <p:sp>
        <p:nvSpPr>
          <p:cNvPr id="13" name="TextBox 12"/>
          <p:cNvSpPr txBox="1"/>
          <p:nvPr userDrawn="1"/>
        </p:nvSpPr>
        <p:spPr>
          <a:xfrm>
            <a:off x="11774407" y="1165537"/>
            <a:ext cx="1391675" cy="246193"/>
          </a:xfrm>
          <a:prstGeom prst="rect">
            <a:avLst/>
          </a:prstGeom>
          <a:noFill/>
        </p:spPr>
        <p:txBody>
          <a:bodyPr wrap="none" lIns="91414" tIns="45706" rIns="91414" bIns="45706" rtlCol="0">
            <a:spAutoFit/>
          </a:bodyPr>
          <a:lstStyle/>
          <a:p>
            <a:pPr algn="ctr"/>
            <a:r>
              <a:rPr lang="en-US" sz="1000" dirty="0">
                <a:latin typeface="Arial"/>
                <a:cs typeface="Arial"/>
              </a:rPr>
              <a:t>Acquisition or Merger</a:t>
            </a:r>
          </a:p>
        </p:txBody>
      </p:sp>
      <p:sp>
        <p:nvSpPr>
          <p:cNvPr id="14" name="TextBox 13"/>
          <p:cNvSpPr txBox="1"/>
          <p:nvPr userDrawn="1"/>
        </p:nvSpPr>
        <p:spPr>
          <a:xfrm>
            <a:off x="13109245" y="1165537"/>
            <a:ext cx="1364424" cy="246193"/>
          </a:xfrm>
          <a:prstGeom prst="rect">
            <a:avLst/>
          </a:prstGeom>
          <a:noFill/>
        </p:spPr>
        <p:txBody>
          <a:bodyPr wrap="none" lIns="91414" tIns="45706" rIns="91414" bIns="45706" rtlCol="0">
            <a:spAutoFit/>
          </a:bodyPr>
          <a:lstStyle/>
          <a:p>
            <a:pPr algn="ctr"/>
            <a:r>
              <a:rPr lang="en-US" sz="1000" dirty="0">
                <a:latin typeface="Arial"/>
                <a:cs typeface="Arial"/>
              </a:rPr>
              <a:t>Organizational Crisis</a:t>
            </a:r>
          </a:p>
        </p:txBody>
      </p:sp>
      <p:sp>
        <p:nvSpPr>
          <p:cNvPr id="15" name="TextBox 14"/>
          <p:cNvSpPr txBox="1"/>
          <p:nvPr userDrawn="1"/>
        </p:nvSpPr>
        <p:spPr>
          <a:xfrm>
            <a:off x="307990" y="2525040"/>
            <a:ext cx="1151225" cy="400081"/>
          </a:xfrm>
          <a:prstGeom prst="rect">
            <a:avLst/>
          </a:prstGeom>
          <a:noFill/>
        </p:spPr>
        <p:txBody>
          <a:bodyPr wrap="none" lIns="91414" tIns="45706" rIns="91414" bIns="45706" rtlCol="0">
            <a:spAutoFit/>
          </a:bodyPr>
          <a:lstStyle/>
          <a:p>
            <a:pPr algn="ctr"/>
            <a:r>
              <a:rPr lang="en-US" sz="1000" dirty="0">
                <a:latin typeface="Arial"/>
                <a:cs typeface="Arial"/>
              </a:rPr>
              <a:t>Medical Devices </a:t>
            </a:r>
            <a:br>
              <a:rPr lang="en-US" sz="1000" dirty="0">
                <a:latin typeface="Arial"/>
                <a:cs typeface="Arial"/>
              </a:rPr>
            </a:br>
            <a:r>
              <a:rPr lang="en-US" sz="1000" dirty="0">
                <a:latin typeface="Arial"/>
                <a:cs typeface="Arial"/>
              </a:rPr>
              <a:t>(Sector)</a:t>
            </a:r>
          </a:p>
        </p:txBody>
      </p:sp>
      <p:sp>
        <p:nvSpPr>
          <p:cNvPr id="16" name="TextBox 15"/>
          <p:cNvSpPr txBox="1"/>
          <p:nvPr userDrawn="1"/>
        </p:nvSpPr>
        <p:spPr>
          <a:xfrm>
            <a:off x="3153012" y="2525040"/>
            <a:ext cx="1426940" cy="400081"/>
          </a:xfrm>
          <a:prstGeom prst="rect">
            <a:avLst/>
          </a:prstGeom>
          <a:noFill/>
        </p:spPr>
        <p:txBody>
          <a:bodyPr wrap="none" lIns="91414" tIns="45706" rIns="91414" bIns="45706" rtlCol="0">
            <a:spAutoFit/>
          </a:bodyPr>
          <a:lstStyle/>
          <a:p>
            <a:pPr algn="ctr"/>
            <a:r>
              <a:rPr lang="en-US" sz="1000" dirty="0">
                <a:latin typeface="Arial"/>
                <a:cs typeface="Arial"/>
              </a:rPr>
              <a:t>Consumer Healthcare</a:t>
            </a:r>
            <a:br>
              <a:rPr lang="en-US" sz="1000" dirty="0">
                <a:latin typeface="Arial"/>
                <a:cs typeface="Arial"/>
              </a:rPr>
            </a:br>
            <a:r>
              <a:rPr lang="en-US" sz="1000" dirty="0">
                <a:latin typeface="Arial"/>
                <a:cs typeface="Arial"/>
              </a:rPr>
              <a:t>(Sector)</a:t>
            </a:r>
          </a:p>
        </p:txBody>
      </p:sp>
      <p:sp>
        <p:nvSpPr>
          <p:cNvPr id="17" name="TextBox 16"/>
          <p:cNvSpPr txBox="1"/>
          <p:nvPr userDrawn="1"/>
        </p:nvSpPr>
        <p:spPr>
          <a:xfrm>
            <a:off x="1758769" y="2525040"/>
            <a:ext cx="1128783" cy="400081"/>
          </a:xfrm>
          <a:prstGeom prst="rect">
            <a:avLst/>
          </a:prstGeom>
          <a:noFill/>
        </p:spPr>
        <p:txBody>
          <a:bodyPr wrap="none" lIns="91414" tIns="45706" rIns="91414" bIns="45706" rtlCol="0">
            <a:spAutoFit/>
          </a:bodyPr>
          <a:lstStyle/>
          <a:p>
            <a:pPr algn="ctr"/>
            <a:r>
              <a:rPr lang="en-US" sz="1000" dirty="0">
                <a:latin typeface="Arial"/>
                <a:cs typeface="Arial"/>
              </a:rPr>
              <a:t>Pharmaceuticals</a:t>
            </a:r>
            <a:br>
              <a:rPr lang="en-US" sz="1000" dirty="0">
                <a:latin typeface="Arial"/>
                <a:cs typeface="Arial"/>
              </a:rPr>
            </a:br>
            <a:r>
              <a:rPr lang="en-US" sz="1000" dirty="0">
                <a:latin typeface="Arial"/>
                <a:cs typeface="Arial"/>
              </a:rPr>
              <a:t>(Sector)</a:t>
            </a:r>
          </a:p>
        </p:txBody>
      </p:sp>
      <p:sp>
        <p:nvSpPr>
          <p:cNvPr id="18" name="TextBox 17"/>
          <p:cNvSpPr txBox="1"/>
          <p:nvPr userDrawn="1"/>
        </p:nvSpPr>
        <p:spPr>
          <a:xfrm>
            <a:off x="5006320" y="2525040"/>
            <a:ext cx="760091" cy="400081"/>
          </a:xfrm>
          <a:prstGeom prst="rect">
            <a:avLst/>
          </a:prstGeom>
          <a:noFill/>
        </p:spPr>
        <p:txBody>
          <a:bodyPr wrap="none" lIns="91414" tIns="45706" rIns="91414" bIns="45706" rtlCol="0">
            <a:spAutoFit/>
          </a:bodyPr>
          <a:lstStyle/>
          <a:p>
            <a:pPr algn="ctr"/>
            <a:r>
              <a:rPr lang="en-US" sz="1000" dirty="0">
                <a:latin typeface="Arial"/>
                <a:cs typeface="Arial"/>
              </a:rPr>
              <a:t>HR</a:t>
            </a:r>
            <a:br>
              <a:rPr lang="en-US" sz="1000" dirty="0">
                <a:latin typeface="Arial"/>
                <a:cs typeface="Arial"/>
              </a:rPr>
            </a:br>
            <a:r>
              <a:rPr lang="en-US" sz="1000" dirty="0">
                <a:latin typeface="Arial"/>
                <a:cs typeface="Arial"/>
              </a:rPr>
              <a:t>(Function)</a:t>
            </a:r>
          </a:p>
        </p:txBody>
      </p:sp>
      <p:sp>
        <p:nvSpPr>
          <p:cNvPr id="19" name="TextBox 18"/>
          <p:cNvSpPr txBox="1"/>
          <p:nvPr userDrawn="1"/>
        </p:nvSpPr>
        <p:spPr>
          <a:xfrm>
            <a:off x="6480285" y="2525040"/>
            <a:ext cx="760091" cy="400081"/>
          </a:xfrm>
          <a:prstGeom prst="rect">
            <a:avLst/>
          </a:prstGeom>
          <a:noFill/>
        </p:spPr>
        <p:txBody>
          <a:bodyPr wrap="none" lIns="91414" tIns="45706" rIns="91414" bIns="45706" rtlCol="0">
            <a:spAutoFit/>
          </a:bodyPr>
          <a:lstStyle/>
          <a:p>
            <a:pPr algn="ctr"/>
            <a:r>
              <a:rPr lang="en-US" sz="1000" dirty="0">
                <a:latin typeface="Arial"/>
                <a:cs typeface="Arial"/>
              </a:rPr>
              <a:t>Finance</a:t>
            </a:r>
            <a:br>
              <a:rPr lang="en-US" sz="1000" dirty="0">
                <a:latin typeface="Arial"/>
                <a:cs typeface="Arial"/>
              </a:rPr>
            </a:br>
            <a:r>
              <a:rPr lang="en-US" sz="1000" dirty="0">
                <a:latin typeface="Arial"/>
                <a:cs typeface="Arial"/>
              </a:rPr>
              <a:t>(Function)</a:t>
            </a:r>
          </a:p>
        </p:txBody>
      </p:sp>
      <p:sp>
        <p:nvSpPr>
          <p:cNvPr id="20" name="TextBox 19"/>
          <p:cNvSpPr txBox="1"/>
          <p:nvPr userDrawn="1"/>
        </p:nvSpPr>
        <p:spPr>
          <a:xfrm>
            <a:off x="7446030" y="2525040"/>
            <a:ext cx="915583" cy="400081"/>
          </a:xfrm>
          <a:prstGeom prst="rect">
            <a:avLst/>
          </a:prstGeom>
          <a:noFill/>
        </p:spPr>
        <p:txBody>
          <a:bodyPr wrap="none" lIns="91414" tIns="45706" rIns="91414" bIns="45706" rtlCol="0">
            <a:spAutoFit/>
          </a:bodyPr>
          <a:lstStyle/>
          <a:p>
            <a:pPr algn="ctr"/>
            <a:r>
              <a:rPr lang="en-US" sz="1000" dirty="0">
                <a:latin typeface="Arial"/>
                <a:cs typeface="Arial"/>
              </a:rPr>
              <a:t>Procurement</a:t>
            </a:r>
            <a:br>
              <a:rPr lang="en-US" sz="1000" dirty="0">
                <a:latin typeface="Arial"/>
                <a:cs typeface="Arial"/>
              </a:rPr>
            </a:br>
            <a:r>
              <a:rPr lang="en-US" sz="1000" dirty="0">
                <a:latin typeface="Arial"/>
                <a:cs typeface="Arial"/>
              </a:rPr>
              <a:t>(Function)</a:t>
            </a:r>
          </a:p>
        </p:txBody>
      </p:sp>
      <p:sp>
        <p:nvSpPr>
          <p:cNvPr id="21" name="TextBox 20"/>
          <p:cNvSpPr txBox="1"/>
          <p:nvPr userDrawn="1"/>
        </p:nvSpPr>
        <p:spPr>
          <a:xfrm>
            <a:off x="8457973" y="2525040"/>
            <a:ext cx="760091" cy="400081"/>
          </a:xfrm>
          <a:prstGeom prst="rect">
            <a:avLst/>
          </a:prstGeom>
          <a:noFill/>
        </p:spPr>
        <p:txBody>
          <a:bodyPr wrap="none" lIns="91414" tIns="45706" rIns="91414" bIns="45706" rtlCol="0">
            <a:spAutoFit/>
          </a:bodyPr>
          <a:lstStyle/>
          <a:p>
            <a:pPr algn="ctr"/>
            <a:r>
              <a:rPr lang="en-US" sz="1000" dirty="0">
                <a:latin typeface="Arial"/>
                <a:cs typeface="Arial"/>
              </a:rPr>
              <a:t>IT</a:t>
            </a:r>
            <a:br>
              <a:rPr lang="en-US" sz="1000" dirty="0">
                <a:latin typeface="Arial"/>
                <a:cs typeface="Arial"/>
              </a:rPr>
            </a:br>
            <a:r>
              <a:rPr lang="en-US" sz="1000" dirty="0">
                <a:latin typeface="Arial"/>
                <a:cs typeface="Arial"/>
              </a:rPr>
              <a:t>(Function)</a:t>
            </a:r>
          </a:p>
        </p:txBody>
      </p:sp>
      <p:sp>
        <p:nvSpPr>
          <p:cNvPr id="22" name="TextBox 21"/>
          <p:cNvSpPr txBox="1"/>
          <p:nvPr userDrawn="1"/>
        </p:nvSpPr>
        <p:spPr>
          <a:xfrm>
            <a:off x="9410454" y="2525040"/>
            <a:ext cx="843447" cy="400081"/>
          </a:xfrm>
          <a:prstGeom prst="rect">
            <a:avLst/>
          </a:prstGeom>
          <a:noFill/>
        </p:spPr>
        <p:txBody>
          <a:bodyPr wrap="none" lIns="91414" tIns="45706" rIns="91414" bIns="45706" rtlCol="0">
            <a:spAutoFit/>
          </a:bodyPr>
          <a:lstStyle/>
          <a:p>
            <a:pPr algn="ctr"/>
            <a:r>
              <a:rPr lang="en-US" sz="1000" dirty="0">
                <a:latin typeface="Arial"/>
                <a:cs typeface="Arial"/>
              </a:rPr>
              <a:t>Real Estate</a:t>
            </a:r>
            <a:br>
              <a:rPr lang="en-US" sz="1000" dirty="0">
                <a:latin typeface="Arial"/>
                <a:cs typeface="Arial"/>
              </a:rPr>
            </a:br>
            <a:r>
              <a:rPr lang="en-US" sz="1000" dirty="0">
                <a:latin typeface="Arial"/>
                <a:cs typeface="Arial"/>
              </a:rPr>
              <a:t>(Function)</a:t>
            </a:r>
          </a:p>
        </p:txBody>
      </p:sp>
      <p:sp>
        <p:nvSpPr>
          <p:cNvPr id="23" name="TextBox 22"/>
          <p:cNvSpPr txBox="1"/>
          <p:nvPr userDrawn="1"/>
        </p:nvSpPr>
        <p:spPr>
          <a:xfrm>
            <a:off x="10368322" y="2525040"/>
            <a:ext cx="1148018" cy="400081"/>
          </a:xfrm>
          <a:prstGeom prst="rect">
            <a:avLst/>
          </a:prstGeom>
          <a:noFill/>
        </p:spPr>
        <p:txBody>
          <a:bodyPr wrap="none" lIns="91414" tIns="45706" rIns="91414" bIns="45706" rtlCol="0">
            <a:spAutoFit/>
          </a:bodyPr>
          <a:lstStyle/>
          <a:p>
            <a:pPr algn="ctr"/>
            <a:r>
              <a:rPr lang="en-US" sz="1000" dirty="0">
                <a:latin typeface="Arial"/>
                <a:cs typeface="Arial"/>
              </a:rPr>
              <a:t>Change in</a:t>
            </a:r>
            <a:br>
              <a:rPr lang="en-US" sz="1000" dirty="0">
                <a:latin typeface="Arial"/>
                <a:cs typeface="Arial"/>
              </a:rPr>
            </a:br>
            <a:r>
              <a:rPr lang="en-US" sz="1000" dirty="0">
                <a:latin typeface="Arial"/>
                <a:cs typeface="Arial"/>
              </a:rPr>
              <a:t>Sector / Function</a:t>
            </a:r>
          </a:p>
        </p:txBody>
      </p:sp>
      <p:sp>
        <p:nvSpPr>
          <p:cNvPr id="24" name="TextBox 23"/>
          <p:cNvSpPr txBox="1"/>
          <p:nvPr userDrawn="1"/>
        </p:nvSpPr>
        <p:spPr>
          <a:xfrm>
            <a:off x="11981298" y="2525041"/>
            <a:ext cx="880317" cy="246193"/>
          </a:xfrm>
          <a:prstGeom prst="rect">
            <a:avLst/>
          </a:prstGeom>
          <a:noFill/>
        </p:spPr>
        <p:txBody>
          <a:bodyPr wrap="none" lIns="91414" tIns="45706" rIns="91414" bIns="45706" rtlCol="0">
            <a:spAutoFit/>
          </a:bodyPr>
          <a:lstStyle/>
          <a:p>
            <a:pPr algn="ctr"/>
            <a:r>
              <a:rPr lang="en-US" sz="1000" dirty="0">
                <a:latin typeface="Arial"/>
                <a:cs typeface="Arial"/>
              </a:rPr>
              <a:t>Mentor Role</a:t>
            </a:r>
          </a:p>
        </p:txBody>
      </p:sp>
      <p:sp>
        <p:nvSpPr>
          <p:cNvPr id="25" name="TextBox 24"/>
          <p:cNvSpPr txBox="1"/>
          <p:nvPr userDrawn="1"/>
        </p:nvSpPr>
        <p:spPr>
          <a:xfrm>
            <a:off x="13244961" y="2525040"/>
            <a:ext cx="1184887" cy="400081"/>
          </a:xfrm>
          <a:prstGeom prst="rect">
            <a:avLst/>
          </a:prstGeom>
          <a:noFill/>
        </p:spPr>
        <p:txBody>
          <a:bodyPr wrap="none" lIns="91414" tIns="45706" rIns="91414" bIns="45706" rtlCol="0">
            <a:spAutoFit/>
          </a:bodyPr>
          <a:lstStyle/>
          <a:p>
            <a:pPr algn="ctr"/>
            <a:r>
              <a:rPr lang="en-US" sz="1000" dirty="0">
                <a:latin typeface="Arial"/>
                <a:cs typeface="Arial"/>
              </a:rPr>
              <a:t>J&amp;J Development</a:t>
            </a:r>
            <a:br>
              <a:rPr lang="en-US" sz="1000" dirty="0">
                <a:latin typeface="Arial"/>
                <a:cs typeface="Arial"/>
              </a:rPr>
            </a:br>
            <a:r>
              <a:rPr lang="en-US" sz="1000" dirty="0">
                <a:latin typeface="Arial"/>
                <a:cs typeface="Arial"/>
              </a:rPr>
              <a:t>Program</a:t>
            </a:r>
          </a:p>
        </p:txBody>
      </p:sp>
      <p:sp>
        <p:nvSpPr>
          <p:cNvPr id="26" name="TextBox 25"/>
          <p:cNvSpPr txBox="1"/>
          <p:nvPr userDrawn="1"/>
        </p:nvSpPr>
        <p:spPr>
          <a:xfrm>
            <a:off x="52464" y="4080055"/>
            <a:ext cx="1486252" cy="246193"/>
          </a:xfrm>
          <a:prstGeom prst="rect">
            <a:avLst/>
          </a:prstGeom>
          <a:noFill/>
        </p:spPr>
        <p:txBody>
          <a:bodyPr wrap="none" lIns="91414" tIns="45706" rIns="91414" bIns="45706" rtlCol="0">
            <a:spAutoFit/>
          </a:bodyPr>
          <a:lstStyle/>
          <a:p>
            <a:pPr algn="ctr"/>
            <a:r>
              <a:rPr lang="en-US" sz="1000" dirty="0">
                <a:latin typeface="Arial"/>
                <a:cs typeface="Arial"/>
              </a:rPr>
              <a:t>Education / Graduation</a:t>
            </a:r>
          </a:p>
        </p:txBody>
      </p:sp>
      <p:sp>
        <p:nvSpPr>
          <p:cNvPr id="27" name="TextBox 26"/>
          <p:cNvSpPr txBox="1"/>
          <p:nvPr userDrawn="1"/>
        </p:nvSpPr>
        <p:spPr>
          <a:xfrm>
            <a:off x="1757634" y="4080055"/>
            <a:ext cx="1338776" cy="246193"/>
          </a:xfrm>
          <a:prstGeom prst="rect">
            <a:avLst/>
          </a:prstGeom>
          <a:noFill/>
        </p:spPr>
        <p:txBody>
          <a:bodyPr wrap="none" lIns="91414" tIns="45706" rIns="91414" bIns="45706" rtlCol="0">
            <a:spAutoFit/>
          </a:bodyPr>
          <a:lstStyle/>
          <a:p>
            <a:pPr algn="ctr"/>
            <a:r>
              <a:rPr lang="en-US" sz="1000" dirty="0">
                <a:latin typeface="Arial"/>
                <a:cs typeface="Arial"/>
              </a:rPr>
              <a:t>Graduation / Degree</a:t>
            </a:r>
          </a:p>
        </p:txBody>
      </p:sp>
      <p:sp>
        <p:nvSpPr>
          <p:cNvPr id="28" name="TextBox 27"/>
          <p:cNvSpPr txBox="1"/>
          <p:nvPr userDrawn="1"/>
        </p:nvSpPr>
        <p:spPr>
          <a:xfrm>
            <a:off x="3354028" y="4080055"/>
            <a:ext cx="750473" cy="246193"/>
          </a:xfrm>
          <a:prstGeom prst="rect">
            <a:avLst/>
          </a:prstGeom>
          <a:noFill/>
        </p:spPr>
        <p:txBody>
          <a:bodyPr wrap="none" lIns="91414" tIns="45706" rIns="91414" bIns="45706" rtlCol="0">
            <a:spAutoFit/>
          </a:bodyPr>
          <a:lstStyle/>
          <a:p>
            <a:pPr algn="ctr"/>
            <a:r>
              <a:rPr lang="en-US" sz="1000" dirty="0">
                <a:latin typeface="Arial"/>
                <a:cs typeface="Arial"/>
              </a:rPr>
              <a:t>Education</a:t>
            </a:r>
          </a:p>
        </p:txBody>
      </p:sp>
      <p:sp>
        <p:nvSpPr>
          <p:cNvPr id="29" name="TextBox 28"/>
          <p:cNvSpPr txBox="1"/>
          <p:nvPr userDrawn="1"/>
        </p:nvSpPr>
        <p:spPr>
          <a:xfrm>
            <a:off x="4381388" y="4080055"/>
            <a:ext cx="710398" cy="246193"/>
          </a:xfrm>
          <a:prstGeom prst="rect">
            <a:avLst/>
          </a:prstGeom>
          <a:noFill/>
        </p:spPr>
        <p:txBody>
          <a:bodyPr wrap="none" lIns="91414" tIns="45706" rIns="91414" bIns="45706" rtlCol="0">
            <a:spAutoFit/>
          </a:bodyPr>
          <a:lstStyle/>
          <a:p>
            <a:pPr algn="ctr"/>
            <a:r>
              <a:rPr lang="en-US" sz="1000" dirty="0">
                <a:latin typeface="Arial"/>
                <a:cs typeface="Arial"/>
              </a:rPr>
              <a:t>Baby Girl</a:t>
            </a:r>
          </a:p>
        </p:txBody>
      </p:sp>
      <p:sp>
        <p:nvSpPr>
          <p:cNvPr id="30" name="TextBox 29"/>
          <p:cNvSpPr txBox="1"/>
          <p:nvPr userDrawn="1"/>
        </p:nvSpPr>
        <p:spPr>
          <a:xfrm>
            <a:off x="5346477" y="4080055"/>
            <a:ext cx="729634" cy="246193"/>
          </a:xfrm>
          <a:prstGeom prst="rect">
            <a:avLst/>
          </a:prstGeom>
          <a:noFill/>
        </p:spPr>
        <p:txBody>
          <a:bodyPr wrap="none" lIns="91414" tIns="45706" rIns="91414" bIns="45706" rtlCol="0">
            <a:spAutoFit/>
          </a:bodyPr>
          <a:lstStyle/>
          <a:p>
            <a:pPr algn="ctr"/>
            <a:r>
              <a:rPr lang="en-US" sz="1000" dirty="0">
                <a:latin typeface="Arial"/>
                <a:cs typeface="Arial"/>
              </a:rPr>
              <a:t>Baby Boy</a:t>
            </a:r>
          </a:p>
        </p:txBody>
      </p:sp>
      <p:sp>
        <p:nvSpPr>
          <p:cNvPr id="31" name="TextBox 30"/>
          <p:cNvSpPr txBox="1"/>
          <p:nvPr userDrawn="1"/>
        </p:nvSpPr>
        <p:spPr>
          <a:xfrm>
            <a:off x="6370492" y="4080055"/>
            <a:ext cx="474756" cy="246193"/>
          </a:xfrm>
          <a:prstGeom prst="rect">
            <a:avLst/>
          </a:prstGeom>
          <a:noFill/>
        </p:spPr>
        <p:txBody>
          <a:bodyPr wrap="none" lIns="91414" tIns="45706" rIns="91414" bIns="45706" rtlCol="0">
            <a:spAutoFit/>
          </a:bodyPr>
          <a:lstStyle/>
          <a:p>
            <a:pPr algn="ctr"/>
            <a:r>
              <a:rPr lang="en-US" sz="1000" dirty="0">
                <a:latin typeface="Arial"/>
                <a:cs typeface="Arial"/>
              </a:rPr>
              <a:t>Baby</a:t>
            </a:r>
          </a:p>
        </p:txBody>
      </p:sp>
      <p:sp>
        <p:nvSpPr>
          <p:cNvPr id="32" name="TextBox 31"/>
          <p:cNvSpPr txBox="1"/>
          <p:nvPr userDrawn="1"/>
        </p:nvSpPr>
        <p:spPr>
          <a:xfrm>
            <a:off x="7174427" y="4080055"/>
            <a:ext cx="526053" cy="246193"/>
          </a:xfrm>
          <a:prstGeom prst="rect">
            <a:avLst/>
          </a:prstGeom>
          <a:noFill/>
        </p:spPr>
        <p:txBody>
          <a:bodyPr wrap="none" lIns="91414" tIns="45706" rIns="91414" bIns="45706" rtlCol="0">
            <a:spAutoFit/>
          </a:bodyPr>
          <a:lstStyle/>
          <a:p>
            <a:pPr algn="ctr"/>
            <a:r>
              <a:rPr lang="en-US" sz="1000" dirty="0">
                <a:latin typeface="Arial"/>
                <a:cs typeface="Arial"/>
              </a:rPr>
              <a:t>Home</a:t>
            </a:r>
          </a:p>
        </p:txBody>
      </p:sp>
      <p:sp>
        <p:nvSpPr>
          <p:cNvPr id="33" name="TextBox 32"/>
          <p:cNvSpPr txBox="1"/>
          <p:nvPr userDrawn="1"/>
        </p:nvSpPr>
        <p:spPr>
          <a:xfrm>
            <a:off x="8831532" y="4080055"/>
            <a:ext cx="721620" cy="246193"/>
          </a:xfrm>
          <a:prstGeom prst="rect">
            <a:avLst/>
          </a:prstGeom>
          <a:noFill/>
        </p:spPr>
        <p:txBody>
          <a:bodyPr wrap="none" lIns="91414" tIns="45706" rIns="91414" bIns="45706" rtlCol="0">
            <a:spAutoFit/>
          </a:bodyPr>
          <a:lstStyle/>
          <a:p>
            <a:pPr algn="ctr"/>
            <a:r>
              <a:rPr lang="en-US" sz="1000" dirty="0">
                <a:latin typeface="Arial"/>
                <a:cs typeface="Arial"/>
              </a:rPr>
              <a:t>Spouse 1</a:t>
            </a:r>
          </a:p>
        </p:txBody>
      </p:sp>
      <p:sp>
        <p:nvSpPr>
          <p:cNvPr id="34" name="TextBox 33"/>
          <p:cNvSpPr txBox="1"/>
          <p:nvPr userDrawn="1"/>
        </p:nvSpPr>
        <p:spPr>
          <a:xfrm>
            <a:off x="9572651" y="4080055"/>
            <a:ext cx="721620" cy="246193"/>
          </a:xfrm>
          <a:prstGeom prst="rect">
            <a:avLst/>
          </a:prstGeom>
          <a:noFill/>
        </p:spPr>
        <p:txBody>
          <a:bodyPr wrap="none" lIns="91414" tIns="45706" rIns="91414" bIns="45706" rtlCol="0">
            <a:spAutoFit/>
          </a:bodyPr>
          <a:lstStyle/>
          <a:p>
            <a:pPr algn="ctr"/>
            <a:r>
              <a:rPr lang="en-US" sz="1000" dirty="0">
                <a:latin typeface="Arial"/>
                <a:cs typeface="Arial"/>
              </a:rPr>
              <a:t>Spouse 2</a:t>
            </a:r>
          </a:p>
        </p:txBody>
      </p:sp>
      <p:sp>
        <p:nvSpPr>
          <p:cNvPr id="35" name="TextBox 34"/>
          <p:cNvSpPr txBox="1"/>
          <p:nvPr userDrawn="1"/>
        </p:nvSpPr>
        <p:spPr>
          <a:xfrm>
            <a:off x="10323791" y="4080055"/>
            <a:ext cx="582158" cy="246193"/>
          </a:xfrm>
          <a:prstGeom prst="rect">
            <a:avLst/>
          </a:prstGeom>
          <a:noFill/>
        </p:spPr>
        <p:txBody>
          <a:bodyPr wrap="none" lIns="91414" tIns="45706" rIns="91414" bIns="45706" rtlCol="0">
            <a:spAutoFit/>
          </a:bodyPr>
          <a:lstStyle/>
          <a:p>
            <a:pPr algn="ctr"/>
            <a:r>
              <a:rPr lang="en-US" sz="1000" dirty="0">
                <a:latin typeface="Arial"/>
                <a:cs typeface="Arial"/>
              </a:rPr>
              <a:t>Child 1</a:t>
            </a:r>
          </a:p>
        </p:txBody>
      </p:sp>
      <p:sp>
        <p:nvSpPr>
          <p:cNvPr id="36" name="TextBox 35"/>
          <p:cNvSpPr txBox="1"/>
          <p:nvPr userDrawn="1"/>
        </p:nvSpPr>
        <p:spPr>
          <a:xfrm>
            <a:off x="10945507" y="4080055"/>
            <a:ext cx="582158" cy="246193"/>
          </a:xfrm>
          <a:prstGeom prst="rect">
            <a:avLst/>
          </a:prstGeom>
          <a:noFill/>
        </p:spPr>
        <p:txBody>
          <a:bodyPr wrap="none" lIns="91414" tIns="45706" rIns="91414" bIns="45706" rtlCol="0">
            <a:spAutoFit/>
          </a:bodyPr>
          <a:lstStyle/>
          <a:p>
            <a:pPr algn="ctr"/>
            <a:r>
              <a:rPr lang="en-US" sz="1000" dirty="0">
                <a:latin typeface="Arial"/>
                <a:cs typeface="Arial"/>
              </a:rPr>
              <a:t>Child 2</a:t>
            </a:r>
          </a:p>
        </p:txBody>
      </p:sp>
      <p:sp>
        <p:nvSpPr>
          <p:cNvPr id="37" name="TextBox 36"/>
          <p:cNvSpPr txBox="1"/>
          <p:nvPr userDrawn="1"/>
        </p:nvSpPr>
        <p:spPr>
          <a:xfrm>
            <a:off x="11918406" y="4081567"/>
            <a:ext cx="721620" cy="246193"/>
          </a:xfrm>
          <a:prstGeom prst="rect">
            <a:avLst/>
          </a:prstGeom>
          <a:noFill/>
        </p:spPr>
        <p:txBody>
          <a:bodyPr wrap="none" lIns="91414" tIns="45706" rIns="91414" bIns="45706" rtlCol="0">
            <a:spAutoFit/>
          </a:bodyPr>
          <a:lstStyle/>
          <a:p>
            <a:pPr algn="ctr"/>
            <a:r>
              <a:rPr lang="en-US" sz="1000" dirty="0">
                <a:latin typeface="Arial"/>
                <a:cs typeface="Arial"/>
              </a:rPr>
              <a:t>Spouse 1</a:t>
            </a:r>
          </a:p>
        </p:txBody>
      </p:sp>
      <p:sp>
        <p:nvSpPr>
          <p:cNvPr id="38" name="TextBox 37"/>
          <p:cNvSpPr txBox="1"/>
          <p:nvPr userDrawn="1"/>
        </p:nvSpPr>
        <p:spPr>
          <a:xfrm>
            <a:off x="12636219" y="4081567"/>
            <a:ext cx="721620" cy="246193"/>
          </a:xfrm>
          <a:prstGeom prst="rect">
            <a:avLst/>
          </a:prstGeom>
          <a:noFill/>
        </p:spPr>
        <p:txBody>
          <a:bodyPr wrap="none" lIns="91414" tIns="45706" rIns="91414" bIns="45706" rtlCol="0">
            <a:spAutoFit/>
          </a:bodyPr>
          <a:lstStyle/>
          <a:p>
            <a:pPr algn="ctr"/>
            <a:r>
              <a:rPr lang="en-US" sz="1000" dirty="0">
                <a:latin typeface="Arial"/>
                <a:cs typeface="Arial"/>
              </a:rPr>
              <a:t>Spouse 2</a:t>
            </a:r>
          </a:p>
        </p:txBody>
      </p:sp>
      <p:sp>
        <p:nvSpPr>
          <p:cNvPr id="39" name="TextBox 38"/>
          <p:cNvSpPr txBox="1"/>
          <p:nvPr userDrawn="1"/>
        </p:nvSpPr>
        <p:spPr>
          <a:xfrm>
            <a:off x="13387359" y="4081567"/>
            <a:ext cx="582158" cy="246193"/>
          </a:xfrm>
          <a:prstGeom prst="rect">
            <a:avLst/>
          </a:prstGeom>
          <a:noFill/>
        </p:spPr>
        <p:txBody>
          <a:bodyPr wrap="none" lIns="91414" tIns="45706" rIns="91414" bIns="45706" rtlCol="0">
            <a:spAutoFit/>
          </a:bodyPr>
          <a:lstStyle/>
          <a:p>
            <a:pPr algn="ctr"/>
            <a:r>
              <a:rPr lang="en-US" sz="1000" dirty="0">
                <a:latin typeface="Arial"/>
                <a:cs typeface="Arial"/>
              </a:rPr>
              <a:t>Child 1</a:t>
            </a:r>
          </a:p>
        </p:txBody>
      </p:sp>
      <p:sp>
        <p:nvSpPr>
          <p:cNvPr id="40" name="TextBox 39"/>
          <p:cNvSpPr txBox="1"/>
          <p:nvPr userDrawn="1"/>
        </p:nvSpPr>
        <p:spPr>
          <a:xfrm>
            <a:off x="13985772" y="4081567"/>
            <a:ext cx="582158" cy="246193"/>
          </a:xfrm>
          <a:prstGeom prst="rect">
            <a:avLst/>
          </a:prstGeom>
          <a:noFill/>
        </p:spPr>
        <p:txBody>
          <a:bodyPr wrap="none" lIns="91414" tIns="45706" rIns="91414" bIns="45706" rtlCol="0">
            <a:spAutoFit/>
          </a:bodyPr>
          <a:lstStyle/>
          <a:p>
            <a:pPr algn="ctr"/>
            <a:r>
              <a:rPr lang="en-US" sz="1000" dirty="0">
                <a:latin typeface="Arial"/>
                <a:cs typeface="Arial"/>
              </a:rPr>
              <a:t>Child 2</a:t>
            </a:r>
          </a:p>
        </p:txBody>
      </p:sp>
      <p:sp>
        <p:nvSpPr>
          <p:cNvPr id="41" name="TextBox 40"/>
          <p:cNvSpPr txBox="1"/>
          <p:nvPr userDrawn="1"/>
        </p:nvSpPr>
        <p:spPr>
          <a:xfrm>
            <a:off x="323997" y="7653229"/>
            <a:ext cx="1276258" cy="246193"/>
          </a:xfrm>
          <a:prstGeom prst="rect">
            <a:avLst/>
          </a:prstGeom>
          <a:noFill/>
        </p:spPr>
        <p:txBody>
          <a:bodyPr wrap="none" lIns="91414" tIns="45706" rIns="91414" bIns="45706" rtlCol="0">
            <a:spAutoFit/>
          </a:bodyPr>
          <a:lstStyle/>
          <a:p>
            <a:pPr algn="ctr"/>
            <a:r>
              <a:rPr lang="en-US" sz="1000" dirty="0">
                <a:latin typeface="Arial"/>
                <a:cs typeface="Arial"/>
              </a:rPr>
              <a:t>International Travel</a:t>
            </a:r>
          </a:p>
        </p:txBody>
      </p:sp>
      <p:sp>
        <p:nvSpPr>
          <p:cNvPr id="42" name="TextBox 41"/>
          <p:cNvSpPr txBox="1"/>
          <p:nvPr userDrawn="1"/>
        </p:nvSpPr>
        <p:spPr>
          <a:xfrm>
            <a:off x="1946365" y="5827803"/>
            <a:ext cx="675132" cy="400081"/>
          </a:xfrm>
          <a:prstGeom prst="rect">
            <a:avLst/>
          </a:prstGeom>
          <a:noFill/>
        </p:spPr>
        <p:txBody>
          <a:bodyPr wrap="none" lIns="91414" tIns="45706" rIns="91414" bIns="45706" rtlCol="0">
            <a:spAutoFit/>
          </a:bodyPr>
          <a:lstStyle/>
          <a:p>
            <a:pPr algn="ctr"/>
            <a:r>
              <a:rPr lang="en-US" sz="1000" dirty="0">
                <a:latin typeface="Arial"/>
                <a:cs typeface="Arial"/>
              </a:rPr>
              <a:t>NA</a:t>
            </a:r>
            <a:br>
              <a:rPr lang="en-US" sz="1000" dirty="0">
                <a:latin typeface="Arial"/>
                <a:cs typeface="Arial"/>
              </a:rPr>
            </a:br>
            <a:r>
              <a:rPr lang="en-US" sz="1000" dirty="0">
                <a:latin typeface="Arial"/>
                <a:cs typeface="Arial"/>
              </a:rPr>
              <a:t>(Region)</a:t>
            </a:r>
          </a:p>
        </p:txBody>
      </p:sp>
      <p:sp>
        <p:nvSpPr>
          <p:cNvPr id="43" name="TextBox 42"/>
          <p:cNvSpPr txBox="1"/>
          <p:nvPr userDrawn="1"/>
        </p:nvSpPr>
        <p:spPr>
          <a:xfrm>
            <a:off x="3014176" y="5827803"/>
            <a:ext cx="675132" cy="400081"/>
          </a:xfrm>
          <a:prstGeom prst="rect">
            <a:avLst/>
          </a:prstGeom>
          <a:noFill/>
        </p:spPr>
        <p:txBody>
          <a:bodyPr wrap="none" lIns="91414" tIns="45706" rIns="91414" bIns="45706" rtlCol="0">
            <a:spAutoFit/>
          </a:bodyPr>
          <a:lstStyle/>
          <a:p>
            <a:pPr algn="ctr"/>
            <a:r>
              <a:rPr lang="en-US" sz="1000" dirty="0">
                <a:latin typeface="Arial"/>
                <a:cs typeface="Arial"/>
              </a:rPr>
              <a:t>LATAM</a:t>
            </a:r>
            <a:br>
              <a:rPr lang="en-US" sz="1000" dirty="0">
                <a:latin typeface="Arial"/>
                <a:cs typeface="Arial"/>
              </a:rPr>
            </a:br>
            <a:r>
              <a:rPr lang="en-US" sz="1000" dirty="0">
                <a:latin typeface="Arial"/>
                <a:cs typeface="Arial"/>
              </a:rPr>
              <a:t>(Region)</a:t>
            </a:r>
          </a:p>
        </p:txBody>
      </p:sp>
      <p:sp>
        <p:nvSpPr>
          <p:cNvPr id="44" name="TextBox 43"/>
          <p:cNvSpPr txBox="1"/>
          <p:nvPr userDrawn="1"/>
        </p:nvSpPr>
        <p:spPr>
          <a:xfrm>
            <a:off x="4107453" y="5827803"/>
            <a:ext cx="675132" cy="400081"/>
          </a:xfrm>
          <a:prstGeom prst="rect">
            <a:avLst/>
          </a:prstGeom>
          <a:noFill/>
        </p:spPr>
        <p:txBody>
          <a:bodyPr wrap="none" lIns="91414" tIns="45706" rIns="91414" bIns="45706" rtlCol="0">
            <a:spAutoFit/>
          </a:bodyPr>
          <a:lstStyle/>
          <a:p>
            <a:pPr algn="ctr"/>
            <a:r>
              <a:rPr lang="en-US" sz="1000" dirty="0">
                <a:latin typeface="Arial"/>
                <a:cs typeface="Arial"/>
              </a:rPr>
              <a:t>EMEA</a:t>
            </a:r>
            <a:br>
              <a:rPr lang="en-US" sz="1000" dirty="0">
                <a:latin typeface="Arial"/>
                <a:cs typeface="Arial"/>
              </a:rPr>
            </a:br>
            <a:r>
              <a:rPr lang="en-US" sz="1000" dirty="0">
                <a:latin typeface="Arial"/>
                <a:cs typeface="Arial"/>
              </a:rPr>
              <a:t>(Region)</a:t>
            </a:r>
          </a:p>
        </p:txBody>
      </p:sp>
      <p:sp>
        <p:nvSpPr>
          <p:cNvPr id="45" name="TextBox 44"/>
          <p:cNvSpPr txBox="1"/>
          <p:nvPr userDrawn="1"/>
        </p:nvSpPr>
        <p:spPr>
          <a:xfrm>
            <a:off x="5191325" y="5827803"/>
            <a:ext cx="675132" cy="400081"/>
          </a:xfrm>
          <a:prstGeom prst="rect">
            <a:avLst/>
          </a:prstGeom>
          <a:noFill/>
        </p:spPr>
        <p:txBody>
          <a:bodyPr wrap="none" lIns="91414" tIns="45706" rIns="91414" bIns="45706" rtlCol="0">
            <a:spAutoFit/>
          </a:bodyPr>
          <a:lstStyle/>
          <a:p>
            <a:pPr algn="ctr"/>
            <a:r>
              <a:rPr lang="en-US" sz="1000" dirty="0">
                <a:latin typeface="Arial"/>
                <a:cs typeface="Arial"/>
              </a:rPr>
              <a:t>APAC</a:t>
            </a:r>
            <a:br>
              <a:rPr lang="en-US" sz="1000" dirty="0">
                <a:latin typeface="Arial"/>
                <a:cs typeface="Arial"/>
              </a:rPr>
            </a:br>
            <a:r>
              <a:rPr lang="en-US" sz="1000" dirty="0">
                <a:latin typeface="Arial"/>
                <a:cs typeface="Arial"/>
              </a:rPr>
              <a:t>(Region)</a:t>
            </a:r>
          </a:p>
        </p:txBody>
      </p:sp>
      <p:sp>
        <p:nvSpPr>
          <p:cNvPr id="47" name="TextBox 46"/>
          <p:cNvSpPr txBox="1"/>
          <p:nvPr userDrawn="1"/>
        </p:nvSpPr>
        <p:spPr>
          <a:xfrm>
            <a:off x="1817940" y="7653229"/>
            <a:ext cx="596586" cy="246193"/>
          </a:xfrm>
          <a:prstGeom prst="rect">
            <a:avLst/>
          </a:prstGeom>
          <a:noFill/>
        </p:spPr>
        <p:txBody>
          <a:bodyPr wrap="none" lIns="91414" tIns="45706" rIns="91414" bIns="45706" rtlCol="0">
            <a:spAutoFit/>
          </a:bodyPr>
          <a:lstStyle/>
          <a:p>
            <a:pPr algn="ctr"/>
            <a:r>
              <a:rPr lang="en-US" sz="1000" dirty="0">
                <a:latin typeface="Arial"/>
                <a:cs typeface="Arial"/>
              </a:rPr>
              <a:t>Moving</a:t>
            </a:r>
          </a:p>
        </p:txBody>
      </p:sp>
      <p:sp>
        <p:nvSpPr>
          <p:cNvPr id="48" name="TextBox 47"/>
          <p:cNvSpPr txBox="1"/>
          <p:nvPr userDrawn="1"/>
        </p:nvSpPr>
        <p:spPr>
          <a:xfrm>
            <a:off x="2700760" y="7653229"/>
            <a:ext cx="1186491" cy="246193"/>
          </a:xfrm>
          <a:prstGeom prst="rect">
            <a:avLst/>
          </a:prstGeom>
          <a:noFill/>
        </p:spPr>
        <p:txBody>
          <a:bodyPr wrap="none" lIns="91414" tIns="45706" rIns="91414" bIns="45706" rtlCol="0">
            <a:spAutoFit/>
          </a:bodyPr>
          <a:lstStyle/>
          <a:p>
            <a:pPr algn="ctr"/>
            <a:r>
              <a:rPr lang="en-US" sz="1000" dirty="0">
                <a:latin typeface="Arial"/>
                <a:cs typeface="Arial"/>
              </a:rPr>
              <a:t>Move Within USA</a:t>
            </a:r>
          </a:p>
        </p:txBody>
      </p:sp>
      <p:sp>
        <p:nvSpPr>
          <p:cNvPr id="49" name="TextBox 48"/>
          <p:cNvSpPr txBox="1"/>
          <p:nvPr userDrawn="1"/>
        </p:nvSpPr>
        <p:spPr>
          <a:xfrm>
            <a:off x="3847405" y="7599759"/>
            <a:ext cx="1588844" cy="400081"/>
          </a:xfrm>
          <a:prstGeom prst="rect">
            <a:avLst/>
          </a:prstGeom>
          <a:noFill/>
        </p:spPr>
        <p:txBody>
          <a:bodyPr wrap="none" lIns="91414" tIns="45706" rIns="91414" bIns="45706" rtlCol="0">
            <a:spAutoFit/>
          </a:bodyPr>
          <a:lstStyle/>
          <a:p>
            <a:pPr algn="ctr"/>
            <a:r>
              <a:rPr lang="en-US" sz="1000" dirty="0">
                <a:latin typeface="Arial"/>
                <a:cs typeface="Arial"/>
              </a:rPr>
              <a:t>Location Marker</a:t>
            </a:r>
            <a:br>
              <a:rPr lang="en-US" sz="1000" dirty="0">
                <a:latin typeface="Arial"/>
                <a:cs typeface="Arial"/>
              </a:rPr>
            </a:br>
            <a:r>
              <a:rPr lang="en-US" sz="1000" dirty="0">
                <a:latin typeface="Arial"/>
                <a:cs typeface="Arial"/>
              </a:rPr>
              <a:t>(Use with</a:t>
            </a:r>
            <a:r>
              <a:rPr lang="en-US" sz="1000" baseline="0" dirty="0">
                <a:latin typeface="Arial"/>
                <a:cs typeface="Arial"/>
              </a:rPr>
              <a:t> icon to the left</a:t>
            </a:r>
            <a:r>
              <a:rPr lang="en-US" sz="1000" dirty="0">
                <a:latin typeface="Arial"/>
                <a:cs typeface="Arial"/>
              </a:rPr>
              <a:t>)</a:t>
            </a:r>
          </a:p>
        </p:txBody>
      </p:sp>
      <p:sp>
        <p:nvSpPr>
          <p:cNvPr id="83" name="TextBox 82"/>
          <p:cNvSpPr txBox="1"/>
          <p:nvPr userDrawn="1"/>
        </p:nvSpPr>
        <p:spPr>
          <a:xfrm>
            <a:off x="6422745" y="5313187"/>
            <a:ext cx="405828" cy="246193"/>
          </a:xfrm>
          <a:prstGeom prst="rect">
            <a:avLst/>
          </a:prstGeom>
          <a:noFill/>
        </p:spPr>
        <p:txBody>
          <a:bodyPr wrap="none" lIns="91414" tIns="45706" rIns="91414" bIns="45706" rtlCol="0">
            <a:spAutoFit/>
          </a:bodyPr>
          <a:lstStyle/>
          <a:p>
            <a:pPr algn="ctr"/>
            <a:r>
              <a:rPr lang="en-US" sz="1000" dirty="0">
                <a:latin typeface="Arial"/>
                <a:cs typeface="Arial"/>
              </a:rPr>
              <a:t>City</a:t>
            </a:r>
          </a:p>
        </p:txBody>
      </p:sp>
      <p:sp>
        <p:nvSpPr>
          <p:cNvPr id="50" name="TextBox 49"/>
          <p:cNvSpPr txBox="1"/>
          <p:nvPr userDrawn="1"/>
        </p:nvSpPr>
        <p:spPr>
          <a:xfrm>
            <a:off x="7907626" y="4080055"/>
            <a:ext cx="689560" cy="246193"/>
          </a:xfrm>
          <a:prstGeom prst="rect">
            <a:avLst/>
          </a:prstGeom>
          <a:noFill/>
        </p:spPr>
        <p:txBody>
          <a:bodyPr wrap="none" lIns="91414" tIns="45706" rIns="91414" bIns="45706" rtlCol="0">
            <a:spAutoFit/>
          </a:bodyPr>
          <a:lstStyle/>
          <a:p>
            <a:pPr algn="ctr"/>
            <a:r>
              <a:rPr lang="en-US" sz="1000" dirty="0">
                <a:latin typeface="Arial"/>
                <a:cs typeface="Arial"/>
              </a:rPr>
              <a:t>Marriage</a:t>
            </a:r>
          </a:p>
        </p:txBody>
      </p:sp>
      <p:sp>
        <p:nvSpPr>
          <p:cNvPr id="51" name="TextBox 50"/>
          <p:cNvSpPr txBox="1"/>
          <p:nvPr userDrawn="1"/>
        </p:nvSpPr>
        <p:spPr>
          <a:xfrm>
            <a:off x="30773" y="5905630"/>
            <a:ext cx="1750748" cy="246193"/>
          </a:xfrm>
          <a:prstGeom prst="rect">
            <a:avLst/>
          </a:prstGeom>
          <a:noFill/>
        </p:spPr>
        <p:txBody>
          <a:bodyPr wrap="none" lIns="91414" tIns="45706" rIns="91414" bIns="45706" rtlCol="0">
            <a:spAutoFit/>
          </a:bodyPr>
          <a:lstStyle/>
          <a:p>
            <a:pPr algn="ctr"/>
            <a:r>
              <a:rPr lang="en-US" sz="1000" dirty="0">
                <a:latin typeface="Arial"/>
                <a:cs typeface="Arial"/>
              </a:rPr>
              <a:t>International Travel / Global</a:t>
            </a:r>
          </a:p>
        </p:txBody>
      </p:sp>
      <p:sp>
        <p:nvSpPr>
          <p:cNvPr id="52" name="TextBox 51"/>
          <p:cNvSpPr txBox="1"/>
          <p:nvPr userDrawn="1"/>
        </p:nvSpPr>
        <p:spPr>
          <a:xfrm>
            <a:off x="5675130" y="7653229"/>
            <a:ext cx="1048632" cy="246193"/>
          </a:xfrm>
          <a:prstGeom prst="rect">
            <a:avLst/>
          </a:prstGeom>
          <a:noFill/>
        </p:spPr>
        <p:txBody>
          <a:bodyPr wrap="none" lIns="91414" tIns="45706" rIns="91414" bIns="45706" rtlCol="0">
            <a:spAutoFit/>
          </a:bodyPr>
          <a:lstStyle/>
          <a:p>
            <a:pPr algn="ctr"/>
            <a:r>
              <a:rPr lang="en-US" sz="1000" dirty="0">
                <a:latin typeface="Arial"/>
                <a:cs typeface="Arial"/>
              </a:rPr>
              <a:t>Team Leader 1</a:t>
            </a:r>
          </a:p>
        </p:txBody>
      </p:sp>
      <p:sp>
        <p:nvSpPr>
          <p:cNvPr id="53" name="TextBox 52"/>
          <p:cNvSpPr txBox="1"/>
          <p:nvPr userDrawn="1"/>
        </p:nvSpPr>
        <p:spPr>
          <a:xfrm>
            <a:off x="6780682" y="7653229"/>
            <a:ext cx="1048632" cy="246193"/>
          </a:xfrm>
          <a:prstGeom prst="rect">
            <a:avLst/>
          </a:prstGeom>
          <a:noFill/>
        </p:spPr>
        <p:txBody>
          <a:bodyPr wrap="none" lIns="91414" tIns="45706" rIns="91414" bIns="45706" rtlCol="0">
            <a:spAutoFit/>
          </a:bodyPr>
          <a:lstStyle/>
          <a:p>
            <a:pPr algn="ctr"/>
            <a:r>
              <a:rPr lang="en-US" sz="1000" dirty="0">
                <a:latin typeface="Arial"/>
                <a:cs typeface="Arial"/>
              </a:rPr>
              <a:t>Team Leader 2</a:t>
            </a:r>
          </a:p>
        </p:txBody>
      </p:sp>
      <p:sp>
        <p:nvSpPr>
          <p:cNvPr id="54" name="TextBox 53"/>
          <p:cNvSpPr txBox="1"/>
          <p:nvPr userDrawn="1"/>
        </p:nvSpPr>
        <p:spPr>
          <a:xfrm>
            <a:off x="7909076" y="7653229"/>
            <a:ext cx="793755" cy="246193"/>
          </a:xfrm>
          <a:prstGeom prst="rect">
            <a:avLst/>
          </a:prstGeom>
          <a:noFill/>
        </p:spPr>
        <p:txBody>
          <a:bodyPr wrap="none" lIns="91414" tIns="45706" rIns="91414" bIns="45706" rtlCol="0">
            <a:spAutoFit/>
          </a:bodyPr>
          <a:lstStyle/>
          <a:p>
            <a:pPr algn="ctr"/>
            <a:r>
              <a:rPr lang="en-US" sz="1000" dirty="0">
                <a:latin typeface="Arial"/>
                <a:cs typeface="Arial"/>
              </a:rPr>
              <a:t>Manager 1</a:t>
            </a:r>
          </a:p>
        </p:txBody>
      </p:sp>
      <p:sp>
        <p:nvSpPr>
          <p:cNvPr id="55" name="TextBox 54"/>
          <p:cNvSpPr txBox="1"/>
          <p:nvPr userDrawn="1"/>
        </p:nvSpPr>
        <p:spPr>
          <a:xfrm>
            <a:off x="8750029" y="7653229"/>
            <a:ext cx="793755" cy="246193"/>
          </a:xfrm>
          <a:prstGeom prst="rect">
            <a:avLst/>
          </a:prstGeom>
          <a:noFill/>
        </p:spPr>
        <p:txBody>
          <a:bodyPr wrap="none" lIns="91414" tIns="45706" rIns="91414" bIns="45706" rtlCol="0">
            <a:spAutoFit/>
          </a:bodyPr>
          <a:lstStyle/>
          <a:p>
            <a:pPr algn="ctr"/>
            <a:r>
              <a:rPr lang="en-US" sz="1000" dirty="0">
                <a:latin typeface="Arial"/>
                <a:cs typeface="Arial"/>
              </a:rPr>
              <a:t>Manager 2</a:t>
            </a:r>
          </a:p>
        </p:txBody>
      </p:sp>
      <p:sp>
        <p:nvSpPr>
          <p:cNvPr id="56" name="TextBox 55"/>
          <p:cNvSpPr txBox="1"/>
          <p:nvPr userDrawn="1"/>
        </p:nvSpPr>
        <p:spPr>
          <a:xfrm>
            <a:off x="9589331" y="7654741"/>
            <a:ext cx="739252" cy="246193"/>
          </a:xfrm>
          <a:prstGeom prst="rect">
            <a:avLst/>
          </a:prstGeom>
          <a:noFill/>
        </p:spPr>
        <p:txBody>
          <a:bodyPr wrap="none" lIns="91414" tIns="45706" rIns="91414" bIns="45706" rtlCol="0">
            <a:spAutoFit/>
          </a:bodyPr>
          <a:lstStyle/>
          <a:p>
            <a:pPr algn="ctr"/>
            <a:r>
              <a:rPr lang="en-US" sz="1000" dirty="0">
                <a:latin typeface="Arial"/>
                <a:cs typeface="Arial"/>
              </a:rPr>
              <a:t>Director 1</a:t>
            </a:r>
          </a:p>
        </p:txBody>
      </p:sp>
      <p:sp>
        <p:nvSpPr>
          <p:cNvPr id="57" name="TextBox 56"/>
          <p:cNvSpPr txBox="1"/>
          <p:nvPr userDrawn="1"/>
        </p:nvSpPr>
        <p:spPr>
          <a:xfrm>
            <a:off x="10439436" y="7654741"/>
            <a:ext cx="739252" cy="246193"/>
          </a:xfrm>
          <a:prstGeom prst="rect">
            <a:avLst/>
          </a:prstGeom>
          <a:noFill/>
        </p:spPr>
        <p:txBody>
          <a:bodyPr wrap="none" lIns="91414" tIns="45706" rIns="91414" bIns="45706" rtlCol="0">
            <a:spAutoFit/>
          </a:bodyPr>
          <a:lstStyle/>
          <a:p>
            <a:pPr algn="ctr"/>
            <a:r>
              <a:rPr lang="en-US" sz="1000" dirty="0">
                <a:latin typeface="Arial"/>
                <a:cs typeface="Arial"/>
              </a:rPr>
              <a:t>Director 2</a:t>
            </a:r>
          </a:p>
        </p:txBody>
      </p:sp>
      <p:sp>
        <p:nvSpPr>
          <p:cNvPr id="58" name="TextBox 57"/>
          <p:cNvSpPr txBox="1"/>
          <p:nvPr userDrawn="1"/>
        </p:nvSpPr>
        <p:spPr>
          <a:xfrm>
            <a:off x="11289182" y="7654741"/>
            <a:ext cx="460330" cy="246193"/>
          </a:xfrm>
          <a:prstGeom prst="rect">
            <a:avLst/>
          </a:prstGeom>
          <a:noFill/>
        </p:spPr>
        <p:txBody>
          <a:bodyPr wrap="none" lIns="91414" tIns="45706" rIns="91414" bIns="45706" rtlCol="0">
            <a:spAutoFit/>
          </a:bodyPr>
          <a:lstStyle/>
          <a:p>
            <a:pPr algn="ctr"/>
            <a:r>
              <a:rPr lang="en-US" sz="1000" dirty="0">
                <a:latin typeface="Arial"/>
                <a:cs typeface="Arial"/>
              </a:rPr>
              <a:t>VP 1</a:t>
            </a:r>
          </a:p>
        </p:txBody>
      </p:sp>
      <p:sp>
        <p:nvSpPr>
          <p:cNvPr id="59" name="TextBox 58"/>
          <p:cNvSpPr txBox="1"/>
          <p:nvPr userDrawn="1"/>
        </p:nvSpPr>
        <p:spPr>
          <a:xfrm>
            <a:off x="12164433" y="7654741"/>
            <a:ext cx="460330" cy="246193"/>
          </a:xfrm>
          <a:prstGeom prst="rect">
            <a:avLst/>
          </a:prstGeom>
          <a:noFill/>
        </p:spPr>
        <p:txBody>
          <a:bodyPr wrap="none" lIns="91414" tIns="45706" rIns="91414" bIns="45706" rtlCol="0">
            <a:spAutoFit/>
          </a:bodyPr>
          <a:lstStyle/>
          <a:p>
            <a:pPr algn="ctr"/>
            <a:r>
              <a:rPr lang="en-US" sz="1000" dirty="0">
                <a:latin typeface="Arial"/>
                <a:cs typeface="Arial"/>
              </a:rPr>
              <a:t>VP 2</a:t>
            </a:r>
          </a:p>
        </p:txBody>
      </p:sp>
      <p:sp>
        <p:nvSpPr>
          <p:cNvPr id="60" name="TextBox 59"/>
          <p:cNvSpPr txBox="1"/>
          <p:nvPr userDrawn="1"/>
        </p:nvSpPr>
        <p:spPr>
          <a:xfrm>
            <a:off x="12879299" y="7653229"/>
            <a:ext cx="829021" cy="246193"/>
          </a:xfrm>
          <a:prstGeom prst="rect">
            <a:avLst/>
          </a:prstGeom>
          <a:noFill/>
        </p:spPr>
        <p:txBody>
          <a:bodyPr wrap="none" lIns="91414" tIns="45706" rIns="91414" bIns="45706" rtlCol="0">
            <a:spAutoFit/>
          </a:bodyPr>
          <a:lstStyle/>
          <a:p>
            <a:pPr algn="ctr"/>
            <a:r>
              <a:rPr lang="en-US" sz="1000" dirty="0">
                <a:latin typeface="Arial"/>
                <a:cs typeface="Arial"/>
              </a:rPr>
              <a:t>President 1</a:t>
            </a:r>
          </a:p>
        </p:txBody>
      </p:sp>
      <p:sp>
        <p:nvSpPr>
          <p:cNvPr id="61" name="TextBox 60"/>
          <p:cNvSpPr txBox="1"/>
          <p:nvPr userDrawn="1"/>
        </p:nvSpPr>
        <p:spPr>
          <a:xfrm>
            <a:off x="13704983" y="7653229"/>
            <a:ext cx="829021" cy="246193"/>
          </a:xfrm>
          <a:prstGeom prst="rect">
            <a:avLst/>
          </a:prstGeom>
          <a:noFill/>
        </p:spPr>
        <p:txBody>
          <a:bodyPr wrap="none" lIns="91414" tIns="45706" rIns="91414" bIns="45706" rtlCol="0">
            <a:spAutoFit/>
          </a:bodyPr>
          <a:lstStyle/>
          <a:p>
            <a:pPr algn="ctr"/>
            <a:r>
              <a:rPr lang="en-US" sz="1000" dirty="0">
                <a:latin typeface="Arial"/>
                <a:cs typeface="Arial"/>
              </a:rPr>
              <a:t>President 2</a:t>
            </a:r>
          </a:p>
        </p:txBody>
      </p:sp>
      <p:sp>
        <p:nvSpPr>
          <p:cNvPr id="62" name="TextBox 61"/>
          <p:cNvSpPr txBox="1"/>
          <p:nvPr userDrawn="1"/>
        </p:nvSpPr>
        <p:spPr>
          <a:xfrm>
            <a:off x="6450032" y="6497485"/>
            <a:ext cx="602998" cy="246193"/>
          </a:xfrm>
          <a:prstGeom prst="rect">
            <a:avLst/>
          </a:prstGeom>
          <a:noFill/>
        </p:spPr>
        <p:txBody>
          <a:bodyPr wrap="none" lIns="91414" tIns="45706" rIns="91414" bIns="45706" rtlCol="0">
            <a:spAutoFit/>
          </a:bodyPr>
          <a:lstStyle/>
          <a:p>
            <a:pPr algn="ctr"/>
            <a:r>
              <a:rPr lang="en-US" sz="1000" dirty="0">
                <a:latin typeface="Arial"/>
                <a:cs typeface="Arial"/>
              </a:rPr>
              <a:t>Analyst</a:t>
            </a:r>
          </a:p>
        </p:txBody>
      </p:sp>
      <p:sp>
        <p:nvSpPr>
          <p:cNvPr id="63" name="TextBox 62"/>
          <p:cNvSpPr txBox="1"/>
          <p:nvPr userDrawn="1"/>
        </p:nvSpPr>
        <p:spPr>
          <a:xfrm>
            <a:off x="7573535" y="6497485"/>
            <a:ext cx="1149621" cy="246193"/>
          </a:xfrm>
          <a:prstGeom prst="rect">
            <a:avLst/>
          </a:prstGeom>
          <a:noFill/>
        </p:spPr>
        <p:txBody>
          <a:bodyPr wrap="none" lIns="91414" tIns="45706" rIns="91414" bIns="45706" rtlCol="0">
            <a:spAutoFit/>
          </a:bodyPr>
          <a:lstStyle/>
          <a:p>
            <a:pPr algn="ctr"/>
            <a:r>
              <a:rPr lang="en-US" sz="1000" dirty="0">
                <a:latin typeface="Arial"/>
                <a:cs typeface="Arial"/>
              </a:rPr>
              <a:t>Financial Analyst</a:t>
            </a:r>
          </a:p>
        </p:txBody>
      </p:sp>
      <p:sp>
        <p:nvSpPr>
          <p:cNvPr id="64" name="TextBox 63"/>
          <p:cNvSpPr txBox="1"/>
          <p:nvPr userDrawn="1"/>
        </p:nvSpPr>
        <p:spPr>
          <a:xfrm>
            <a:off x="9002206" y="6497485"/>
            <a:ext cx="745664" cy="246193"/>
          </a:xfrm>
          <a:prstGeom prst="rect">
            <a:avLst/>
          </a:prstGeom>
          <a:noFill/>
        </p:spPr>
        <p:txBody>
          <a:bodyPr wrap="none" lIns="91414" tIns="45706" rIns="91414" bIns="45706" rtlCol="0">
            <a:spAutoFit/>
          </a:bodyPr>
          <a:lstStyle/>
          <a:p>
            <a:pPr algn="ctr"/>
            <a:r>
              <a:rPr lang="en-US" sz="1000" dirty="0">
                <a:latin typeface="Arial"/>
                <a:cs typeface="Arial"/>
              </a:rPr>
              <a:t>Marketing</a:t>
            </a:r>
          </a:p>
        </p:txBody>
      </p:sp>
      <p:sp>
        <p:nvSpPr>
          <p:cNvPr id="65" name="TextBox 64"/>
          <p:cNvSpPr txBox="1"/>
          <p:nvPr userDrawn="1"/>
        </p:nvSpPr>
        <p:spPr>
          <a:xfrm>
            <a:off x="10131156" y="6497485"/>
            <a:ext cx="739252" cy="246193"/>
          </a:xfrm>
          <a:prstGeom prst="rect">
            <a:avLst/>
          </a:prstGeom>
          <a:noFill/>
        </p:spPr>
        <p:txBody>
          <a:bodyPr wrap="none" lIns="91414" tIns="45706" rIns="91414" bIns="45706" rtlCol="0">
            <a:spAutoFit/>
          </a:bodyPr>
          <a:lstStyle/>
          <a:p>
            <a:pPr algn="ctr"/>
            <a:r>
              <a:rPr lang="en-US" sz="1000" dirty="0">
                <a:latin typeface="Arial"/>
                <a:cs typeface="Arial"/>
              </a:rPr>
              <a:t>Controller</a:t>
            </a:r>
          </a:p>
        </p:txBody>
      </p:sp>
      <p:sp>
        <p:nvSpPr>
          <p:cNvPr id="66" name="TextBox 65"/>
          <p:cNvSpPr txBox="1"/>
          <p:nvPr userDrawn="1"/>
        </p:nvSpPr>
        <p:spPr>
          <a:xfrm>
            <a:off x="11175852" y="6486643"/>
            <a:ext cx="824211" cy="246193"/>
          </a:xfrm>
          <a:prstGeom prst="rect">
            <a:avLst/>
          </a:prstGeom>
          <a:noFill/>
        </p:spPr>
        <p:txBody>
          <a:bodyPr wrap="none" lIns="91414" tIns="45706" rIns="91414" bIns="45706" rtlCol="0">
            <a:spAutoFit/>
          </a:bodyPr>
          <a:lstStyle/>
          <a:p>
            <a:pPr algn="ctr"/>
            <a:r>
              <a:rPr lang="en-US" sz="1000" dirty="0">
                <a:latin typeface="Arial"/>
                <a:cs typeface="Arial"/>
              </a:rPr>
              <a:t>Distribution</a:t>
            </a:r>
          </a:p>
        </p:txBody>
      </p:sp>
      <p:sp>
        <p:nvSpPr>
          <p:cNvPr id="67" name="TextBox 66"/>
          <p:cNvSpPr txBox="1"/>
          <p:nvPr userDrawn="1"/>
        </p:nvSpPr>
        <p:spPr>
          <a:xfrm>
            <a:off x="7676927" y="5313189"/>
            <a:ext cx="942834" cy="400081"/>
          </a:xfrm>
          <a:prstGeom prst="rect">
            <a:avLst/>
          </a:prstGeom>
          <a:noFill/>
        </p:spPr>
        <p:txBody>
          <a:bodyPr wrap="none" lIns="91414" tIns="45706" rIns="91414" bIns="45706" rtlCol="0">
            <a:spAutoFit/>
          </a:bodyPr>
          <a:lstStyle/>
          <a:p>
            <a:pPr marL="0" marR="0" indent="0" algn="ctr" defTabSz="652913" rtl="0" eaLnBrk="1" fontAlgn="auto" latinLnBrk="0" hangingPunct="1">
              <a:lnSpc>
                <a:spcPct val="100000"/>
              </a:lnSpc>
              <a:spcBef>
                <a:spcPts val="0"/>
              </a:spcBef>
              <a:spcAft>
                <a:spcPts val="0"/>
              </a:spcAft>
              <a:buClrTx/>
              <a:buSzTx/>
              <a:buFontTx/>
              <a:buNone/>
              <a:tabLst/>
              <a:defRPr/>
            </a:pPr>
            <a:r>
              <a:rPr lang="en-US" sz="1000" dirty="0">
                <a:latin typeface="Arial"/>
                <a:cs typeface="Arial"/>
              </a:rPr>
              <a:t>Supply Chain</a:t>
            </a:r>
            <a:br>
              <a:rPr lang="en-US" sz="1000" dirty="0">
                <a:latin typeface="Arial"/>
                <a:cs typeface="Arial"/>
              </a:rPr>
            </a:br>
            <a:r>
              <a:rPr lang="en-US" sz="1000" dirty="0">
                <a:latin typeface="Arial"/>
                <a:cs typeface="Arial"/>
              </a:rPr>
              <a:t>(Function)</a:t>
            </a:r>
          </a:p>
        </p:txBody>
      </p:sp>
      <p:sp>
        <p:nvSpPr>
          <p:cNvPr id="68" name="TextBox 67"/>
          <p:cNvSpPr txBox="1"/>
          <p:nvPr userDrawn="1"/>
        </p:nvSpPr>
        <p:spPr>
          <a:xfrm>
            <a:off x="8878783" y="5313189"/>
            <a:ext cx="992527" cy="400081"/>
          </a:xfrm>
          <a:prstGeom prst="rect">
            <a:avLst/>
          </a:prstGeom>
          <a:noFill/>
        </p:spPr>
        <p:txBody>
          <a:bodyPr wrap="none" lIns="91414" tIns="45706" rIns="91414" bIns="45706" rtlCol="0">
            <a:spAutoFit/>
          </a:bodyPr>
          <a:lstStyle/>
          <a:p>
            <a:pPr algn="ctr"/>
            <a:r>
              <a:rPr lang="en-US" sz="1000" dirty="0">
                <a:latin typeface="Arial"/>
                <a:cs typeface="Arial"/>
              </a:rPr>
              <a:t>Manufacturing</a:t>
            </a:r>
            <a:br>
              <a:rPr lang="en-US" sz="1000" dirty="0">
                <a:latin typeface="Arial"/>
                <a:cs typeface="Arial"/>
              </a:rPr>
            </a:br>
            <a:r>
              <a:rPr lang="en-US" sz="1000" dirty="0">
                <a:latin typeface="Arial"/>
                <a:cs typeface="Arial"/>
              </a:rPr>
              <a:t>(Function)</a:t>
            </a:r>
          </a:p>
        </p:txBody>
      </p:sp>
      <p:sp>
        <p:nvSpPr>
          <p:cNvPr id="69" name="TextBox 68"/>
          <p:cNvSpPr txBox="1"/>
          <p:nvPr userDrawn="1"/>
        </p:nvSpPr>
        <p:spPr>
          <a:xfrm>
            <a:off x="9987045" y="5313189"/>
            <a:ext cx="760091" cy="400081"/>
          </a:xfrm>
          <a:prstGeom prst="rect">
            <a:avLst/>
          </a:prstGeom>
          <a:noFill/>
        </p:spPr>
        <p:txBody>
          <a:bodyPr wrap="none" lIns="91414" tIns="45706" rIns="91414" bIns="45706" rtlCol="0">
            <a:spAutoFit/>
          </a:bodyPr>
          <a:lstStyle/>
          <a:p>
            <a:pPr marL="0" marR="0" indent="0" algn="ctr" defTabSz="652913" rtl="0" eaLnBrk="1" fontAlgn="auto" latinLnBrk="0" hangingPunct="1">
              <a:lnSpc>
                <a:spcPct val="100000"/>
              </a:lnSpc>
              <a:spcBef>
                <a:spcPts val="0"/>
              </a:spcBef>
              <a:spcAft>
                <a:spcPts val="0"/>
              </a:spcAft>
              <a:buClrTx/>
              <a:buSzTx/>
              <a:buFontTx/>
              <a:buNone/>
              <a:tabLst/>
              <a:defRPr/>
            </a:pPr>
            <a:r>
              <a:rPr lang="en-US" sz="1000" dirty="0">
                <a:latin typeface="Arial"/>
                <a:cs typeface="Arial"/>
              </a:rPr>
              <a:t>QA/QC</a:t>
            </a:r>
            <a:br>
              <a:rPr lang="en-US" sz="1000" dirty="0">
                <a:latin typeface="Arial"/>
                <a:cs typeface="Arial"/>
              </a:rPr>
            </a:br>
            <a:r>
              <a:rPr lang="en-US" sz="1000" dirty="0">
                <a:latin typeface="Arial"/>
                <a:cs typeface="Arial"/>
              </a:rPr>
              <a:t>(Function)</a:t>
            </a:r>
          </a:p>
        </p:txBody>
      </p:sp>
      <p:sp>
        <p:nvSpPr>
          <p:cNvPr id="70" name="TextBox 69"/>
          <p:cNvSpPr txBox="1"/>
          <p:nvPr userDrawn="1"/>
        </p:nvSpPr>
        <p:spPr>
          <a:xfrm>
            <a:off x="10792955" y="5302347"/>
            <a:ext cx="1454192" cy="400081"/>
          </a:xfrm>
          <a:prstGeom prst="rect">
            <a:avLst/>
          </a:prstGeom>
          <a:noFill/>
        </p:spPr>
        <p:txBody>
          <a:bodyPr wrap="none" lIns="91414" tIns="45706" rIns="91414" bIns="45706" rtlCol="0">
            <a:spAutoFit/>
          </a:bodyPr>
          <a:lstStyle/>
          <a:p>
            <a:pPr algn="ctr"/>
            <a:r>
              <a:rPr lang="en-US" sz="1000" dirty="0">
                <a:latin typeface="Arial"/>
                <a:cs typeface="Arial"/>
              </a:rPr>
              <a:t>Program Management</a:t>
            </a:r>
            <a:br>
              <a:rPr lang="en-US" sz="1000" dirty="0">
                <a:latin typeface="Arial"/>
                <a:cs typeface="Arial"/>
              </a:rPr>
            </a:br>
            <a:r>
              <a:rPr lang="en-US" sz="1000" dirty="0">
                <a:latin typeface="Arial"/>
                <a:cs typeface="Arial"/>
              </a:rPr>
              <a:t>Office</a:t>
            </a:r>
          </a:p>
        </p:txBody>
      </p:sp>
      <p:sp>
        <p:nvSpPr>
          <p:cNvPr id="71" name="TextBox 70"/>
          <p:cNvSpPr txBox="1"/>
          <p:nvPr userDrawn="1"/>
        </p:nvSpPr>
        <p:spPr>
          <a:xfrm>
            <a:off x="12293980" y="5296209"/>
            <a:ext cx="1128782" cy="400081"/>
          </a:xfrm>
          <a:prstGeom prst="rect">
            <a:avLst/>
          </a:prstGeom>
          <a:noFill/>
        </p:spPr>
        <p:txBody>
          <a:bodyPr wrap="none" lIns="91414" tIns="45706" rIns="91414" bIns="45706" rtlCol="0">
            <a:spAutoFit/>
          </a:bodyPr>
          <a:lstStyle/>
          <a:p>
            <a:pPr algn="ctr"/>
            <a:r>
              <a:rPr lang="en-US" sz="1000" dirty="0">
                <a:latin typeface="Arial"/>
                <a:cs typeface="Arial"/>
              </a:rPr>
              <a:t>End-Of-Lifecycle</a:t>
            </a:r>
            <a:br>
              <a:rPr lang="en-US" sz="1000" dirty="0">
                <a:latin typeface="Arial"/>
                <a:cs typeface="Arial"/>
              </a:rPr>
            </a:br>
            <a:r>
              <a:rPr lang="en-US" sz="1000" dirty="0">
                <a:latin typeface="Arial"/>
                <a:cs typeface="Arial"/>
              </a:rPr>
              <a:t>Products</a:t>
            </a:r>
          </a:p>
        </p:txBody>
      </p:sp>
      <p:sp>
        <p:nvSpPr>
          <p:cNvPr id="72" name="TextBox 71"/>
          <p:cNvSpPr txBox="1"/>
          <p:nvPr userDrawn="1"/>
        </p:nvSpPr>
        <p:spPr>
          <a:xfrm>
            <a:off x="13500888" y="5275881"/>
            <a:ext cx="901156" cy="400081"/>
          </a:xfrm>
          <a:prstGeom prst="rect">
            <a:avLst/>
          </a:prstGeom>
          <a:noFill/>
        </p:spPr>
        <p:txBody>
          <a:bodyPr wrap="none" lIns="91414" tIns="45706" rIns="91414" bIns="45706" rtlCol="0">
            <a:spAutoFit/>
          </a:bodyPr>
          <a:lstStyle/>
          <a:p>
            <a:pPr algn="ctr"/>
            <a:r>
              <a:rPr lang="en-US" sz="1000" dirty="0">
                <a:latin typeface="Arial"/>
                <a:cs typeface="Arial"/>
              </a:rPr>
              <a:t>Licensing &amp;</a:t>
            </a:r>
            <a:br>
              <a:rPr lang="en-US" sz="1000" dirty="0">
                <a:latin typeface="Arial"/>
                <a:cs typeface="Arial"/>
              </a:rPr>
            </a:br>
            <a:r>
              <a:rPr lang="en-US" sz="1000" dirty="0">
                <a:latin typeface="Arial"/>
                <a:cs typeface="Arial"/>
              </a:rPr>
              <a:t> Acquisitions</a:t>
            </a:r>
          </a:p>
        </p:txBody>
      </p:sp>
    </p:spTree>
    <p:extLst>
      <p:ext uri="{BB962C8B-B14F-4D97-AF65-F5344CB8AC3E}">
        <p14:creationId xmlns:p14="http://schemas.microsoft.com/office/powerpoint/2010/main" val="99765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assic/Original Header with Bullet Bod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
        <p:nvSpPr>
          <p:cNvPr id="8" name="Text Placeholder 4"/>
          <p:cNvSpPr>
            <a:spLocks noGrp="1"/>
          </p:cNvSpPr>
          <p:nvPr>
            <p:ph type="body" sz="quarter" idx="11"/>
          </p:nvPr>
        </p:nvSpPr>
        <p:spPr>
          <a:xfrm>
            <a:off x="712620" y="1483594"/>
            <a:ext cx="13177522" cy="4345229"/>
          </a:xfrm>
        </p:spPr>
        <p:txBody>
          <a:bodyPr/>
          <a:lstStyle>
            <a:lvl1pPr marL="0" indent="0">
              <a:buNone/>
              <a:defRPr sz="2600" b="1">
                <a:solidFill>
                  <a:srgbClr val="00B0F0"/>
                </a:solidFill>
              </a:defRPr>
            </a:lvl1pPr>
            <a:lvl2pPr marL="404928" indent="-404928">
              <a:spcBef>
                <a:spcPts val="1371"/>
              </a:spcBef>
              <a:buFont typeface="Arial" pitchFamily="34" charset="0"/>
              <a:buChar char="•"/>
              <a:defRPr sz="2300"/>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a:xfrm>
            <a:off x="697181" y="454150"/>
            <a:ext cx="13177522" cy="661720"/>
          </a:xfrm>
        </p:spPr>
        <p:txBody>
          <a:bodyPr/>
          <a:lstStyle/>
          <a:p>
            <a:r>
              <a:rPr lang="en-US"/>
              <a:t>Click to edit Master title style</a:t>
            </a:r>
          </a:p>
        </p:txBody>
      </p:sp>
    </p:spTree>
    <p:extLst>
      <p:ext uri="{BB962C8B-B14F-4D97-AF65-F5344CB8AC3E}">
        <p14:creationId xmlns:p14="http://schemas.microsoft.com/office/powerpoint/2010/main" val="24804566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Header">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cxnSp>
        <p:nvCxnSpPr>
          <p:cNvPr id="10" name="Straight Connector 9"/>
          <p:cNvCxnSpPr/>
          <p:nvPr userDrawn="1"/>
        </p:nvCxnSpPr>
        <p:spPr bwMode="auto">
          <a:xfrm>
            <a:off x="683358" y="1045030"/>
            <a:ext cx="13423354" cy="34835"/>
          </a:xfrm>
          <a:prstGeom prst="line">
            <a:avLst/>
          </a:prstGeom>
          <a:solidFill>
            <a:srgbClr val="C0C0C0"/>
          </a:solidFill>
          <a:ln w="38100" cap="flat" cmpd="sng" algn="ctr">
            <a:solidFill>
              <a:schemeClr val="tx1">
                <a:lumMod val="20000"/>
                <a:lumOff val="80000"/>
              </a:schemeClr>
            </a:solidFill>
            <a:prstDash val="solid"/>
            <a:round/>
            <a:headEnd type="none" w="med" len="med"/>
            <a:tailEnd type="none" w="med" len="med"/>
          </a:ln>
          <a:effectLst/>
        </p:spPr>
      </p:cxnSp>
      <p:sp>
        <p:nvSpPr>
          <p:cNvPr id="4" name="Title 3"/>
          <p:cNvSpPr>
            <a:spLocks noGrp="1"/>
          </p:cNvSpPr>
          <p:nvPr>
            <p:ph type="title"/>
          </p:nvPr>
        </p:nvSpPr>
        <p:spPr>
          <a:xfrm>
            <a:off x="683360" y="454150"/>
            <a:ext cx="13366909" cy="615553"/>
          </a:xfrm>
        </p:spPr>
        <p:txBody>
          <a:bodyPr/>
          <a:lstStyle>
            <a:lvl1pPr>
              <a:defRPr sz="4000">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28666180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Header with Bod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cxnSp>
        <p:nvCxnSpPr>
          <p:cNvPr id="10" name="Straight Connector 9"/>
          <p:cNvCxnSpPr/>
          <p:nvPr userDrawn="1"/>
        </p:nvCxnSpPr>
        <p:spPr bwMode="auto">
          <a:xfrm>
            <a:off x="683358" y="1045030"/>
            <a:ext cx="13423354" cy="34835"/>
          </a:xfrm>
          <a:prstGeom prst="line">
            <a:avLst/>
          </a:prstGeom>
          <a:solidFill>
            <a:srgbClr val="C0C0C0"/>
          </a:solidFill>
          <a:ln w="38100" cap="flat" cmpd="sng" algn="ctr">
            <a:solidFill>
              <a:schemeClr val="tx1">
                <a:lumMod val="20000"/>
                <a:lumOff val="80000"/>
              </a:schemeClr>
            </a:solidFill>
            <a:prstDash val="solid"/>
            <a:round/>
            <a:headEnd type="none" w="med" len="med"/>
            <a:tailEnd type="none" w="med" len="med"/>
          </a:ln>
          <a:effectLst/>
        </p:spPr>
      </p:cxnSp>
      <p:sp>
        <p:nvSpPr>
          <p:cNvPr id="4" name="Title 3"/>
          <p:cNvSpPr>
            <a:spLocks noGrp="1"/>
          </p:cNvSpPr>
          <p:nvPr>
            <p:ph type="title"/>
          </p:nvPr>
        </p:nvSpPr>
        <p:spPr>
          <a:xfrm>
            <a:off x="683360" y="454150"/>
            <a:ext cx="13366909" cy="615553"/>
          </a:xfrm>
        </p:spPr>
        <p:txBody>
          <a:bodyPr/>
          <a:lstStyle>
            <a:lvl1pPr>
              <a:defRPr sz="4000">
                <a:solidFill>
                  <a:srgbClr val="FF0000"/>
                </a:solidFill>
              </a:defRPr>
            </a:lvl1pPr>
          </a:lstStyle>
          <a:p>
            <a:r>
              <a:rPr lang="en-US" dirty="0"/>
              <a:t>Click to edit Master title style</a:t>
            </a:r>
          </a:p>
        </p:txBody>
      </p:sp>
      <p:sp>
        <p:nvSpPr>
          <p:cNvPr id="11" name="Text Placeholder 4"/>
          <p:cNvSpPr>
            <a:spLocks noGrp="1"/>
          </p:cNvSpPr>
          <p:nvPr>
            <p:ph type="body" sz="quarter" idx="10"/>
          </p:nvPr>
        </p:nvSpPr>
        <p:spPr>
          <a:xfrm>
            <a:off x="702260" y="1492301"/>
            <a:ext cx="13196619" cy="5530291"/>
          </a:xfrm>
        </p:spPr>
        <p:txBody>
          <a:bodyPr/>
          <a:lstStyle>
            <a:lvl1pPr marL="0" indent="0">
              <a:buNone/>
              <a:defRPr sz="2300"/>
            </a:lvl1pPr>
          </a:lstStyle>
          <a:p>
            <a:pPr lvl="0"/>
            <a:r>
              <a:rPr lang="en-US" dirty="0"/>
              <a:t>Click to edit Master text styles</a:t>
            </a:r>
          </a:p>
        </p:txBody>
      </p:sp>
    </p:spTree>
    <p:extLst>
      <p:ext uri="{BB962C8B-B14F-4D97-AF65-F5344CB8AC3E}">
        <p14:creationId xmlns:p14="http://schemas.microsoft.com/office/powerpoint/2010/main" val="22104894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Header with Bullet Bod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cxnSp>
        <p:nvCxnSpPr>
          <p:cNvPr id="10" name="Straight Connector 9"/>
          <p:cNvCxnSpPr/>
          <p:nvPr userDrawn="1"/>
        </p:nvCxnSpPr>
        <p:spPr bwMode="auto">
          <a:xfrm>
            <a:off x="683358" y="1045030"/>
            <a:ext cx="13423354" cy="34835"/>
          </a:xfrm>
          <a:prstGeom prst="line">
            <a:avLst/>
          </a:prstGeom>
          <a:solidFill>
            <a:srgbClr val="C0C0C0"/>
          </a:solidFill>
          <a:ln w="38100" cap="flat" cmpd="sng" algn="ctr">
            <a:solidFill>
              <a:schemeClr val="tx1">
                <a:lumMod val="20000"/>
                <a:lumOff val="80000"/>
              </a:schemeClr>
            </a:solidFill>
            <a:prstDash val="solid"/>
            <a:round/>
            <a:headEnd type="none" w="med" len="med"/>
            <a:tailEnd type="none" w="med" len="med"/>
          </a:ln>
          <a:effectLst/>
        </p:spPr>
      </p:cxnSp>
      <p:sp>
        <p:nvSpPr>
          <p:cNvPr id="4" name="Title 3"/>
          <p:cNvSpPr>
            <a:spLocks noGrp="1"/>
          </p:cNvSpPr>
          <p:nvPr>
            <p:ph type="title"/>
          </p:nvPr>
        </p:nvSpPr>
        <p:spPr>
          <a:xfrm>
            <a:off x="683360" y="454150"/>
            <a:ext cx="13366909" cy="615553"/>
          </a:xfrm>
        </p:spPr>
        <p:txBody>
          <a:bodyPr/>
          <a:lstStyle>
            <a:lvl1pPr>
              <a:defRPr sz="4000">
                <a:solidFill>
                  <a:srgbClr val="FF0000"/>
                </a:solidFill>
              </a:defRPr>
            </a:lvl1pPr>
          </a:lstStyle>
          <a:p>
            <a:r>
              <a:rPr lang="en-US" dirty="0"/>
              <a:t>Click to edit Master title style</a:t>
            </a:r>
          </a:p>
        </p:txBody>
      </p:sp>
      <p:sp>
        <p:nvSpPr>
          <p:cNvPr id="7" name="Text Placeholder 4"/>
          <p:cNvSpPr>
            <a:spLocks noGrp="1"/>
          </p:cNvSpPr>
          <p:nvPr>
            <p:ph type="body" sz="quarter" idx="11"/>
          </p:nvPr>
        </p:nvSpPr>
        <p:spPr>
          <a:xfrm>
            <a:off x="741881" y="1483594"/>
            <a:ext cx="13177522" cy="5868182"/>
          </a:xfrm>
        </p:spPr>
        <p:txBody>
          <a:bodyPr/>
          <a:lstStyle>
            <a:lvl1pPr marL="0" indent="0">
              <a:buNone/>
              <a:defRPr sz="2600" b="1">
                <a:solidFill>
                  <a:srgbClr val="00B0F0"/>
                </a:solidFill>
              </a:defRPr>
            </a:lvl1pPr>
            <a:lvl2pPr marL="404928" indent="-404928">
              <a:spcBef>
                <a:spcPts val="1371"/>
              </a:spcBef>
              <a:buFont typeface="Arial" pitchFamily="34" charset="0"/>
              <a:buChar char="•"/>
              <a:defRPr sz="23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386201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726442" y="1041672"/>
            <a:ext cx="13177522" cy="446276"/>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900" dirty="0">
                <a:solidFill>
                  <a:schemeClr val="tx1"/>
                </a:solidFill>
                <a:latin typeface="+mn-lt"/>
                <a:ea typeface="Arial Unicode MS" pitchFamily="-65" charset="0"/>
                <a:cs typeface="Arial Unicode MS" pitchFamily="-65" charset="0"/>
                <a:sym typeface="Arial" pitchFamily="-65" charset="0"/>
              </a:defRPr>
            </a:lvl1pPr>
            <a:lvl2pPr>
              <a:defRPr sz="3000"/>
            </a:lvl2pPr>
            <a:lvl3pPr>
              <a:defRPr sz="3000"/>
            </a:lvl3pPr>
            <a:lvl4pPr>
              <a:defRPr sz="3000"/>
            </a:lvl4pPr>
            <a:lvl5pPr>
              <a:defRPr sz="3000"/>
            </a:lvl5pPr>
          </a:lstStyle>
          <a:p>
            <a:pPr marL="0" lvl="0" indent="0" algn="l" rtl="0" eaLnBrk="0" fontAlgn="base" hangingPunct="0">
              <a:spcBef>
                <a:spcPts val="3000"/>
              </a:spcBef>
              <a:spcAft>
                <a:spcPct val="0"/>
              </a:spcAft>
              <a:buClr>
                <a:schemeClr val="tx1"/>
              </a:buClr>
              <a:buSzPct val="100000"/>
              <a:buFont typeface="Arial" pitchFamily="-65" charset="0"/>
              <a:buNone/>
            </a:pPr>
            <a:r>
              <a:rPr lang="en-US" dirty="0"/>
              <a:t>Click to edit Master text styles</a:t>
            </a:r>
          </a:p>
        </p:txBody>
      </p:sp>
      <p:sp>
        <p:nvSpPr>
          <p:cNvPr id="4"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718828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ne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847587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LEFT HALF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4"/>
          <p:cNvSpPr>
            <a:spLocks noGrp="1"/>
          </p:cNvSpPr>
          <p:nvPr>
            <p:ph type="body" sz="quarter" idx="10"/>
          </p:nvPr>
        </p:nvSpPr>
        <p:spPr>
          <a:xfrm>
            <a:off x="726442" y="1041672"/>
            <a:ext cx="13177522" cy="446276"/>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900" dirty="0">
                <a:solidFill>
                  <a:schemeClr val="tx1"/>
                </a:solidFill>
                <a:latin typeface="+mn-lt"/>
                <a:ea typeface="Arial Unicode MS" pitchFamily="-65" charset="0"/>
                <a:cs typeface="Arial Unicode MS" pitchFamily="-65" charset="0"/>
                <a:sym typeface="Arial" pitchFamily="-65" charset="0"/>
              </a:defRPr>
            </a:lvl1pPr>
            <a:lvl2pPr>
              <a:defRPr sz="3000"/>
            </a:lvl2pPr>
            <a:lvl3pPr>
              <a:defRPr sz="3000"/>
            </a:lvl3pPr>
            <a:lvl4pPr>
              <a:defRPr sz="3000"/>
            </a:lvl4pPr>
            <a:lvl5pPr>
              <a:defRPr sz="3000"/>
            </a:lvl5pPr>
          </a:lstStyle>
          <a:p>
            <a:pPr marL="0" lvl="0" indent="0" algn="l" rtl="0" eaLnBrk="0" fontAlgn="base" hangingPunct="0">
              <a:spcBef>
                <a:spcPts val="3000"/>
              </a:spcBef>
              <a:spcAft>
                <a:spcPct val="0"/>
              </a:spcAft>
              <a:buClr>
                <a:schemeClr val="tx1"/>
              </a:buClr>
              <a:buSzPct val="100000"/>
              <a:buFont typeface="Arial" pitchFamily="-65" charset="0"/>
              <a:buNone/>
            </a:pPr>
            <a:r>
              <a:rPr lang="en-US" dirty="0"/>
              <a:t>Click to edit Master text styles</a:t>
            </a:r>
          </a:p>
        </p:txBody>
      </p:sp>
      <p:sp>
        <p:nvSpPr>
          <p:cNvPr id="8" name="Text Placeholder 7"/>
          <p:cNvSpPr>
            <a:spLocks noGrp="1"/>
          </p:cNvSpPr>
          <p:nvPr>
            <p:ph type="body" sz="quarter" idx="11"/>
          </p:nvPr>
        </p:nvSpPr>
        <p:spPr>
          <a:xfrm>
            <a:off x="726442" y="2055499"/>
            <a:ext cx="6482080" cy="5255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562249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RIGHT HALF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4"/>
          <p:cNvSpPr>
            <a:spLocks noGrp="1"/>
          </p:cNvSpPr>
          <p:nvPr>
            <p:ph type="body" sz="quarter" idx="10"/>
          </p:nvPr>
        </p:nvSpPr>
        <p:spPr>
          <a:xfrm>
            <a:off x="726442" y="1041672"/>
            <a:ext cx="13177522" cy="446276"/>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900" dirty="0">
                <a:solidFill>
                  <a:schemeClr val="tx1"/>
                </a:solidFill>
                <a:latin typeface="+mn-lt"/>
                <a:ea typeface="Arial Unicode MS" pitchFamily="-65" charset="0"/>
                <a:cs typeface="Arial Unicode MS" pitchFamily="-65" charset="0"/>
                <a:sym typeface="Arial" pitchFamily="-65" charset="0"/>
              </a:defRPr>
            </a:lvl1pPr>
            <a:lvl2pPr>
              <a:defRPr sz="3000"/>
            </a:lvl2pPr>
            <a:lvl3pPr>
              <a:defRPr sz="3000"/>
            </a:lvl3pPr>
            <a:lvl4pPr>
              <a:defRPr sz="3000"/>
            </a:lvl4pPr>
            <a:lvl5pPr>
              <a:defRPr sz="3000"/>
            </a:lvl5pPr>
          </a:lstStyle>
          <a:p>
            <a:pPr marL="0" lvl="0" indent="0" algn="l" rtl="0" eaLnBrk="0" fontAlgn="base" hangingPunct="0">
              <a:spcBef>
                <a:spcPts val="3000"/>
              </a:spcBef>
              <a:spcAft>
                <a:spcPct val="0"/>
              </a:spcAft>
              <a:buClr>
                <a:schemeClr val="tx1"/>
              </a:buClr>
              <a:buSzPct val="100000"/>
              <a:buFont typeface="Arial" pitchFamily="-65" charset="0"/>
              <a:buNone/>
            </a:pPr>
            <a:r>
              <a:rPr lang="en-US" dirty="0"/>
              <a:t>Click to edit Master text styles</a:t>
            </a:r>
          </a:p>
        </p:txBody>
      </p:sp>
      <p:sp>
        <p:nvSpPr>
          <p:cNvPr id="8" name="Text Placeholder 7"/>
          <p:cNvSpPr>
            <a:spLocks noGrp="1"/>
          </p:cNvSpPr>
          <p:nvPr>
            <p:ph type="body" sz="quarter" idx="11"/>
          </p:nvPr>
        </p:nvSpPr>
        <p:spPr>
          <a:xfrm>
            <a:off x="7421880" y="2055499"/>
            <a:ext cx="6482080" cy="5255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36570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9248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amp;J theme">
    <p:spTree>
      <p:nvGrpSpPr>
        <p:cNvPr id="1" name=""/>
        <p:cNvGrpSpPr/>
        <p:nvPr/>
      </p:nvGrpSpPr>
      <p:grpSpPr>
        <a:xfrm>
          <a:off x="0" y="0"/>
          <a:ext cx="0" cy="0"/>
          <a:chOff x="0" y="0"/>
          <a:chExt cx="0" cy="0"/>
        </a:xfrm>
      </p:grpSpPr>
      <p:pic>
        <p:nvPicPr>
          <p:cNvPr id="3" name="Picture 2" descr="16x9_no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7228" y="3552306"/>
            <a:ext cx="8235950" cy="1124990"/>
          </a:xfrm>
          <a:prstGeom prst="rect">
            <a:avLst/>
          </a:prstGeom>
        </p:spPr>
      </p:pic>
    </p:spTree>
    <p:extLst>
      <p:ext uri="{BB962C8B-B14F-4D97-AF65-F5344CB8AC3E}">
        <p14:creationId xmlns:p14="http://schemas.microsoft.com/office/powerpoint/2010/main" val="15023433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4630400" cy="82296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14" tIns="45706" rIns="91414" bIns="45706" rtlCol="0" anchor="ctr"/>
          <a:lstStyle/>
          <a:p>
            <a:pPr algn="ctr"/>
            <a:endParaRPr lang="en-US"/>
          </a:p>
        </p:txBody>
      </p:sp>
    </p:spTree>
    <p:extLst>
      <p:ext uri="{BB962C8B-B14F-4D97-AF65-F5344CB8AC3E}">
        <p14:creationId xmlns:p14="http://schemas.microsoft.com/office/powerpoint/2010/main" val="90346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4630400" cy="82296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14" tIns="45706" rIns="91414" bIns="45706" rtlCol="0" anchor="ctr"/>
          <a:lstStyle/>
          <a:p>
            <a:pPr algn="ctr"/>
            <a:endParaRPr lang="en-US"/>
          </a:p>
        </p:txBody>
      </p:sp>
      <p:sp>
        <p:nvSpPr>
          <p:cNvPr id="70" name="TextBox 69"/>
          <p:cNvSpPr txBox="1"/>
          <p:nvPr userDrawn="1"/>
        </p:nvSpPr>
        <p:spPr>
          <a:xfrm>
            <a:off x="406569" y="661861"/>
            <a:ext cx="582158" cy="246193"/>
          </a:xfrm>
          <a:prstGeom prst="rect">
            <a:avLst/>
          </a:prstGeom>
          <a:noFill/>
        </p:spPr>
        <p:txBody>
          <a:bodyPr wrap="none" lIns="91414" tIns="45706" rIns="91414" bIns="45706" rtlCol="0">
            <a:spAutoFit/>
          </a:bodyPr>
          <a:lstStyle/>
          <a:p>
            <a:r>
              <a:rPr lang="en-US" sz="1000" dirty="0">
                <a:latin typeface="Arial"/>
                <a:cs typeface="Arial"/>
              </a:rPr>
              <a:t>Algeria</a:t>
            </a:r>
          </a:p>
        </p:txBody>
      </p:sp>
      <p:sp>
        <p:nvSpPr>
          <p:cNvPr id="71" name="TextBox 70"/>
          <p:cNvSpPr txBox="1"/>
          <p:nvPr userDrawn="1"/>
        </p:nvSpPr>
        <p:spPr>
          <a:xfrm>
            <a:off x="1755094" y="661861"/>
            <a:ext cx="580556" cy="246193"/>
          </a:xfrm>
          <a:prstGeom prst="rect">
            <a:avLst/>
          </a:prstGeom>
          <a:noFill/>
        </p:spPr>
        <p:txBody>
          <a:bodyPr wrap="none" lIns="91414" tIns="45706" rIns="91414" bIns="45706" rtlCol="0">
            <a:spAutoFit/>
          </a:bodyPr>
          <a:lstStyle/>
          <a:p>
            <a:r>
              <a:rPr lang="en-US" sz="1000" dirty="0">
                <a:latin typeface="Arial"/>
                <a:cs typeface="Arial"/>
              </a:rPr>
              <a:t>Angola</a:t>
            </a:r>
          </a:p>
        </p:txBody>
      </p:sp>
      <p:sp>
        <p:nvSpPr>
          <p:cNvPr id="72" name="TextBox 71"/>
          <p:cNvSpPr txBox="1"/>
          <p:nvPr userDrawn="1"/>
        </p:nvSpPr>
        <p:spPr>
          <a:xfrm>
            <a:off x="3172728" y="661861"/>
            <a:ext cx="729634" cy="246193"/>
          </a:xfrm>
          <a:prstGeom prst="rect">
            <a:avLst/>
          </a:prstGeom>
          <a:noFill/>
        </p:spPr>
        <p:txBody>
          <a:bodyPr wrap="none" lIns="91414" tIns="45706" rIns="91414" bIns="45706" rtlCol="0">
            <a:spAutoFit/>
          </a:bodyPr>
          <a:lstStyle/>
          <a:p>
            <a:r>
              <a:rPr lang="en-US" sz="1000" dirty="0">
                <a:latin typeface="Arial"/>
                <a:cs typeface="Arial"/>
              </a:rPr>
              <a:t>Argentina</a:t>
            </a:r>
          </a:p>
        </p:txBody>
      </p:sp>
      <p:sp>
        <p:nvSpPr>
          <p:cNvPr id="73" name="TextBox 72"/>
          <p:cNvSpPr txBox="1"/>
          <p:nvPr userDrawn="1"/>
        </p:nvSpPr>
        <p:spPr>
          <a:xfrm>
            <a:off x="4531291" y="661861"/>
            <a:ext cx="681544" cy="246193"/>
          </a:xfrm>
          <a:prstGeom prst="rect">
            <a:avLst/>
          </a:prstGeom>
          <a:noFill/>
        </p:spPr>
        <p:txBody>
          <a:bodyPr wrap="none" lIns="91414" tIns="45706" rIns="91414" bIns="45706" rtlCol="0">
            <a:spAutoFit/>
          </a:bodyPr>
          <a:lstStyle/>
          <a:p>
            <a:r>
              <a:rPr lang="en-US" sz="1000" dirty="0">
                <a:latin typeface="Arial"/>
                <a:cs typeface="Arial"/>
              </a:rPr>
              <a:t>Australia</a:t>
            </a:r>
          </a:p>
        </p:txBody>
      </p:sp>
      <p:sp>
        <p:nvSpPr>
          <p:cNvPr id="74" name="TextBox 73"/>
          <p:cNvSpPr txBox="1"/>
          <p:nvPr userDrawn="1"/>
        </p:nvSpPr>
        <p:spPr>
          <a:xfrm>
            <a:off x="5904627" y="661861"/>
            <a:ext cx="582158" cy="246193"/>
          </a:xfrm>
          <a:prstGeom prst="rect">
            <a:avLst/>
          </a:prstGeom>
          <a:noFill/>
        </p:spPr>
        <p:txBody>
          <a:bodyPr wrap="none" lIns="91414" tIns="45706" rIns="91414" bIns="45706" rtlCol="0">
            <a:spAutoFit/>
          </a:bodyPr>
          <a:lstStyle/>
          <a:p>
            <a:r>
              <a:rPr lang="en-US" sz="1000" dirty="0">
                <a:latin typeface="Arial"/>
                <a:cs typeface="Arial"/>
              </a:rPr>
              <a:t>Austria</a:t>
            </a:r>
          </a:p>
        </p:txBody>
      </p:sp>
      <p:sp>
        <p:nvSpPr>
          <p:cNvPr id="75" name="TextBox 74"/>
          <p:cNvSpPr txBox="1"/>
          <p:nvPr userDrawn="1"/>
        </p:nvSpPr>
        <p:spPr>
          <a:xfrm>
            <a:off x="7277959" y="661861"/>
            <a:ext cx="856272" cy="246193"/>
          </a:xfrm>
          <a:prstGeom prst="rect">
            <a:avLst/>
          </a:prstGeom>
          <a:noFill/>
        </p:spPr>
        <p:txBody>
          <a:bodyPr wrap="none" lIns="91414" tIns="45706" rIns="91414" bIns="45706" rtlCol="0">
            <a:spAutoFit/>
          </a:bodyPr>
          <a:lstStyle/>
          <a:p>
            <a:r>
              <a:rPr lang="en-US" sz="1000" dirty="0">
                <a:latin typeface="Arial"/>
                <a:cs typeface="Arial"/>
              </a:rPr>
              <a:t>Bangladesh</a:t>
            </a:r>
          </a:p>
        </p:txBody>
      </p:sp>
      <p:sp>
        <p:nvSpPr>
          <p:cNvPr id="76" name="TextBox 75"/>
          <p:cNvSpPr txBox="1"/>
          <p:nvPr userDrawn="1"/>
        </p:nvSpPr>
        <p:spPr>
          <a:xfrm>
            <a:off x="8651283" y="661861"/>
            <a:ext cx="646278" cy="246193"/>
          </a:xfrm>
          <a:prstGeom prst="rect">
            <a:avLst/>
          </a:prstGeom>
          <a:noFill/>
        </p:spPr>
        <p:txBody>
          <a:bodyPr wrap="none" lIns="91414" tIns="45706" rIns="91414" bIns="45706" rtlCol="0">
            <a:spAutoFit/>
          </a:bodyPr>
          <a:lstStyle/>
          <a:p>
            <a:r>
              <a:rPr lang="en-US" sz="1000" dirty="0">
                <a:latin typeface="Arial"/>
                <a:cs typeface="Arial"/>
              </a:rPr>
              <a:t>Belgium</a:t>
            </a:r>
          </a:p>
        </p:txBody>
      </p:sp>
      <p:sp>
        <p:nvSpPr>
          <p:cNvPr id="77" name="TextBox 76"/>
          <p:cNvSpPr txBox="1"/>
          <p:nvPr userDrawn="1"/>
        </p:nvSpPr>
        <p:spPr>
          <a:xfrm>
            <a:off x="10009845" y="661861"/>
            <a:ext cx="505214" cy="246193"/>
          </a:xfrm>
          <a:prstGeom prst="rect">
            <a:avLst/>
          </a:prstGeom>
          <a:noFill/>
        </p:spPr>
        <p:txBody>
          <a:bodyPr wrap="none" lIns="91414" tIns="45706" rIns="91414" bIns="45706" rtlCol="0">
            <a:spAutoFit/>
          </a:bodyPr>
          <a:lstStyle/>
          <a:p>
            <a:r>
              <a:rPr lang="en-US" sz="1000" dirty="0">
                <a:latin typeface="Arial"/>
                <a:cs typeface="Arial"/>
              </a:rPr>
              <a:t>Brazil</a:t>
            </a:r>
          </a:p>
        </p:txBody>
      </p:sp>
      <p:sp>
        <p:nvSpPr>
          <p:cNvPr id="78" name="TextBox 77"/>
          <p:cNvSpPr txBox="1"/>
          <p:nvPr userDrawn="1"/>
        </p:nvSpPr>
        <p:spPr>
          <a:xfrm>
            <a:off x="11383176" y="661861"/>
            <a:ext cx="630248" cy="246193"/>
          </a:xfrm>
          <a:prstGeom prst="rect">
            <a:avLst/>
          </a:prstGeom>
          <a:noFill/>
        </p:spPr>
        <p:txBody>
          <a:bodyPr wrap="none" lIns="91414" tIns="45706" rIns="91414" bIns="45706" rtlCol="0">
            <a:spAutoFit/>
          </a:bodyPr>
          <a:lstStyle/>
          <a:p>
            <a:r>
              <a:rPr lang="en-US" sz="1000" dirty="0">
                <a:latin typeface="Arial"/>
                <a:cs typeface="Arial"/>
              </a:rPr>
              <a:t>Canada</a:t>
            </a:r>
          </a:p>
        </p:txBody>
      </p:sp>
      <p:sp>
        <p:nvSpPr>
          <p:cNvPr id="79" name="TextBox 78"/>
          <p:cNvSpPr txBox="1"/>
          <p:nvPr userDrawn="1"/>
        </p:nvSpPr>
        <p:spPr>
          <a:xfrm>
            <a:off x="12771274" y="661861"/>
            <a:ext cx="476360" cy="246193"/>
          </a:xfrm>
          <a:prstGeom prst="rect">
            <a:avLst/>
          </a:prstGeom>
          <a:noFill/>
        </p:spPr>
        <p:txBody>
          <a:bodyPr wrap="none" lIns="91414" tIns="45706" rIns="91414" bIns="45706" rtlCol="0">
            <a:spAutoFit/>
          </a:bodyPr>
          <a:lstStyle/>
          <a:p>
            <a:r>
              <a:rPr lang="en-US" sz="1000" dirty="0">
                <a:latin typeface="Arial"/>
                <a:cs typeface="Arial"/>
              </a:rPr>
              <a:t>Chile</a:t>
            </a:r>
          </a:p>
        </p:txBody>
      </p:sp>
      <p:sp>
        <p:nvSpPr>
          <p:cNvPr id="80" name="TextBox 79"/>
          <p:cNvSpPr txBox="1"/>
          <p:nvPr userDrawn="1"/>
        </p:nvSpPr>
        <p:spPr>
          <a:xfrm>
            <a:off x="406570" y="1803733"/>
            <a:ext cx="518038" cy="246193"/>
          </a:xfrm>
          <a:prstGeom prst="rect">
            <a:avLst/>
          </a:prstGeom>
          <a:noFill/>
        </p:spPr>
        <p:txBody>
          <a:bodyPr wrap="none" lIns="91414" tIns="45706" rIns="91414" bIns="45706" rtlCol="0">
            <a:spAutoFit/>
          </a:bodyPr>
          <a:lstStyle/>
          <a:p>
            <a:r>
              <a:rPr lang="en-US" sz="1000" dirty="0">
                <a:latin typeface="Arial"/>
                <a:cs typeface="Arial"/>
              </a:rPr>
              <a:t>China</a:t>
            </a:r>
          </a:p>
        </p:txBody>
      </p:sp>
      <p:sp>
        <p:nvSpPr>
          <p:cNvPr id="81" name="TextBox 80"/>
          <p:cNvSpPr txBox="1"/>
          <p:nvPr userDrawn="1"/>
        </p:nvSpPr>
        <p:spPr>
          <a:xfrm>
            <a:off x="1755093" y="1803733"/>
            <a:ext cx="724826" cy="246193"/>
          </a:xfrm>
          <a:prstGeom prst="rect">
            <a:avLst/>
          </a:prstGeom>
          <a:noFill/>
        </p:spPr>
        <p:txBody>
          <a:bodyPr wrap="none" lIns="91414" tIns="45706" rIns="91414" bIns="45706" rtlCol="0">
            <a:spAutoFit/>
          </a:bodyPr>
          <a:lstStyle/>
          <a:p>
            <a:r>
              <a:rPr lang="en-US" sz="1000" dirty="0">
                <a:latin typeface="Arial"/>
                <a:cs typeface="Arial"/>
              </a:rPr>
              <a:t>Colombia</a:t>
            </a:r>
          </a:p>
        </p:txBody>
      </p:sp>
      <p:sp>
        <p:nvSpPr>
          <p:cNvPr id="82" name="TextBox 81"/>
          <p:cNvSpPr txBox="1"/>
          <p:nvPr userDrawn="1"/>
        </p:nvSpPr>
        <p:spPr>
          <a:xfrm>
            <a:off x="3172737" y="1803733"/>
            <a:ext cx="1079089" cy="246193"/>
          </a:xfrm>
          <a:prstGeom prst="rect">
            <a:avLst/>
          </a:prstGeom>
          <a:noFill/>
        </p:spPr>
        <p:txBody>
          <a:bodyPr wrap="none" lIns="91414" tIns="45706" rIns="91414" bIns="45706" rtlCol="0">
            <a:spAutoFit/>
          </a:bodyPr>
          <a:lstStyle/>
          <a:p>
            <a:r>
              <a:rPr lang="en-US" sz="1000" dirty="0">
                <a:latin typeface="Arial"/>
                <a:cs typeface="Arial"/>
              </a:rPr>
              <a:t>Czech Republic</a:t>
            </a:r>
          </a:p>
        </p:txBody>
      </p:sp>
      <p:sp>
        <p:nvSpPr>
          <p:cNvPr id="83" name="TextBox 82"/>
          <p:cNvSpPr txBox="1"/>
          <p:nvPr userDrawn="1"/>
        </p:nvSpPr>
        <p:spPr>
          <a:xfrm>
            <a:off x="4531291" y="1803733"/>
            <a:ext cx="703986" cy="246193"/>
          </a:xfrm>
          <a:prstGeom prst="rect">
            <a:avLst/>
          </a:prstGeom>
          <a:noFill/>
        </p:spPr>
        <p:txBody>
          <a:bodyPr wrap="none" lIns="91414" tIns="45706" rIns="91414" bIns="45706" rtlCol="0">
            <a:spAutoFit/>
          </a:bodyPr>
          <a:lstStyle/>
          <a:p>
            <a:r>
              <a:rPr lang="en-US" sz="1000" dirty="0">
                <a:latin typeface="Arial"/>
                <a:cs typeface="Arial"/>
              </a:rPr>
              <a:t>Denmark</a:t>
            </a:r>
          </a:p>
        </p:txBody>
      </p:sp>
      <p:sp>
        <p:nvSpPr>
          <p:cNvPr id="84" name="TextBox 83"/>
          <p:cNvSpPr txBox="1"/>
          <p:nvPr userDrawn="1"/>
        </p:nvSpPr>
        <p:spPr>
          <a:xfrm>
            <a:off x="5904621" y="1803733"/>
            <a:ext cx="510024" cy="246193"/>
          </a:xfrm>
          <a:prstGeom prst="rect">
            <a:avLst/>
          </a:prstGeom>
          <a:noFill/>
        </p:spPr>
        <p:txBody>
          <a:bodyPr wrap="none" lIns="91414" tIns="45706" rIns="91414" bIns="45706" rtlCol="0">
            <a:spAutoFit/>
          </a:bodyPr>
          <a:lstStyle/>
          <a:p>
            <a:r>
              <a:rPr lang="en-US" sz="1000" dirty="0">
                <a:latin typeface="Arial"/>
                <a:cs typeface="Arial"/>
              </a:rPr>
              <a:t>Egypt</a:t>
            </a:r>
          </a:p>
        </p:txBody>
      </p:sp>
      <p:sp>
        <p:nvSpPr>
          <p:cNvPr id="85" name="TextBox 84"/>
          <p:cNvSpPr txBox="1"/>
          <p:nvPr userDrawn="1"/>
        </p:nvSpPr>
        <p:spPr>
          <a:xfrm>
            <a:off x="7277957" y="1803733"/>
            <a:ext cx="602998" cy="246193"/>
          </a:xfrm>
          <a:prstGeom prst="rect">
            <a:avLst/>
          </a:prstGeom>
          <a:noFill/>
        </p:spPr>
        <p:txBody>
          <a:bodyPr wrap="none" lIns="91414" tIns="45706" rIns="91414" bIns="45706" rtlCol="0">
            <a:spAutoFit/>
          </a:bodyPr>
          <a:lstStyle/>
          <a:p>
            <a:r>
              <a:rPr lang="en-US" sz="1000" dirty="0">
                <a:latin typeface="Arial"/>
                <a:cs typeface="Arial"/>
              </a:rPr>
              <a:t>Finland</a:t>
            </a:r>
          </a:p>
        </p:txBody>
      </p:sp>
      <p:sp>
        <p:nvSpPr>
          <p:cNvPr id="86" name="TextBox 85"/>
          <p:cNvSpPr txBox="1"/>
          <p:nvPr userDrawn="1"/>
        </p:nvSpPr>
        <p:spPr>
          <a:xfrm>
            <a:off x="8651286" y="1803733"/>
            <a:ext cx="582158" cy="246193"/>
          </a:xfrm>
          <a:prstGeom prst="rect">
            <a:avLst/>
          </a:prstGeom>
          <a:noFill/>
        </p:spPr>
        <p:txBody>
          <a:bodyPr wrap="none" lIns="91414" tIns="45706" rIns="91414" bIns="45706" rtlCol="0">
            <a:spAutoFit/>
          </a:bodyPr>
          <a:lstStyle/>
          <a:p>
            <a:r>
              <a:rPr lang="en-US" sz="1000" dirty="0">
                <a:latin typeface="Arial"/>
                <a:cs typeface="Arial"/>
              </a:rPr>
              <a:t>France</a:t>
            </a:r>
          </a:p>
        </p:txBody>
      </p:sp>
      <p:sp>
        <p:nvSpPr>
          <p:cNvPr id="87" name="TextBox 86"/>
          <p:cNvSpPr txBox="1"/>
          <p:nvPr userDrawn="1"/>
        </p:nvSpPr>
        <p:spPr>
          <a:xfrm>
            <a:off x="10009848" y="1803733"/>
            <a:ext cx="710398" cy="246193"/>
          </a:xfrm>
          <a:prstGeom prst="rect">
            <a:avLst/>
          </a:prstGeom>
          <a:noFill/>
        </p:spPr>
        <p:txBody>
          <a:bodyPr wrap="none" lIns="91414" tIns="45706" rIns="91414" bIns="45706" rtlCol="0">
            <a:spAutoFit/>
          </a:bodyPr>
          <a:lstStyle/>
          <a:p>
            <a:r>
              <a:rPr lang="en-US" sz="1000" dirty="0">
                <a:latin typeface="Arial"/>
                <a:cs typeface="Arial"/>
              </a:rPr>
              <a:t>Germany</a:t>
            </a:r>
          </a:p>
        </p:txBody>
      </p:sp>
      <p:sp>
        <p:nvSpPr>
          <p:cNvPr id="88" name="TextBox 87"/>
          <p:cNvSpPr txBox="1"/>
          <p:nvPr userDrawn="1"/>
        </p:nvSpPr>
        <p:spPr>
          <a:xfrm>
            <a:off x="11383181" y="1803733"/>
            <a:ext cx="602998" cy="246193"/>
          </a:xfrm>
          <a:prstGeom prst="rect">
            <a:avLst/>
          </a:prstGeom>
          <a:noFill/>
        </p:spPr>
        <p:txBody>
          <a:bodyPr wrap="none" lIns="91414" tIns="45706" rIns="91414" bIns="45706" rtlCol="0">
            <a:spAutoFit/>
          </a:bodyPr>
          <a:lstStyle/>
          <a:p>
            <a:r>
              <a:rPr lang="en-US" sz="1000" dirty="0">
                <a:latin typeface="Arial"/>
                <a:cs typeface="Arial"/>
              </a:rPr>
              <a:t>Greece</a:t>
            </a:r>
          </a:p>
        </p:txBody>
      </p:sp>
      <p:sp>
        <p:nvSpPr>
          <p:cNvPr id="89" name="TextBox 88"/>
          <p:cNvSpPr txBox="1"/>
          <p:nvPr userDrawn="1"/>
        </p:nvSpPr>
        <p:spPr>
          <a:xfrm>
            <a:off x="12771274" y="1803733"/>
            <a:ext cx="821006" cy="246193"/>
          </a:xfrm>
          <a:prstGeom prst="rect">
            <a:avLst/>
          </a:prstGeom>
          <a:noFill/>
        </p:spPr>
        <p:txBody>
          <a:bodyPr wrap="none" lIns="91414" tIns="45706" rIns="91414" bIns="45706" rtlCol="0">
            <a:spAutoFit/>
          </a:bodyPr>
          <a:lstStyle/>
          <a:p>
            <a:r>
              <a:rPr lang="en-US" sz="1000" dirty="0">
                <a:latin typeface="Arial"/>
                <a:cs typeface="Arial"/>
              </a:rPr>
              <a:t>Hong Kong</a:t>
            </a:r>
          </a:p>
        </p:txBody>
      </p:sp>
      <p:sp>
        <p:nvSpPr>
          <p:cNvPr id="90" name="TextBox 89"/>
          <p:cNvSpPr txBox="1"/>
          <p:nvPr userDrawn="1"/>
        </p:nvSpPr>
        <p:spPr>
          <a:xfrm>
            <a:off x="391803" y="2970427"/>
            <a:ext cx="667118" cy="246193"/>
          </a:xfrm>
          <a:prstGeom prst="rect">
            <a:avLst/>
          </a:prstGeom>
          <a:noFill/>
        </p:spPr>
        <p:txBody>
          <a:bodyPr wrap="none" lIns="91414" tIns="45706" rIns="91414" bIns="45706" rtlCol="0">
            <a:spAutoFit/>
          </a:bodyPr>
          <a:lstStyle/>
          <a:p>
            <a:r>
              <a:rPr lang="en-US" sz="1000" dirty="0">
                <a:latin typeface="Arial"/>
                <a:cs typeface="Arial"/>
              </a:rPr>
              <a:t>Hungary</a:t>
            </a:r>
          </a:p>
        </p:txBody>
      </p:sp>
      <p:sp>
        <p:nvSpPr>
          <p:cNvPr id="91" name="TextBox 90"/>
          <p:cNvSpPr txBox="1"/>
          <p:nvPr userDrawn="1"/>
        </p:nvSpPr>
        <p:spPr>
          <a:xfrm>
            <a:off x="1740328" y="2970427"/>
            <a:ext cx="460330" cy="246193"/>
          </a:xfrm>
          <a:prstGeom prst="rect">
            <a:avLst/>
          </a:prstGeom>
          <a:noFill/>
        </p:spPr>
        <p:txBody>
          <a:bodyPr wrap="none" lIns="91414" tIns="45706" rIns="91414" bIns="45706" rtlCol="0">
            <a:spAutoFit/>
          </a:bodyPr>
          <a:lstStyle/>
          <a:p>
            <a:r>
              <a:rPr lang="en-US" sz="1000" dirty="0">
                <a:latin typeface="Arial"/>
                <a:cs typeface="Arial"/>
              </a:rPr>
              <a:t>India</a:t>
            </a:r>
          </a:p>
        </p:txBody>
      </p:sp>
      <p:sp>
        <p:nvSpPr>
          <p:cNvPr id="92" name="TextBox 91"/>
          <p:cNvSpPr txBox="1"/>
          <p:nvPr userDrawn="1"/>
        </p:nvSpPr>
        <p:spPr>
          <a:xfrm>
            <a:off x="3157969" y="2970427"/>
            <a:ext cx="736046" cy="246193"/>
          </a:xfrm>
          <a:prstGeom prst="rect">
            <a:avLst/>
          </a:prstGeom>
          <a:noFill/>
        </p:spPr>
        <p:txBody>
          <a:bodyPr wrap="none" lIns="91414" tIns="45706" rIns="91414" bIns="45706" rtlCol="0">
            <a:spAutoFit/>
          </a:bodyPr>
          <a:lstStyle/>
          <a:p>
            <a:r>
              <a:rPr lang="en-US" sz="1000" dirty="0">
                <a:latin typeface="Arial"/>
                <a:cs typeface="Arial"/>
              </a:rPr>
              <a:t>Indonesia</a:t>
            </a:r>
          </a:p>
        </p:txBody>
      </p:sp>
      <p:sp>
        <p:nvSpPr>
          <p:cNvPr id="93" name="TextBox 92"/>
          <p:cNvSpPr txBox="1"/>
          <p:nvPr userDrawn="1"/>
        </p:nvSpPr>
        <p:spPr>
          <a:xfrm>
            <a:off x="4516523" y="2970427"/>
            <a:ext cx="404225" cy="246193"/>
          </a:xfrm>
          <a:prstGeom prst="rect">
            <a:avLst/>
          </a:prstGeom>
          <a:noFill/>
        </p:spPr>
        <p:txBody>
          <a:bodyPr wrap="none" lIns="91414" tIns="45706" rIns="91414" bIns="45706" rtlCol="0">
            <a:spAutoFit/>
          </a:bodyPr>
          <a:lstStyle/>
          <a:p>
            <a:r>
              <a:rPr lang="en-US" sz="1000" dirty="0">
                <a:latin typeface="Arial"/>
                <a:cs typeface="Arial"/>
              </a:rPr>
              <a:t>Iran</a:t>
            </a:r>
          </a:p>
        </p:txBody>
      </p:sp>
      <p:sp>
        <p:nvSpPr>
          <p:cNvPr id="94" name="TextBox 93"/>
          <p:cNvSpPr txBox="1"/>
          <p:nvPr userDrawn="1"/>
        </p:nvSpPr>
        <p:spPr>
          <a:xfrm>
            <a:off x="5889856" y="2970427"/>
            <a:ext cx="404225" cy="246193"/>
          </a:xfrm>
          <a:prstGeom prst="rect">
            <a:avLst/>
          </a:prstGeom>
          <a:noFill/>
        </p:spPr>
        <p:txBody>
          <a:bodyPr wrap="none" lIns="91414" tIns="45706" rIns="91414" bIns="45706" rtlCol="0">
            <a:spAutoFit/>
          </a:bodyPr>
          <a:lstStyle/>
          <a:p>
            <a:r>
              <a:rPr lang="en-US" sz="1000" dirty="0">
                <a:latin typeface="Arial"/>
                <a:cs typeface="Arial"/>
              </a:rPr>
              <a:t>Iraq</a:t>
            </a:r>
          </a:p>
        </p:txBody>
      </p:sp>
      <p:sp>
        <p:nvSpPr>
          <p:cNvPr id="95" name="TextBox 94"/>
          <p:cNvSpPr txBox="1"/>
          <p:nvPr userDrawn="1"/>
        </p:nvSpPr>
        <p:spPr>
          <a:xfrm>
            <a:off x="7263186" y="2970427"/>
            <a:ext cx="574144" cy="246193"/>
          </a:xfrm>
          <a:prstGeom prst="rect">
            <a:avLst/>
          </a:prstGeom>
          <a:noFill/>
        </p:spPr>
        <p:txBody>
          <a:bodyPr wrap="none" lIns="91414" tIns="45706" rIns="91414" bIns="45706" rtlCol="0">
            <a:spAutoFit/>
          </a:bodyPr>
          <a:lstStyle/>
          <a:p>
            <a:r>
              <a:rPr lang="en-US" sz="1000" dirty="0">
                <a:latin typeface="Arial"/>
                <a:cs typeface="Arial"/>
              </a:rPr>
              <a:t>Ireland</a:t>
            </a:r>
          </a:p>
        </p:txBody>
      </p:sp>
      <p:sp>
        <p:nvSpPr>
          <p:cNvPr id="96" name="TextBox 95"/>
          <p:cNvSpPr txBox="1"/>
          <p:nvPr userDrawn="1"/>
        </p:nvSpPr>
        <p:spPr>
          <a:xfrm>
            <a:off x="8636515" y="2970427"/>
            <a:ext cx="497200" cy="246193"/>
          </a:xfrm>
          <a:prstGeom prst="rect">
            <a:avLst/>
          </a:prstGeom>
          <a:noFill/>
        </p:spPr>
        <p:txBody>
          <a:bodyPr wrap="none" lIns="91414" tIns="45706" rIns="91414" bIns="45706" rtlCol="0">
            <a:spAutoFit/>
          </a:bodyPr>
          <a:lstStyle/>
          <a:p>
            <a:r>
              <a:rPr lang="en-US" sz="1000" dirty="0">
                <a:latin typeface="Arial"/>
                <a:cs typeface="Arial"/>
              </a:rPr>
              <a:t>Israel</a:t>
            </a:r>
          </a:p>
        </p:txBody>
      </p:sp>
      <p:sp>
        <p:nvSpPr>
          <p:cNvPr id="97" name="TextBox 96"/>
          <p:cNvSpPr txBox="1"/>
          <p:nvPr userDrawn="1"/>
        </p:nvSpPr>
        <p:spPr>
          <a:xfrm>
            <a:off x="9995078" y="2970427"/>
            <a:ext cx="418652" cy="246193"/>
          </a:xfrm>
          <a:prstGeom prst="rect">
            <a:avLst/>
          </a:prstGeom>
          <a:noFill/>
        </p:spPr>
        <p:txBody>
          <a:bodyPr wrap="none" lIns="91414" tIns="45706" rIns="91414" bIns="45706" rtlCol="0">
            <a:spAutoFit/>
          </a:bodyPr>
          <a:lstStyle/>
          <a:p>
            <a:r>
              <a:rPr lang="en-US" sz="1000" dirty="0">
                <a:latin typeface="Arial"/>
                <a:cs typeface="Arial"/>
              </a:rPr>
              <a:t>Italy</a:t>
            </a:r>
          </a:p>
        </p:txBody>
      </p:sp>
      <p:sp>
        <p:nvSpPr>
          <p:cNvPr id="98" name="TextBox 97"/>
          <p:cNvSpPr txBox="1"/>
          <p:nvPr userDrawn="1"/>
        </p:nvSpPr>
        <p:spPr>
          <a:xfrm>
            <a:off x="11368411" y="2970427"/>
            <a:ext cx="530862" cy="246193"/>
          </a:xfrm>
          <a:prstGeom prst="rect">
            <a:avLst/>
          </a:prstGeom>
          <a:noFill/>
        </p:spPr>
        <p:txBody>
          <a:bodyPr wrap="none" lIns="91414" tIns="45706" rIns="91414" bIns="45706" rtlCol="0">
            <a:spAutoFit/>
          </a:bodyPr>
          <a:lstStyle/>
          <a:p>
            <a:r>
              <a:rPr lang="en-US" sz="1000" dirty="0">
                <a:latin typeface="Arial"/>
                <a:cs typeface="Arial"/>
              </a:rPr>
              <a:t>Japan</a:t>
            </a:r>
          </a:p>
        </p:txBody>
      </p:sp>
      <p:sp>
        <p:nvSpPr>
          <p:cNvPr id="99" name="TextBox 98"/>
          <p:cNvSpPr txBox="1"/>
          <p:nvPr userDrawn="1"/>
        </p:nvSpPr>
        <p:spPr>
          <a:xfrm>
            <a:off x="12756508" y="2970427"/>
            <a:ext cx="849860" cy="246193"/>
          </a:xfrm>
          <a:prstGeom prst="rect">
            <a:avLst/>
          </a:prstGeom>
          <a:noFill/>
        </p:spPr>
        <p:txBody>
          <a:bodyPr wrap="none" lIns="91414" tIns="45706" rIns="91414" bIns="45706" rtlCol="0">
            <a:spAutoFit/>
          </a:bodyPr>
          <a:lstStyle/>
          <a:p>
            <a:r>
              <a:rPr lang="en-US" sz="1000" dirty="0">
                <a:latin typeface="Arial"/>
                <a:cs typeface="Arial"/>
              </a:rPr>
              <a:t>Kazakhstan</a:t>
            </a:r>
          </a:p>
        </p:txBody>
      </p:sp>
      <p:sp>
        <p:nvSpPr>
          <p:cNvPr id="100" name="TextBox 99"/>
          <p:cNvSpPr txBox="1"/>
          <p:nvPr userDrawn="1"/>
        </p:nvSpPr>
        <p:spPr>
          <a:xfrm>
            <a:off x="391802" y="4018968"/>
            <a:ext cx="567732" cy="246193"/>
          </a:xfrm>
          <a:prstGeom prst="rect">
            <a:avLst/>
          </a:prstGeom>
          <a:noFill/>
        </p:spPr>
        <p:txBody>
          <a:bodyPr wrap="none" lIns="91414" tIns="45706" rIns="91414" bIns="45706" rtlCol="0">
            <a:spAutoFit/>
          </a:bodyPr>
          <a:lstStyle/>
          <a:p>
            <a:r>
              <a:rPr lang="en-US" sz="1000" dirty="0">
                <a:latin typeface="Arial"/>
                <a:cs typeface="Arial"/>
              </a:rPr>
              <a:t>Kuwait</a:t>
            </a:r>
          </a:p>
        </p:txBody>
      </p:sp>
      <p:sp>
        <p:nvSpPr>
          <p:cNvPr id="101" name="TextBox 100"/>
          <p:cNvSpPr txBox="1"/>
          <p:nvPr userDrawn="1"/>
        </p:nvSpPr>
        <p:spPr>
          <a:xfrm>
            <a:off x="1740334" y="4018968"/>
            <a:ext cx="689560" cy="246193"/>
          </a:xfrm>
          <a:prstGeom prst="rect">
            <a:avLst/>
          </a:prstGeom>
          <a:noFill/>
        </p:spPr>
        <p:txBody>
          <a:bodyPr wrap="none" lIns="91414" tIns="45706" rIns="91414" bIns="45706" rtlCol="0">
            <a:spAutoFit/>
          </a:bodyPr>
          <a:lstStyle/>
          <a:p>
            <a:r>
              <a:rPr lang="en-US" sz="1000" dirty="0">
                <a:latin typeface="Arial"/>
                <a:cs typeface="Arial"/>
              </a:rPr>
              <a:t>Malaysia</a:t>
            </a:r>
          </a:p>
        </p:txBody>
      </p:sp>
      <p:sp>
        <p:nvSpPr>
          <p:cNvPr id="102" name="TextBox 101"/>
          <p:cNvSpPr txBox="1"/>
          <p:nvPr userDrawn="1"/>
        </p:nvSpPr>
        <p:spPr>
          <a:xfrm>
            <a:off x="3157960" y="4018968"/>
            <a:ext cx="590174" cy="246193"/>
          </a:xfrm>
          <a:prstGeom prst="rect">
            <a:avLst/>
          </a:prstGeom>
          <a:noFill/>
        </p:spPr>
        <p:txBody>
          <a:bodyPr wrap="none" lIns="91414" tIns="45706" rIns="91414" bIns="45706" rtlCol="0">
            <a:spAutoFit/>
          </a:bodyPr>
          <a:lstStyle/>
          <a:p>
            <a:r>
              <a:rPr lang="en-US" sz="1000" dirty="0">
                <a:latin typeface="Arial"/>
                <a:cs typeface="Arial"/>
              </a:rPr>
              <a:t>Mexico</a:t>
            </a:r>
          </a:p>
        </p:txBody>
      </p:sp>
      <p:sp>
        <p:nvSpPr>
          <p:cNvPr id="103" name="TextBox 102"/>
          <p:cNvSpPr txBox="1"/>
          <p:nvPr userDrawn="1"/>
        </p:nvSpPr>
        <p:spPr>
          <a:xfrm>
            <a:off x="4516523" y="4018968"/>
            <a:ext cx="675132" cy="246193"/>
          </a:xfrm>
          <a:prstGeom prst="rect">
            <a:avLst/>
          </a:prstGeom>
          <a:noFill/>
        </p:spPr>
        <p:txBody>
          <a:bodyPr wrap="none" lIns="91414" tIns="45706" rIns="91414" bIns="45706" rtlCol="0">
            <a:spAutoFit/>
          </a:bodyPr>
          <a:lstStyle/>
          <a:p>
            <a:r>
              <a:rPr lang="en-US" sz="1000" dirty="0">
                <a:latin typeface="Arial"/>
                <a:cs typeface="Arial"/>
              </a:rPr>
              <a:t>Morocco</a:t>
            </a:r>
          </a:p>
        </p:txBody>
      </p:sp>
      <p:sp>
        <p:nvSpPr>
          <p:cNvPr id="104" name="TextBox 103"/>
          <p:cNvSpPr txBox="1"/>
          <p:nvPr userDrawn="1"/>
        </p:nvSpPr>
        <p:spPr>
          <a:xfrm>
            <a:off x="5889856" y="4018968"/>
            <a:ext cx="872302" cy="246193"/>
          </a:xfrm>
          <a:prstGeom prst="rect">
            <a:avLst/>
          </a:prstGeom>
          <a:noFill/>
        </p:spPr>
        <p:txBody>
          <a:bodyPr wrap="none" lIns="91414" tIns="45706" rIns="91414" bIns="45706" rtlCol="0">
            <a:spAutoFit/>
          </a:bodyPr>
          <a:lstStyle/>
          <a:p>
            <a:r>
              <a:rPr lang="en-US" sz="1000" dirty="0">
                <a:latin typeface="Arial"/>
                <a:cs typeface="Arial"/>
              </a:rPr>
              <a:t>Netherlands</a:t>
            </a:r>
          </a:p>
        </p:txBody>
      </p:sp>
      <p:sp>
        <p:nvSpPr>
          <p:cNvPr id="105" name="TextBox 104"/>
          <p:cNvSpPr txBox="1"/>
          <p:nvPr userDrawn="1"/>
        </p:nvSpPr>
        <p:spPr>
          <a:xfrm>
            <a:off x="7263191" y="4018968"/>
            <a:ext cx="936422" cy="246193"/>
          </a:xfrm>
          <a:prstGeom prst="rect">
            <a:avLst/>
          </a:prstGeom>
          <a:noFill/>
        </p:spPr>
        <p:txBody>
          <a:bodyPr wrap="none" lIns="91414" tIns="45706" rIns="91414" bIns="45706" rtlCol="0">
            <a:spAutoFit/>
          </a:bodyPr>
          <a:lstStyle/>
          <a:p>
            <a:r>
              <a:rPr lang="en-US" sz="1000" dirty="0">
                <a:latin typeface="Arial"/>
                <a:cs typeface="Arial"/>
              </a:rPr>
              <a:t>New Zealand</a:t>
            </a:r>
          </a:p>
        </p:txBody>
      </p:sp>
      <p:sp>
        <p:nvSpPr>
          <p:cNvPr id="106" name="TextBox 105"/>
          <p:cNvSpPr txBox="1"/>
          <p:nvPr userDrawn="1"/>
        </p:nvSpPr>
        <p:spPr>
          <a:xfrm>
            <a:off x="8636519" y="4018968"/>
            <a:ext cx="590174" cy="246193"/>
          </a:xfrm>
          <a:prstGeom prst="rect">
            <a:avLst/>
          </a:prstGeom>
          <a:noFill/>
        </p:spPr>
        <p:txBody>
          <a:bodyPr wrap="none" lIns="91414" tIns="45706" rIns="91414" bIns="45706" rtlCol="0">
            <a:spAutoFit/>
          </a:bodyPr>
          <a:lstStyle/>
          <a:p>
            <a:r>
              <a:rPr lang="en-US" sz="1000" dirty="0">
                <a:latin typeface="Arial"/>
                <a:cs typeface="Arial"/>
              </a:rPr>
              <a:t>Nigeria</a:t>
            </a:r>
          </a:p>
        </p:txBody>
      </p:sp>
      <p:sp>
        <p:nvSpPr>
          <p:cNvPr id="107" name="TextBox 106"/>
          <p:cNvSpPr txBox="1"/>
          <p:nvPr userDrawn="1"/>
        </p:nvSpPr>
        <p:spPr>
          <a:xfrm>
            <a:off x="9995079" y="4018968"/>
            <a:ext cx="619028" cy="246193"/>
          </a:xfrm>
          <a:prstGeom prst="rect">
            <a:avLst/>
          </a:prstGeom>
          <a:noFill/>
        </p:spPr>
        <p:txBody>
          <a:bodyPr wrap="none" lIns="91414" tIns="45706" rIns="91414" bIns="45706" rtlCol="0">
            <a:spAutoFit/>
          </a:bodyPr>
          <a:lstStyle/>
          <a:p>
            <a:r>
              <a:rPr lang="en-US" sz="1000" dirty="0">
                <a:latin typeface="Arial"/>
                <a:cs typeface="Arial"/>
              </a:rPr>
              <a:t>Norway</a:t>
            </a:r>
          </a:p>
        </p:txBody>
      </p:sp>
      <p:sp>
        <p:nvSpPr>
          <p:cNvPr id="108" name="TextBox 107"/>
          <p:cNvSpPr txBox="1"/>
          <p:nvPr userDrawn="1"/>
        </p:nvSpPr>
        <p:spPr>
          <a:xfrm>
            <a:off x="11368413" y="4018968"/>
            <a:ext cx="673530" cy="246193"/>
          </a:xfrm>
          <a:prstGeom prst="rect">
            <a:avLst/>
          </a:prstGeom>
          <a:noFill/>
        </p:spPr>
        <p:txBody>
          <a:bodyPr wrap="none" lIns="91414" tIns="45706" rIns="91414" bIns="45706" rtlCol="0">
            <a:spAutoFit/>
          </a:bodyPr>
          <a:lstStyle/>
          <a:p>
            <a:r>
              <a:rPr lang="en-US" sz="1000" dirty="0">
                <a:latin typeface="Arial"/>
                <a:cs typeface="Arial"/>
              </a:rPr>
              <a:t>Pakistan</a:t>
            </a:r>
          </a:p>
        </p:txBody>
      </p:sp>
      <p:sp>
        <p:nvSpPr>
          <p:cNvPr id="109" name="TextBox 108"/>
          <p:cNvSpPr txBox="1"/>
          <p:nvPr userDrawn="1"/>
        </p:nvSpPr>
        <p:spPr>
          <a:xfrm>
            <a:off x="12756506" y="4018968"/>
            <a:ext cx="453918" cy="246193"/>
          </a:xfrm>
          <a:prstGeom prst="rect">
            <a:avLst/>
          </a:prstGeom>
          <a:noFill/>
        </p:spPr>
        <p:txBody>
          <a:bodyPr wrap="none" lIns="91414" tIns="45706" rIns="91414" bIns="45706" rtlCol="0">
            <a:spAutoFit/>
          </a:bodyPr>
          <a:lstStyle/>
          <a:p>
            <a:r>
              <a:rPr lang="en-US" sz="1000" dirty="0">
                <a:latin typeface="Arial"/>
                <a:cs typeface="Arial"/>
              </a:rPr>
              <a:t>Peru</a:t>
            </a:r>
          </a:p>
        </p:txBody>
      </p:sp>
      <p:sp>
        <p:nvSpPr>
          <p:cNvPr id="110" name="TextBox 109"/>
          <p:cNvSpPr txBox="1"/>
          <p:nvPr userDrawn="1"/>
        </p:nvSpPr>
        <p:spPr>
          <a:xfrm>
            <a:off x="391805" y="5141356"/>
            <a:ext cx="801770" cy="246193"/>
          </a:xfrm>
          <a:prstGeom prst="rect">
            <a:avLst/>
          </a:prstGeom>
          <a:noFill/>
        </p:spPr>
        <p:txBody>
          <a:bodyPr wrap="none" lIns="91414" tIns="45706" rIns="91414" bIns="45706" rtlCol="0">
            <a:spAutoFit/>
          </a:bodyPr>
          <a:lstStyle/>
          <a:p>
            <a:r>
              <a:rPr lang="en-US" sz="1000" dirty="0">
                <a:latin typeface="Arial"/>
                <a:cs typeface="Arial"/>
              </a:rPr>
              <a:t>Philippines</a:t>
            </a:r>
          </a:p>
        </p:txBody>
      </p:sp>
      <p:sp>
        <p:nvSpPr>
          <p:cNvPr id="111" name="TextBox 110"/>
          <p:cNvSpPr txBox="1"/>
          <p:nvPr userDrawn="1"/>
        </p:nvSpPr>
        <p:spPr>
          <a:xfrm>
            <a:off x="1740328" y="5141356"/>
            <a:ext cx="580556" cy="246193"/>
          </a:xfrm>
          <a:prstGeom prst="rect">
            <a:avLst/>
          </a:prstGeom>
          <a:noFill/>
        </p:spPr>
        <p:txBody>
          <a:bodyPr wrap="none" lIns="91414" tIns="45706" rIns="91414" bIns="45706" rtlCol="0">
            <a:spAutoFit/>
          </a:bodyPr>
          <a:lstStyle/>
          <a:p>
            <a:r>
              <a:rPr lang="en-US" sz="1000" dirty="0">
                <a:latin typeface="Arial"/>
                <a:cs typeface="Arial"/>
              </a:rPr>
              <a:t>Poland</a:t>
            </a:r>
          </a:p>
        </p:txBody>
      </p:sp>
      <p:sp>
        <p:nvSpPr>
          <p:cNvPr id="112" name="TextBox 111"/>
          <p:cNvSpPr txBox="1"/>
          <p:nvPr userDrawn="1"/>
        </p:nvSpPr>
        <p:spPr>
          <a:xfrm>
            <a:off x="3157966" y="5141356"/>
            <a:ext cx="659102" cy="246193"/>
          </a:xfrm>
          <a:prstGeom prst="rect">
            <a:avLst/>
          </a:prstGeom>
          <a:noFill/>
        </p:spPr>
        <p:txBody>
          <a:bodyPr wrap="none" lIns="91414" tIns="45706" rIns="91414" bIns="45706" rtlCol="0">
            <a:spAutoFit/>
          </a:bodyPr>
          <a:lstStyle/>
          <a:p>
            <a:r>
              <a:rPr lang="en-US" sz="1000" dirty="0">
                <a:latin typeface="Arial"/>
                <a:cs typeface="Arial"/>
              </a:rPr>
              <a:t>Portugal</a:t>
            </a:r>
          </a:p>
        </p:txBody>
      </p:sp>
      <p:sp>
        <p:nvSpPr>
          <p:cNvPr id="113" name="TextBox 112"/>
          <p:cNvSpPr txBox="1"/>
          <p:nvPr userDrawn="1"/>
        </p:nvSpPr>
        <p:spPr>
          <a:xfrm>
            <a:off x="4516532" y="5141356"/>
            <a:ext cx="851463" cy="246193"/>
          </a:xfrm>
          <a:prstGeom prst="rect">
            <a:avLst/>
          </a:prstGeom>
          <a:noFill/>
        </p:spPr>
        <p:txBody>
          <a:bodyPr wrap="none" lIns="91414" tIns="45706" rIns="91414" bIns="45706" rtlCol="0">
            <a:spAutoFit/>
          </a:bodyPr>
          <a:lstStyle/>
          <a:p>
            <a:r>
              <a:rPr lang="en-US" sz="1000" dirty="0">
                <a:latin typeface="Arial"/>
                <a:cs typeface="Arial"/>
              </a:rPr>
              <a:t>Puerto Rico</a:t>
            </a:r>
          </a:p>
        </p:txBody>
      </p:sp>
      <p:sp>
        <p:nvSpPr>
          <p:cNvPr id="114" name="TextBox 113"/>
          <p:cNvSpPr txBox="1"/>
          <p:nvPr userDrawn="1"/>
        </p:nvSpPr>
        <p:spPr>
          <a:xfrm>
            <a:off x="5889854" y="5141356"/>
            <a:ext cx="503612" cy="246193"/>
          </a:xfrm>
          <a:prstGeom prst="rect">
            <a:avLst/>
          </a:prstGeom>
          <a:noFill/>
        </p:spPr>
        <p:txBody>
          <a:bodyPr wrap="none" lIns="91414" tIns="45706" rIns="91414" bIns="45706" rtlCol="0">
            <a:spAutoFit/>
          </a:bodyPr>
          <a:lstStyle/>
          <a:p>
            <a:r>
              <a:rPr lang="en-US" sz="1000" dirty="0">
                <a:latin typeface="Arial"/>
                <a:cs typeface="Arial"/>
              </a:rPr>
              <a:t>Qatar</a:t>
            </a:r>
          </a:p>
        </p:txBody>
      </p:sp>
      <p:sp>
        <p:nvSpPr>
          <p:cNvPr id="115" name="TextBox 114"/>
          <p:cNvSpPr txBox="1"/>
          <p:nvPr userDrawn="1"/>
        </p:nvSpPr>
        <p:spPr>
          <a:xfrm>
            <a:off x="7263184" y="5141356"/>
            <a:ext cx="695972" cy="246193"/>
          </a:xfrm>
          <a:prstGeom prst="rect">
            <a:avLst/>
          </a:prstGeom>
          <a:noFill/>
        </p:spPr>
        <p:txBody>
          <a:bodyPr wrap="none" lIns="91414" tIns="45706" rIns="91414" bIns="45706" rtlCol="0">
            <a:spAutoFit/>
          </a:bodyPr>
          <a:lstStyle/>
          <a:p>
            <a:r>
              <a:rPr lang="en-US" sz="1000" dirty="0">
                <a:latin typeface="Arial"/>
                <a:cs typeface="Arial"/>
              </a:rPr>
              <a:t>Romania</a:t>
            </a:r>
          </a:p>
        </p:txBody>
      </p:sp>
      <p:sp>
        <p:nvSpPr>
          <p:cNvPr id="116" name="TextBox 115"/>
          <p:cNvSpPr txBox="1"/>
          <p:nvPr userDrawn="1"/>
        </p:nvSpPr>
        <p:spPr>
          <a:xfrm>
            <a:off x="8636520" y="5141356"/>
            <a:ext cx="575746" cy="246193"/>
          </a:xfrm>
          <a:prstGeom prst="rect">
            <a:avLst/>
          </a:prstGeom>
          <a:noFill/>
        </p:spPr>
        <p:txBody>
          <a:bodyPr wrap="none" lIns="91414" tIns="45706" rIns="91414" bIns="45706" rtlCol="0">
            <a:spAutoFit/>
          </a:bodyPr>
          <a:lstStyle/>
          <a:p>
            <a:r>
              <a:rPr lang="en-US" sz="1000" dirty="0">
                <a:latin typeface="Arial"/>
                <a:cs typeface="Arial"/>
              </a:rPr>
              <a:t>Russia</a:t>
            </a:r>
          </a:p>
        </p:txBody>
      </p:sp>
      <p:sp>
        <p:nvSpPr>
          <p:cNvPr id="117" name="TextBox 116"/>
          <p:cNvSpPr txBox="1"/>
          <p:nvPr userDrawn="1"/>
        </p:nvSpPr>
        <p:spPr>
          <a:xfrm>
            <a:off x="9995083" y="5141356"/>
            <a:ext cx="913980" cy="246193"/>
          </a:xfrm>
          <a:prstGeom prst="rect">
            <a:avLst/>
          </a:prstGeom>
          <a:noFill/>
        </p:spPr>
        <p:txBody>
          <a:bodyPr wrap="none" lIns="91414" tIns="45706" rIns="91414" bIns="45706" rtlCol="0">
            <a:spAutoFit/>
          </a:bodyPr>
          <a:lstStyle/>
          <a:p>
            <a:r>
              <a:rPr lang="en-US" sz="1000" dirty="0">
                <a:latin typeface="Arial"/>
                <a:cs typeface="Arial"/>
              </a:rPr>
              <a:t>Saudi Arabia</a:t>
            </a:r>
          </a:p>
        </p:txBody>
      </p:sp>
      <p:sp>
        <p:nvSpPr>
          <p:cNvPr id="118" name="TextBox 117"/>
          <p:cNvSpPr txBox="1"/>
          <p:nvPr userDrawn="1"/>
        </p:nvSpPr>
        <p:spPr>
          <a:xfrm>
            <a:off x="11368417" y="5141356"/>
            <a:ext cx="764900" cy="246193"/>
          </a:xfrm>
          <a:prstGeom prst="rect">
            <a:avLst/>
          </a:prstGeom>
          <a:noFill/>
        </p:spPr>
        <p:txBody>
          <a:bodyPr wrap="none" lIns="91414" tIns="45706" rIns="91414" bIns="45706" rtlCol="0">
            <a:spAutoFit/>
          </a:bodyPr>
          <a:lstStyle/>
          <a:p>
            <a:r>
              <a:rPr lang="en-US" sz="1000" dirty="0">
                <a:latin typeface="Arial"/>
                <a:cs typeface="Arial"/>
              </a:rPr>
              <a:t>Singapore</a:t>
            </a:r>
          </a:p>
        </p:txBody>
      </p:sp>
      <p:sp>
        <p:nvSpPr>
          <p:cNvPr id="119" name="TextBox 118"/>
          <p:cNvSpPr txBox="1"/>
          <p:nvPr userDrawn="1"/>
        </p:nvSpPr>
        <p:spPr>
          <a:xfrm>
            <a:off x="12756511" y="5141356"/>
            <a:ext cx="878714" cy="246193"/>
          </a:xfrm>
          <a:prstGeom prst="rect">
            <a:avLst/>
          </a:prstGeom>
          <a:noFill/>
        </p:spPr>
        <p:txBody>
          <a:bodyPr wrap="none" lIns="91414" tIns="45706" rIns="91414" bIns="45706" rtlCol="0">
            <a:spAutoFit/>
          </a:bodyPr>
          <a:lstStyle/>
          <a:p>
            <a:r>
              <a:rPr lang="en-US" sz="1000" dirty="0">
                <a:latin typeface="Arial"/>
                <a:cs typeface="Arial"/>
              </a:rPr>
              <a:t>South Africa</a:t>
            </a:r>
          </a:p>
        </p:txBody>
      </p:sp>
      <p:sp>
        <p:nvSpPr>
          <p:cNvPr id="120" name="TextBox 119"/>
          <p:cNvSpPr txBox="1"/>
          <p:nvPr userDrawn="1"/>
        </p:nvSpPr>
        <p:spPr>
          <a:xfrm>
            <a:off x="391806" y="6322816"/>
            <a:ext cx="891538" cy="246193"/>
          </a:xfrm>
          <a:prstGeom prst="rect">
            <a:avLst/>
          </a:prstGeom>
          <a:noFill/>
        </p:spPr>
        <p:txBody>
          <a:bodyPr wrap="none" lIns="91414" tIns="45706" rIns="91414" bIns="45706" rtlCol="0">
            <a:spAutoFit/>
          </a:bodyPr>
          <a:lstStyle/>
          <a:p>
            <a:r>
              <a:rPr lang="en-US" sz="1000" dirty="0">
                <a:latin typeface="Arial"/>
                <a:cs typeface="Arial"/>
              </a:rPr>
              <a:t>South Korea</a:t>
            </a:r>
          </a:p>
        </p:txBody>
      </p:sp>
      <p:sp>
        <p:nvSpPr>
          <p:cNvPr id="121" name="TextBox 120"/>
          <p:cNvSpPr txBox="1"/>
          <p:nvPr userDrawn="1"/>
        </p:nvSpPr>
        <p:spPr>
          <a:xfrm>
            <a:off x="1740331" y="6322816"/>
            <a:ext cx="510024" cy="246193"/>
          </a:xfrm>
          <a:prstGeom prst="rect">
            <a:avLst/>
          </a:prstGeom>
          <a:noFill/>
        </p:spPr>
        <p:txBody>
          <a:bodyPr wrap="none" lIns="91414" tIns="45706" rIns="91414" bIns="45706" rtlCol="0">
            <a:spAutoFit/>
          </a:bodyPr>
          <a:lstStyle/>
          <a:p>
            <a:r>
              <a:rPr lang="en-US" sz="1000" dirty="0">
                <a:latin typeface="Arial"/>
                <a:cs typeface="Arial"/>
              </a:rPr>
              <a:t>Spain</a:t>
            </a:r>
          </a:p>
        </p:txBody>
      </p:sp>
      <p:sp>
        <p:nvSpPr>
          <p:cNvPr id="122" name="TextBox 121"/>
          <p:cNvSpPr txBox="1"/>
          <p:nvPr userDrawn="1"/>
        </p:nvSpPr>
        <p:spPr>
          <a:xfrm>
            <a:off x="3157960" y="6322816"/>
            <a:ext cx="644676" cy="246193"/>
          </a:xfrm>
          <a:prstGeom prst="rect">
            <a:avLst/>
          </a:prstGeom>
          <a:noFill/>
        </p:spPr>
        <p:txBody>
          <a:bodyPr wrap="none" lIns="91414" tIns="45706" rIns="91414" bIns="45706" rtlCol="0">
            <a:spAutoFit/>
          </a:bodyPr>
          <a:lstStyle/>
          <a:p>
            <a:r>
              <a:rPr lang="en-US" sz="1000" dirty="0">
                <a:latin typeface="Arial"/>
                <a:cs typeface="Arial"/>
              </a:rPr>
              <a:t>Sweden</a:t>
            </a:r>
          </a:p>
        </p:txBody>
      </p:sp>
      <p:sp>
        <p:nvSpPr>
          <p:cNvPr id="123" name="TextBox 122"/>
          <p:cNvSpPr txBox="1"/>
          <p:nvPr userDrawn="1"/>
        </p:nvSpPr>
        <p:spPr>
          <a:xfrm>
            <a:off x="4516532" y="6322816"/>
            <a:ext cx="845051" cy="246193"/>
          </a:xfrm>
          <a:prstGeom prst="rect">
            <a:avLst/>
          </a:prstGeom>
          <a:noFill/>
        </p:spPr>
        <p:txBody>
          <a:bodyPr wrap="none" lIns="91414" tIns="45706" rIns="91414" bIns="45706" rtlCol="0">
            <a:spAutoFit/>
          </a:bodyPr>
          <a:lstStyle/>
          <a:p>
            <a:r>
              <a:rPr lang="en-US" sz="1000" dirty="0">
                <a:latin typeface="Arial"/>
                <a:cs typeface="Arial"/>
              </a:rPr>
              <a:t>Switzerland</a:t>
            </a:r>
          </a:p>
        </p:txBody>
      </p:sp>
      <p:sp>
        <p:nvSpPr>
          <p:cNvPr id="124" name="TextBox 123"/>
          <p:cNvSpPr txBox="1"/>
          <p:nvPr userDrawn="1"/>
        </p:nvSpPr>
        <p:spPr>
          <a:xfrm>
            <a:off x="5889856" y="6322816"/>
            <a:ext cx="673530" cy="246193"/>
          </a:xfrm>
          <a:prstGeom prst="rect">
            <a:avLst/>
          </a:prstGeom>
          <a:noFill/>
        </p:spPr>
        <p:txBody>
          <a:bodyPr wrap="none" lIns="91414" tIns="45706" rIns="91414" bIns="45706" rtlCol="0">
            <a:spAutoFit/>
          </a:bodyPr>
          <a:lstStyle/>
          <a:p>
            <a:r>
              <a:rPr lang="en-US" sz="1000" dirty="0">
                <a:latin typeface="Arial"/>
                <a:cs typeface="Arial"/>
              </a:rPr>
              <a:t>Thailand</a:t>
            </a:r>
          </a:p>
        </p:txBody>
      </p:sp>
      <p:sp>
        <p:nvSpPr>
          <p:cNvPr id="125" name="TextBox 124"/>
          <p:cNvSpPr txBox="1"/>
          <p:nvPr userDrawn="1"/>
        </p:nvSpPr>
        <p:spPr>
          <a:xfrm>
            <a:off x="7263184" y="6322816"/>
            <a:ext cx="575746" cy="246193"/>
          </a:xfrm>
          <a:prstGeom prst="rect">
            <a:avLst/>
          </a:prstGeom>
          <a:noFill/>
        </p:spPr>
        <p:txBody>
          <a:bodyPr wrap="none" lIns="91414" tIns="45706" rIns="91414" bIns="45706" rtlCol="0">
            <a:spAutoFit/>
          </a:bodyPr>
          <a:lstStyle/>
          <a:p>
            <a:r>
              <a:rPr lang="en-US" sz="1000" dirty="0">
                <a:latin typeface="Arial"/>
                <a:cs typeface="Arial"/>
              </a:rPr>
              <a:t>Turkey</a:t>
            </a:r>
          </a:p>
        </p:txBody>
      </p:sp>
      <p:sp>
        <p:nvSpPr>
          <p:cNvPr id="126" name="TextBox 125"/>
          <p:cNvSpPr txBox="1"/>
          <p:nvPr userDrawn="1"/>
        </p:nvSpPr>
        <p:spPr>
          <a:xfrm>
            <a:off x="9997632" y="6322816"/>
            <a:ext cx="362547" cy="246193"/>
          </a:xfrm>
          <a:prstGeom prst="rect">
            <a:avLst/>
          </a:prstGeom>
          <a:noFill/>
        </p:spPr>
        <p:txBody>
          <a:bodyPr wrap="none" lIns="91414" tIns="45706" rIns="91414" bIns="45706" rtlCol="0">
            <a:spAutoFit/>
          </a:bodyPr>
          <a:lstStyle/>
          <a:p>
            <a:r>
              <a:rPr lang="en-US" sz="1000" dirty="0">
                <a:latin typeface="Arial"/>
                <a:cs typeface="Arial"/>
              </a:rPr>
              <a:t>UK</a:t>
            </a:r>
          </a:p>
        </p:txBody>
      </p:sp>
      <p:sp>
        <p:nvSpPr>
          <p:cNvPr id="127" name="TextBox 126"/>
          <p:cNvSpPr txBox="1"/>
          <p:nvPr userDrawn="1"/>
        </p:nvSpPr>
        <p:spPr>
          <a:xfrm>
            <a:off x="11354866" y="6322816"/>
            <a:ext cx="625440" cy="246193"/>
          </a:xfrm>
          <a:prstGeom prst="rect">
            <a:avLst/>
          </a:prstGeom>
          <a:noFill/>
        </p:spPr>
        <p:txBody>
          <a:bodyPr wrap="none" lIns="91414" tIns="45706" rIns="91414" bIns="45706" rtlCol="0">
            <a:spAutoFit/>
          </a:bodyPr>
          <a:lstStyle/>
          <a:p>
            <a:r>
              <a:rPr lang="en-US" sz="1000" dirty="0">
                <a:latin typeface="Arial"/>
                <a:cs typeface="Arial"/>
              </a:rPr>
              <a:t>Ukraine</a:t>
            </a:r>
          </a:p>
        </p:txBody>
      </p:sp>
      <p:sp>
        <p:nvSpPr>
          <p:cNvPr id="128" name="TextBox 127"/>
          <p:cNvSpPr txBox="1"/>
          <p:nvPr userDrawn="1"/>
        </p:nvSpPr>
        <p:spPr>
          <a:xfrm>
            <a:off x="8621208" y="6322816"/>
            <a:ext cx="447506" cy="246193"/>
          </a:xfrm>
          <a:prstGeom prst="rect">
            <a:avLst/>
          </a:prstGeom>
          <a:noFill/>
        </p:spPr>
        <p:txBody>
          <a:bodyPr wrap="none" lIns="91414" tIns="45706" rIns="91414" bIns="45706" rtlCol="0">
            <a:spAutoFit/>
          </a:bodyPr>
          <a:lstStyle/>
          <a:p>
            <a:r>
              <a:rPr lang="en-US" sz="1000" dirty="0">
                <a:latin typeface="Arial"/>
                <a:cs typeface="Arial"/>
              </a:rPr>
              <a:t>UAE</a:t>
            </a:r>
          </a:p>
        </p:txBody>
      </p:sp>
      <p:sp>
        <p:nvSpPr>
          <p:cNvPr id="129" name="TextBox 128"/>
          <p:cNvSpPr txBox="1"/>
          <p:nvPr userDrawn="1"/>
        </p:nvSpPr>
        <p:spPr>
          <a:xfrm>
            <a:off x="12756504" y="6322816"/>
            <a:ext cx="447506" cy="246193"/>
          </a:xfrm>
          <a:prstGeom prst="rect">
            <a:avLst/>
          </a:prstGeom>
          <a:noFill/>
        </p:spPr>
        <p:txBody>
          <a:bodyPr wrap="none" lIns="91414" tIns="45706" rIns="91414" bIns="45706" rtlCol="0">
            <a:spAutoFit/>
          </a:bodyPr>
          <a:lstStyle/>
          <a:p>
            <a:r>
              <a:rPr lang="en-US" sz="1000" dirty="0">
                <a:latin typeface="Arial"/>
                <a:cs typeface="Arial"/>
              </a:rPr>
              <a:t>USA</a:t>
            </a:r>
          </a:p>
        </p:txBody>
      </p:sp>
      <p:sp>
        <p:nvSpPr>
          <p:cNvPr id="130" name="TextBox 129"/>
          <p:cNvSpPr txBox="1"/>
          <p:nvPr userDrawn="1"/>
        </p:nvSpPr>
        <p:spPr>
          <a:xfrm>
            <a:off x="382797" y="7386127"/>
            <a:ext cx="785740" cy="246193"/>
          </a:xfrm>
          <a:prstGeom prst="rect">
            <a:avLst/>
          </a:prstGeom>
          <a:noFill/>
        </p:spPr>
        <p:txBody>
          <a:bodyPr wrap="none" lIns="91414" tIns="45706" rIns="91414" bIns="45706" rtlCol="0">
            <a:spAutoFit/>
          </a:bodyPr>
          <a:lstStyle/>
          <a:p>
            <a:r>
              <a:rPr lang="en-US" sz="1000" dirty="0">
                <a:latin typeface="Arial"/>
                <a:cs typeface="Arial"/>
              </a:rPr>
              <a:t>Venezuela</a:t>
            </a:r>
          </a:p>
        </p:txBody>
      </p:sp>
      <p:sp>
        <p:nvSpPr>
          <p:cNvPr id="131" name="TextBox 130"/>
          <p:cNvSpPr txBox="1"/>
          <p:nvPr userDrawn="1"/>
        </p:nvSpPr>
        <p:spPr>
          <a:xfrm>
            <a:off x="1731323" y="7386127"/>
            <a:ext cx="652690" cy="246193"/>
          </a:xfrm>
          <a:prstGeom prst="rect">
            <a:avLst/>
          </a:prstGeom>
          <a:noFill/>
        </p:spPr>
        <p:txBody>
          <a:bodyPr wrap="none" lIns="91414" tIns="45706" rIns="91414" bIns="45706" rtlCol="0">
            <a:spAutoFit/>
          </a:bodyPr>
          <a:lstStyle/>
          <a:p>
            <a:r>
              <a:rPr lang="en-US" sz="1000" dirty="0">
                <a:latin typeface="Arial"/>
                <a:cs typeface="Arial"/>
              </a:rPr>
              <a:t>Vietnam</a:t>
            </a:r>
          </a:p>
        </p:txBody>
      </p:sp>
      <p:sp>
        <p:nvSpPr>
          <p:cNvPr id="132" name="TextBox 131"/>
          <p:cNvSpPr txBox="1"/>
          <p:nvPr userDrawn="1"/>
        </p:nvSpPr>
        <p:spPr>
          <a:xfrm>
            <a:off x="3148954" y="7386127"/>
            <a:ext cx="1297097" cy="246193"/>
          </a:xfrm>
          <a:prstGeom prst="rect">
            <a:avLst/>
          </a:prstGeom>
          <a:noFill/>
        </p:spPr>
        <p:txBody>
          <a:bodyPr wrap="none" lIns="91414" tIns="45706" rIns="91414" bIns="45706" rtlCol="0">
            <a:spAutoFit/>
          </a:bodyPr>
          <a:lstStyle/>
          <a:p>
            <a:r>
              <a:rPr lang="en-US" sz="1000" dirty="0">
                <a:latin typeface="Arial"/>
                <a:cs typeface="Arial"/>
              </a:rPr>
              <a:t>Place your own flag</a:t>
            </a:r>
          </a:p>
        </p:txBody>
      </p:sp>
    </p:spTree>
    <p:extLst>
      <p:ext uri="{BB962C8B-B14F-4D97-AF65-F5344CB8AC3E}">
        <p14:creationId xmlns:p14="http://schemas.microsoft.com/office/powerpoint/2010/main" val="195544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5328_CareerPath_Template_Background_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8444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CAE99-D1F0-6A44-BE46-B531C4F5F3DA}"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7FC01-740C-AE4F-9F17-DE7F4BDBF25A}" type="slidenum">
              <a:rPr lang="en-US" smtClean="0"/>
              <a:t>‹#›</a:t>
            </a:fld>
            <a:endParaRPr lang="en-US"/>
          </a:p>
        </p:txBody>
      </p:sp>
    </p:spTree>
    <p:extLst>
      <p:ext uri="{BB962C8B-B14F-4D97-AF65-F5344CB8AC3E}">
        <p14:creationId xmlns:p14="http://schemas.microsoft.com/office/powerpoint/2010/main" val="125287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ash page">
    <p:spTree>
      <p:nvGrpSpPr>
        <p:cNvPr id="1" name=""/>
        <p:cNvGrpSpPr/>
        <p:nvPr/>
      </p:nvGrpSpPr>
      <p:grpSpPr>
        <a:xfrm>
          <a:off x="0" y="0"/>
          <a:ext cx="0" cy="0"/>
          <a:chOff x="0" y="0"/>
          <a:chExt cx="0" cy="0"/>
        </a:xfrm>
      </p:grpSpPr>
      <p:sp>
        <p:nvSpPr>
          <p:cNvPr id="4" name="Rectangle 3"/>
          <p:cNvSpPr/>
          <p:nvPr userDrawn="1"/>
        </p:nvSpPr>
        <p:spPr bwMode="auto">
          <a:xfrm>
            <a:off x="0" y="2"/>
            <a:ext cx="14630400" cy="8229599"/>
          </a:xfrm>
          <a:prstGeom prst="rect">
            <a:avLst/>
          </a:prstGeom>
          <a:solidFill>
            <a:srgbClr val="FF0000"/>
          </a:solidFill>
          <a:ln w="12700"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defTabSz="1306220" fontAlgn="base">
              <a:spcBef>
                <a:spcPct val="0"/>
              </a:spcBef>
              <a:spcAft>
                <a:spcPct val="0"/>
              </a:spcAft>
            </a:pPr>
            <a:endParaRPr lang="en-US" sz="4600" dirty="0">
              <a:solidFill>
                <a:srgbClr val="777777"/>
              </a:solidFill>
              <a:sym typeface="Arial" pitchFamily="-110"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35867"/>
            <a:ext cx="14630400" cy="8478982"/>
          </a:xfrm>
          <a:prstGeom prst="rect">
            <a:avLst/>
          </a:prstGeom>
        </p:spPr>
      </p:pic>
      <p:pic>
        <p:nvPicPr>
          <p:cNvPr id="5" name="Picture 4" descr="jnj_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135" y="527573"/>
            <a:ext cx="5553054" cy="1280722"/>
          </a:xfrm>
          <a:prstGeom prst="rect">
            <a:avLst/>
          </a:prstGeom>
        </p:spPr>
      </p:pic>
      <p:sp>
        <p:nvSpPr>
          <p:cNvPr id="8" name="Title 7"/>
          <p:cNvSpPr>
            <a:spLocks noGrp="1"/>
          </p:cNvSpPr>
          <p:nvPr>
            <p:ph type="title"/>
          </p:nvPr>
        </p:nvSpPr>
        <p:spPr>
          <a:xfrm>
            <a:off x="726442" y="4177627"/>
            <a:ext cx="13177522" cy="1061829"/>
          </a:xfrm>
        </p:spPr>
        <p:txBody>
          <a:bodyPr/>
          <a:lstStyle>
            <a:lvl1pPr>
              <a:defRPr sz="69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897314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page">
    <p:spTree>
      <p:nvGrpSpPr>
        <p:cNvPr id="1" name=""/>
        <p:cNvGrpSpPr/>
        <p:nvPr/>
      </p:nvGrpSpPr>
      <p:grpSpPr>
        <a:xfrm>
          <a:off x="0" y="0"/>
          <a:ext cx="0" cy="0"/>
          <a:chOff x="0" y="0"/>
          <a:chExt cx="0" cy="0"/>
        </a:xfrm>
      </p:grpSpPr>
      <p:sp>
        <p:nvSpPr>
          <p:cNvPr id="7" name="Rectangle 6"/>
          <p:cNvSpPr/>
          <p:nvPr userDrawn="1"/>
        </p:nvSpPr>
        <p:spPr bwMode="auto">
          <a:xfrm>
            <a:off x="2" y="2"/>
            <a:ext cx="14630400" cy="8229599"/>
          </a:xfrm>
          <a:prstGeom prst="rect">
            <a:avLst/>
          </a:prstGeom>
          <a:solidFill>
            <a:srgbClr val="FF0000"/>
          </a:solidFill>
          <a:ln w="12700"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defTabSz="1306220" fontAlgn="base">
              <a:spcBef>
                <a:spcPct val="0"/>
              </a:spcBef>
              <a:spcAft>
                <a:spcPct val="0"/>
              </a:spcAft>
            </a:pPr>
            <a:endParaRPr lang="en-US" sz="4600" dirty="0">
              <a:solidFill>
                <a:srgbClr val="777777"/>
              </a:solidFill>
              <a:sym typeface="Arial" pitchFamily="-110"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
            <a:ext cx="14630402" cy="8478983"/>
          </a:xfrm>
          <a:prstGeom prst="rect">
            <a:avLst/>
          </a:prstGeom>
        </p:spPr>
      </p:pic>
      <p:sp>
        <p:nvSpPr>
          <p:cNvPr id="5"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
        <p:nvSpPr>
          <p:cNvPr id="3" name="Content Placeholder 2"/>
          <p:cNvSpPr>
            <a:spLocks noGrp="1"/>
          </p:cNvSpPr>
          <p:nvPr>
            <p:ph idx="1"/>
          </p:nvPr>
        </p:nvSpPr>
        <p:spPr>
          <a:xfrm>
            <a:off x="726442" y="2999476"/>
            <a:ext cx="13177522" cy="553998"/>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3600" dirty="0" smtClean="0">
                <a:solidFill>
                  <a:schemeClr val="bg1"/>
                </a:solidFill>
                <a:latin typeface="+mn-lt"/>
                <a:ea typeface="Arial Unicode MS" pitchFamily="-65" charset="0"/>
                <a:cs typeface="Arial Unicode MS" pitchFamily="-65"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9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6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6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600" dirty="0">
                <a:solidFill>
                  <a:schemeClr val="tx1"/>
                </a:solidFill>
                <a:latin typeface="+mn-lt"/>
                <a:ea typeface="Arial Unicode MS" pitchFamily="-65" charset="0"/>
                <a:cs typeface="Arial Unicode MS" pitchFamily="-65" charset="0"/>
                <a:sym typeface="Arial" pitchFamily="-65" charset="0"/>
              </a:defRPr>
            </a:lvl5pPr>
          </a:lstStyle>
          <a:p>
            <a:pPr lvl="0"/>
            <a:r>
              <a:rPr lang="en-US" dirty="0"/>
              <a:t>Click to edit Master text styles</a:t>
            </a:r>
          </a:p>
        </p:txBody>
      </p:sp>
      <p:sp>
        <p:nvSpPr>
          <p:cNvPr id="2" name="Title 1"/>
          <p:cNvSpPr>
            <a:spLocks noGrp="1"/>
          </p:cNvSpPr>
          <p:nvPr>
            <p:ph type="title"/>
          </p:nvPr>
        </p:nvSpPr>
        <p:spPr>
          <a:xfrm>
            <a:off x="726442" y="1097280"/>
            <a:ext cx="13177522" cy="1061829"/>
          </a:xfrm>
        </p:spPr>
        <p:txBody>
          <a:bodyPr/>
          <a:lstStyle>
            <a:lvl1pPr>
              <a:defRPr sz="6900">
                <a:solidFill>
                  <a:schemeClr val="bg1"/>
                </a:solidFill>
              </a:defRPr>
            </a:lvl1pPr>
          </a:lstStyle>
          <a:p>
            <a:r>
              <a:rPr lang="en-US" dirty="0"/>
              <a:t>Click to edit Master title style</a:t>
            </a:r>
          </a:p>
        </p:txBody>
      </p:sp>
      <p:sp>
        <p:nvSpPr>
          <p:cNvPr id="9" name="Title 6"/>
          <p:cNvSpPr txBox="1">
            <a:spLocks/>
          </p:cNvSpPr>
          <p:nvPr userDrawn="1"/>
        </p:nvSpPr>
        <p:spPr>
          <a:xfrm>
            <a:off x="726442" y="922274"/>
            <a:ext cx="13177522" cy="1938528"/>
          </a:xfrm>
          <a:prstGeom prst="rect">
            <a:avLst/>
          </a:prstGeom>
        </p:spPr>
        <p:txBody>
          <a:bodyPr lIns="130622" tIns="65311" rIns="130622" bIns="65311"/>
          <a:lstStyle>
            <a:lvl1pPr algn="l" rtl="0" eaLnBrk="0" fontAlgn="base" hangingPunct="0">
              <a:lnSpc>
                <a:spcPct val="100000"/>
              </a:lnSpc>
              <a:spcBef>
                <a:spcPct val="0"/>
              </a:spcBef>
              <a:spcAft>
                <a:spcPct val="0"/>
              </a:spcAft>
              <a:defRPr sz="3000">
                <a:solidFill>
                  <a:schemeClr val="tx2"/>
                </a:solidFill>
                <a:latin typeface="Georgia"/>
                <a:ea typeface="Arial Unicode MS" pitchFamily="-65" charset="0"/>
                <a:cs typeface="Arial Unicode MS" pitchFamily="-65" charset="0"/>
                <a:sym typeface="Arial" pitchFamily="-65" charset="0"/>
              </a:defRPr>
            </a:lvl1pPr>
            <a:lvl2pPr algn="l" rtl="0" eaLnBrk="0" fontAlgn="base" hangingPunct="0">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0" fontAlgn="base" hangingPunct="0">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0" fontAlgn="base" hangingPunct="0">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0" fontAlgn="base" hangingPunct="0">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36" algn="l" rtl="0" fontAlgn="base">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72" algn="l" rtl="0" fontAlgn="base">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108" algn="l" rtl="0" fontAlgn="base">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144" algn="l" rtl="0" fontAlgn="base">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defTabSz="730213"/>
            <a:endParaRPr lang="en-US" sz="6900" dirty="0">
              <a:solidFill>
                <a:srgbClr val="FFFFFF"/>
              </a:solidFill>
            </a:endParaRPr>
          </a:p>
        </p:txBody>
      </p:sp>
      <p:sp>
        <p:nvSpPr>
          <p:cNvPr id="10" name="Rectangle 9"/>
          <p:cNvSpPr/>
          <p:nvPr userDrawn="1"/>
        </p:nvSpPr>
        <p:spPr bwMode="auto">
          <a:xfrm>
            <a:off x="2" y="4764506"/>
            <a:ext cx="14630400" cy="3465094"/>
          </a:xfrm>
          <a:prstGeom prst="rect">
            <a:avLst/>
          </a:prstGeom>
          <a:solidFill>
            <a:schemeClr val="bg1"/>
          </a:solidFill>
          <a:ln w="12700" cap="flat" cmpd="sng" algn="ctr">
            <a:noFill/>
            <a:prstDash val="solid"/>
            <a:round/>
            <a:headEnd type="none" w="med" len="med"/>
            <a:tailEnd type="none" w="med" len="med"/>
          </a:ln>
          <a:effectLst/>
        </p:spPr>
        <p:txBody>
          <a:bodyPr vert="horz" wrap="square" lIns="130622" tIns="65311" rIns="130622" bIns="65311" numCol="1" rtlCol="0" anchor="ctr" anchorCtr="0" compatLnSpc="1">
            <a:prstTxWarp prst="textNoShape">
              <a:avLst/>
            </a:prstTxWarp>
          </a:bodyPr>
          <a:lstStyle/>
          <a:p>
            <a:pPr algn="ctr" defTabSz="1306220" fontAlgn="base">
              <a:spcBef>
                <a:spcPct val="0"/>
              </a:spcBef>
              <a:spcAft>
                <a:spcPct val="0"/>
              </a:spcAft>
            </a:pPr>
            <a:endParaRPr lang="en-US" sz="4600" dirty="0" err="1">
              <a:solidFill>
                <a:srgbClr val="FFFFFF"/>
              </a:solidFill>
              <a:sym typeface="Arial" pitchFamily="-110" charset="0"/>
            </a:endParaRPr>
          </a:p>
        </p:txBody>
      </p:sp>
    </p:spTree>
    <p:extLst>
      <p:ext uri="{BB962C8B-B14F-4D97-AF65-F5344CB8AC3E}">
        <p14:creationId xmlns:p14="http://schemas.microsoft.com/office/powerpoint/2010/main" val="2122445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assic/Sample Header">
    <p:spTree>
      <p:nvGrpSpPr>
        <p:cNvPr id="1" name=""/>
        <p:cNvGrpSpPr/>
        <p:nvPr/>
      </p:nvGrpSpPr>
      <p:grpSpPr>
        <a:xfrm>
          <a:off x="0" y="0"/>
          <a:ext cx="0" cy="0"/>
          <a:chOff x="0" y="0"/>
          <a:chExt cx="0" cy="0"/>
        </a:xfrm>
      </p:grpSpPr>
      <p:sp>
        <p:nvSpPr>
          <p:cNvPr id="2" name="Title 1"/>
          <p:cNvSpPr>
            <a:spLocks noGrp="1"/>
          </p:cNvSpPr>
          <p:nvPr>
            <p:ph type="title"/>
          </p:nvPr>
        </p:nvSpPr>
        <p:spPr>
          <a:xfrm>
            <a:off x="697181" y="454150"/>
            <a:ext cx="13177522" cy="661720"/>
          </a:xfrm>
        </p:spPr>
        <p:txBody>
          <a:bodyPr/>
          <a:lstStyle/>
          <a:p>
            <a:r>
              <a:rPr lang="en-US"/>
              <a:t>Click to edit Master title style</a:t>
            </a:r>
          </a:p>
        </p:txBody>
      </p:sp>
      <p:sp>
        <p:nvSpPr>
          <p:cNvPr id="3"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244984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assic/Original Header with body">
    <p:spTree>
      <p:nvGrpSpPr>
        <p:cNvPr id="1" name=""/>
        <p:cNvGrpSpPr/>
        <p:nvPr/>
      </p:nvGrpSpPr>
      <p:grpSpPr>
        <a:xfrm>
          <a:off x="0" y="0"/>
          <a:ext cx="0" cy="0"/>
          <a:chOff x="0" y="0"/>
          <a:chExt cx="0" cy="0"/>
        </a:xfrm>
      </p:grpSpPr>
      <p:sp>
        <p:nvSpPr>
          <p:cNvPr id="2" name="Title 1"/>
          <p:cNvSpPr>
            <a:spLocks noGrp="1"/>
          </p:cNvSpPr>
          <p:nvPr>
            <p:ph type="title"/>
          </p:nvPr>
        </p:nvSpPr>
        <p:spPr>
          <a:xfrm>
            <a:off x="697181" y="454150"/>
            <a:ext cx="13177522" cy="661720"/>
          </a:xfrm>
        </p:spPr>
        <p:txBody>
          <a:bodyPr/>
          <a:lstStyle/>
          <a:p>
            <a:r>
              <a:rPr lang="en-US"/>
              <a:t>Click to edit Master title style</a:t>
            </a:r>
          </a:p>
        </p:txBody>
      </p:sp>
      <p:sp>
        <p:nvSpPr>
          <p:cNvPr id="3"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fld id="{AD816501-AAE5-214E-B100-00C3DC5F5E3F}"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0"/>
          </p:nvPr>
        </p:nvSpPr>
        <p:spPr>
          <a:xfrm>
            <a:off x="702260" y="1492301"/>
            <a:ext cx="13196619" cy="5530291"/>
          </a:xfrm>
        </p:spPr>
        <p:txBody>
          <a:bodyPr/>
          <a:lstStyle>
            <a:lvl1pPr marL="0" indent="0">
              <a:buNone/>
              <a:defRPr sz="2300"/>
            </a:lvl1pPr>
          </a:lstStyle>
          <a:p>
            <a:pPr lvl="0"/>
            <a:r>
              <a:rPr lang="en-US" dirty="0"/>
              <a:t>Click to edit Master text styles</a:t>
            </a:r>
          </a:p>
        </p:txBody>
      </p:sp>
    </p:spTree>
    <p:extLst>
      <p:ext uri="{BB962C8B-B14F-4D97-AF65-F5344CB8AC3E}">
        <p14:creationId xmlns:p14="http://schemas.microsoft.com/office/powerpoint/2010/main" val="23985013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82" tIns="65292" rIns="130582" bIns="65292"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582" tIns="65292" rIns="130582" bIns="652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4"/>
            <a:ext cx="3413760" cy="438150"/>
          </a:xfrm>
          <a:prstGeom prst="rect">
            <a:avLst/>
          </a:prstGeom>
        </p:spPr>
        <p:txBody>
          <a:bodyPr vert="horz" lIns="130582" tIns="65292" rIns="130582" bIns="65292" rtlCol="0" anchor="ctr"/>
          <a:lstStyle>
            <a:lvl1pPr algn="l">
              <a:defRPr sz="1700">
                <a:solidFill>
                  <a:schemeClr val="tx1">
                    <a:tint val="75000"/>
                  </a:schemeClr>
                </a:solidFill>
              </a:defRPr>
            </a:lvl1pPr>
          </a:lstStyle>
          <a:p>
            <a:fld id="{76FCAE99-D1F0-6A44-BE46-B531C4F5F3DA}" type="datetimeFigureOut">
              <a:rPr lang="en-US" smtClean="0"/>
              <a:t>10/28/2020</a:t>
            </a:fld>
            <a:endParaRPr lang="en-US"/>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82" tIns="65292" rIns="130582" bIns="65292"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700">
                <a:solidFill>
                  <a:schemeClr val="tx1">
                    <a:tint val="75000"/>
                  </a:schemeClr>
                </a:solidFill>
              </a:defRPr>
            </a:lvl1pPr>
          </a:lstStyle>
          <a:p>
            <a:fld id="{9377FC01-740C-AE4F-9F17-DE7F4BDBF25A}" type="slidenum">
              <a:rPr lang="en-US" smtClean="0"/>
              <a:t>‹#›</a:t>
            </a:fld>
            <a:endParaRPr lang="en-US"/>
          </a:p>
        </p:txBody>
      </p:sp>
    </p:spTree>
    <p:extLst>
      <p:ext uri="{BB962C8B-B14F-4D97-AF65-F5344CB8AC3E}">
        <p14:creationId xmlns:p14="http://schemas.microsoft.com/office/powerpoint/2010/main" val="30663738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5" r:id="rId5"/>
  </p:sldLayoutIdLst>
  <p:txStyles>
    <p:titleStyle>
      <a:lvl1pPr algn="ctr" defTabSz="652913" rtl="0" eaLnBrk="1" latinLnBrk="0" hangingPunct="1">
        <a:spcBef>
          <a:spcPct val="0"/>
        </a:spcBef>
        <a:buNone/>
        <a:defRPr sz="6300" kern="1200">
          <a:solidFill>
            <a:schemeClr val="tx1"/>
          </a:solidFill>
          <a:latin typeface="+mj-lt"/>
          <a:ea typeface="+mj-ea"/>
          <a:cs typeface="+mj-cs"/>
        </a:defRPr>
      </a:lvl1pPr>
    </p:titleStyle>
    <p:bodyStyle>
      <a:lvl1pPr marL="489687" indent="-489687" algn="l" defTabSz="652913" rtl="0" eaLnBrk="1" latinLnBrk="0" hangingPunct="1">
        <a:spcBef>
          <a:spcPct val="20000"/>
        </a:spcBef>
        <a:buFont typeface="Arial"/>
        <a:buChar char="•"/>
        <a:defRPr sz="4600" kern="1200">
          <a:solidFill>
            <a:schemeClr val="tx1"/>
          </a:solidFill>
          <a:latin typeface="+mn-lt"/>
          <a:ea typeface="+mn-ea"/>
          <a:cs typeface="+mn-cs"/>
        </a:defRPr>
      </a:lvl1pPr>
      <a:lvl2pPr marL="1060987" indent="-408074" algn="l" defTabSz="652913" rtl="0" eaLnBrk="1" latinLnBrk="0" hangingPunct="1">
        <a:spcBef>
          <a:spcPct val="20000"/>
        </a:spcBef>
        <a:buFont typeface="Arial"/>
        <a:buChar char="–"/>
        <a:defRPr sz="4000" kern="1200">
          <a:solidFill>
            <a:schemeClr val="tx1"/>
          </a:solidFill>
          <a:latin typeface="+mn-lt"/>
          <a:ea typeface="+mn-ea"/>
          <a:cs typeface="+mn-cs"/>
        </a:defRPr>
      </a:lvl2pPr>
      <a:lvl3pPr marL="1632287" indent="-326455" algn="l" defTabSz="652913" rtl="0" eaLnBrk="1" latinLnBrk="0" hangingPunct="1">
        <a:spcBef>
          <a:spcPct val="20000"/>
        </a:spcBef>
        <a:buFont typeface="Arial"/>
        <a:buChar char="•"/>
        <a:defRPr sz="3400" kern="1200">
          <a:solidFill>
            <a:schemeClr val="tx1"/>
          </a:solidFill>
          <a:latin typeface="+mn-lt"/>
          <a:ea typeface="+mn-ea"/>
          <a:cs typeface="+mn-cs"/>
        </a:defRPr>
      </a:lvl3pPr>
      <a:lvl4pPr marL="2285200" indent="-326455" algn="l" defTabSz="652913" rtl="0" eaLnBrk="1" latinLnBrk="0" hangingPunct="1">
        <a:spcBef>
          <a:spcPct val="20000"/>
        </a:spcBef>
        <a:buFont typeface="Arial"/>
        <a:buChar char="–"/>
        <a:defRPr sz="2900" kern="1200">
          <a:solidFill>
            <a:schemeClr val="tx1"/>
          </a:solidFill>
          <a:latin typeface="+mn-lt"/>
          <a:ea typeface="+mn-ea"/>
          <a:cs typeface="+mn-cs"/>
        </a:defRPr>
      </a:lvl4pPr>
      <a:lvl5pPr marL="2938113" indent="-326455" algn="l" defTabSz="652913" rtl="0" eaLnBrk="1" latinLnBrk="0" hangingPunct="1">
        <a:spcBef>
          <a:spcPct val="20000"/>
        </a:spcBef>
        <a:buFont typeface="Arial"/>
        <a:buChar char="»"/>
        <a:defRPr sz="2900" kern="1200">
          <a:solidFill>
            <a:schemeClr val="tx1"/>
          </a:solidFill>
          <a:latin typeface="+mn-lt"/>
          <a:ea typeface="+mn-ea"/>
          <a:cs typeface="+mn-cs"/>
        </a:defRPr>
      </a:lvl5pPr>
      <a:lvl6pPr marL="3591026" indent="-326455" algn="l" defTabSz="652913" rtl="0" eaLnBrk="1" latinLnBrk="0" hangingPunct="1">
        <a:spcBef>
          <a:spcPct val="20000"/>
        </a:spcBef>
        <a:buFont typeface="Arial"/>
        <a:buChar char="•"/>
        <a:defRPr sz="2900" kern="1200">
          <a:solidFill>
            <a:schemeClr val="tx1"/>
          </a:solidFill>
          <a:latin typeface="+mn-lt"/>
          <a:ea typeface="+mn-ea"/>
          <a:cs typeface="+mn-cs"/>
        </a:defRPr>
      </a:lvl6pPr>
      <a:lvl7pPr marL="4243941" indent="-326455" algn="l" defTabSz="652913" rtl="0" eaLnBrk="1" latinLnBrk="0" hangingPunct="1">
        <a:spcBef>
          <a:spcPct val="20000"/>
        </a:spcBef>
        <a:buFont typeface="Arial"/>
        <a:buChar char="•"/>
        <a:defRPr sz="2900" kern="1200">
          <a:solidFill>
            <a:schemeClr val="tx1"/>
          </a:solidFill>
          <a:latin typeface="+mn-lt"/>
          <a:ea typeface="+mn-ea"/>
          <a:cs typeface="+mn-cs"/>
        </a:defRPr>
      </a:lvl7pPr>
      <a:lvl8pPr marL="4896857" indent="-326455" algn="l" defTabSz="652913" rtl="0" eaLnBrk="1" latinLnBrk="0" hangingPunct="1">
        <a:spcBef>
          <a:spcPct val="20000"/>
        </a:spcBef>
        <a:buFont typeface="Arial"/>
        <a:buChar char="•"/>
        <a:defRPr sz="2900" kern="1200">
          <a:solidFill>
            <a:schemeClr val="tx1"/>
          </a:solidFill>
          <a:latin typeface="+mn-lt"/>
          <a:ea typeface="+mn-ea"/>
          <a:cs typeface="+mn-cs"/>
        </a:defRPr>
      </a:lvl8pPr>
      <a:lvl9pPr marL="5549772" indent="-326455" algn="l" defTabSz="652913"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913" rtl="0" eaLnBrk="1" latinLnBrk="0" hangingPunct="1">
        <a:defRPr sz="2600" kern="1200">
          <a:solidFill>
            <a:schemeClr val="tx1"/>
          </a:solidFill>
          <a:latin typeface="+mn-lt"/>
          <a:ea typeface="+mn-ea"/>
          <a:cs typeface="+mn-cs"/>
        </a:defRPr>
      </a:lvl1pPr>
      <a:lvl2pPr marL="652913" algn="l" defTabSz="652913" rtl="0" eaLnBrk="1" latinLnBrk="0" hangingPunct="1">
        <a:defRPr sz="2600" kern="1200">
          <a:solidFill>
            <a:schemeClr val="tx1"/>
          </a:solidFill>
          <a:latin typeface="+mn-lt"/>
          <a:ea typeface="+mn-ea"/>
          <a:cs typeface="+mn-cs"/>
        </a:defRPr>
      </a:lvl2pPr>
      <a:lvl3pPr marL="1305830" algn="l" defTabSz="652913" rtl="0" eaLnBrk="1" latinLnBrk="0" hangingPunct="1">
        <a:defRPr sz="2600" kern="1200">
          <a:solidFill>
            <a:schemeClr val="tx1"/>
          </a:solidFill>
          <a:latin typeface="+mn-lt"/>
          <a:ea typeface="+mn-ea"/>
          <a:cs typeface="+mn-cs"/>
        </a:defRPr>
      </a:lvl3pPr>
      <a:lvl4pPr marL="1958745" algn="l" defTabSz="652913" rtl="0" eaLnBrk="1" latinLnBrk="0" hangingPunct="1">
        <a:defRPr sz="2600" kern="1200">
          <a:solidFill>
            <a:schemeClr val="tx1"/>
          </a:solidFill>
          <a:latin typeface="+mn-lt"/>
          <a:ea typeface="+mn-ea"/>
          <a:cs typeface="+mn-cs"/>
        </a:defRPr>
      </a:lvl4pPr>
      <a:lvl5pPr marL="2611661" algn="l" defTabSz="652913" rtl="0" eaLnBrk="1" latinLnBrk="0" hangingPunct="1">
        <a:defRPr sz="2600" kern="1200">
          <a:solidFill>
            <a:schemeClr val="tx1"/>
          </a:solidFill>
          <a:latin typeface="+mn-lt"/>
          <a:ea typeface="+mn-ea"/>
          <a:cs typeface="+mn-cs"/>
        </a:defRPr>
      </a:lvl5pPr>
      <a:lvl6pPr marL="3264572" algn="l" defTabSz="652913" rtl="0" eaLnBrk="1" latinLnBrk="0" hangingPunct="1">
        <a:defRPr sz="2600" kern="1200">
          <a:solidFill>
            <a:schemeClr val="tx1"/>
          </a:solidFill>
          <a:latin typeface="+mn-lt"/>
          <a:ea typeface="+mn-ea"/>
          <a:cs typeface="+mn-cs"/>
        </a:defRPr>
      </a:lvl6pPr>
      <a:lvl7pPr marL="3917487" algn="l" defTabSz="652913" rtl="0" eaLnBrk="1" latinLnBrk="0" hangingPunct="1">
        <a:defRPr sz="2600" kern="1200">
          <a:solidFill>
            <a:schemeClr val="tx1"/>
          </a:solidFill>
          <a:latin typeface="+mn-lt"/>
          <a:ea typeface="+mn-ea"/>
          <a:cs typeface="+mn-cs"/>
        </a:defRPr>
      </a:lvl7pPr>
      <a:lvl8pPr marL="4570400" algn="l" defTabSz="652913" rtl="0" eaLnBrk="1" latinLnBrk="0" hangingPunct="1">
        <a:defRPr sz="2600" kern="1200">
          <a:solidFill>
            <a:schemeClr val="tx1"/>
          </a:solidFill>
          <a:latin typeface="+mn-lt"/>
          <a:ea typeface="+mn-ea"/>
          <a:cs typeface="+mn-cs"/>
        </a:defRPr>
      </a:lvl8pPr>
      <a:lvl9pPr marL="5223315" algn="l" defTabSz="65291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2000"/>
          </a:schemeClr>
        </a:solidFill>
        <a:effectLst/>
      </p:bgPr>
    </p:bg>
    <p:spTree>
      <p:nvGrpSpPr>
        <p:cNvPr id="1" name=""/>
        <p:cNvGrpSpPr/>
        <p:nvPr/>
      </p:nvGrpSpPr>
      <p:grpSpPr>
        <a:xfrm>
          <a:off x="0" y="0"/>
          <a:ext cx="0" cy="0"/>
          <a:chOff x="0" y="0"/>
          <a:chExt cx="0" cy="0"/>
        </a:xfrm>
      </p:grpSpPr>
      <p:sp>
        <p:nvSpPr>
          <p:cNvPr id="8" name="Rectangle 7"/>
          <p:cNvSpPr/>
          <p:nvPr/>
        </p:nvSpPr>
        <p:spPr>
          <a:xfrm>
            <a:off x="0" y="7823836"/>
            <a:ext cx="14630400" cy="417194"/>
          </a:xfrm>
          <a:prstGeom prst="rect">
            <a:avLst/>
          </a:prstGeom>
          <a:solidFill>
            <a:srgbClr val="F3061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731446">
              <a:defRPr/>
            </a:pPr>
            <a:endParaRPr lang="en-US" sz="3000" dirty="0">
              <a:solidFill>
                <a:srgbClr val="FFFFFF"/>
              </a:solidFill>
            </a:endParaRPr>
          </a:p>
        </p:txBody>
      </p:sp>
      <p:sp>
        <p:nvSpPr>
          <p:cNvPr id="9220" name="Rectangle 2"/>
          <p:cNvSpPr>
            <a:spLocks noGrp="1" noChangeArrowheads="1"/>
          </p:cNvSpPr>
          <p:nvPr>
            <p:ph type="body" idx="1"/>
          </p:nvPr>
        </p:nvSpPr>
        <p:spPr bwMode="auto">
          <a:xfrm>
            <a:off x="726442" y="2055816"/>
            <a:ext cx="13177522" cy="5255576"/>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dirty="0">
                <a:sym typeface="Arial" pitchFamily="-65" charset="0"/>
              </a:rPr>
              <a:t>Click to 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9219" name="Rectangle 1"/>
          <p:cNvSpPr>
            <a:spLocks noGrp="1" noChangeArrowheads="1"/>
          </p:cNvSpPr>
          <p:nvPr>
            <p:ph type="title"/>
          </p:nvPr>
        </p:nvSpPr>
        <p:spPr bwMode="auto">
          <a:xfrm>
            <a:off x="726442" y="454150"/>
            <a:ext cx="13177522" cy="66172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a:sym typeface="Arial" pitchFamily="-65" charset="0"/>
              </a:rPr>
              <a:t>Click to edit Master title style</a:t>
            </a:r>
          </a:p>
        </p:txBody>
      </p:sp>
      <p:pic>
        <p:nvPicPr>
          <p:cNvPr id="7" name="Picture 10" descr="J&amp;J_Logo_RGB_Rev_sm.png"/>
          <p:cNvPicPr>
            <a:picLocks/>
          </p:cNvPicPr>
          <p:nvPr/>
        </p:nvPicPr>
        <p:blipFill>
          <a:blip r:embed="rId16" cstate="email">
            <a:extLst>
              <a:ext uri="{28A0092B-C50C-407E-A947-70E740481C1C}">
                <a14:useLocalDpi xmlns:a14="http://schemas.microsoft.com/office/drawing/2010/main"/>
              </a:ext>
            </a:extLst>
          </a:blip>
          <a:srcRect t="13333" b="20000"/>
          <a:stretch>
            <a:fillRect/>
          </a:stretch>
        </p:blipFill>
        <p:spPr bwMode="auto">
          <a:xfrm>
            <a:off x="6" y="7823836"/>
            <a:ext cx="2138680" cy="417194"/>
          </a:xfrm>
          <a:prstGeom prst="rect">
            <a:avLst/>
          </a:prstGeom>
          <a:noFill/>
          <a:ln w="9525">
            <a:noFill/>
            <a:miter lim="800000"/>
            <a:headEnd/>
            <a:tailEnd/>
          </a:ln>
        </p:spPr>
      </p:pic>
      <p:sp>
        <p:nvSpPr>
          <p:cNvPr id="6" name="Slide Number Placeholder 5"/>
          <p:cNvSpPr>
            <a:spLocks noGrp="1"/>
          </p:cNvSpPr>
          <p:nvPr>
            <p:ph type="sldNum" sz="quarter" idx="4"/>
          </p:nvPr>
        </p:nvSpPr>
        <p:spPr>
          <a:xfrm>
            <a:off x="13960410" y="7829552"/>
            <a:ext cx="488834" cy="400050"/>
          </a:xfrm>
          <a:prstGeom prst="rect">
            <a:avLst/>
          </a:prstGeom>
        </p:spPr>
        <p:txBody>
          <a:bodyPr vert="horz" lIns="130622" tIns="65311" rIns="130622" bIns="65311" rtlCol="0" anchor="ctr"/>
          <a:lstStyle>
            <a:lvl1pPr algn="r">
              <a:defRPr sz="1100">
                <a:solidFill>
                  <a:schemeClr val="bg1"/>
                </a:solidFill>
              </a:defRPr>
            </a:lvl1pPr>
          </a:lstStyle>
          <a:p>
            <a:pPr defTabSz="730213" fontAlgn="base">
              <a:spcBef>
                <a:spcPct val="50000"/>
              </a:spcBef>
              <a:spcAft>
                <a:spcPct val="0"/>
              </a:spcAft>
            </a:pPr>
            <a:fld id="{AD816501-AAE5-214E-B100-00C3DC5F5E3F}" type="slidenum">
              <a:rPr lang="en-US" smtClean="0">
                <a:solidFill>
                  <a:srgbClr val="FFFFFF"/>
                </a:solidFill>
                <a:ea typeface="Arial Unicode MS" pitchFamily="-65" charset="0"/>
                <a:cs typeface="Arial Unicode MS" pitchFamily="-65" charset="0"/>
              </a:rPr>
              <a:pPr defTabSz="730213" fontAlgn="base">
                <a:spcBef>
                  <a:spcPct val="50000"/>
                </a:spcBef>
                <a:spcAft>
                  <a:spcPct val="0"/>
                </a:spcAft>
              </a:pPr>
              <a:t>‹#›</a:t>
            </a:fld>
            <a:endParaRPr lang="en-US" dirty="0">
              <a:solidFill>
                <a:srgbClr val="FFFFFF"/>
              </a:solidFill>
              <a:ea typeface="Arial Unicode MS" pitchFamily="-65" charset="0"/>
              <a:cs typeface="Arial Unicode MS" pitchFamily="-65" charset="0"/>
            </a:endParaRPr>
          </a:p>
        </p:txBody>
      </p:sp>
    </p:spTree>
    <p:extLst>
      <p:ext uri="{BB962C8B-B14F-4D97-AF65-F5344CB8AC3E}">
        <p14:creationId xmlns:p14="http://schemas.microsoft.com/office/powerpoint/2010/main" val="119864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p:fade/>
  </p:transition>
  <p:hf hdr="0" ftr="0" dt="0"/>
  <p:txStyles>
    <p:titleStyle>
      <a:lvl1pPr algn="l" rtl="0" eaLnBrk="0" fontAlgn="base" hangingPunct="0">
        <a:lnSpc>
          <a:spcPct val="100000"/>
        </a:lnSpc>
        <a:spcBef>
          <a:spcPct val="0"/>
        </a:spcBef>
        <a:spcAft>
          <a:spcPct val="0"/>
        </a:spcAft>
        <a:defRPr sz="4300">
          <a:solidFill>
            <a:schemeClr val="tx2"/>
          </a:solidFill>
          <a:latin typeface="Georgia"/>
          <a:ea typeface="Arial Unicode MS" pitchFamily="-65" charset="0"/>
          <a:cs typeface="Arial Unicode MS" pitchFamily="-65" charset="0"/>
          <a:sym typeface="Arial" pitchFamily="-65" charset="0"/>
        </a:defRPr>
      </a:lvl1pPr>
      <a:lvl2pPr algn="l" rtl="0" eaLnBrk="0" fontAlgn="base" hangingPunct="0">
        <a:lnSpc>
          <a:spcPts val="4800"/>
        </a:lnSpc>
        <a:spcBef>
          <a:spcPct val="0"/>
        </a:spcBef>
        <a:spcAft>
          <a:spcPct val="0"/>
        </a:spcAft>
        <a:defRPr sz="46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0" fontAlgn="base" hangingPunct="0">
        <a:lnSpc>
          <a:spcPts val="4800"/>
        </a:lnSpc>
        <a:spcBef>
          <a:spcPct val="0"/>
        </a:spcBef>
        <a:spcAft>
          <a:spcPct val="0"/>
        </a:spcAft>
        <a:defRPr sz="46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0" fontAlgn="base" hangingPunct="0">
        <a:lnSpc>
          <a:spcPts val="4800"/>
        </a:lnSpc>
        <a:spcBef>
          <a:spcPct val="0"/>
        </a:spcBef>
        <a:spcAft>
          <a:spcPct val="0"/>
        </a:spcAft>
        <a:defRPr sz="46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0" fontAlgn="base" hangingPunct="0">
        <a:lnSpc>
          <a:spcPts val="4800"/>
        </a:lnSpc>
        <a:spcBef>
          <a:spcPct val="0"/>
        </a:spcBef>
        <a:spcAft>
          <a:spcPct val="0"/>
        </a:spcAft>
        <a:defRPr sz="4600">
          <a:solidFill>
            <a:schemeClr val="tx2"/>
          </a:solidFill>
          <a:latin typeface="Georgia" pitchFamily="-111" charset="0"/>
          <a:ea typeface="Arial Unicode MS" pitchFamily="-65" charset="0"/>
          <a:cs typeface="Arial Unicode MS" pitchFamily="-65" charset="0"/>
          <a:sym typeface="Arial" pitchFamily="-65" charset="0"/>
        </a:defRPr>
      </a:lvl5pPr>
      <a:lvl6pPr marL="41145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822919"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234378"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645838" algn="l" rtl="0" fontAlgn="base">
        <a:spcBef>
          <a:spcPct val="0"/>
        </a:spcBef>
        <a:spcAft>
          <a:spcPct val="0"/>
        </a:spcAft>
        <a:defRPr sz="37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87368" indent="-339617" algn="l" rtl="0" eaLnBrk="0" fontAlgn="base" hangingPunct="0">
        <a:lnSpc>
          <a:spcPct val="100000"/>
        </a:lnSpc>
        <a:spcBef>
          <a:spcPts val="2571"/>
        </a:spcBef>
        <a:spcAft>
          <a:spcPct val="0"/>
        </a:spcAft>
        <a:buClr>
          <a:schemeClr val="tx1"/>
        </a:buClr>
        <a:buSzPct val="100000"/>
        <a:buFont typeface="Arial" pitchFamily="-65" charset="0"/>
        <a:buChar char="•"/>
        <a:defRPr sz="3600">
          <a:solidFill>
            <a:schemeClr val="tx1"/>
          </a:solidFill>
          <a:latin typeface="+mn-lt"/>
          <a:ea typeface="Arial Unicode MS" pitchFamily="-65" charset="0"/>
          <a:cs typeface="Arial Unicode MS" pitchFamily="-65" charset="0"/>
          <a:sym typeface="Arial" pitchFamily="-65" charset="0"/>
        </a:defRPr>
      </a:lvl1pPr>
      <a:lvl2pPr marL="653110" indent="-342883" algn="l" rtl="0" eaLnBrk="0" fontAlgn="base" hangingPunct="0">
        <a:lnSpc>
          <a:spcPct val="100000"/>
        </a:lnSpc>
        <a:spcBef>
          <a:spcPts val="0"/>
        </a:spcBef>
        <a:spcAft>
          <a:spcPct val="0"/>
        </a:spcAft>
        <a:buClr>
          <a:schemeClr val="tx1"/>
        </a:buClr>
        <a:buSzPct val="100000"/>
        <a:buFont typeface="Arial" pitchFamily="-65" charset="0"/>
        <a:buChar char="–"/>
        <a:defRPr sz="2900">
          <a:solidFill>
            <a:schemeClr val="tx1"/>
          </a:solidFill>
          <a:latin typeface="+mn-lt"/>
          <a:ea typeface="Arial Unicode MS" pitchFamily="-65" charset="0"/>
          <a:cs typeface="Arial Unicode MS" pitchFamily="-65" charset="0"/>
          <a:sym typeface="Arial" pitchFamily="-65" charset="0"/>
        </a:defRPr>
      </a:lvl2pPr>
      <a:lvl3pPr marL="1044976" indent="-287368" algn="l" rtl="0" eaLnBrk="0" fontAlgn="base" hangingPunct="0">
        <a:lnSpc>
          <a:spcPct val="100000"/>
        </a:lnSpc>
        <a:spcBef>
          <a:spcPts val="0"/>
        </a:spcBef>
        <a:spcAft>
          <a:spcPct val="0"/>
        </a:spcAft>
        <a:buClr>
          <a:schemeClr val="tx1"/>
        </a:buClr>
        <a:buSzPct val="100000"/>
        <a:buFont typeface="Arial" pitchFamily="-65" charset="0"/>
        <a:buChar char="•"/>
        <a:defRPr sz="2600">
          <a:solidFill>
            <a:schemeClr val="tx1"/>
          </a:solidFill>
          <a:latin typeface="+mn-lt"/>
          <a:ea typeface="Arial Unicode MS" pitchFamily="-65" charset="0"/>
          <a:cs typeface="Arial Unicode MS" pitchFamily="-65" charset="0"/>
          <a:sym typeface="Arial" pitchFamily="-65" charset="0"/>
        </a:defRPr>
      </a:lvl3pPr>
      <a:lvl4pPr marL="1567464" indent="-287368" algn="l" rtl="0" eaLnBrk="0" fontAlgn="base" hangingPunct="0">
        <a:lnSpc>
          <a:spcPct val="100000"/>
        </a:lnSpc>
        <a:spcBef>
          <a:spcPts val="0"/>
        </a:spcBef>
        <a:spcAft>
          <a:spcPct val="0"/>
        </a:spcAft>
        <a:buClr>
          <a:schemeClr val="tx1"/>
        </a:buClr>
        <a:buSzPct val="100000"/>
        <a:buFont typeface="Arial" pitchFamily="-65" charset="0"/>
        <a:buChar char="–"/>
        <a:defRPr sz="2100">
          <a:solidFill>
            <a:schemeClr val="tx1"/>
          </a:solidFill>
          <a:latin typeface="+mn-lt"/>
          <a:ea typeface="Arial Unicode MS" pitchFamily="-65" charset="0"/>
          <a:cs typeface="Arial Unicode MS" pitchFamily="-65" charset="0"/>
          <a:sym typeface="Arial" pitchFamily="-65" charset="0"/>
        </a:defRPr>
      </a:lvl4pPr>
      <a:lvl5pPr marL="2125557" indent="-273036" algn="l" rtl="0" eaLnBrk="0" fontAlgn="base" hangingPunct="0">
        <a:lnSpc>
          <a:spcPct val="100000"/>
        </a:lnSpc>
        <a:spcBef>
          <a:spcPts val="0"/>
        </a:spcBef>
        <a:spcAft>
          <a:spcPct val="0"/>
        </a:spcAft>
        <a:buClr>
          <a:schemeClr val="tx1"/>
        </a:buClr>
        <a:buSzPct val="100000"/>
        <a:buFont typeface="Arial" pitchFamily="-65" charset="0"/>
        <a:buChar char="»"/>
        <a:defRPr sz="1900">
          <a:solidFill>
            <a:schemeClr val="tx1"/>
          </a:solidFill>
          <a:latin typeface="+mn-lt"/>
          <a:ea typeface="Arial Unicode MS" pitchFamily="-65" charset="0"/>
          <a:cs typeface="Arial Unicode MS" pitchFamily="-65" charset="0"/>
          <a:sym typeface="Arial" pitchFamily="-65" charset="0"/>
        </a:defRPr>
      </a:lvl5pPr>
      <a:lvl6pPr marL="2537335" indent="-274306"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6pPr>
      <a:lvl7pPr marL="2948794" indent="-274306"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7pPr>
      <a:lvl8pPr marL="3360253" indent="-274306"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8pPr>
      <a:lvl9pPr marL="3771713" indent="-274306"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11459" rtl="0" eaLnBrk="1" latinLnBrk="0" hangingPunct="1">
        <a:defRPr sz="1600" kern="1200">
          <a:solidFill>
            <a:schemeClr val="tx1"/>
          </a:solidFill>
          <a:latin typeface="+mn-lt"/>
          <a:ea typeface="+mn-ea"/>
          <a:cs typeface="+mn-cs"/>
        </a:defRPr>
      </a:lvl1pPr>
      <a:lvl2pPr marL="411459" algn="l" defTabSz="411459" rtl="0" eaLnBrk="1" latinLnBrk="0" hangingPunct="1">
        <a:defRPr sz="1600" kern="1200">
          <a:solidFill>
            <a:schemeClr val="tx1"/>
          </a:solidFill>
          <a:latin typeface="+mn-lt"/>
          <a:ea typeface="+mn-ea"/>
          <a:cs typeface="+mn-cs"/>
        </a:defRPr>
      </a:lvl2pPr>
      <a:lvl3pPr marL="822919" algn="l" defTabSz="411459" rtl="0" eaLnBrk="1" latinLnBrk="0" hangingPunct="1">
        <a:defRPr sz="1600" kern="1200">
          <a:solidFill>
            <a:schemeClr val="tx1"/>
          </a:solidFill>
          <a:latin typeface="+mn-lt"/>
          <a:ea typeface="+mn-ea"/>
          <a:cs typeface="+mn-cs"/>
        </a:defRPr>
      </a:lvl3pPr>
      <a:lvl4pPr marL="1234378" algn="l" defTabSz="411459" rtl="0" eaLnBrk="1" latinLnBrk="0" hangingPunct="1">
        <a:defRPr sz="1600" kern="1200">
          <a:solidFill>
            <a:schemeClr val="tx1"/>
          </a:solidFill>
          <a:latin typeface="+mn-lt"/>
          <a:ea typeface="+mn-ea"/>
          <a:cs typeface="+mn-cs"/>
        </a:defRPr>
      </a:lvl4pPr>
      <a:lvl5pPr marL="1645838" algn="l" defTabSz="411459" rtl="0" eaLnBrk="1" latinLnBrk="0" hangingPunct="1">
        <a:defRPr sz="1600" kern="1200">
          <a:solidFill>
            <a:schemeClr val="tx1"/>
          </a:solidFill>
          <a:latin typeface="+mn-lt"/>
          <a:ea typeface="+mn-ea"/>
          <a:cs typeface="+mn-cs"/>
        </a:defRPr>
      </a:lvl5pPr>
      <a:lvl6pPr marL="2057297" algn="l" defTabSz="411459" rtl="0" eaLnBrk="1" latinLnBrk="0" hangingPunct="1">
        <a:defRPr sz="1600" kern="1200">
          <a:solidFill>
            <a:schemeClr val="tx1"/>
          </a:solidFill>
          <a:latin typeface="+mn-lt"/>
          <a:ea typeface="+mn-ea"/>
          <a:cs typeface="+mn-cs"/>
        </a:defRPr>
      </a:lvl6pPr>
      <a:lvl7pPr marL="2468757" algn="l" defTabSz="411459" rtl="0" eaLnBrk="1" latinLnBrk="0" hangingPunct="1">
        <a:defRPr sz="1600" kern="1200">
          <a:solidFill>
            <a:schemeClr val="tx1"/>
          </a:solidFill>
          <a:latin typeface="+mn-lt"/>
          <a:ea typeface="+mn-ea"/>
          <a:cs typeface="+mn-cs"/>
        </a:defRPr>
      </a:lvl7pPr>
      <a:lvl8pPr marL="2880216" algn="l" defTabSz="411459" rtl="0" eaLnBrk="1" latinLnBrk="0" hangingPunct="1">
        <a:defRPr sz="1600" kern="1200">
          <a:solidFill>
            <a:schemeClr val="tx1"/>
          </a:solidFill>
          <a:latin typeface="+mn-lt"/>
          <a:ea typeface="+mn-ea"/>
          <a:cs typeface="+mn-cs"/>
        </a:defRPr>
      </a:lvl8pPr>
      <a:lvl9pPr marL="3291675" algn="l" defTabSz="41145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image" Target="../media/image35.png"/><Relationship Id="rId42" Type="http://schemas.openxmlformats.org/officeDocument/2006/relationships/image" Target="../media/image56.png"/><Relationship Id="rId47" Type="http://schemas.openxmlformats.org/officeDocument/2006/relationships/image" Target="../media/image61.png"/><Relationship Id="rId63" Type="http://schemas.openxmlformats.org/officeDocument/2006/relationships/image" Target="../media/image77.png"/><Relationship Id="rId68" Type="http://schemas.openxmlformats.org/officeDocument/2006/relationships/image" Target="../media/image82.png"/><Relationship Id="rId2" Type="http://schemas.openxmlformats.org/officeDocument/2006/relationships/notesSlide" Target="../notesSlides/notesSlide3.xml"/><Relationship Id="rId16" Type="http://schemas.openxmlformats.org/officeDocument/2006/relationships/image" Target="../media/image30.png"/><Relationship Id="rId29" Type="http://schemas.openxmlformats.org/officeDocument/2006/relationships/image" Target="../media/image43.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7.png"/><Relationship Id="rId58" Type="http://schemas.openxmlformats.org/officeDocument/2006/relationships/image" Target="../media/image72.png"/><Relationship Id="rId66" Type="http://schemas.openxmlformats.org/officeDocument/2006/relationships/image" Target="../media/image80.png"/><Relationship Id="rId74" Type="http://schemas.openxmlformats.org/officeDocument/2006/relationships/image" Target="../media/image88.png"/><Relationship Id="rId5" Type="http://schemas.openxmlformats.org/officeDocument/2006/relationships/image" Target="../media/image19.png"/><Relationship Id="rId61" Type="http://schemas.openxmlformats.org/officeDocument/2006/relationships/image" Target="../media/image75.png"/><Relationship Id="rId19" Type="http://schemas.openxmlformats.org/officeDocument/2006/relationships/image" Target="../media/image3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70.png"/><Relationship Id="rId64" Type="http://schemas.openxmlformats.org/officeDocument/2006/relationships/image" Target="../media/image78.png"/><Relationship Id="rId69" Type="http://schemas.openxmlformats.org/officeDocument/2006/relationships/image" Target="../media/image83.png"/><Relationship Id="rId8" Type="http://schemas.openxmlformats.org/officeDocument/2006/relationships/image" Target="../media/image22.png"/><Relationship Id="rId51" Type="http://schemas.openxmlformats.org/officeDocument/2006/relationships/image" Target="../media/image65.png"/><Relationship Id="rId72" Type="http://schemas.openxmlformats.org/officeDocument/2006/relationships/image" Target="../media/image86.png"/><Relationship Id="rId3"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png"/><Relationship Id="rId67" Type="http://schemas.openxmlformats.org/officeDocument/2006/relationships/image" Target="../media/image81.png"/><Relationship Id="rId20" Type="http://schemas.openxmlformats.org/officeDocument/2006/relationships/image" Target="../media/image34.png"/><Relationship Id="rId41" Type="http://schemas.openxmlformats.org/officeDocument/2006/relationships/image" Target="../media/image55.png"/><Relationship Id="rId54" Type="http://schemas.openxmlformats.org/officeDocument/2006/relationships/image" Target="../media/image68.png"/><Relationship Id="rId62" Type="http://schemas.openxmlformats.org/officeDocument/2006/relationships/image" Target="../media/image76.png"/><Relationship Id="rId70"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png"/><Relationship Id="rId57" Type="http://schemas.openxmlformats.org/officeDocument/2006/relationships/image" Target="../media/image71.png"/><Relationship Id="rId10" Type="http://schemas.openxmlformats.org/officeDocument/2006/relationships/image" Target="../media/image24.png"/><Relationship Id="rId31" Type="http://schemas.openxmlformats.org/officeDocument/2006/relationships/image" Target="../media/image45.pn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65" Type="http://schemas.openxmlformats.org/officeDocument/2006/relationships/image" Target="../media/image79.png"/><Relationship Id="rId73" Type="http://schemas.openxmlformats.org/officeDocument/2006/relationships/image" Target="../media/image87.png"/><Relationship Id="rId4" Type="http://schemas.openxmlformats.org/officeDocument/2006/relationships/image" Target="../media/image18.png"/><Relationship Id="rId9"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2.png"/><Relationship Id="rId39" Type="http://schemas.openxmlformats.org/officeDocument/2006/relationships/image" Target="../media/image53.png"/><Relationship Id="rId34" Type="http://schemas.openxmlformats.org/officeDocument/2006/relationships/image" Target="../media/image48.png"/><Relationship Id="rId50" Type="http://schemas.openxmlformats.org/officeDocument/2006/relationships/image" Target="../media/image64.png"/><Relationship Id="rId55" Type="http://schemas.openxmlformats.org/officeDocument/2006/relationships/image" Target="../media/image69.png"/><Relationship Id="rId7" Type="http://schemas.openxmlformats.org/officeDocument/2006/relationships/image" Target="../media/image21.png"/><Relationship Id="rId71" Type="http://schemas.openxmlformats.org/officeDocument/2006/relationships/image" Target="../media/image85.png"/></Relationships>
</file>

<file path=ppt/slides/_rels/slide4.xml.rels><?xml version="1.0" encoding="UTF-8" standalone="yes"?>
<Relationships xmlns="http://schemas.openxmlformats.org/package/2006/relationships"><Relationship Id="rId26" Type="http://schemas.openxmlformats.org/officeDocument/2006/relationships/image" Target="../media/image112.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47" Type="http://schemas.openxmlformats.org/officeDocument/2006/relationships/image" Target="../media/image133.png"/><Relationship Id="rId50" Type="http://schemas.openxmlformats.org/officeDocument/2006/relationships/image" Target="../media/image136.png"/><Relationship Id="rId55" Type="http://schemas.openxmlformats.org/officeDocument/2006/relationships/image" Target="../media/image141.png"/><Relationship Id="rId63" Type="http://schemas.openxmlformats.org/officeDocument/2006/relationships/image" Target="../media/image149.png"/><Relationship Id="rId7" Type="http://schemas.openxmlformats.org/officeDocument/2006/relationships/image" Target="../media/image93.png"/><Relationship Id="rId2" Type="http://schemas.openxmlformats.org/officeDocument/2006/relationships/notesSlide" Target="../notesSlides/notesSlide4.xml"/><Relationship Id="rId16" Type="http://schemas.openxmlformats.org/officeDocument/2006/relationships/image" Target="../media/image102.png"/><Relationship Id="rId29" Type="http://schemas.openxmlformats.org/officeDocument/2006/relationships/image" Target="../media/image115.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45" Type="http://schemas.openxmlformats.org/officeDocument/2006/relationships/image" Target="../media/image131.png"/><Relationship Id="rId53" Type="http://schemas.openxmlformats.org/officeDocument/2006/relationships/image" Target="../media/image139.png"/><Relationship Id="rId58" Type="http://schemas.openxmlformats.org/officeDocument/2006/relationships/image" Target="../media/image144.png"/><Relationship Id="rId5" Type="http://schemas.openxmlformats.org/officeDocument/2006/relationships/image" Target="../media/image91.png"/><Relationship Id="rId61" Type="http://schemas.openxmlformats.org/officeDocument/2006/relationships/image" Target="../media/image147.png"/><Relationship Id="rId19" Type="http://schemas.openxmlformats.org/officeDocument/2006/relationships/image" Target="../media/image10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129.png"/><Relationship Id="rId48" Type="http://schemas.openxmlformats.org/officeDocument/2006/relationships/image" Target="../media/image134.png"/><Relationship Id="rId56" Type="http://schemas.openxmlformats.org/officeDocument/2006/relationships/image" Target="../media/image142.png"/><Relationship Id="rId64" Type="http://schemas.openxmlformats.org/officeDocument/2006/relationships/image" Target="../media/image150.png"/><Relationship Id="rId8" Type="http://schemas.openxmlformats.org/officeDocument/2006/relationships/image" Target="../media/image94.png"/><Relationship Id="rId51" Type="http://schemas.openxmlformats.org/officeDocument/2006/relationships/image" Target="../media/image137.png"/><Relationship Id="rId3" Type="http://schemas.openxmlformats.org/officeDocument/2006/relationships/image" Target="../media/image89.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46" Type="http://schemas.openxmlformats.org/officeDocument/2006/relationships/image" Target="../media/image132.png"/><Relationship Id="rId59" Type="http://schemas.openxmlformats.org/officeDocument/2006/relationships/image" Target="../media/image145.png"/><Relationship Id="rId20" Type="http://schemas.openxmlformats.org/officeDocument/2006/relationships/image" Target="../media/image106.png"/><Relationship Id="rId41" Type="http://schemas.openxmlformats.org/officeDocument/2006/relationships/image" Target="../media/image127.png"/><Relationship Id="rId54" Type="http://schemas.openxmlformats.org/officeDocument/2006/relationships/image" Target="../media/image140.png"/><Relationship Id="rId62" Type="http://schemas.openxmlformats.org/officeDocument/2006/relationships/image" Target="../media/image148.png"/><Relationship Id="rId1" Type="http://schemas.openxmlformats.org/officeDocument/2006/relationships/slideLayout" Target="../slideLayouts/slideLayout3.xml"/><Relationship Id="rId6" Type="http://schemas.openxmlformats.org/officeDocument/2006/relationships/image" Target="../media/image92.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49" Type="http://schemas.openxmlformats.org/officeDocument/2006/relationships/image" Target="../media/image135.png"/><Relationship Id="rId57" Type="http://schemas.openxmlformats.org/officeDocument/2006/relationships/image" Target="../media/image143.png"/><Relationship Id="rId10" Type="http://schemas.openxmlformats.org/officeDocument/2006/relationships/image" Target="../media/image96.png"/><Relationship Id="rId31" Type="http://schemas.openxmlformats.org/officeDocument/2006/relationships/image" Target="../media/image117.png"/><Relationship Id="rId44" Type="http://schemas.openxmlformats.org/officeDocument/2006/relationships/image" Target="../media/image130.png"/><Relationship Id="rId52" Type="http://schemas.openxmlformats.org/officeDocument/2006/relationships/image" Target="../media/image138.png"/><Relationship Id="rId60" Type="http://schemas.openxmlformats.org/officeDocument/2006/relationships/image" Target="../media/image146.png"/><Relationship Id="rId65" Type="http://schemas.openxmlformats.org/officeDocument/2006/relationships/image" Target="../media/image151.png"/><Relationship Id="rId4" Type="http://schemas.openxmlformats.org/officeDocument/2006/relationships/image" Target="../media/image90.png"/><Relationship Id="rId9" Type="http://schemas.openxmlformats.org/officeDocument/2006/relationships/image" Target="../media/image95.png"/><Relationship Id="rId13" Type="http://schemas.openxmlformats.org/officeDocument/2006/relationships/image" Target="../media/image99.png"/><Relationship Id="rId18" Type="http://schemas.openxmlformats.org/officeDocument/2006/relationships/image" Target="../media/image104.png"/><Relationship Id="rId39"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938" y="1263882"/>
            <a:ext cx="4340251" cy="553970"/>
          </a:xfrm>
          <a:prstGeom prst="rect">
            <a:avLst/>
          </a:prstGeom>
          <a:noFill/>
        </p:spPr>
        <p:txBody>
          <a:bodyPr wrap="square" lIns="91414" tIns="45706" rIns="91414" bIns="45706" rtlCol="0">
            <a:spAutoFit/>
          </a:bodyPr>
          <a:lstStyle/>
          <a:p>
            <a:r>
              <a:rPr lang="en-US" sz="3000" b="1" dirty="0">
                <a:solidFill>
                  <a:srgbClr val="FFFFFF"/>
                </a:solidFill>
                <a:latin typeface="Arial"/>
                <a:cs typeface="Arial"/>
              </a:rPr>
              <a:t>Your Name Here</a:t>
            </a:r>
            <a:endParaRPr lang="en-US" sz="3000" dirty="0">
              <a:solidFill>
                <a:srgbClr val="FFFFFF"/>
              </a:solidFill>
              <a:latin typeface="Arial"/>
              <a:cs typeface="Arial"/>
            </a:endParaRPr>
          </a:p>
        </p:txBody>
      </p:sp>
      <p:sp>
        <p:nvSpPr>
          <p:cNvPr id="3" name="Rectangle 2"/>
          <p:cNvSpPr/>
          <p:nvPr/>
        </p:nvSpPr>
        <p:spPr>
          <a:xfrm>
            <a:off x="485932" y="1737864"/>
            <a:ext cx="1812110" cy="384692"/>
          </a:xfrm>
          <a:prstGeom prst="rect">
            <a:avLst/>
          </a:prstGeom>
        </p:spPr>
        <p:txBody>
          <a:bodyPr wrap="none" lIns="91414" tIns="45706" rIns="91414" bIns="45706">
            <a:spAutoFit/>
          </a:bodyPr>
          <a:lstStyle/>
          <a:p>
            <a:r>
              <a:rPr lang="en-US" sz="1900" i="1" dirty="0">
                <a:solidFill>
                  <a:srgbClr val="FFFFFF"/>
                </a:solidFill>
                <a:latin typeface="Arial"/>
                <a:cs typeface="Arial"/>
              </a:rPr>
              <a:t>Your Title Here</a:t>
            </a:r>
          </a:p>
        </p:txBody>
      </p:sp>
      <p:pic>
        <p:nvPicPr>
          <p:cNvPr id="7" name="Picture 6" descr="5328_CareerPath_Template_Background-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74" y="437874"/>
            <a:ext cx="5498592" cy="826008"/>
          </a:xfrm>
          <a:prstGeom prst="rect">
            <a:avLst/>
          </a:prstGeom>
        </p:spPr>
      </p:pic>
    </p:spTree>
    <p:extLst>
      <p:ext uri="{BB962C8B-B14F-4D97-AF65-F5344CB8AC3E}">
        <p14:creationId xmlns:p14="http://schemas.microsoft.com/office/powerpoint/2010/main" val="98364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189909" y="0"/>
            <a:ext cx="2789069" cy="3674820"/>
            <a:chOff x="189910" y="0"/>
            <a:chExt cx="2789068" cy="3674820"/>
          </a:xfrm>
        </p:grpSpPr>
        <p:pic>
          <p:nvPicPr>
            <p:cNvPr id="35" name="Picture 34" descr="5328_CareerPath_Template_Icons_v4_Separate-73.png"/>
            <p:cNvPicPr>
              <a:picLocks noChangeAspect="1"/>
            </p:cNvPicPr>
            <p:nvPr/>
          </p:nvPicPr>
          <p:blipFill rotWithShape="1">
            <a:blip r:embed="rId3">
              <a:extLst>
                <a:ext uri="{28A0092B-C50C-407E-A947-70E740481C1C}">
                  <a14:useLocalDpi xmlns:a14="http://schemas.microsoft.com/office/drawing/2010/main" val="0"/>
                </a:ext>
              </a:extLst>
            </a:blip>
            <a:srcRect l="16109" t="5346" r="16109" b="5346"/>
            <a:stretch/>
          </p:blipFill>
          <p:spPr>
            <a:xfrm>
              <a:off x="189910" y="0"/>
              <a:ext cx="2789068" cy="3674820"/>
            </a:xfrm>
            <a:prstGeom prst="rect">
              <a:avLst/>
            </a:prstGeom>
          </p:spPr>
        </p:pic>
        <p:sp>
          <p:nvSpPr>
            <p:cNvPr id="12" name="TextBox 11"/>
            <p:cNvSpPr txBox="1"/>
            <p:nvPr/>
          </p:nvSpPr>
          <p:spPr>
            <a:xfrm>
              <a:off x="578427" y="968194"/>
              <a:ext cx="2011916" cy="738664"/>
            </a:xfrm>
            <a:prstGeom prst="rect">
              <a:avLst/>
            </a:prstGeom>
            <a:noFill/>
          </p:spPr>
          <p:txBody>
            <a:bodyPr wrap="square" rtlCol="0">
              <a:spAutoFit/>
            </a:bodyPr>
            <a:lstStyle/>
            <a:p>
              <a:pPr algn="ctr"/>
              <a:r>
                <a:rPr lang="en-US" sz="2100" dirty="0">
                  <a:latin typeface="Arial Narrow"/>
                  <a:cs typeface="Arial Narrow"/>
                </a:rPr>
                <a:t>Your Text Here</a:t>
              </a:r>
              <a:br>
                <a:rPr lang="en-US" sz="2100" dirty="0">
                  <a:latin typeface="Arial Narrow"/>
                  <a:cs typeface="Arial Narrow"/>
                </a:rPr>
              </a:br>
              <a:r>
                <a:rPr lang="en-US" sz="2100" dirty="0">
                  <a:latin typeface="Arial Narrow"/>
                  <a:cs typeface="Arial Narrow"/>
                </a:rPr>
                <a:t>(Arial Narrow)</a:t>
              </a:r>
            </a:p>
          </p:txBody>
        </p:sp>
      </p:grpSp>
      <p:grpSp>
        <p:nvGrpSpPr>
          <p:cNvPr id="60" name="Group 59"/>
          <p:cNvGrpSpPr/>
          <p:nvPr/>
        </p:nvGrpSpPr>
        <p:grpSpPr>
          <a:xfrm>
            <a:off x="2978978" y="0"/>
            <a:ext cx="2796312" cy="3674820"/>
            <a:chOff x="2978978" y="0"/>
            <a:chExt cx="2796312" cy="3674820"/>
          </a:xfrm>
        </p:grpSpPr>
        <p:pic>
          <p:nvPicPr>
            <p:cNvPr id="37" name="Picture 36" descr="5328_CareerPath_Template_Icons_v4_Separate-74.png"/>
            <p:cNvPicPr>
              <a:picLocks noChangeAspect="1"/>
            </p:cNvPicPr>
            <p:nvPr/>
          </p:nvPicPr>
          <p:blipFill rotWithShape="1">
            <a:blip r:embed="rId4">
              <a:extLst>
                <a:ext uri="{28A0092B-C50C-407E-A947-70E740481C1C}">
                  <a14:useLocalDpi xmlns:a14="http://schemas.microsoft.com/office/drawing/2010/main" val="0"/>
                </a:ext>
              </a:extLst>
            </a:blip>
            <a:srcRect l="16022" t="5347" r="16022" b="5347"/>
            <a:stretch/>
          </p:blipFill>
          <p:spPr>
            <a:xfrm>
              <a:off x="2978978" y="0"/>
              <a:ext cx="2796312" cy="3674820"/>
            </a:xfrm>
            <a:prstGeom prst="rect">
              <a:avLst/>
            </a:prstGeom>
          </p:spPr>
        </p:pic>
        <p:sp>
          <p:nvSpPr>
            <p:cNvPr id="13" name="TextBox 12"/>
            <p:cNvSpPr txBox="1"/>
            <p:nvPr/>
          </p:nvSpPr>
          <p:spPr>
            <a:xfrm>
              <a:off x="3371466" y="984722"/>
              <a:ext cx="2011917" cy="738664"/>
            </a:xfrm>
            <a:prstGeom prst="rect">
              <a:avLst/>
            </a:prstGeom>
            <a:noFill/>
          </p:spPr>
          <p:txBody>
            <a:bodyPr wrap="square" rtlCol="0">
              <a:spAutoFit/>
            </a:bodyPr>
            <a:lstStyle/>
            <a:p>
              <a:pPr algn="ctr"/>
              <a:r>
                <a:rPr lang="en-US" sz="2100" dirty="0">
                  <a:latin typeface="Arial Narrow"/>
                  <a:cs typeface="Arial Narrow"/>
                </a:rPr>
                <a:t>Your Text Here</a:t>
              </a:r>
              <a:br>
                <a:rPr lang="en-US" sz="2100" dirty="0">
                  <a:latin typeface="Arial Narrow"/>
                  <a:cs typeface="Arial Narrow"/>
                </a:rPr>
              </a:br>
              <a:r>
                <a:rPr lang="en-US" sz="2100" dirty="0">
                  <a:latin typeface="Arial Narrow"/>
                  <a:cs typeface="Arial Narrow"/>
                </a:rPr>
                <a:t>(Arial Narrow)</a:t>
              </a:r>
            </a:p>
          </p:txBody>
        </p:sp>
        <p:sp>
          <p:nvSpPr>
            <p:cNvPr id="14" name="TextBox 13"/>
            <p:cNvSpPr txBox="1"/>
            <p:nvPr/>
          </p:nvSpPr>
          <p:spPr>
            <a:xfrm>
              <a:off x="3371466" y="2213836"/>
              <a:ext cx="2011917" cy="338554"/>
            </a:xfrm>
            <a:prstGeom prst="rect">
              <a:avLst/>
            </a:prstGeom>
            <a:noFill/>
          </p:spPr>
          <p:txBody>
            <a:bodyPr wrap="square" rtlCol="0">
              <a:spAutoFit/>
            </a:bodyPr>
            <a:lstStyle/>
            <a:p>
              <a:pPr algn="ctr"/>
              <a:r>
                <a:rPr lang="en-US" sz="1600" dirty="0">
                  <a:latin typeface="Arial Narrow"/>
                  <a:cs typeface="Arial Narrow"/>
                </a:rPr>
                <a:t>Your Text Here</a:t>
              </a:r>
            </a:p>
          </p:txBody>
        </p:sp>
      </p:grpSp>
      <p:grpSp>
        <p:nvGrpSpPr>
          <p:cNvPr id="59" name="Group 58"/>
          <p:cNvGrpSpPr/>
          <p:nvPr/>
        </p:nvGrpSpPr>
        <p:grpSpPr>
          <a:xfrm>
            <a:off x="697754" y="3894810"/>
            <a:ext cx="4114800" cy="4114800"/>
            <a:chOff x="697754" y="3894810"/>
            <a:chExt cx="4114800" cy="4114800"/>
          </a:xfrm>
        </p:grpSpPr>
        <p:pic>
          <p:nvPicPr>
            <p:cNvPr id="40" name="Picture 39" descr="5328_CareerPath_Template_Icons_v4_Separate-7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54" y="3894810"/>
              <a:ext cx="4114800" cy="4114800"/>
            </a:xfrm>
            <a:prstGeom prst="rect">
              <a:avLst/>
            </a:prstGeom>
          </p:spPr>
        </p:pic>
        <p:sp>
          <p:nvSpPr>
            <p:cNvPr id="15" name="TextBox 14"/>
            <p:cNvSpPr txBox="1"/>
            <p:nvPr/>
          </p:nvSpPr>
          <p:spPr>
            <a:xfrm>
              <a:off x="1144280" y="5536937"/>
              <a:ext cx="3297533"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grpSp>
      <p:grpSp>
        <p:nvGrpSpPr>
          <p:cNvPr id="56" name="Group 55"/>
          <p:cNvGrpSpPr/>
          <p:nvPr/>
        </p:nvGrpSpPr>
        <p:grpSpPr>
          <a:xfrm>
            <a:off x="8072754" y="96786"/>
            <a:ext cx="3233618" cy="3233618"/>
            <a:chOff x="8072751" y="96786"/>
            <a:chExt cx="3233618" cy="3233618"/>
          </a:xfrm>
        </p:grpSpPr>
        <p:pic>
          <p:nvPicPr>
            <p:cNvPr id="42" name="Picture 41" descr="5328_CareerPath_Template_Icons_v4_Separate-77.png"/>
            <p:cNvPicPr>
              <a:picLocks noChangeAspect="1"/>
            </p:cNvPicPr>
            <p:nvPr/>
          </p:nvPicPr>
          <p:blipFill rotWithShape="1">
            <a:blip r:embed="rId6">
              <a:extLst>
                <a:ext uri="{28A0092B-C50C-407E-A947-70E740481C1C}">
                  <a14:useLocalDpi xmlns:a14="http://schemas.microsoft.com/office/drawing/2010/main" val="0"/>
                </a:ext>
              </a:extLst>
            </a:blip>
            <a:srcRect l="6778" t="6778" r="6778" b="6778"/>
            <a:stretch/>
          </p:blipFill>
          <p:spPr>
            <a:xfrm>
              <a:off x="8072751" y="96786"/>
              <a:ext cx="3233618" cy="3233618"/>
            </a:xfrm>
            <a:prstGeom prst="rect">
              <a:avLst/>
            </a:prstGeom>
          </p:spPr>
        </p:pic>
        <p:sp>
          <p:nvSpPr>
            <p:cNvPr id="16" name="TextBox 15"/>
            <p:cNvSpPr txBox="1"/>
            <p:nvPr/>
          </p:nvSpPr>
          <p:spPr>
            <a:xfrm>
              <a:off x="8292799" y="875926"/>
              <a:ext cx="2766384"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grpSp>
      <p:grpSp>
        <p:nvGrpSpPr>
          <p:cNvPr id="57" name="Group 56"/>
          <p:cNvGrpSpPr/>
          <p:nvPr/>
        </p:nvGrpSpPr>
        <p:grpSpPr>
          <a:xfrm>
            <a:off x="8078300" y="2793888"/>
            <a:ext cx="3222526" cy="3222526"/>
            <a:chOff x="8078297" y="2793888"/>
            <a:chExt cx="3222526" cy="3222526"/>
          </a:xfrm>
        </p:grpSpPr>
        <p:pic>
          <p:nvPicPr>
            <p:cNvPr id="46" name="Picture 45" descr="5328_CareerPath_Template_Icons_v4_Separate-79.png"/>
            <p:cNvPicPr>
              <a:picLocks noChangeAspect="1"/>
            </p:cNvPicPr>
            <p:nvPr/>
          </p:nvPicPr>
          <p:blipFill rotWithShape="1">
            <a:blip r:embed="rId7">
              <a:extLst>
                <a:ext uri="{28A0092B-C50C-407E-A947-70E740481C1C}">
                  <a14:useLocalDpi xmlns:a14="http://schemas.microsoft.com/office/drawing/2010/main" val="0"/>
                </a:ext>
              </a:extLst>
            </a:blip>
            <a:srcRect l="6927" t="6927" r="6927" b="6927"/>
            <a:stretch/>
          </p:blipFill>
          <p:spPr>
            <a:xfrm>
              <a:off x="8078297" y="2793888"/>
              <a:ext cx="3222526" cy="3222526"/>
            </a:xfrm>
            <a:prstGeom prst="rect">
              <a:avLst/>
            </a:prstGeom>
          </p:spPr>
        </p:pic>
        <p:sp>
          <p:nvSpPr>
            <p:cNvPr id="18" name="TextBox 17"/>
            <p:cNvSpPr txBox="1"/>
            <p:nvPr/>
          </p:nvSpPr>
          <p:spPr>
            <a:xfrm>
              <a:off x="8292799" y="3559376"/>
              <a:ext cx="2766384"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grpSp>
      <p:grpSp>
        <p:nvGrpSpPr>
          <p:cNvPr id="58" name="Group 57"/>
          <p:cNvGrpSpPr/>
          <p:nvPr/>
        </p:nvGrpSpPr>
        <p:grpSpPr>
          <a:xfrm>
            <a:off x="8072752" y="5283666"/>
            <a:ext cx="3233616" cy="3233616"/>
            <a:chOff x="8072752" y="5283666"/>
            <a:chExt cx="3233616" cy="3233616"/>
          </a:xfrm>
        </p:grpSpPr>
        <p:pic>
          <p:nvPicPr>
            <p:cNvPr id="50" name="Picture 49" descr="5328_CareerPath_Template_Icons_v4_Separate-81.png"/>
            <p:cNvPicPr>
              <a:picLocks noChangeAspect="1"/>
            </p:cNvPicPr>
            <p:nvPr/>
          </p:nvPicPr>
          <p:blipFill rotWithShape="1">
            <a:blip r:embed="rId8">
              <a:extLst>
                <a:ext uri="{28A0092B-C50C-407E-A947-70E740481C1C}">
                  <a14:useLocalDpi xmlns:a14="http://schemas.microsoft.com/office/drawing/2010/main" val="0"/>
                </a:ext>
              </a:extLst>
            </a:blip>
            <a:srcRect l="6778" t="6778" r="6778" b="6778"/>
            <a:stretch/>
          </p:blipFill>
          <p:spPr>
            <a:xfrm>
              <a:off x="8072752" y="5283666"/>
              <a:ext cx="3233616" cy="3233616"/>
            </a:xfrm>
            <a:prstGeom prst="rect">
              <a:avLst/>
            </a:prstGeom>
          </p:spPr>
        </p:pic>
        <p:sp>
          <p:nvSpPr>
            <p:cNvPr id="20" name="TextBox 19"/>
            <p:cNvSpPr txBox="1"/>
            <p:nvPr/>
          </p:nvSpPr>
          <p:spPr>
            <a:xfrm>
              <a:off x="8292798" y="6028601"/>
              <a:ext cx="2766384"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grpSp>
      <p:grpSp>
        <p:nvGrpSpPr>
          <p:cNvPr id="55" name="Group 54"/>
          <p:cNvGrpSpPr/>
          <p:nvPr/>
        </p:nvGrpSpPr>
        <p:grpSpPr>
          <a:xfrm>
            <a:off x="11331511" y="96785"/>
            <a:ext cx="3233621" cy="3233620"/>
            <a:chOff x="11331502" y="96785"/>
            <a:chExt cx="3233620" cy="3233620"/>
          </a:xfrm>
        </p:grpSpPr>
        <p:pic>
          <p:nvPicPr>
            <p:cNvPr id="44" name="Picture 43" descr="5328_CareerPath_Template_Icons_v4_Separate-78.png"/>
            <p:cNvPicPr>
              <a:picLocks noChangeAspect="1"/>
            </p:cNvPicPr>
            <p:nvPr/>
          </p:nvPicPr>
          <p:blipFill rotWithShape="1">
            <a:blip r:embed="rId9">
              <a:extLst>
                <a:ext uri="{28A0092B-C50C-407E-A947-70E740481C1C}">
                  <a14:useLocalDpi xmlns:a14="http://schemas.microsoft.com/office/drawing/2010/main" val="0"/>
                </a:ext>
              </a:extLst>
            </a:blip>
            <a:srcRect l="6778" t="6778" r="6778" b="6778"/>
            <a:stretch/>
          </p:blipFill>
          <p:spPr>
            <a:xfrm>
              <a:off x="11331502" y="96785"/>
              <a:ext cx="3233620" cy="3233620"/>
            </a:xfrm>
            <a:prstGeom prst="rect">
              <a:avLst/>
            </a:prstGeom>
          </p:spPr>
        </p:pic>
        <p:sp>
          <p:nvSpPr>
            <p:cNvPr id="17" name="TextBox 16"/>
            <p:cNvSpPr txBox="1"/>
            <p:nvPr/>
          </p:nvSpPr>
          <p:spPr>
            <a:xfrm>
              <a:off x="11565120" y="875926"/>
              <a:ext cx="2766383"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sp>
          <p:nvSpPr>
            <p:cNvPr id="22" name="TextBox 21"/>
            <p:cNvSpPr txBox="1"/>
            <p:nvPr/>
          </p:nvSpPr>
          <p:spPr>
            <a:xfrm>
              <a:off x="11565120" y="2146062"/>
              <a:ext cx="2766383" cy="338554"/>
            </a:xfrm>
            <a:prstGeom prst="rect">
              <a:avLst/>
            </a:prstGeom>
            <a:noFill/>
          </p:spPr>
          <p:txBody>
            <a:bodyPr wrap="square" rtlCol="0">
              <a:spAutoFit/>
            </a:bodyPr>
            <a:lstStyle/>
            <a:p>
              <a:pPr algn="ctr"/>
              <a:r>
                <a:rPr lang="en-US" sz="1600" dirty="0">
                  <a:solidFill>
                    <a:schemeClr val="bg1"/>
                  </a:solidFill>
                  <a:latin typeface="Arial Narrow"/>
                  <a:cs typeface="Arial Narrow"/>
                </a:rPr>
                <a:t>Your Text Here</a:t>
              </a:r>
            </a:p>
          </p:txBody>
        </p:sp>
      </p:grpSp>
      <p:grpSp>
        <p:nvGrpSpPr>
          <p:cNvPr id="54" name="Group 53"/>
          <p:cNvGrpSpPr/>
          <p:nvPr/>
        </p:nvGrpSpPr>
        <p:grpSpPr>
          <a:xfrm>
            <a:off x="11300824" y="2757665"/>
            <a:ext cx="3294976" cy="3294976"/>
            <a:chOff x="11300824" y="2757663"/>
            <a:chExt cx="3294976" cy="3294976"/>
          </a:xfrm>
        </p:grpSpPr>
        <p:pic>
          <p:nvPicPr>
            <p:cNvPr id="48" name="Picture 47" descr="5328_CareerPath_Template_Icons_v4_Separate-80.png"/>
            <p:cNvPicPr>
              <a:picLocks noChangeAspect="1"/>
            </p:cNvPicPr>
            <p:nvPr/>
          </p:nvPicPr>
          <p:blipFill rotWithShape="1">
            <a:blip r:embed="rId10">
              <a:extLst>
                <a:ext uri="{28A0092B-C50C-407E-A947-70E740481C1C}">
                  <a14:useLocalDpi xmlns:a14="http://schemas.microsoft.com/office/drawing/2010/main" val="0"/>
                </a:ext>
              </a:extLst>
            </a:blip>
            <a:srcRect l="5958" t="5958" r="5958" b="5958"/>
            <a:stretch/>
          </p:blipFill>
          <p:spPr>
            <a:xfrm>
              <a:off x="11300824" y="2757663"/>
              <a:ext cx="3294976" cy="3294976"/>
            </a:xfrm>
            <a:prstGeom prst="rect">
              <a:avLst/>
            </a:prstGeom>
          </p:spPr>
        </p:pic>
        <p:sp>
          <p:nvSpPr>
            <p:cNvPr id="19" name="TextBox 18"/>
            <p:cNvSpPr txBox="1"/>
            <p:nvPr/>
          </p:nvSpPr>
          <p:spPr>
            <a:xfrm>
              <a:off x="11565118" y="3559377"/>
              <a:ext cx="2766384"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sp>
          <p:nvSpPr>
            <p:cNvPr id="23" name="TextBox 22"/>
            <p:cNvSpPr txBox="1"/>
            <p:nvPr/>
          </p:nvSpPr>
          <p:spPr>
            <a:xfrm>
              <a:off x="11565118" y="4908631"/>
              <a:ext cx="2766384" cy="338554"/>
            </a:xfrm>
            <a:prstGeom prst="rect">
              <a:avLst/>
            </a:prstGeom>
            <a:noFill/>
          </p:spPr>
          <p:txBody>
            <a:bodyPr wrap="square" rtlCol="0">
              <a:spAutoFit/>
            </a:bodyPr>
            <a:lstStyle/>
            <a:p>
              <a:pPr algn="ctr"/>
              <a:r>
                <a:rPr lang="en-US" sz="1600" dirty="0">
                  <a:solidFill>
                    <a:schemeClr val="bg1"/>
                  </a:solidFill>
                  <a:latin typeface="Arial Narrow"/>
                  <a:cs typeface="Arial Narrow"/>
                </a:rPr>
                <a:t>Your Text Here</a:t>
              </a:r>
            </a:p>
          </p:txBody>
        </p:sp>
      </p:grpSp>
      <p:grpSp>
        <p:nvGrpSpPr>
          <p:cNvPr id="53" name="Group 52"/>
          <p:cNvGrpSpPr/>
          <p:nvPr/>
        </p:nvGrpSpPr>
        <p:grpSpPr>
          <a:xfrm>
            <a:off x="11461839" y="5413992"/>
            <a:ext cx="2972965" cy="2972964"/>
            <a:chOff x="11461830" y="5413992"/>
            <a:chExt cx="2972964" cy="2972964"/>
          </a:xfrm>
        </p:grpSpPr>
        <p:pic>
          <p:nvPicPr>
            <p:cNvPr id="52" name="Picture 51" descr="5328_CareerPath_Template_Icons_v4_Separate-82.png"/>
            <p:cNvPicPr>
              <a:picLocks noChangeAspect="1"/>
            </p:cNvPicPr>
            <p:nvPr/>
          </p:nvPicPr>
          <p:blipFill rotWithShape="1">
            <a:blip r:embed="rId11">
              <a:extLst>
                <a:ext uri="{28A0092B-C50C-407E-A947-70E740481C1C}">
                  <a14:useLocalDpi xmlns:a14="http://schemas.microsoft.com/office/drawing/2010/main" val="0"/>
                </a:ext>
              </a:extLst>
            </a:blip>
            <a:srcRect l="10262" t="10262" r="10262" b="10262"/>
            <a:stretch/>
          </p:blipFill>
          <p:spPr>
            <a:xfrm>
              <a:off x="11461830" y="5413992"/>
              <a:ext cx="2972964" cy="2972964"/>
            </a:xfrm>
            <a:prstGeom prst="rect">
              <a:avLst/>
            </a:prstGeom>
          </p:spPr>
        </p:pic>
        <p:sp>
          <p:nvSpPr>
            <p:cNvPr id="21" name="TextBox 20"/>
            <p:cNvSpPr txBox="1"/>
            <p:nvPr/>
          </p:nvSpPr>
          <p:spPr>
            <a:xfrm>
              <a:off x="11565120" y="6028601"/>
              <a:ext cx="2766383" cy="738664"/>
            </a:xfrm>
            <a:prstGeom prst="rect">
              <a:avLst/>
            </a:prstGeom>
            <a:noFill/>
          </p:spPr>
          <p:txBody>
            <a:bodyPr wrap="square" rtlCol="0">
              <a:spAutoFit/>
            </a:bodyPr>
            <a:lstStyle/>
            <a:p>
              <a:pPr algn="ctr"/>
              <a:r>
                <a:rPr lang="en-US" sz="2100" dirty="0">
                  <a:solidFill>
                    <a:schemeClr val="bg1"/>
                  </a:solidFill>
                  <a:latin typeface="Arial Narrow"/>
                  <a:cs typeface="Arial Narrow"/>
                </a:rPr>
                <a:t>Your Text Here</a:t>
              </a:r>
              <a:br>
                <a:rPr lang="en-US" sz="2100" dirty="0">
                  <a:solidFill>
                    <a:schemeClr val="bg1"/>
                  </a:solidFill>
                  <a:latin typeface="Arial Narrow"/>
                  <a:cs typeface="Arial Narrow"/>
                </a:rPr>
              </a:br>
              <a:r>
                <a:rPr lang="en-US" sz="2100" dirty="0">
                  <a:solidFill>
                    <a:schemeClr val="bg1"/>
                  </a:solidFill>
                  <a:latin typeface="Arial Narrow"/>
                  <a:cs typeface="Arial Narrow"/>
                </a:rPr>
                <a:t>(Arial Narrow)</a:t>
              </a:r>
            </a:p>
          </p:txBody>
        </p:sp>
        <p:sp>
          <p:nvSpPr>
            <p:cNvPr id="24" name="TextBox 23"/>
            <p:cNvSpPr txBox="1"/>
            <p:nvPr/>
          </p:nvSpPr>
          <p:spPr>
            <a:xfrm>
              <a:off x="11565120" y="7340446"/>
              <a:ext cx="2766383" cy="338554"/>
            </a:xfrm>
            <a:prstGeom prst="rect">
              <a:avLst/>
            </a:prstGeom>
            <a:noFill/>
          </p:spPr>
          <p:txBody>
            <a:bodyPr wrap="square" rtlCol="0">
              <a:spAutoFit/>
            </a:bodyPr>
            <a:lstStyle/>
            <a:p>
              <a:pPr algn="ctr"/>
              <a:r>
                <a:rPr lang="en-US" sz="1600" dirty="0">
                  <a:solidFill>
                    <a:schemeClr val="bg1"/>
                  </a:solidFill>
                  <a:latin typeface="Arial Narrow"/>
                  <a:cs typeface="Arial Narrow"/>
                </a:rPr>
                <a:t>Your Text Here</a:t>
              </a:r>
            </a:p>
          </p:txBody>
        </p:sp>
      </p:grpSp>
      <p:pic>
        <p:nvPicPr>
          <p:cNvPr id="38" name="Picture 37" descr="5328_CareerPath_Template_Icons_v4_Separate-75.png"/>
          <p:cNvPicPr>
            <a:picLocks noChangeAspect="1"/>
          </p:cNvPicPr>
          <p:nvPr/>
        </p:nvPicPr>
        <p:blipFill rotWithShape="1">
          <a:blip r:embed="rId12">
            <a:extLst>
              <a:ext uri="{28A0092B-C50C-407E-A947-70E740481C1C}">
                <a14:useLocalDpi xmlns:a14="http://schemas.microsoft.com/office/drawing/2010/main" val="0"/>
              </a:ext>
            </a:extLst>
          </a:blip>
          <a:srcRect l="19422" t="5776" r="19422" b="5776"/>
          <a:stretch/>
        </p:blipFill>
        <p:spPr>
          <a:xfrm>
            <a:off x="5611722" y="96785"/>
            <a:ext cx="2516464" cy="3639436"/>
          </a:xfrm>
          <a:prstGeom prst="rect">
            <a:avLst/>
          </a:prstGeom>
        </p:spPr>
      </p:pic>
    </p:spTree>
    <p:extLst>
      <p:ext uri="{BB962C8B-B14F-4D97-AF65-F5344CB8AC3E}">
        <p14:creationId xmlns:p14="http://schemas.microsoft.com/office/powerpoint/2010/main" val="312256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5328_CareerPath_Template_Icons_v4_Separate_ico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26" y="92230"/>
            <a:ext cx="1030504" cy="1030504"/>
          </a:xfrm>
          <a:prstGeom prst="rect">
            <a:avLst/>
          </a:prstGeom>
        </p:spPr>
      </p:pic>
      <p:pic>
        <p:nvPicPr>
          <p:cNvPr id="54" name="Picture 53" descr="5328_CareerPath_Template_Icons_v4_Separate-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887" y="172439"/>
            <a:ext cx="1030504" cy="1030504"/>
          </a:xfrm>
          <a:prstGeom prst="rect">
            <a:avLst/>
          </a:prstGeom>
        </p:spPr>
      </p:pic>
      <p:pic>
        <p:nvPicPr>
          <p:cNvPr id="55" name="Picture 54" descr="5328_CareerPath_Template_Icons_v4_Separate-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055" y="292751"/>
            <a:ext cx="1030504" cy="1030504"/>
          </a:xfrm>
          <a:prstGeom prst="rect">
            <a:avLst/>
          </a:prstGeom>
        </p:spPr>
      </p:pic>
      <p:pic>
        <p:nvPicPr>
          <p:cNvPr id="56" name="Picture 55" descr="5328_CareerPath_Template_Icons_v4_Separate-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487" y="292751"/>
            <a:ext cx="1030504" cy="1030504"/>
          </a:xfrm>
          <a:prstGeom prst="rect">
            <a:avLst/>
          </a:prstGeom>
        </p:spPr>
      </p:pic>
      <p:pic>
        <p:nvPicPr>
          <p:cNvPr id="57" name="Picture 56" descr="5328_CareerPath_Template_Icons_v4_Separate-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7330" y="92230"/>
            <a:ext cx="1030504" cy="1030504"/>
          </a:xfrm>
          <a:prstGeom prst="rect">
            <a:avLst/>
          </a:prstGeom>
        </p:spPr>
      </p:pic>
      <p:pic>
        <p:nvPicPr>
          <p:cNvPr id="58" name="Picture 57" descr="5328_CareerPath_Template_Icons_v4_Separate-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30" y="92230"/>
            <a:ext cx="1030504" cy="1030504"/>
          </a:xfrm>
          <a:prstGeom prst="rect">
            <a:avLst/>
          </a:prstGeom>
        </p:spPr>
      </p:pic>
      <p:pic>
        <p:nvPicPr>
          <p:cNvPr id="59" name="Picture 58" descr="5328_CareerPath_Template_Icons_v4_Separate-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0930" y="92230"/>
            <a:ext cx="1030504" cy="1030504"/>
          </a:xfrm>
          <a:prstGeom prst="rect">
            <a:avLst/>
          </a:prstGeom>
        </p:spPr>
      </p:pic>
      <p:pic>
        <p:nvPicPr>
          <p:cNvPr id="60" name="Picture 59" descr="5328_CareerPath_Template_Icons_v4_Separate-0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2727" y="92230"/>
            <a:ext cx="1030504" cy="1030504"/>
          </a:xfrm>
          <a:prstGeom prst="rect">
            <a:avLst/>
          </a:prstGeom>
        </p:spPr>
      </p:pic>
      <p:pic>
        <p:nvPicPr>
          <p:cNvPr id="61" name="Picture 60" descr="5328_CareerPath_Template_Icons_v4_Separate-09.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74527" y="92230"/>
            <a:ext cx="1030504" cy="1030504"/>
          </a:xfrm>
          <a:prstGeom prst="rect">
            <a:avLst/>
          </a:prstGeom>
        </p:spPr>
      </p:pic>
      <p:pic>
        <p:nvPicPr>
          <p:cNvPr id="62" name="Picture 61" descr="5328_CareerPath_Template_Icons_v4_Separate-10.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76327" y="92230"/>
            <a:ext cx="1030504" cy="1030504"/>
          </a:xfrm>
          <a:prstGeom prst="rect">
            <a:avLst/>
          </a:prstGeom>
        </p:spPr>
      </p:pic>
      <p:pic>
        <p:nvPicPr>
          <p:cNvPr id="63" name="Picture 62" descr="5328_CareerPath_Template_Icons_v4_Separate-1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278122" y="92230"/>
            <a:ext cx="1030504" cy="1030504"/>
          </a:xfrm>
          <a:prstGeom prst="rect">
            <a:avLst/>
          </a:prstGeom>
        </p:spPr>
      </p:pic>
      <p:pic>
        <p:nvPicPr>
          <p:cNvPr id="64" name="Picture 63" descr="5328_CareerPath_Template_Icons_v4_Separate-1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607" y="1483247"/>
            <a:ext cx="1030504" cy="1030504"/>
          </a:xfrm>
          <a:prstGeom prst="rect">
            <a:avLst/>
          </a:prstGeom>
        </p:spPr>
      </p:pic>
      <p:pic>
        <p:nvPicPr>
          <p:cNvPr id="65" name="Picture 64" descr="5328_CareerPath_Template_Icons_v4_Separate-1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0511" y="1483247"/>
            <a:ext cx="1030504" cy="1030504"/>
          </a:xfrm>
          <a:prstGeom prst="rect">
            <a:avLst/>
          </a:prstGeom>
        </p:spPr>
      </p:pic>
      <p:pic>
        <p:nvPicPr>
          <p:cNvPr id="66" name="Picture 65" descr="5328_CareerPath_Template_Icons_v4_Separate-14.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43306" y="1483247"/>
            <a:ext cx="1030504" cy="1030504"/>
          </a:xfrm>
          <a:prstGeom prst="rect">
            <a:avLst/>
          </a:prstGeom>
        </p:spPr>
      </p:pic>
      <p:pic>
        <p:nvPicPr>
          <p:cNvPr id="67" name="Picture 66" descr="5328_CareerPath_Template_Icons_v4_Separate-15.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39578" y="1483247"/>
            <a:ext cx="1030504" cy="1030504"/>
          </a:xfrm>
          <a:prstGeom prst="rect">
            <a:avLst/>
          </a:prstGeom>
        </p:spPr>
      </p:pic>
      <p:pic>
        <p:nvPicPr>
          <p:cNvPr id="68" name="Picture 67" descr="5328_CareerPath_Template_Icons_v4_Separate-16.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56175" y="1483247"/>
            <a:ext cx="1030504" cy="1030504"/>
          </a:xfrm>
          <a:prstGeom prst="rect">
            <a:avLst/>
          </a:prstGeom>
        </p:spPr>
      </p:pic>
      <p:pic>
        <p:nvPicPr>
          <p:cNvPr id="69" name="Picture 68" descr="5328_CareerPath_Template_Icons_v4_Separate-17.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78647" y="1483247"/>
            <a:ext cx="1030504" cy="1030504"/>
          </a:xfrm>
          <a:prstGeom prst="rect">
            <a:avLst/>
          </a:prstGeom>
        </p:spPr>
      </p:pic>
      <p:pic>
        <p:nvPicPr>
          <p:cNvPr id="70" name="Picture 69" descr="5328_CareerPath_Template_Icons_v4_Separate-18.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08610" y="1483247"/>
            <a:ext cx="1030504" cy="1030504"/>
          </a:xfrm>
          <a:prstGeom prst="rect">
            <a:avLst/>
          </a:prstGeom>
        </p:spPr>
      </p:pic>
      <p:pic>
        <p:nvPicPr>
          <p:cNvPr id="71" name="Picture 70" descr="5328_CareerPath_Template_Icons_v4_Separate-1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31618" y="1483247"/>
            <a:ext cx="1030504" cy="1030504"/>
          </a:xfrm>
          <a:prstGeom prst="rect">
            <a:avLst/>
          </a:prstGeom>
        </p:spPr>
      </p:pic>
      <p:pic>
        <p:nvPicPr>
          <p:cNvPr id="72" name="Picture 71" descr="5328_CareerPath_Template_Icons_v4_Separate-20.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314522" y="1483247"/>
            <a:ext cx="1030504" cy="1030504"/>
          </a:xfrm>
          <a:prstGeom prst="rect">
            <a:avLst/>
          </a:prstGeom>
        </p:spPr>
      </p:pic>
      <p:pic>
        <p:nvPicPr>
          <p:cNvPr id="73" name="Picture 72" descr="5328_CareerPath_Template_Icons_v4_Separate-2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377639" y="1483247"/>
            <a:ext cx="1030504" cy="1030504"/>
          </a:xfrm>
          <a:prstGeom prst="rect">
            <a:avLst/>
          </a:prstGeom>
        </p:spPr>
      </p:pic>
      <p:pic>
        <p:nvPicPr>
          <p:cNvPr id="76" name="Picture 75" descr="5328_CareerPath_Template_Icons_v4_Separate-22.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400650" y="1483247"/>
            <a:ext cx="1030504" cy="1030504"/>
          </a:xfrm>
          <a:prstGeom prst="rect">
            <a:avLst/>
          </a:prstGeom>
        </p:spPr>
      </p:pic>
      <p:pic>
        <p:nvPicPr>
          <p:cNvPr id="77" name="Picture 76" descr="5328_CareerPath_Template_Icons_v4_Separate-23.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410290" y="1483247"/>
            <a:ext cx="1030504" cy="1030504"/>
          </a:xfrm>
          <a:prstGeom prst="rect">
            <a:avLst/>
          </a:prstGeom>
        </p:spPr>
      </p:pic>
      <p:pic>
        <p:nvPicPr>
          <p:cNvPr id="78" name="Picture 77" descr="5328_CareerPath_Template_Icons_v4_Separate-2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393194" y="1483247"/>
            <a:ext cx="1030504" cy="1030504"/>
          </a:xfrm>
          <a:prstGeom prst="rect">
            <a:avLst/>
          </a:prstGeom>
        </p:spPr>
      </p:pic>
      <p:pic>
        <p:nvPicPr>
          <p:cNvPr id="79" name="Picture 78" descr="5328_CareerPath_Template_Icons_v4_Separate-25.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469674" y="1483247"/>
            <a:ext cx="1030504" cy="1030504"/>
          </a:xfrm>
          <a:prstGeom prst="rect">
            <a:avLst/>
          </a:prstGeom>
        </p:spPr>
      </p:pic>
      <p:pic>
        <p:nvPicPr>
          <p:cNvPr id="3" name="Picture 2" descr="5328_CareerPath_Template_Icons_v4_Separate-26.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0882" y="3140861"/>
            <a:ext cx="1030504" cy="1030504"/>
          </a:xfrm>
          <a:prstGeom prst="rect">
            <a:avLst/>
          </a:prstGeom>
        </p:spPr>
      </p:pic>
      <p:pic>
        <p:nvPicPr>
          <p:cNvPr id="4" name="Picture 3" descr="5328_CareerPath_Template_Icons_v4_Separate-27.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15762" y="3140861"/>
            <a:ext cx="1030504" cy="1030504"/>
          </a:xfrm>
          <a:prstGeom prst="rect">
            <a:avLst/>
          </a:prstGeom>
        </p:spPr>
      </p:pic>
      <p:pic>
        <p:nvPicPr>
          <p:cNvPr id="9" name="Picture 8" descr="5328_CareerPath_Template_Icons_v4_Separate-28.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211223" y="3140861"/>
            <a:ext cx="1030504" cy="1030504"/>
          </a:xfrm>
          <a:prstGeom prst="rect">
            <a:avLst/>
          </a:prstGeom>
        </p:spPr>
      </p:pic>
      <p:pic>
        <p:nvPicPr>
          <p:cNvPr id="12" name="Picture 11" descr="5328_CareerPath_Template_Icons_v4_Separate-29.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148143" y="3140861"/>
            <a:ext cx="1030504" cy="1030504"/>
          </a:xfrm>
          <a:prstGeom prst="rect">
            <a:avLst/>
          </a:prstGeom>
        </p:spPr>
      </p:pic>
      <p:pic>
        <p:nvPicPr>
          <p:cNvPr id="15" name="Picture 14" descr="5328_CareerPath_Template_Icons_v4_Separate-30.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033882" y="3140861"/>
            <a:ext cx="1030504" cy="1030504"/>
          </a:xfrm>
          <a:prstGeom prst="rect">
            <a:avLst/>
          </a:prstGeom>
        </p:spPr>
      </p:pic>
      <p:pic>
        <p:nvPicPr>
          <p:cNvPr id="24" name="Picture 23" descr="5328_CareerPath_Template_Icons_v4_Separate-31.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982583" y="3140861"/>
            <a:ext cx="1030504" cy="1030504"/>
          </a:xfrm>
          <a:prstGeom prst="rect">
            <a:avLst/>
          </a:prstGeom>
        </p:spPr>
      </p:pic>
      <p:pic>
        <p:nvPicPr>
          <p:cNvPr id="80" name="Picture 79" descr="5328_CareerPath_Template_Icons_v4_Separate-32.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919503" y="3140861"/>
            <a:ext cx="1030504" cy="1030504"/>
          </a:xfrm>
          <a:prstGeom prst="rect">
            <a:avLst/>
          </a:prstGeom>
        </p:spPr>
      </p:pic>
      <p:pic>
        <p:nvPicPr>
          <p:cNvPr id="81" name="Picture 80" descr="5328_CareerPath_Template_Icons_v4_Separate-33.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586183" y="3140861"/>
            <a:ext cx="1030504" cy="1030504"/>
          </a:xfrm>
          <a:prstGeom prst="rect">
            <a:avLst/>
          </a:prstGeom>
        </p:spPr>
      </p:pic>
      <p:pic>
        <p:nvPicPr>
          <p:cNvPr id="82" name="Picture 81" descr="5328_CareerPath_Template_Icons_v4_Separate-34.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377639" y="3140861"/>
            <a:ext cx="1030504" cy="1030504"/>
          </a:xfrm>
          <a:prstGeom prst="rect">
            <a:avLst/>
          </a:prstGeom>
        </p:spPr>
      </p:pic>
      <p:pic>
        <p:nvPicPr>
          <p:cNvPr id="83" name="Picture 82" descr="5328_CareerPath_Template_Icons_v4_Separate-35.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212604" y="3312611"/>
            <a:ext cx="687003" cy="687004"/>
          </a:xfrm>
          <a:prstGeom prst="rect">
            <a:avLst/>
          </a:prstGeom>
        </p:spPr>
      </p:pic>
      <p:pic>
        <p:nvPicPr>
          <p:cNvPr id="84" name="Picture 83" descr="5328_CareerPath_Template_Icons_v4_Separate-36.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899606" y="3312611"/>
            <a:ext cx="687003" cy="687004"/>
          </a:xfrm>
          <a:prstGeom prst="rect">
            <a:avLst/>
          </a:prstGeom>
        </p:spPr>
      </p:pic>
      <p:pic>
        <p:nvPicPr>
          <p:cNvPr id="85" name="Picture 84" descr="5328_CareerPath_Template_Icons_v4_Separate-37.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1705031" y="3140861"/>
            <a:ext cx="1030504" cy="1030504"/>
          </a:xfrm>
          <a:prstGeom prst="rect">
            <a:avLst/>
          </a:prstGeom>
        </p:spPr>
      </p:pic>
      <p:pic>
        <p:nvPicPr>
          <p:cNvPr id="86" name="Picture 85" descr="5328_CareerPath_Template_Icons_v4_Separate-38.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2491578" y="3140861"/>
            <a:ext cx="1030504" cy="1030504"/>
          </a:xfrm>
          <a:prstGeom prst="rect">
            <a:avLst/>
          </a:prstGeom>
        </p:spPr>
      </p:pic>
      <p:pic>
        <p:nvPicPr>
          <p:cNvPr id="87" name="Picture 86" descr="5328_CareerPath_Template_Icons_v4_Separate-39.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3278129" y="3312611"/>
            <a:ext cx="687003" cy="687004"/>
          </a:xfrm>
          <a:prstGeom prst="rect">
            <a:avLst/>
          </a:prstGeom>
        </p:spPr>
      </p:pic>
      <p:pic>
        <p:nvPicPr>
          <p:cNvPr id="88" name="Picture 87" descr="5328_CareerPath_Template_Icons_v4_Separate-40.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3943406" y="3312611"/>
            <a:ext cx="687003" cy="687004"/>
          </a:xfrm>
          <a:prstGeom prst="rect">
            <a:avLst/>
          </a:prstGeom>
        </p:spPr>
      </p:pic>
      <p:pic>
        <p:nvPicPr>
          <p:cNvPr id="89" name="Picture 88" descr="5328_CareerPath_Template_Icons_v4_Separate-5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896535" y="3140861"/>
            <a:ext cx="1030504" cy="1030504"/>
          </a:xfrm>
          <a:prstGeom prst="rect">
            <a:avLst/>
          </a:prstGeom>
        </p:spPr>
      </p:pic>
      <p:pic>
        <p:nvPicPr>
          <p:cNvPr id="90" name="Picture 89" descr="5328_CareerPath_Template_Icons_v4_Separate-41.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73034" y="4546435"/>
            <a:ext cx="1133554" cy="1133554"/>
          </a:xfrm>
          <a:prstGeom prst="rect">
            <a:avLst/>
          </a:prstGeom>
        </p:spPr>
      </p:pic>
      <p:pic>
        <p:nvPicPr>
          <p:cNvPr id="91" name="Picture 90" descr="5328_CareerPath_Template_Icons_v4_Separate-42.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652093" y="4546435"/>
            <a:ext cx="1133554" cy="1133554"/>
          </a:xfrm>
          <a:prstGeom prst="rect">
            <a:avLst/>
          </a:prstGeom>
        </p:spPr>
      </p:pic>
      <p:pic>
        <p:nvPicPr>
          <p:cNvPr id="92" name="Picture 91" descr="5328_CareerPath_Template_Icons_v4_Separate-43.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757354" y="4546435"/>
            <a:ext cx="1133554" cy="1133554"/>
          </a:xfrm>
          <a:prstGeom prst="rect">
            <a:avLst/>
          </a:prstGeom>
        </p:spPr>
      </p:pic>
      <p:pic>
        <p:nvPicPr>
          <p:cNvPr id="93" name="Picture 92" descr="5328_CareerPath_Template_Icons_v4_Separate-44.png"/>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3835877" y="4546435"/>
            <a:ext cx="1133554" cy="1133554"/>
          </a:xfrm>
          <a:prstGeom prst="rect">
            <a:avLst/>
          </a:prstGeom>
        </p:spPr>
      </p:pic>
      <p:pic>
        <p:nvPicPr>
          <p:cNvPr id="94" name="Picture 93" descr="5328_CareerPath_Template_Icons_v4_Separate-45.p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967877" y="4546435"/>
            <a:ext cx="1133554" cy="1133554"/>
          </a:xfrm>
          <a:prstGeom prst="rect">
            <a:avLst/>
          </a:prstGeom>
        </p:spPr>
      </p:pic>
      <p:pic>
        <p:nvPicPr>
          <p:cNvPr id="95" name="Picture 94" descr="5328_CareerPath_Template_Icons_v4_Separate-46.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2" y="6159385"/>
            <a:ext cx="1717506" cy="1717505"/>
          </a:xfrm>
          <a:prstGeom prst="rect">
            <a:avLst/>
          </a:prstGeom>
        </p:spPr>
      </p:pic>
      <p:pic>
        <p:nvPicPr>
          <p:cNvPr id="96" name="Picture 95" descr="5328_CareerPath_Template_Icons_v4_Separate-47.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561933" y="6367953"/>
            <a:ext cx="1246909" cy="1246909"/>
          </a:xfrm>
          <a:prstGeom prst="rect">
            <a:avLst/>
          </a:prstGeom>
        </p:spPr>
      </p:pic>
      <p:pic>
        <p:nvPicPr>
          <p:cNvPr id="97" name="Picture 96" descr="5328_CareerPath_Template_Icons_v4_Separate-48.png"/>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2638666" y="6092545"/>
            <a:ext cx="1717506" cy="1717505"/>
          </a:xfrm>
          <a:prstGeom prst="rect">
            <a:avLst/>
          </a:prstGeom>
        </p:spPr>
      </p:pic>
      <p:pic>
        <p:nvPicPr>
          <p:cNvPr id="98" name="Picture 97" descr="5328_CareerPath_Template_Icons_v4_Separate-49.png"/>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4148143" y="6462780"/>
            <a:ext cx="1030504" cy="1030504"/>
          </a:xfrm>
          <a:prstGeom prst="rect">
            <a:avLst/>
          </a:prstGeom>
        </p:spPr>
      </p:pic>
      <p:pic>
        <p:nvPicPr>
          <p:cNvPr id="99" name="Picture 98" descr="5328_CareerPath_Template_Icons_v4_Separate-50.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6141703" y="4194658"/>
            <a:ext cx="1249094" cy="1249096"/>
          </a:xfrm>
          <a:prstGeom prst="rect">
            <a:avLst/>
          </a:prstGeom>
        </p:spPr>
      </p:pic>
      <p:pic>
        <p:nvPicPr>
          <p:cNvPr id="100" name="Picture 99" descr="5328_CareerPath_Template_Icons_v4_Separate-52.png"/>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7669362" y="4350791"/>
            <a:ext cx="936822" cy="936822"/>
          </a:xfrm>
          <a:prstGeom prst="rect">
            <a:avLst/>
          </a:prstGeom>
        </p:spPr>
      </p:pic>
      <p:pic>
        <p:nvPicPr>
          <p:cNvPr id="101" name="Picture 100" descr="5328_CareerPath_Template_Icons_v4_Separate-53.png"/>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8949485" y="4350791"/>
            <a:ext cx="936822" cy="936822"/>
          </a:xfrm>
          <a:prstGeom prst="rect">
            <a:avLst/>
          </a:prstGeom>
        </p:spPr>
      </p:pic>
      <p:pic>
        <p:nvPicPr>
          <p:cNvPr id="102" name="Picture 101" descr="5328_CareerPath_Template_Icons_v4_Separate-54.pn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915935" y="4350791"/>
            <a:ext cx="936822" cy="936822"/>
          </a:xfrm>
          <a:prstGeom prst="rect">
            <a:avLst/>
          </a:prstGeom>
        </p:spPr>
      </p:pic>
      <p:pic>
        <p:nvPicPr>
          <p:cNvPr id="103" name="Picture 102" descr="5328_CareerPath_Template_Icons_v4_Separate-55.png"/>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1118189" y="4350791"/>
            <a:ext cx="936822" cy="936822"/>
          </a:xfrm>
          <a:prstGeom prst="rect">
            <a:avLst/>
          </a:prstGeom>
        </p:spPr>
      </p:pic>
      <p:pic>
        <p:nvPicPr>
          <p:cNvPr id="104" name="Picture 103" descr="5328_CareerPath_Template_Icons_v4_Separate-56.png"/>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2294458" y="4350791"/>
            <a:ext cx="936822" cy="936822"/>
          </a:xfrm>
          <a:prstGeom prst="rect">
            <a:avLst/>
          </a:prstGeom>
        </p:spPr>
      </p:pic>
      <p:pic>
        <p:nvPicPr>
          <p:cNvPr id="105" name="Picture 104" descr="5328_CareerPath_Template_Icons_v4_Separate-57.png"/>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3474986" y="4350791"/>
            <a:ext cx="936822" cy="936822"/>
          </a:xfrm>
          <a:prstGeom prst="rect">
            <a:avLst/>
          </a:prstGeom>
        </p:spPr>
      </p:pic>
      <p:pic>
        <p:nvPicPr>
          <p:cNvPr id="106" name="Picture 105" descr="5328_CareerPath_Template_Icons_v4_Separate-58.png"/>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6253879" y="5587187"/>
            <a:ext cx="1030504" cy="1030504"/>
          </a:xfrm>
          <a:prstGeom prst="rect">
            <a:avLst/>
          </a:prstGeom>
        </p:spPr>
      </p:pic>
      <p:pic>
        <p:nvPicPr>
          <p:cNvPr id="107" name="Picture 106" descr="5328_CareerPath_Template_Icons_v4_Separate-59.png"/>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7555679" y="5587187"/>
            <a:ext cx="1030504" cy="1030504"/>
          </a:xfrm>
          <a:prstGeom prst="rect">
            <a:avLst/>
          </a:prstGeom>
        </p:spPr>
      </p:pic>
      <p:pic>
        <p:nvPicPr>
          <p:cNvPr id="108" name="Picture 107" descr="5328_CareerPath_Template_Icons_v4_Separate-60.png"/>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8829775" y="5587187"/>
            <a:ext cx="1030504" cy="1030504"/>
          </a:xfrm>
          <a:prstGeom prst="rect">
            <a:avLst/>
          </a:prstGeom>
        </p:spPr>
      </p:pic>
      <p:pic>
        <p:nvPicPr>
          <p:cNvPr id="109" name="Picture 108" descr="5328_CareerPath_Template_Icons_v4_Separate-61.png"/>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0068623" y="5676611"/>
            <a:ext cx="851656" cy="851656"/>
          </a:xfrm>
          <a:prstGeom prst="rect">
            <a:avLst/>
          </a:prstGeom>
        </p:spPr>
      </p:pic>
      <p:pic>
        <p:nvPicPr>
          <p:cNvPr id="110" name="Picture 109" descr="5328_CareerPath_Template_Icons_v4_Separate-62.png"/>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11048698" y="5587187"/>
            <a:ext cx="1030504" cy="1030504"/>
          </a:xfrm>
          <a:prstGeom prst="rect">
            <a:avLst/>
          </a:prstGeom>
        </p:spPr>
      </p:pic>
      <p:pic>
        <p:nvPicPr>
          <p:cNvPr id="111" name="Picture 110" descr="5328_CareerPath_Template_Icons_v4_Separate-63.png"/>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5585696" y="6575156"/>
            <a:ext cx="1246909" cy="1246909"/>
          </a:xfrm>
          <a:prstGeom prst="rect">
            <a:avLst/>
          </a:prstGeom>
        </p:spPr>
      </p:pic>
      <p:pic>
        <p:nvPicPr>
          <p:cNvPr id="112" name="Picture 111" descr="5328_CareerPath_Template_Icons_v4_Separate-64.png"/>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6644478" y="6575156"/>
            <a:ext cx="1246909" cy="1246909"/>
          </a:xfrm>
          <a:prstGeom prst="rect">
            <a:avLst/>
          </a:prstGeom>
        </p:spPr>
      </p:pic>
      <p:pic>
        <p:nvPicPr>
          <p:cNvPr id="113" name="Picture 112" descr="5328_CareerPath_Template_Icons_v4_Separate-65.png"/>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7703263" y="6683351"/>
            <a:ext cx="1030504" cy="1030504"/>
          </a:xfrm>
          <a:prstGeom prst="rect">
            <a:avLst/>
          </a:prstGeom>
        </p:spPr>
      </p:pic>
      <p:pic>
        <p:nvPicPr>
          <p:cNvPr id="114" name="Picture 113" descr="5328_CareerPath_Template_Icons_v4_Separate-66.png"/>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8545639" y="6683351"/>
            <a:ext cx="1030504" cy="1030504"/>
          </a:xfrm>
          <a:prstGeom prst="rect">
            <a:avLst/>
          </a:prstGeom>
        </p:spPr>
      </p:pic>
      <p:pic>
        <p:nvPicPr>
          <p:cNvPr id="115" name="Picture 114" descr="5328_CareerPath_Template_Icons_v4_Separate-67.png"/>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388015" y="6683351"/>
            <a:ext cx="1030504" cy="1030504"/>
          </a:xfrm>
          <a:prstGeom prst="rect">
            <a:avLst/>
          </a:prstGeom>
        </p:spPr>
      </p:pic>
      <p:pic>
        <p:nvPicPr>
          <p:cNvPr id="116" name="Picture 115" descr="5328_CareerPath_Template_Icons_v4_Separate-68.png"/>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0230391" y="6683351"/>
            <a:ext cx="1030504" cy="1030504"/>
          </a:xfrm>
          <a:prstGeom prst="rect">
            <a:avLst/>
          </a:prstGeom>
        </p:spPr>
      </p:pic>
      <p:pic>
        <p:nvPicPr>
          <p:cNvPr id="117" name="Picture 116" descr="5328_CareerPath_Template_Icons_v4_Separate-69.png"/>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11072767" y="6683351"/>
            <a:ext cx="1030504" cy="1030504"/>
          </a:xfrm>
          <a:prstGeom prst="rect">
            <a:avLst/>
          </a:prstGeom>
        </p:spPr>
      </p:pic>
      <p:pic>
        <p:nvPicPr>
          <p:cNvPr id="118" name="Picture 117" descr="5328_CareerPath_Template_Icons_v4_Separate-70.png"/>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1915146" y="6683351"/>
            <a:ext cx="1030504" cy="1030504"/>
          </a:xfrm>
          <a:prstGeom prst="rect">
            <a:avLst/>
          </a:prstGeom>
        </p:spPr>
      </p:pic>
      <p:pic>
        <p:nvPicPr>
          <p:cNvPr id="119" name="Picture 118" descr="5328_CareerPath_Template_Icons_v4_Separate-71.png"/>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12757522" y="6683351"/>
            <a:ext cx="1030504" cy="1030504"/>
          </a:xfrm>
          <a:prstGeom prst="rect">
            <a:avLst/>
          </a:prstGeom>
        </p:spPr>
      </p:pic>
      <p:pic>
        <p:nvPicPr>
          <p:cNvPr id="120" name="Picture 119" descr="5328_CareerPath_Template_Icons_v4_Separate-72.png"/>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13599898" y="6683351"/>
            <a:ext cx="1030504" cy="1030504"/>
          </a:xfrm>
          <a:prstGeom prst="rect">
            <a:avLst/>
          </a:prstGeom>
        </p:spPr>
      </p:pic>
    </p:spTree>
    <p:extLst>
      <p:ext uri="{BB962C8B-B14F-4D97-AF65-F5344CB8AC3E}">
        <p14:creationId xmlns:p14="http://schemas.microsoft.com/office/powerpoint/2010/main" val="12500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28_CareerPath_Template_Flags_Separat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72"/>
            <a:ext cx="1371600" cy="1371600"/>
          </a:xfrm>
          <a:prstGeom prst="rect">
            <a:avLst/>
          </a:prstGeom>
        </p:spPr>
      </p:pic>
      <p:pic>
        <p:nvPicPr>
          <p:cNvPr id="3" name="Picture 2" descr="5328_CareerPath_Template_Flags_Separate-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739" y="84872"/>
            <a:ext cx="1371600" cy="1371600"/>
          </a:xfrm>
          <a:prstGeom prst="rect">
            <a:avLst/>
          </a:prstGeom>
        </p:spPr>
      </p:pic>
      <p:pic>
        <p:nvPicPr>
          <p:cNvPr id="4" name="Picture 3" descr="5328_CareerPath_Template_Flags_Separate-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478" y="84872"/>
            <a:ext cx="1371600" cy="1371600"/>
          </a:xfrm>
          <a:prstGeom prst="rect">
            <a:avLst/>
          </a:prstGeom>
        </p:spPr>
      </p:pic>
      <p:pic>
        <p:nvPicPr>
          <p:cNvPr id="68" name="Picture 67" descr="5328_CareerPath_Template_Flags_Separate-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218" y="84872"/>
            <a:ext cx="1371600" cy="1371600"/>
          </a:xfrm>
          <a:prstGeom prst="rect">
            <a:avLst/>
          </a:prstGeom>
        </p:spPr>
      </p:pic>
      <p:pic>
        <p:nvPicPr>
          <p:cNvPr id="69" name="Picture 68" descr="5328_CareerPath_Template_Flags_Separate-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2957" y="84872"/>
            <a:ext cx="1371600" cy="1371600"/>
          </a:xfrm>
          <a:prstGeom prst="rect">
            <a:avLst/>
          </a:prstGeom>
        </p:spPr>
      </p:pic>
      <p:pic>
        <p:nvPicPr>
          <p:cNvPr id="70" name="Picture 69" descr="5328_CareerPath_Template_Flags_Separate-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8694" y="84872"/>
            <a:ext cx="1371600" cy="1371600"/>
          </a:xfrm>
          <a:prstGeom prst="rect">
            <a:avLst/>
          </a:prstGeom>
        </p:spPr>
      </p:pic>
      <p:pic>
        <p:nvPicPr>
          <p:cNvPr id="71" name="Picture 70" descr="5328_CareerPath_Template_Flags_Separate-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434" y="84872"/>
            <a:ext cx="1371600" cy="1371600"/>
          </a:xfrm>
          <a:prstGeom prst="rect">
            <a:avLst/>
          </a:prstGeom>
        </p:spPr>
      </p:pic>
      <p:pic>
        <p:nvPicPr>
          <p:cNvPr id="72" name="Picture 71" descr="5328_CareerPath_Template_Flags_Separate-0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0173" y="84872"/>
            <a:ext cx="1371600" cy="1371600"/>
          </a:xfrm>
          <a:prstGeom prst="rect">
            <a:avLst/>
          </a:prstGeom>
        </p:spPr>
      </p:pic>
      <p:pic>
        <p:nvPicPr>
          <p:cNvPr id="73" name="Picture 72" descr="5328_CareerPath_Template_Flags_Separate-09.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5912" y="84872"/>
            <a:ext cx="1371600" cy="1371600"/>
          </a:xfrm>
          <a:prstGeom prst="rect">
            <a:avLst/>
          </a:prstGeom>
        </p:spPr>
      </p:pic>
      <p:pic>
        <p:nvPicPr>
          <p:cNvPr id="74" name="Picture 73" descr="5328_CareerPath_Template_Flags_Separate-10.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01653" y="84872"/>
            <a:ext cx="1371600" cy="1371600"/>
          </a:xfrm>
          <a:prstGeom prst="rect">
            <a:avLst/>
          </a:prstGeom>
        </p:spPr>
      </p:pic>
      <p:pic>
        <p:nvPicPr>
          <p:cNvPr id="75" name="Picture 74" descr="5328_CareerPath_Template_Flags_Separate-1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66" y="1245859"/>
            <a:ext cx="1371600" cy="1371600"/>
          </a:xfrm>
          <a:prstGeom prst="rect">
            <a:avLst/>
          </a:prstGeom>
        </p:spPr>
      </p:pic>
      <p:pic>
        <p:nvPicPr>
          <p:cNvPr id="76" name="Picture 75" descr="5328_CareerPath_Template_Flags_Separate-1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3858" y="1245859"/>
            <a:ext cx="1371600" cy="1371600"/>
          </a:xfrm>
          <a:prstGeom prst="rect">
            <a:avLst/>
          </a:prstGeom>
        </p:spPr>
      </p:pic>
      <p:pic>
        <p:nvPicPr>
          <p:cNvPr id="77" name="Picture 76" descr="5328_CareerPath_Template_Flags_Separate-1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1082" y="1245859"/>
            <a:ext cx="1371600" cy="1371600"/>
          </a:xfrm>
          <a:prstGeom prst="rect">
            <a:avLst/>
          </a:prstGeom>
        </p:spPr>
      </p:pic>
      <p:pic>
        <p:nvPicPr>
          <p:cNvPr id="78" name="Picture 77" descr="5328_CareerPath_Template_Flags_Separate-14.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58306" y="1245859"/>
            <a:ext cx="1371600" cy="1371600"/>
          </a:xfrm>
          <a:prstGeom prst="rect">
            <a:avLst/>
          </a:prstGeom>
        </p:spPr>
      </p:pic>
      <p:pic>
        <p:nvPicPr>
          <p:cNvPr id="79" name="Picture 78" descr="5328_CareerPath_Template_Flags_Separate-15.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15530" y="1245859"/>
            <a:ext cx="1371600" cy="1371600"/>
          </a:xfrm>
          <a:prstGeom prst="rect">
            <a:avLst/>
          </a:prstGeom>
        </p:spPr>
      </p:pic>
      <p:pic>
        <p:nvPicPr>
          <p:cNvPr id="80" name="Picture 79" descr="5328_CareerPath_Template_Flags_Separate-16.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72754" y="1245859"/>
            <a:ext cx="1371600" cy="1371600"/>
          </a:xfrm>
          <a:prstGeom prst="rect">
            <a:avLst/>
          </a:prstGeom>
        </p:spPr>
      </p:pic>
      <p:pic>
        <p:nvPicPr>
          <p:cNvPr id="81" name="Picture 80" descr="5328_CareerPath_Template_Flags_Separate-17.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29978" y="1245859"/>
            <a:ext cx="1371600" cy="1371600"/>
          </a:xfrm>
          <a:prstGeom prst="rect">
            <a:avLst/>
          </a:prstGeom>
        </p:spPr>
      </p:pic>
      <p:pic>
        <p:nvPicPr>
          <p:cNvPr id="82" name="Picture 81" descr="5328_CareerPath_Template_Flags_Separate-18.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87202" y="1245859"/>
            <a:ext cx="1371600" cy="1371600"/>
          </a:xfrm>
          <a:prstGeom prst="rect">
            <a:avLst/>
          </a:prstGeom>
        </p:spPr>
      </p:pic>
      <p:pic>
        <p:nvPicPr>
          <p:cNvPr id="83" name="Picture 82" descr="5328_CareerPath_Template_Flags_Separate-1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844426" y="1245859"/>
            <a:ext cx="1371600" cy="1371600"/>
          </a:xfrm>
          <a:prstGeom prst="rect">
            <a:avLst/>
          </a:prstGeom>
        </p:spPr>
      </p:pic>
      <p:pic>
        <p:nvPicPr>
          <p:cNvPr id="84" name="Picture 83" descr="5328_CareerPath_Template_Flags_Separate-20.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201653" y="1245859"/>
            <a:ext cx="1371600" cy="1371600"/>
          </a:xfrm>
          <a:prstGeom prst="rect">
            <a:avLst/>
          </a:prstGeom>
        </p:spPr>
      </p:pic>
      <p:pic>
        <p:nvPicPr>
          <p:cNvPr id="85" name="Picture 84" descr="5328_CareerPath_Template_Flags_Separate-2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742" y="2448967"/>
            <a:ext cx="1371600" cy="1371600"/>
          </a:xfrm>
          <a:prstGeom prst="rect">
            <a:avLst/>
          </a:prstGeom>
        </p:spPr>
      </p:pic>
      <p:pic>
        <p:nvPicPr>
          <p:cNvPr id="86" name="Picture 85" descr="5328_CareerPath_Template_Flags_Separate-22.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31080" y="2448967"/>
            <a:ext cx="1371600" cy="1371600"/>
          </a:xfrm>
          <a:prstGeom prst="rect">
            <a:avLst/>
          </a:prstGeom>
        </p:spPr>
      </p:pic>
      <p:pic>
        <p:nvPicPr>
          <p:cNvPr id="87" name="Picture 86" descr="5328_CareerPath_Template_Flags_Separate-23.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89902" y="2448967"/>
            <a:ext cx="1371600" cy="1371600"/>
          </a:xfrm>
          <a:prstGeom prst="rect">
            <a:avLst/>
          </a:prstGeom>
        </p:spPr>
      </p:pic>
      <p:pic>
        <p:nvPicPr>
          <p:cNvPr id="88" name="Picture 87" descr="5328_CareerPath_Template_Flags_Separate-2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48725" y="2448967"/>
            <a:ext cx="1371600" cy="1371600"/>
          </a:xfrm>
          <a:prstGeom prst="rect">
            <a:avLst/>
          </a:prstGeom>
        </p:spPr>
      </p:pic>
      <p:pic>
        <p:nvPicPr>
          <p:cNvPr id="89" name="Picture 88" descr="5328_CareerPath_Template_Flags_Separate-25.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07546" y="2448967"/>
            <a:ext cx="1371600" cy="1371600"/>
          </a:xfrm>
          <a:prstGeom prst="rect">
            <a:avLst/>
          </a:prstGeom>
        </p:spPr>
      </p:pic>
      <p:pic>
        <p:nvPicPr>
          <p:cNvPr id="90" name="Picture 89" descr="5328_CareerPath_Template_Flags_Separate-26.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766368" y="2448967"/>
            <a:ext cx="1371600" cy="1371600"/>
          </a:xfrm>
          <a:prstGeom prst="rect">
            <a:avLst/>
          </a:prstGeom>
        </p:spPr>
      </p:pic>
      <p:pic>
        <p:nvPicPr>
          <p:cNvPr id="91" name="Picture 90" descr="5328_CareerPath_Template_Flags_Separate-27.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125190" y="2448967"/>
            <a:ext cx="1371600" cy="1371600"/>
          </a:xfrm>
          <a:prstGeom prst="rect">
            <a:avLst/>
          </a:prstGeom>
        </p:spPr>
      </p:pic>
      <p:pic>
        <p:nvPicPr>
          <p:cNvPr id="92" name="Picture 91" descr="5328_CareerPath_Template_Flags_Separate-28.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484013" y="2448967"/>
            <a:ext cx="1371600" cy="1371600"/>
          </a:xfrm>
          <a:prstGeom prst="rect">
            <a:avLst/>
          </a:prstGeom>
        </p:spPr>
      </p:pic>
      <p:pic>
        <p:nvPicPr>
          <p:cNvPr id="93" name="Picture 92" descr="5328_CareerPath_Template_Flags_Separate-29.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842834" y="2448967"/>
            <a:ext cx="1371600" cy="1371600"/>
          </a:xfrm>
          <a:prstGeom prst="rect">
            <a:avLst/>
          </a:prstGeom>
        </p:spPr>
      </p:pic>
      <p:pic>
        <p:nvPicPr>
          <p:cNvPr id="94" name="Picture 93" descr="5328_CareerPath_Template_Flags_Separate-30.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2201653" y="2448967"/>
            <a:ext cx="1371600" cy="1371600"/>
          </a:xfrm>
          <a:prstGeom prst="rect">
            <a:avLst/>
          </a:prstGeom>
        </p:spPr>
      </p:pic>
      <p:pic>
        <p:nvPicPr>
          <p:cNvPr id="95" name="Picture 94" descr="5328_CareerPath_Template_Flags_Separate-31.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3366" y="3438191"/>
            <a:ext cx="1371600" cy="1371600"/>
          </a:xfrm>
          <a:prstGeom prst="rect">
            <a:avLst/>
          </a:prstGeom>
        </p:spPr>
      </p:pic>
      <p:pic>
        <p:nvPicPr>
          <p:cNvPr id="96" name="Picture 95" descr="5328_CareerPath_Template_Flags_Separate-32.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43858" y="3438191"/>
            <a:ext cx="1371600" cy="1371600"/>
          </a:xfrm>
          <a:prstGeom prst="rect">
            <a:avLst/>
          </a:prstGeom>
        </p:spPr>
      </p:pic>
      <p:pic>
        <p:nvPicPr>
          <p:cNvPr id="97" name="Picture 96" descr="5328_CareerPath_Template_Flags_Separate-33.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01082" y="3438191"/>
            <a:ext cx="1371600" cy="1371600"/>
          </a:xfrm>
          <a:prstGeom prst="rect">
            <a:avLst/>
          </a:prstGeom>
        </p:spPr>
      </p:pic>
      <p:pic>
        <p:nvPicPr>
          <p:cNvPr id="98" name="Picture 97" descr="5328_CareerPath_Template_Flags_Separate-34.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058306" y="3438191"/>
            <a:ext cx="1371600" cy="1371600"/>
          </a:xfrm>
          <a:prstGeom prst="rect">
            <a:avLst/>
          </a:prstGeom>
        </p:spPr>
      </p:pic>
      <p:pic>
        <p:nvPicPr>
          <p:cNvPr id="99" name="Picture 98" descr="5328_CareerPath_Template_Flags_Separate-35.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415530" y="3438191"/>
            <a:ext cx="1371600" cy="1371600"/>
          </a:xfrm>
          <a:prstGeom prst="rect">
            <a:avLst/>
          </a:prstGeom>
        </p:spPr>
      </p:pic>
      <p:pic>
        <p:nvPicPr>
          <p:cNvPr id="100" name="Picture 99" descr="5328_CareerPath_Template_Flags_Separate-36.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772754" y="3438191"/>
            <a:ext cx="1371600" cy="1371600"/>
          </a:xfrm>
          <a:prstGeom prst="rect">
            <a:avLst/>
          </a:prstGeom>
        </p:spPr>
      </p:pic>
      <p:pic>
        <p:nvPicPr>
          <p:cNvPr id="101" name="Picture 100" descr="5328_CareerPath_Template_Flags_Separate-37.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129978" y="3438191"/>
            <a:ext cx="1371600" cy="1371600"/>
          </a:xfrm>
          <a:prstGeom prst="rect">
            <a:avLst/>
          </a:prstGeom>
        </p:spPr>
      </p:pic>
      <p:pic>
        <p:nvPicPr>
          <p:cNvPr id="102" name="Picture 101" descr="5328_CareerPath_Template_Flags_Separate-38.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487202" y="3438191"/>
            <a:ext cx="1371600" cy="1371600"/>
          </a:xfrm>
          <a:prstGeom prst="rect">
            <a:avLst/>
          </a:prstGeom>
        </p:spPr>
      </p:pic>
      <p:pic>
        <p:nvPicPr>
          <p:cNvPr id="103" name="Picture 102" descr="5328_CareerPath_Template_Flags_Separate-39.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844426" y="3438191"/>
            <a:ext cx="1371600" cy="1371600"/>
          </a:xfrm>
          <a:prstGeom prst="rect">
            <a:avLst/>
          </a:prstGeom>
        </p:spPr>
      </p:pic>
      <p:pic>
        <p:nvPicPr>
          <p:cNvPr id="104" name="Picture 103" descr="5328_CareerPath_Template_Flags_Separate-40.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2201653" y="3438191"/>
            <a:ext cx="1371600" cy="1371600"/>
          </a:xfrm>
          <a:prstGeom prst="rect">
            <a:avLst/>
          </a:prstGeom>
        </p:spPr>
      </p:pic>
      <p:pic>
        <p:nvPicPr>
          <p:cNvPr id="105" name="Picture 104" descr="5328_CareerPath_Template_Flags_Separate-4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0" y="4514305"/>
            <a:ext cx="1371600" cy="1371600"/>
          </a:xfrm>
          <a:prstGeom prst="rect">
            <a:avLst/>
          </a:prstGeom>
        </p:spPr>
      </p:pic>
      <p:pic>
        <p:nvPicPr>
          <p:cNvPr id="106" name="Picture 105" descr="5328_CareerPath_Template_Flags_Separate-42.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355739" y="4514305"/>
            <a:ext cx="1371600" cy="1371600"/>
          </a:xfrm>
          <a:prstGeom prst="rect">
            <a:avLst/>
          </a:prstGeom>
        </p:spPr>
      </p:pic>
      <p:pic>
        <p:nvPicPr>
          <p:cNvPr id="107" name="Picture 106" descr="5328_CareerPath_Template_Flags_Separate-43.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711478" y="4514305"/>
            <a:ext cx="1371600" cy="1371600"/>
          </a:xfrm>
          <a:prstGeom prst="rect">
            <a:avLst/>
          </a:prstGeom>
        </p:spPr>
      </p:pic>
      <p:pic>
        <p:nvPicPr>
          <p:cNvPr id="108" name="Picture 107" descr="5328_CareerPath_Template_Flags_Separate-44.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067218" y="4514305"/>
            <a:ext cx="1371600" cy="1371600"/>
          </a:xfrm>
          <a:prstGeom prst="rect">
            <a:avLst/>
          </a:prstGeom>
        </p:spPr>
      </p:pic>
      <p:pic>
        <p:nvPicPr>
          <p:cNvPr id="109" name="Picture 108" descr="5328_CareerPath_Template_Flags_Separate-45.png"/>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5422957" y="4514305"/>
            <a:ext cx="1371600" cy="1371600"/>
          </a:xfrm>
          <a:prstGeom prst="rect">
            <a:avLst/>
          </a:prstGeom>
        </p:spPr>
      </p:pic>
      <p:pic>
        <p:nvPicPr>
          <p:cNvPr id="110" name="Picture 109" descr="5328_CareerPath_Template_Flags_Separate-46.p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778694" y="4514305"/>
            <a:ext cx="1371600" cy="1371600"/>
          </a:xfrm>
          <a:prstGeom prst="rect">
            <a:avLst/>
          </a:prstGeom>
        </p:spPr>
      </p:pic>
      <p:pic>
        <p:nvPicPr>
          <p:cNvPr id="111" name="Picture 110" descr="5328_CareerPath_Template_Flags_Separate-47.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134434" y="4514305"/>
            <a:ext cx="1371600" cy="1371600"/>
          </a:xfrm>
          <a:prstGeom prst="rect">
            <a:avLst/>
          </a:prstGeom>
        </p:spPr>
      </p:pic>
      <p:pic>
        <p:nvPicPr>
          <p:cNvPr id="112" name="Picture 111" descr="5328_CareerPath_Template_Flags_Separate-48.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490173" y="4514305"/>
            <a:ext cx="1371600" cy="1371600"/>
          </a:xfrm>
          <a:prstGeom prst="rect">
            <a:avLst/>
          </a:prstGeom>
        </p:spPr>
      </p:pic>
      <p:pic>
        <p:nvPicPr>
          <p:cNvPr id="113" name="Picture 112" descr="5328_CareerPath_Template_Flags_Separate-49.png"/>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845912" y="4514305"/>
            <a:ext cx="1371600" cy="1371600"/>
          </a:xfrm>
          <a:prstGeom prst="rect">
            <a:avLst/>
          </a:prstGeom>
        </p:spPr>
      </p:pic>
      <p:pic>
        <p:nvPicPr>
          <p:cNvPr id="114" name="Picture 113" descr="5328_CareerPath_Template_Flags_Separate-50.png"/>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2201653" y="4514305"/>
            <a:ext cx="1371600" cy="1371600"/>
          </a:xfrm>
          <a:prstGeom prst="rect">
            <a:avLst/>
          </a:prstGeom>
        </p:spPr>
      </p:pic>
      <p:pic>
        <p:nvPicPr>
          <p:cNvPr id="115" name="Picture 114" descr="5328_CareerPath_Template_Flags_Separate-51.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0" y="5650574"/>
            <a:ext cx="1371600" cy="1371600"/>
          </a:xfrm>
          <a:prstGeom prst="rect">
            <a:avLst/>
          </a:prstGeom>
        </p:spPr>
      </p:pic>
      <p:pic>
        <p:nvPicPr>
          <p:cNvPr id="116" name="Picture 115" descr="5328_CareerPath_Template_Flags_Separate-52.png"/>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355739" y="5650574"/>
            <a:ext cx="1371600" cy="1371600"/>
          </a:xfrm>
          <a:prstGeom prst="rect">
            <a:avLst/>
          </a:prstGeom>
        </p:spPr>
      </p:pic>
      <p:pic>
        <p:nvPicPr>
          <p:cNvPr id="117" name="Picture 116" descr="5328_CareerPath_Template_Flags_Separate-53.png"/>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2711478" y="5650574"/>
            <a:ext cx="1371600" cy="1371600"/>
          </a:xfrm>
          <a:prstGeom prst="rect">
            <a:avLst/>
          </a:prstGeom>
        </p:spPr>
      </p:pic>
      <p:pic>
        <p:nvPicPr>
          <p:cNvPr id="118" name="Picture 117" descr="5328_CareerPath_Template_Flags_Separate-54.pn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067218" y="5650574"/>
            <a:ext cx="1371600" cy="1371600"/>
          </a:xfrm>
          <a:prstGeom prst="rect">
            <a:avLst/>
          </a:prstGeom>
        </p:spPr>
      </p:pic>
      <p:pic>
        <p:nvPicPr>
          <p:cNvPr id="119" name="Picture 118" descr="5328_CareerPath_Template_Flags_Separate-55.png"/>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5422957" y="5650574"/>
            <a:ext cx="1371600" cy="1371600"/>
          </a:xfrm>
          <a:prstGeom prst="rect">
            <a:avLst/>
          </a:prstGeom>
        </p:spPr>
      </p:pic>
      <p:pic>
        <p:nvPicPr>
          <p:cNvPr id="120" name="Picture 119" descr="5328_CareerPath_Template_Flags_Separate-56.png"/>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6778694" y="5650574"/>
            <a:ext cx="1371600" cy="1371600"/>
          </a:xfrm>
          <a:prstGeom prst="rect">
            <a:avLst/>
          </a:prstGeom>
        </p:spPr>
      </p:pic>
      <p:pic>
        <p:nvPicPr>
          <p:cNvPr id="121" name="Picture 120" descr="5328_CareerPath_Template_Flags_Separate-57.png"/>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8134434" y="5650574"/>
            <a:ext cx="1371600" cy="1371600"/>
          </a:xfrm>
          <a:prstGeom prst="rect">
            <a:avLst/>
          </a:prstGeom>
        </p:spPr>
      </p:pic>
      <p:pic>
        <p:nvPicPr>
          <p:cNvPr id="122" name="Picture 121" descr="5328_CareerPath_Template_Flags_Separate-58.png"/>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490173" y="5650574"/>
            <a:ext cx="1371600" cy="1371600"/>
          </a:xfrm>
          <a:prstGeom prst="rect">
            <a:avLst/>
          </a:prstGeom>
        </p:spPr>
      </p:pic>
      <p:pic>
        <p:nvPicPr>
          <p:cNvPr id="123" name="Picture 122" descr="5328_CareerPath_Template_Flags_Separate-59.png"/>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0845912" y="5650574"/>
            <a:ext cx="1371600" cy="1371600"/>
          </a:xfrm>
          <a:prstGeom prst="rect">
            <a:avLst/>
          </a:prstGeom>
        </p:spPr>
      </p:pic>
      <p:pic>
        <p:nvPicPr>
          <p:cNvPr id="124" name="Picture 123" descr="5328_CareerPath_Template_Flags_Separate-60.png"/>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2201653" y="5650574"/>
            <a:ext cx="1371600" cy="1371600"/>
          </a:xfrm>
          <a:prstGeom prst="rect">
            <a:avLst/>
          </a:prstGeom>
        </p:spPr>
      </p:pic>
      <p:pic>
        <p:nvPicPr>
          <p:cNvPr id="125" name="Picture 124" descr="5328_CareerPath_Template_Flags_Separate-61.png"/>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0" y="6777792"/>
            <a:ext cx="1371600" cy="1371600"/>
          </a:xfrm>
          <a:prstGeom prst="rect">
            <a:avLst/>
          </a:prstGeom>
        </p:spPr>
      </p:pic>
      <p:pic>
        <p:nvPicPr>
          <p:cNvPr id="126" name="Picture 125" descr="5328_CareerPath_Template_Flags_Separate-62.png"/>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1363670" y="6777792"/>
            <a:ext cx="1371600" cy="1371600"/>
          </a:xfrm>
          <a:prstGeom prst="rect">
            <a:avLst/>
          </a:prstGeom>
        </p:spPr>
      </p:pic>
      <p:pic>
        <p:nvPicPr>
          <p:cNvPr id="127" name="Picture 126" descr="5328_CareerPath_Template_Flags_Separate-63.png"/>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2727339" y="6777792"/>
            <a:ext cx="1371600" cy="1371600"/>
          </a:xfrm>
          <a:prstGeom prst="rect">
            <a:avLst/>
          </a:prstGeom>
        </p:spPr>
      </p:pic>
    </p:spTree>
    <p:extLst>
      <p:ext uri="{BB962C8B-B14F-4D97-AF65-F5344CB8AC3E}">
        <p14:creationId xmlns:p14="http://schemas.microsoft.com/office/powerpoint/2010/main" val="2260688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Custom 1">
      <a:dk1>
        <a:srgbClr val="595959"/>
      </a:dk1>
      <a:lt1>
        <a:srgbClr val="FFFFFF"/>
      </a:lt1>
      <a:dk2>
        <a:srgbClr val="000000"/>
      </a:dk2>
      <a:lt2>
        <a:srgbClr val="12C2E9"/>
      </a:lt2>
      <a:accent1>
        <a:srgbClr val="0A8CAA"/>
      </a:accent1>
      <a:accent2>
        <a:srgbClr val="BEAF6E"/>
      </a:accent2>
      <a:accent3>
        <a:srgbClr val="738C5A"/>
      </a:accent3>
      <a:accent4>
        <a:srgbClr val="7D6E3C"/>
      </a:accent4>
      <a:accent5>
        <a:srgbClr val="F30617"/>
      </a:accent5>
      <a:accent6>
        <a:srgbClr val="BECD87"/>
      </a:accent6>
      <a:hlink>
        <a:srgbClr val="FF0000"/>
      </a:hlink>
      <a:folHlink>
        <a:srgbClr val="BCBCBC"/>
      </a:folHlink>
    </a:clrScheme>
    <a:fontScheme name="J&amp;J">
      <a:majorFont>
        <a:latin typeface="Georgia"/>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txDef>
      <a:spPr>
        <a:noFill/>
      </a:spPr>
      <a:bodyPr wrap="square" lIns="0" tIns="0" rIns="0" bIns="0" rtlCol="0" anchor="t" anchorCtr="0">
        <a:noAutofit/>
      </a:bodyPr>
      <a:lstStyle>
        <a:defPPr algn="ctr">
          <a:lnSpc>
            <a:spcPts val="2020"/>
          </a:lnSpc>
          <a:defRPr sz="1600" dirty="0" smtClean="0"/>
        </a:defPPr>
      </a:lstStyle>
    </a:tx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55FB31964A54CBCCC17449E7F1B85" ma:contentTypeVersion="0" ma:contentTypeDescription="Create a new document." ma:contentTypeScope="" ma:versionID="a086dc7d7f1a5c021c07fd9feeacf75c">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E1F91-92F2-4F93-B603-22323CF4208A}">
  <ds:schemaRefs>
    <ds:schemaRef ds:uri="http://schemas.microsoft.com/sharepoint/v3/contenttype/forms"/>
  </ds:schemaRefs>
</ds:datastoreItem>
</file>

<file path=customXml/itemProps2.xml><?xml version="1.0" encoding="utf-8"?>
<ds:datastoreItem xmlns:ds="http://schemas.openxmlformats.org/officeDocument/2006/customXml" ds:itemID="{74ECAEFD-97EA-452A-B363-B1C27BEB19A5}">
  <ds:schemaRefs>
    <ds:schemaRef ds:uri="http://purl.org/dc/elements/1.1/"/>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8D20791-58AC-4D28-8384-C74DDE8C2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1172</TotalTime>
  <Words>270</Words>
  <Application>Microsoft Office PowerPoint</Application>
  <PresentationFormat>Custom</PresentationFormat>
  <Paragraphs>25</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Arial Narrow</vt:lpstr>
      <vt:lpstr>Calibri</vt:lpstr>
      <vt:lpstr>Georgia</vt:lpstr>
      <vt:lpstr>Office Theme</vt:lpstr>
      <vt:lpstr>Main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person</dc:creator>
  <cp:lastModifiedBy>Tiffany Nesbey</cp:lastModifiedBy>
  <cp:revision>54</cp:revision>
  <cp:lastPrinted>2019-06-18T02:16:09Z</cp:lastPrinted>
  <dcterms:created xsi:type="dcterms:W3CDTF">2015-11-09T22:14:59Z</dcterms:created>
  <dcterms:modified xsi:type="dcterms:W3CDTF">2020-10-28T16:32:08Z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0x01010003E55FB31964A54CBCCC17449E7F1B85</vt:lpwstr>
  </property>
</Properties>
</file>