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E124-7679-412A-899A-5499C34E7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E3A0F-6858-49B6-8EC9-B2F1768E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1448-0815-4483-B7BF-DC6E9137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D118A-1D8D-4F51-8ABA-EE330E02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C8B9-38A8-4BE0-A656-9E476486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Bridge to Employment: Finding purpose through meaningful, contextual  learning - Crowd 360Crowd 360">
            <a:extLst>
              <a:ext uri="{FF2B5EF4-FFF2-40B4-BE49-F238E27FC236}">
                <a16:creationId xmlns:a16="http://schemas.microsoft.com/office/drawing/2014/main" id="{C73409C4-67C2-4033-A48C-D70CA8A2D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435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4150-14BB-4583-B41F-1EC92874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EA2A7-EE70-4CB7-903A-39571215C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F88D-3AB0-4399-AD09-2ED265C2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44E30-3677-4EAC-870C-1CF6C873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2771-E289-453F-91C3-FF50B0BD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8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A8319-A5FE-45F0-A2E4-57F9B2428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BCDB8-E49F-4DBF-8A7A-4E037E3C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43587-2D79-44AD-AE83-38B120C2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05AEC-BF4C-46BA-A6AD-F8C2FBC0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FE29-A973-4EAE-A2EE-9A0F315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3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2D00-4C14-4B0E-9602-3FF1BA49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AFAB-11E4-4D48-BCA9-889AF4A4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7E1B-AD25-44C0-9CBE-D624516F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206CE-51E2-4516-8788-CFB1EDD4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2CDB-ADE9-4CBF-B6B8-ABC10BF0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33C4-A43E-4DC9-B29D-3811F4B8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B8C61-4851-41BB-A3E2-986FF152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8BA7-C34A-4056-839F-2215E7EA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5E3E4-426E-429A-87E5-119D3CA4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11A5-FB16-45E1-9049-8DA4BD3F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7596-E464-4552-800E-16E90D90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7DF0-8256-4F0B-8334-9834A67BB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5814-A0A4-4A0D-9858-C1A15AD48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1EFF3-4384-4803-8987-5948FC09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E291F-FDAA-4A06-91C3-FFE5377A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F71A9-95B3-4C97-9C62-765523B0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A56F-7D46-49F3-B939-C5D94CCA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EA89-97F6-4B48-96D1-1CD3C672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5452-681A-421B-A08D-4D1557D1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2DBE7-D26A-458C-B6D0-3038E52E7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897E7-25E2-4268-BDEB-523261866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B1CF2-1931-4D6E-90E8-F985DEFC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33952-69AD-4350-81C9-A55E3A5F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B794-0796-47AF-A18A-339AAA2D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8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1461-1F87-4C38-8A10-A6E90B9C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4A1C-407F-4B15-BF30-76522610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E9B9-512D-436E-9F05-F5AE3D57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3FF55-9A6D-4DC2-90E2-E4234C82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823020-5640-40E2-86D6-18BFF32F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C45C8-15ED-4F97-ADBD-E98C72B3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52457-92D5-477D-86F2-B63F3B6B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B6F9-DAB8-405D-A5ED-935920DE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1B85-1E3D-48A7-AEC8-CEC261DF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A2DA0-7B18-4B06-9752-5EA08207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C9978-CB4C-4BB1-8AFE-DA5F7DE9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65851-C693-45AF-BC63-5B176259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A81BE-67D2-4B9A-939D-8A050474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3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34D6-496D-453D-9E3D-8753067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203DA-B1B0-4C78-A9EC-345EA1B14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1E6D5-8C4A-446B-B835-257940EEB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B8AC8-69C3-42D5-B68A-CCD1A95A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9837D-0BAC-415A-9E64-063263B0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2BAEA-F022-44FC-AC63-D745548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AF1EC-8DAC-4451-A743-E5C2D859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E660E-B583-452A-B58D-D99924F87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86F3-D00E-4C1D-AB01-F6B450685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C969-6282-4A8C-8CD6-6BE49FE03B2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08DC-D09F-450E-8E57-982C5221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A2FB-4960-4CAB-AE06-89F10B1C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DFCB-D0AC-40ED-B2DC-BD0DA53F1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6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1CA17-FFF9-429A-AEFA-CC24C495B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2961564"/>
            <a:ext cx="5124734" cy="3268639"/>
          </a:xfrm>
        </p:spPr>
        <p:txBody>
          <a:bodyPr anchor="ctr">
            <a:normAutofit/>
          </a:bodyPr>
          <a:lstStyle/>
          <a:p>
            <a:pPr algn="l"/>
            <a:r>
              <a:rPr lang="en-GB" sz="7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BTE Bracknell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D18F4-C648-4649-BD74-524E45C3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333" y="1340553"/>
            <a:ext cx="2223009" cy="120009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Virtual Engagement and Learning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Bridge to Employment: Finding purpose through meaningful, contextual  learning - Crowd 360Crowd 360">
            <a:extLst>
              <a:ext uri="{FF2B5EF4-FFF2-40B4-BE49-F238E27FC236}">
                <a16:creationId xmlns:a16="http://schemas.microsoft.com/office/drawing/2014/main" id="{FC564A53-F829-4A8D-837E-E80F17BD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47" y="5802073"/>
            <a:ext cx="1642553" cy="10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6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D05EF-68B2-41F4-A7D2-1A4EF67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oppins" panose="00000500000000000000" pitchFamily="2" charset="0"/>
                <a:cs typeface="Poppins" panose="00000500000000000000" pitchFamily="2" charset="0"/>
              </a:rPr>
              <a:t>Student Escape Room Project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16B9-C58B-4CCB-8169-C463A8BC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 lnSpcReduction="10000"/>
          </a:bodyPr>
          <a:lstStyle/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Project ran over the duration of 7 months </a:t>
            </a:r>
          </a:p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Students wanted to raise money for Mental Health UK</a:t>
            </a:r>
          </a:p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Dragons Den style pitches for winning idea</a:t>
            </a:r>
          </a:p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All students joined winning team to deliver an escape room</a:t>
            </a:r>
          </a:p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Virtual support sessions </a:t>
            </a:r>
          </a:p>
          <a:p>
            <a:r>
              <a:rPr lang="en-GB" sz="1700" dirty="0">
                <a:latin typeface="Poppins" panose="00000500000000000000" pitchFamily="2" charset="0"/>
                <a:cs typeface="Poppins" panose="00000500000000000000" pitchFamily="2" charset="0"/>
              </a:rPr>
              <a:t>Digital alternatives to delivery due to </a:t>
            </a:r>
            <a:r>
              <a:rPr lang="en-GB" sz="1700" dirty="0" err="1">
                <a:latin typeface="Poppins" panose="00000500000000000000" pitchFamily="2" charset="0"/>
                <a:cs typeface="Poppins" panose="00000500000000000000" pitchFamily="2" charset="0"/>
              </a:rPr>
              <a:t>covid</a:t>
            </a:r>
            <a:endParaRPr lang="en-GB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D5464-60B2-47C4-A1CE-A3B1E0D5F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4" t="46126" r="42063" b="24667"/>
          <a:stretch/>
        </p:blipFill>
        <p:spPr>
          <a:xfrm>
            <a:off x="5253977" y="272195"/>
            <a:ext cx="4523944" cy="2034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1DD48-76D9-4A52-8AF8-6F93B42BD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55" t="23162" r="46742" b="12683"/>
          <a:stretch/>
        </p:blipFill>
        <p:spPr>
          <a:xfrm>
            <a:off x="9110192" y="1251347"/>
            <a:ext cx="2148541" cy="2688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9B20B-7EC4-4C85-9D16-F8DAC21DD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1" t="29448" r="42795" b="22846"/>
          <a:stretch/>
        </p:blipFill>
        <p:spPr>
          <a:xfrm>
            <a:off x="5312890" y="2471455"/>
            <a:ext cx="4216597" cy="3097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07BD4-BB48-482E-808F-CA539E937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38" t="26031" r="42781" b="27911"/>
          <a:stretch/>
        </p:blipFill>
        <p:spPr>
          <a:xfrm>
            <a:off x="8383712" y="4281467"/>
            <a:ext cx="3475711" cy="2389081"/>
          </a:xfrm>
          <a:prstGeom prst="rect">
            <a:avLst/>
          </a:prstGeom>
        </p:spPr>
      </p:pic>
      <p:pic>
        <p:nvPicPr>
          <p:cNvPr id="14" name="Picture 2" descr="Bridge to Employment: Finding purpose through meaningful, contextual  learning - Crowd 360Crowd 360">
            <a:extLst>
              <a:ext uri="{FF2B5EF4-FFF2-40B4-BE49-F238E27FC236}">
                <a16:creationId xmlns:a16="http://schemas.microsoft.com/office/drawing/2014/main" id="{6A394901-32AA-4C54-958F-E4CDA4C2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7" y="24528"/>
            <a:ext cx="1642553" cy="10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2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A96D7-E1D0-4238-8F1A-1CB2B6C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Outcomes and Learnings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EBE5-946A-48B2-89DD-21602971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Outcomes</a:t>
            </a:r>
          </a:p>
          <a:p>
            <a:r>
              <a:rPr lang="en-GB" sz="2200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Students met outside of “BTE time”</a:t>
            </a:r>
          </a:p>
          <a:p>
            <a:r>
              <a:rPr lang="en-GB" sz="2200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Students established suited roles</a:t>
            </a:r>
          </a:p>
          <a:p>
            <a:r>
              <a:rPr lang="en-GB" sz="2200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 established ways of working and comms</a:t>
            </a:r>
          </a:p>
          <a:p>
            <a:endParaRPr lang="en-GB" sz="2200" dirty="0">
              <a:solidFill>
                <a:srgbClr val="FE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Long term project for Y3 in Diversity Project Debate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E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 preference for longer term projects rather than one off sessions</a:t>
            </a:r>
          </a:p>
        </p:txBody>
      </p:sp>
      <p:pic>
        <p:nvPicPr>
          <p:cNvPr id="4" name="Picture 2" descr="Bridge to Employment: Finding purpose through meaningful, contextual  learning - Crowd 360Crowd 360">
            <a:extLst>
              <a:ext uri="{FF2B5EF4-FFF2-40B4-BE49-F238E27FC236}">
                <a16:creationId xmlns:a16="http://schemas.microsoft.com/office/drawing/2014/main" id="{AF017241-12D4-48AB-8D56-EA16EAFE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95" y="70631"/>
            <a:ext cx="1642553" cy="10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5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2BC9E-3DE4-4900-A878-391ACDF8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7" y="2207706"/>
            <a:ext cx="5130795" cy="1461778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Any Questions?</a:t>
            </a:r>
          </a:p>
        </p:txBody>
      </p:sp>
      <p:pic>
        <p:nvPicPr>
          <p:cNvPr id="7" name="Picture 2" descr="Bridge to Employment: Finding purpose through meaningful, contextual  learning - Crowd 360Crowd 360">
            <a:extLst>
              <a:ext uri="{FF2B5EF4-FFF2-40B4-BE49-F238E27FC236}">
                <a16:creationId xmlns:a16="http://schemas.microsoft.com/office/drawing/2014/main" id="{717BE25F-DE3C-412C-8E22-B06003B0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47" y="5802073"/>
            <a:ext cx="1642553" cy="10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6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18" ma:contentTypeDescription="Create a new document." ma:contentTypeScope="" ma:versionID="f0dcb8bee34f37146abda60f658f4933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04e1493418b26f3a61500266d03231b8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EE2AA7-99B5-44CF-9649-D90FCDBA3DD5}"/>
</file>

<file path=customXml/itemProps2.xml><?xml version="1.0" encoding="utf-8"?>
<ds:datastoreItem xmlns:ds="http://schemas.openxmlformats.org/officeDocument/2006/customXml" ds:itemID="{3848FBF8-D15E-41A0-A0AE-5D8B469EA596}"/>
</file>

<file path=customXml/itemProps3.xml><?xml version="1.0" encoding="utf-8"?>
<ds:datastoreItem xmlns:ds="http://schemas.openxmlformats.org/officeDocument/2006/customXml" ds:itemID="{1268D98E-F7B6-4452-A5DD-0DBF16B9F04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Office Theme</vt:lpstr>
      <vt:lpstr>BTE Bracknell</vt:lpstr>
      <vt:lpstr>Student Escape Room Project </vt:lpstr>
      <vt:lpstr>Outcomes and Learnings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 Bracknell</dc:title>
  <dc:creator>Rebekah Clarke</dc:creator>
  <cp:lastModifiedBy>Rebekah Clarke</cp:lastModifiedBy>
  <cp:revision>3</cp:revision>
  <dcterms:created xsi:type="dcterms:W3CDTF">2020-09-22T09:23:37Z</dcterms:created>
  <dcterms:modified xsi:type="dcterms:W3CDTF">2020-09-22T09:30:07Z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