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1" r:id="rId3"/>
    <p:sldId id="262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10902-94BB-40D4-A508-C695A81539B7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6FF04-4CB3-4F3F-9E0C-09D97C474F9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E22D-86F6-4FD5-9573-3D9550967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D3CCB-06DF-4522-8A8A-88E134876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DE3A9-301A-4554-AF82-76E786BF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B8F20-FBAB-4A49-AE77-9420812B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7BDDD-2390-4597-ABCC-C9BB77B5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767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C32B-B60A-4FCF-86D5-540D8C29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2A1F9-7B22-40B0-A3F2-F2FEDEC7C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D3F4-1F83-449D-AF89-DAFEB833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A44EB-48BF-41D9-A4E1-5FFB030A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40059-4B70-46A3-97C8-7E02C18D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877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9C6BA-AA84-4FB3-B1CE-2CB7E0028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E52B1-4A75-441E-92F4-976CA3C61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CCD1-A07F-492F-A43B-71866E07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47DB-2264-4A60-B147-187576A9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3B93-EB30-44D0-B9BA-BC5A6FA8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158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420977"/>
            <a:ext cx="10981267" cy="161544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ts val="5833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None/>
              <a:defRPr kumimoji="0" lang="en-US" sz="5833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2367251"/>
            <a:ext cx="8576108" cy="14811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rgbClr val="595959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6224" y="3235423"/>
            <a:ext cx="6860393" cy="530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74201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a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1"/>
            <a:ext cx="12192000" cy="1367189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761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67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2361503"/>
            <a:ext cx="10981267" cy="161544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None/>
              <a:defRPr kumimoji="0" lang="en-US" sz="5833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4307777"/>
            <a:ext cx="8576108" cy="14811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rgbClr val="595959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1323" y="-1932889"/>
            <a:ext cx="6911505" cy="53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04604"/>
      </p:ext>
    </p:extLst>
  </p:cSld>
  <p:clrMapOvr>
    <a:masterClrMapping/>
  </p:clrMapOvr>
  <p:transition>
    <p:fad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ation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5490811"/>
            <a:ext cx="12192000" cy="1367189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761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67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703046"/>
            <a:ext cx="10981267" cy="161544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None/>
              <a:defRPr kumimoji="0" lang="en-US" sz="5833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2649320"/>
            <a:ext cx="8576108" cy="76233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rgbClr val="595959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1323" y="3477281"/>
            <a:ext cx="6911505" cy="53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88217"/>
      </p:ext>
    </p:extLst>
  </p:cSld>
  <p:clrMapOvr>
    <a:masterClrMapping/>
  </p:clrMapOvr>
  <p:transition>
    <p:fad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150566"/>
      </p:ext>
    </p:extLst>
  </p:cSld>
  <p:clrMapOvr>
    <a:masterClrMapping/>
  </p:clrMapOvr>
  <p:transition>
    <p:fade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, sub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3927110"/>
            <a:ext cx="7614240" cy="14811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rgbClr val="595959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394960732"/>
      </p:ext>
    </p:extLst>
  </p:cSld>
  <p:clrMapOvr>
    <a:masterClrMapping/>
  </p:clrMapOvr>
  <p:transition>
    <p:fade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4205532952"/>
      </p:ext>
    </p:extLst>
  </p:cSld>
  <p:clrMapOvr>
    <a:masterClrMapping/>
  </p:clrMapOvr>
  <p:transition>
    <p:fade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, sub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3927110"/>
            <a:ext cx="10981267" cy="14811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24039"/>
      </p:ext>
    </p:extLst>
  </p:cSld>
  <p:clrMapOvr>
    <a:masterClrMapping/>
  </p:clrMapOvr>
  <p:transition>
    <p:fade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10870158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4A6E-51E1-4EF5-9150-62CCF339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4608E-27CA-467D-A1C8-00C84A72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0BD7-543A-40E5-84B9-4739EB00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F3B2-0399-465B-B38C-61B438A4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8873F-DCAA-481D-9ABD-D3B6187B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77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, sub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3927110"/>
            <a:ext cx="10981267" cy="14811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847408838"/>
      </p:ext>
    </p:extLst>
  </p:cSld>
  <p:clrMapOvr>
    <a:masterClrMapping/>
  </p:clrMapOvr>
  <p:transition>
    <p:fade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magent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054709398"/>
      </p:ext>
    </p:extLst>
  </p:cSld>
  <p:clrMapOvr>
    <a:masterClrMapping/>
  </p:clrMapOvr>
  <p:transition>
    <p:fade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, sub magent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3927110"/>
            <a:ext cx="10981267" cy="14811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917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5367" y="1532966"/>
            <a:ext cx="10981267" cy="206331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marR="0" indent="0" algn="l" defTabSz="640054" rtl="0" eaLnBrk="1" fontAlgn="auto" latinLnBrk="0" hangingPunct="1">
              <a:lnSpc>
                <a:spcPts val="66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833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Arial" pitchFamily="-65" charset="0"/>
              </a:defRPr>
            </a:lvl1pPr>
          </a:lstStyle>
          <a:p>
            <a:pPr marL="0" marR="0" lvl="0" indent="0" algn="l" defTabSz="640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680172641"/>
      </p:ext>
    </p:extLst>
  </p:cSld>
  <p:clrMapOvr>
    <a:masterClrMapping/>
  </p:clrMapOvr>
  <p:transition>
    <p:fade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145760" cy="577081"/>
          </a:xfrm>
        </p:spPr>
        <p:txBody>
          <a:bodyPr/>
          <a:lstStyle>
            <a:lvl1pPr>
              <a:defRPr sz="375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5"/>
          </p:nvPr>
        </p:nvSpPr>
        <p:spPr>
          <a:xfrm>
            <a:off x="601601" y="1713178"/>
            <a:ext cx="10985780" cy="4193910"/>
          </a:xfrm>
        </p:spPr>
        <p:txBody>
          <a:bodyPr/>
          <a:lstStyle>
            <a:lvl1pPr marL="0" marR="0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lvl="0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marL="0" marR="0" lvl="1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marL="0" marR="0" lvl="2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marL="0" marR="0" lvl="3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marL="0" marR="0" lvl="4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</a:t>
            </a:r>
            <a:r>
              <a:rPr lang="en-US" sz="1000">
                <a:solidFill>
                  <a:srgbClr val="595959"/>
                </a:solidFill>
              </a:rPr>
              <a:t>add footnote</a:t>
            </a:r>
            <a:endParaRPr lang="en-US" sz="1000" dirty="0">
              <a:solidFill>
                <a:srgbClr val="595959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>
                <a:solidFill>
                  <a:schemeClr val="tx1"/>
                </a:solidFill>
              </a:defRPr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</p:spTree>
    <p:extLst>
      <p:ext uri="{BB962C8B-B14F-4D97-AF65-F5344CB8AC3E}">
        <p14:creationId xmlns:p14="http://schemas.microsoft.com/office/powerpoint/2010/main" val="339354237"/>
      </p:ext>
    </p:extLst>
  </p:cSld>
  <p:clrMapOvr>
    <a:masterClrMapping/>
  </p:clrMapOvr>
  <p:transition>
    <p:fade/>
  </p:transition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145760" cy="577081"/>
          </a:xfrm>
        </p:spPr>
        <p:txBody>
          <a:bodyPr/>
          <a:lstStyle>
            <a:lvl1pPr>
              <a:defRPr sz="375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5"/>
          </p:nvPr>
        </p:nvSpPr>
        <p:spPr>
          <a:xfrm>
            <a:off x="601601" y="1713178"/>
            <a:ext cx="10985780" cy="4193910"/>
          </a:xfrm>
        </p:spPr>
        <p:txBody>
          <a:bodyPr/>
          <a:lstStyle>
            <a:lvl1pPr marL="0" marR="0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lvl="0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marL="0" marR="0" lvl="1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marL="0" marR="0" lvl="2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marL="0" marR="0" lvl="3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marL="0" marR="0" lvl="4" indent="0" algn="ctr" defTabSz="914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</a:t>
            </a:r>
            <a:r>
              <a:rPr lang="en-US" sz="1000">
                <a:solidFill>
                  <a:srgbClr val="595959"/>
                </a:solidFill>
              </a:rPr>
              <a:t>add footnote</a:t>
            </a:r>
            <a:endParaRPr lang="en-US" sz="1000" dirty="0">
              <a:solidFill>
                <a:srgbClr val="595959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chemeClr val="tx2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79296491"/>
      </p:ext>
    </p:extLst>
  </p:cSld>
  <p:clrMapOvr>
    <a:masterClrMapping/>
  </p:clrMapOvr>
  <p:transition>
    <p:fade/>
  </p:transition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titl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</p:spTree>
    <p:extLst>
      <p:ext uri="{BB962C8B-B14F-4D97-AF65-F5344CB8AC3E}">
        <p14:creationId xmlns:p14="http://schemas.microsoft.com/office/powerpoint/2010/main" val="1746722687"/>
      </p:ext>
    </p:extLst>
  </p:cSld>
  <p:clrMapOvr>
    <a:masterClrMapping/>
  </p:clrMapOvr>
  <p:transition>
    <p:fade/>
  </p:transition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2161951122"/>
      </p:ext>
    </p:extLst>
  </p:cSld>
  <p:clrMapOvr>
    <a:masterClrMapping/>
  </p:clrMapOvr>
  <p:transition>
    <p:fade/>
  </p:transition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header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67" y="1713178"/>
            <a:ext cx="10981267" cy="493725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  <a:defRPr lang="en-US" sz="2917" b="1" dirty="0" smtClean="0">
                <a:solidFill>
                  <a:srgbClr val="000000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2000" dirty="0" smtClean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1800" dirty="0" smtClean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1800" dirty="0" smtClean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1800" dirty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5367" y="2427290"/>
            <a:ext cx="10981267" cy="3665536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</a:t>
            </a:r>
            <a:r>
              <a:rPr lang="en-US" sz="1000">
                <a:solidFill>
                  <a:srgbClr val="595959"/>
                </a:solidFill>
              </a:rPr>
              <a:t>add footnote</a:t>
            </a:r>
            <a:endParaRPr lang="en-US" sz="1000" dirty="0">
              <a:solidFill>
                <a:srgbClr val="595959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88315789"/>
      </p:ext>
    </p:extLst>
  </p:cSld>
  <p:clrMapOvr>
    <a:masterClrMapping/>
  </p:clrMapOvr>
  <p:transition>
    <p:fade/>
  </p:transition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har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67" y="1713178"/>
            <a:ext cx="10981267" cy="307777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  <a:defRPr lang="en-US" sz="2000" dirty="0" smtClean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2000" dirty="0" smtClean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1800" dirty="0" smtClean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1800" dirty="0" smtClean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defRPr lang="en-US" sz="1800" dirty="0">
                <a:solidFill>
                  <a:schemeClr val="tx1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</a:t>
            </a:r>
            <a:r>
              <a:rPr lang="en-US" sz="1000">
                <a:solidFill>
                  <a:srgbClr val="595959"/>
                </a:solidFill>
              </a:rPr>
              <a:t>add footnote</a:t>
            </a:r>
            <a:endParaRPr lang="en-US" sz="1000" dirty="0">
              <a:solidFill>
                <a:srgbClr val="595959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29350410"/>
      </p:ext>
    </p:extLst>
  </p:cSld>
  <p:clrMapOvr>
    <a:masterClrMapping/>
  </p:clrMapOvr>
  <p:transition>
    <p:fade/>
  </p:transition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LEFT HALF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5367" y="1712915"/>
            <a:ext cx="5401733" cy="4379911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6185647" y="1712913"/>
            <a:ext cx="5401733" cy="437991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180598811"/>
      </p:ext>
    </p:extLst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D2E1-8227-4358-963A-A30F5A9E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19AA2-1F2C-413F-8A82-7464C775E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AD39C-7048-47F2-BFF6-B22170E7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2DBC-B474-4410-9E0F-BFDD485E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26330-1B65-4C2C-8A32-88775B5C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7801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RIGH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26"/>
          </p:nvPr>
        </p:nvSpPr>
        <p:spPr>
          <a:xfrm>
            <a:off x="4338918" y="1712913"/>
            <a:ext cx="7247715" cy="4379912"/>
          </a:xfr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7"/>
          </p:nvPr>
        </p:nvSpPr>
        <p:spPr>
          <a:xfrm>
            <a:off x="614893" y="1712915"/>
            <a:ext cx="3499908" cy="4379911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51419108"/>
      </p:ext>
    </p:extLst>
  </p:cSld>
  <p:clrMapOvr>
    <a:masterClrMapping/>
  </p:clrMapOvr>
  <p:transition>
    <p:fade/>
  </p:transition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RIGHT HALF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184900" y="1712915"/>
            <a:ext cx="5401733" cy="4379911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5"/>
          </p:nvPr>
        </p:nvSpPr>
        <p:spPr>
          <a:xfrm>
            <a:off x="605367" y="1712913"/>
            <a:ext cx="5401733" cy="437991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65488376"/>
      </p:ext>
    </p:extLst>
  </p:cSld>
  <p:clrMapOvr>
    <a:masterClrMapping/>
  </p:clrMapOvr>
  <p:transition>
    <p:fade/>
  </p:transition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lumns 1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4341285" y="1712913"/>
            <a:ext cx="3509433" cy="4379912"/>
          </a:xfrm>
          <a:noFill/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8077201" y="1712913"/>
            <a:ext cx="3509433" cy="4379912"/>
          </a:xfrm>
          <a:noFill/>
        </p:spPr>
        <p:txBody>
          <a:bodyPr anchor="t"/>
          <a:lstStyle>
            <a:lvl1pPr marL="0" indent="0">
              <a:buNone/>
              <a:defRPr sz="2000"/>
            </a:lvl1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8" name="Content Placeholder 11"/>
          <p:cNvSpPr>
            <a:spLocks noGrp="1"/>
          </p:cNvSpPr>
          <p:nvPr>
            <p:ph sz="quarter" idx="17"/>
          </p:nvPr>
        </p:nvSpPr>
        <p:spPr>
          <a:xfrm>
            <a:off x="605368" y="1712913"/>
            <a:ext cx="3509433" cy="4379912"/>
          </a:xfrm>
          <a:noFill/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60788063"/>
      </p:ext>
    </p:extLst>
  </p:cSld>
  <p:clrMapOvr>
    <a:masterClrMapping/>
  </p:clrMapOvr>
  <p:transition>
    <p:fade/>
  </p:transition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lumns 1x3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4341285" y="1743795"/>
            <a:ext cx="3509433" cy="4349029"/>
          </a:xfrm>
          <a:solidFill>
            <a:schemeClr val="bg1"/>
          </a:solidFill>
          <a:ln>
            <a:noFill/>
          </a:ln>
        </p:spPr>
        <p:txBody>
          <a:bodyPr/>
          <a:lstStyle>
            <a:lvl1pPr marL="91278" indent="0">
              <a:buNone/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8077201" y="1743795"/>
            <a:ext cx="3509433" cy="4349029"/>
          </a:xfrm>
          <a:solidFill>
            <a:schemeClr val="bg1"/>
          </a:solidFill>
          <a:ln>
            <a:noFill/>
          </a:ln>
        </p:spPr>
        <p:txBody>
          <a:bodyPr anchor="t"/>
          <a:lstStyle>
            <a:lvl1pPr marL="91278" indent="0">
              <a:buNone/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8" name="Content Placeholder 11"/>
          <p:cNvSpPr>
            <a:spLocks noGrp="1"/>
          </p:cNvSpPr>
          <p:nvPr>
            <p:ph sz="quarter" idx="17"/>
          </p:nvPr>
        </p:nvSpPr>
        <p:spPr>
          <a:xfrm>
            <a:off x="605368" y="1743795"/>
            <a:ext cx="3509433" cy="4349029"/>
          </a:xfrm>
          <a:solidFill>
            <a:schemeClr val="bg1"/>
          </a:solidFill>
          <a:ln>
            <a:noFill/>
          </a:ln>
        </p:spPr>
        <p:txBody>
          <a:bodyPr/>
          <a:lstStyle>
            <a:lvl1pPr marL="91278" indent="0">
              <a:buNone/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304878400"/>
      </p:ext>
    </p:extLst>
  </p:cSld>
  <p:clrMapOvr>
    <a:masterClrMapping/>
  </p:clrMapOvr>
  <p:transition>
    <p:fade/>
  </p:transition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lumns 1x3 wht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4341285" y="2217541"/>
            <a:ext cx="3509433" cy="3875283"/>
          </a:xfrm>
          <a:solidFill>
            <a:schemeClr val="bg1"/>
          </a:solidFill>
          <a:ln>
            <a:noFill/>
          </a:ln>
        </p:spPr>
        <p:txBody>
          <a:bodyPr/>
          <a:lstStyle>
            <a:lvl1pPr marL="91278" indent="0">
              <a:buNone/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8077201" y="2217541"/>
            <a:ext cx="3509433" cy="3875283"/>
          </a:xfrm>
          <a:solidFill>
            <a:schemeClr val="bg1"/>
          </a:solidFill>
          <a:ln>
            <a:noFill/>
          </a:ln>
        </p:spPr>
        <p:txBody>
          <a:bodyPr anchor="t"/>
          <a:lstStyle>
            <a:lvl1pPr marL="91278" indent="0">
              <a:buNone/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18" name="Content Placeholder 11"/>
          <p:cNvSpPr>
            <a:spLocks noGrp="1"/>
          </p:cNvSpPr>
          <p:nvPr>
            <p:ph sz="quarter" idx="17"/>
          </p:nvPr>
        </p:nvSpPr>
        <p:spPr>
          <a:xfrm>
            <a:off x="605368" y="2217541"/>
            <a:ext cx="3509433" cy="3875283"/>
          </a:xfrm>
          <a:solidFill>
            <a:schemeClr val="bg1"/>
          </a:solidFill>
          <a:ln>
            <a:noFill/>
          </a:ln>
        </p:spPr>
        <p:txBody>
          <a:bodyPr/>
          <a:lstStyle>
            <a:lvl1pPr marL="91278" indent="0">
              <a:buNone/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</a:lstStyle>
          <a:p>
            <a:pPr lvl="0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Formatvorlagen des Textmasters bearbeiten</a:t>
            </a:r>
          </a:p>
          <a:p>
            <a:pPr lvl="1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Zweite Ebene</a:t>
            </a:r>
          </a:p>
          <a:p>
            <a:pPr lvl="2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Dritte Ebene</a:t>
            </a:r>
          </a:p>
          <a:p>
            <a:pPr lvl="3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Vierte Ebene</a:t>
            </a:r>
          </a:p>
          <a:p>
            <a:pPr lvl="4" algn="ctr" defTabSz="914363">
              <a:spcBef>
                <a:spcPct val="0"/>
              </a:spcBef>
            </a:pPr>
            <a:r>
              <a:rPr lang="de-DE" sz="200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-110" charset="0"/>
                <a:ea typeface="ヒラギノ角ゴ ProN W3" pitchFamily="-110" charset="-128"/>
                <a:sym typeface="Arial" pitchFamily="-110" charset="0"/>
              </a:rPr>
              <a:t>Fünfte Ebene</a:t>
            </a:r>
            <a:endParaRPr lang="en-US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601134" y="6093619"/>
            <a:ext cx="10985500" cy="159263"/>
          </a:xfrm>
        </p:spPr>
        <p:txBody>
          <a:bodyPr anchor="ctr"/>
          <a:lstStyle>
            <a:lvl1pPr marL="0" indent="0">
              <a:buNone/>
              <a:defRPr sz="1000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Click to add footnote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7471833" y="6331368"/>
            <a:ext cx="4114803" cy="334960"/>
          </a:xfrm>
        </p:spPr>
        <p:txBody>
          <a:bodyPr anchor="ctr"/>
          <a:lstStyle>
            <a:lvl1pPr marL="0" indent="0" algn="r">
              <a:buNone/>
              <a:defRPr sz="1000" b="1" baseline="0"/>
            </a:lvl1pPr>
            <a:lvl2pPr marL="217161" indent="0">
              <a:buNone/>
              <a:defRPr sz="1000"/>
            </a:lvl2pPr>
            <a:lvl3pPr marL="530330" indent="0">
              <a:buNone/>
              <a:defRPr sz="1000"/>
            </a:lvl3pPr>
            <a:lvl4pPr marL="896076" indent="0">
              <a:buNone/>
              <a:defRPr sz="1000"/>
            </a:lvl4pPr>
            <a:lvl5pPr marL="1296777" indent="0">
              <a:buNone/>
              <a:defRPr sz="1000"/>
            </a:lvl5pPr>
          </a:lstStyle>
          <a:p>
            <a:r>
              <a:rPr lang="en-US" sz="1000" dirty="0">
                <a:solidFill>
                  <a:srgbClr val="595959"/>
                </a:solidFill>
              </a:rPr>
              <a:t>OPTIONAL FUNCTION NAME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7" y="378458"/>
            <a:ext cx="10981267" cy="5770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5367" y="1019039"/>
            <a:ext cx="10981267" cy="384721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2500" dirty="0">
                <a:solidFill>
                  <a:srgbClr val="595959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marL="0" lvl="0" indent="0" algn="l" rtl="0" eaLnBrk="0" fontAlgn="base" hangingPunct="0">
              <a:spcBef>
                <a:spcPts val="21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-65" charset="0"/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4750" y="1753872"/>
            <a:ext cx="3508199" cy="433917"/>
          </a:xfrm>
          <a:solidFill>
            <a:srgbClr val="FFFFFF"/>
          </a:solidFill>
        </p:spPr>
        <p:txBody>
          <a:bodyPr anchor="ctr"/>
          <a:lstStyle>
            <a:lvl1pPr marL="91278" indent="0">
              <a:buNone/>
              <a:defRPr sz="1667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344117" y="1753872"/>
            <a:ext cx="3508199" cy="433917"/>
          </a:xfrm>
          <a:solidFill>
            <a:srgbClr val="FFFFFF"/>
          </a:solidFill>
        </p:spPr>
        <p:txBody>
          <a:bodyPr anchor="ctr"/>
          <a:lstStyle>
            <a:lvl1pPr marL="91278" indent="0">
              <a:buNone/>
              <a:defRPr sz="1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8073405" y="1753872"/>
            <a:ext cx="3517625" cy="433917"/>
          </a:xfrm>
          <a:solidFill>
            <a:srgbClr val="FFFFFF"/>
          </a:solidFill>
        </p:spPr>
        <p:txBody>
          <a:bodyPr anchor="ctr"/>
          <a:lstStyle>
            <a:lvl1pPr marL="91278" indent="0">
              <a:buNone/>
              <a:defRPr sz="1667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04055781"/>
      </p:ext>
    </p:extLst>
  </p:cSld>
  <p:clrMapOvr>
    <a:masterClrMapping/>
  </p:clrMapOvr>
  <p:transition>
    <p:fade/>
  </p:transition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icture, capti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Full Bleed Image</a:t>
            </a:r>
          </a:p>
          <a:p>
            <a:endParaRPr lang="en-US"/>
          </a:p>
          <a:p>
            <a:r>
              <a:rPr lang="en-US"/>
              <a:t>No Copy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70" y="5694564"/>
            <a:ext cx="10981265" cy="398263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89611" numCol="1" anchor="b" anchorCtr="0" compatLnSpc="1">
            <a:prstTxWarp prst="textNoShape">
              <a:avLst/>
            </a:prstTxWarp>
            <a:spAutoFit/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 lang="en-US" sz="2000" dirty="0" smtClean="0">
                <a:solidFill>
                  <a:schemeClr val="bg1"/>
                </a:solidFill>
                <a:latin typeface="Arial" charset="0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 marL="0" indent="0" algn="r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lang="en-US" sz="1400" dirty="0" smtClean="0">
                <a:solidFill>
                  <a:schemeClr val="tx1"/>
                </a:solidFill>
                <a:latin typeface="Arial" charset="0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2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5370" y="6055668"/>
            <a:ext cx="10981265" cy="230832"/>
          </a:xfrm>
        </p:spPr>
        <p:txBody>
          <a:bodyPr wrap="square" anchor="b" anchorCtr="0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29170"/>
      </p:ext>
    </p:extLst>
  </p:cSld>
  <p:clrMapOvr>
    <a:masterClrMapping/>
  </p:clrMapOvr>
  <p:transition>
    <p:fade/>
  </p:transition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icture, capti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Full Bleed Image</a:t>
            </a:r>
          </a:p>
          <a:p>
            <a:endParaRPr lang="en-US"/>
          </a:p>
          <a:p>
            <a:r>
              <a:rPr lang="en-US"/>
              <a:t>No Copy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5367" y="5694564"/>
            <a:ext cx="10981267" cy="398263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89611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 lang="en-US" sz="2000" dirty="0" smtClean="0">
                <a:solidFill>
                  <a:schemeClr val="bg1"/>
                </a:solidFill>
                <a:latin typeface="Arial" charset="0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1pPr>
            <a:lvl2pPr marL="0" indent="0" algn="r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lang="en-US" sz="1400" dirty="0" smtClean="0">
                <a:solidFill>
                  <a:schemeClr val="tx1"/>
                </a:solidFill>
                <a:latin typeface="Arial" charset="0"/>
                <a:ea typeface="Arial Unicode MS" pitchFamily="-65" charset="0"/>
                <a:cs typeface="Arial Unicode MS" pitchFamily="-65" charset="0"/>
                <a:sym typeface="Arial" pitchFamily="-65" charset="0"/>
              </a:defRPr>
            </a:lvl2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5340" y="6055668"/>
            <a:ext cx="10981293" cy="230832"/>
          </a:xfrm>
        </p:spPr>
        <p:txBody>
          <a:bodyPr wrap="square" anchor="b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63933"/>
      </p:ext>
    </p:extLst>
  </p:cSld>
  <p:clrMapOvr>
    <a:masterClrMapping/>
  </p:clrMapOvr>
  <p:transition>
    <p:fade/>
  </p:transition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32953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09973"/>
      </p:ext>
    </p:extLst>
  </p:cSld>
  <p:clrMapOvr>
    <a:masterClrMapping/>
  </p:clrMapOvr>
  <p:transition>
    <p:fade/>
  </p:transition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 hasCustomPrompt="1"/>
          </p:nvPr>
        </p:nvSpPr>
        <p:spPr>
          <a:xfrm>
            <a:off x="605367" y="1897945"/>
            <a:ext cx="10981267" cy="1709870"/>
          </a:xfrm>
        </p:spPr>
        <p:txBody>
          <a:bodyPr anchor="ctr"/>
          <a:lstStyle>
            <a:lvl1pPr algn="l">
              <a:lnSpc>
                <a:spcPts val="6666"/>
              </a:lnSpc>
              <a:defRPr sz="5833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“Click to edit quote </a:t>
            </a:r>
            <a:br>
              <a:rPr lang="en-US" dirty="0"/>
            </a:br>
            <a:r>
              <a:rPr lang="en-US" dirty="0"/>
              <a:t>or statement.”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5367" y="5083557"/>
            <a:ext cx="10981267" cy="1481138"/>
          </a:xfrm>
        </p:spPr>
        <p:txBody>
          <a:bodyPr/>
          <a:lstStyle>
            <a:lvl1pPr marL="0" indent="0" algn="l">
              <a:lnSpc>
                <a:spcPts val="6666"/>
              </a:lnSpc>
              <a:spcBef>
                <a:spcPts val="0"/>
              </a:spcBef>
              <a:buNone/>
              <a:defRPr sz="5833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– Attribution</a:t>
            </a:r>
          </a:p>
        </p:txBody>
      </p:sp>
    </p:spTree>
    <p:extLst>
      <p:ext uri="{BB962C8B-B14F-4D97-AF65-F5344CB8AC3E}">
        <p14:creationId xmlns:p14="http://schemas.microsoft.com/office/powerpoint/2010/main" val="897888458"/>
      </p:ext>
    </p:extLst>
  </p:cSld>
  <p:clrMapOvr>
    <a:masterClrMapping/>
  </p:clrMapOvr>
  <p:transition>
    <p:fade/>
  </p:transition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r statemen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605367" y="1897945"/>
            <a:ext cx="10981267" cy="1709870"/>
          </a:xfrm>
        </p:spPr>
        <p:txBody>
          <a:bodyPr anchor="ctr"/>
          <a:lstStyle>
            <a:lvl1pPr algn="l">
              <a:lnSpc>
                <a:spcPts val="6666"/>
              </a:lnSpc>
              <a:defRPr sz="5833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“Click to edit quote </a:t>
            </a:r>
            <a:br>
              <a:rPr lang="en-US" dirty="0"/>
            </a:br>
            <a:r>
              <a:rPr lang="en-US" dirty="0"/>
              <a:t>or statement.”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5367" y="5083557"/>
            <a:ext cx="10981267" cy="1481138"/>
          </a:xfrm>
        </p:spPr>
        <p:txBody>
          <a:bodyPr/>
          <a:lstStyle>
            <a:lvl1pPr marL="0" indent="0" algn="l">
              <a:lnSpc>
                <a:spcPts val="6666"/>
              </a:lnSpc>
              <a:spcBef>
                <a:spcPts val="0"/>
              </a:spcBef>
              <a:buNone/>
              <a:defRPr sz="5833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– Attribution</a:t>
            </a:r>
          </a:p>
        </p:txBody>
      </p:sp>
    </p:spTree>
    <p:extLst>
      <p:ext uri="{BB962C8B-B14F-4D97-AF65-F5344CB8AC3E}">
        <p14:creationId xmlns:p14="http://schemas.microsoft.com/office/powerpoint/2010/main" val="444104078"/>
      </p:ext>
    </p:extLst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F53A9-E7C9-4F7D-AFD7-135F46EC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E81F5-3147-4279-AA65-D2247C2C9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CCC97-B3DF-4A61-81C6-A44C4FE30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A29C2-0ADA-4038-856E-A6647E1A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D5F90-1E66-47C0-96E5-017A54ED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B60D8-0353-4352-BA6F-AC1475BA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052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magent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 hasCustomPrompt="1"/>
          </p:nvPr>
        </p:nvSpPr>
        <p:spPr>
          <a:xfrm>
            <a:off x="605367" y="1897945"/>
            <a:ext cx="10981267" cy="1709870"/>
          </a:xfrm>
        </p:spPr>
        <p:txBody>
          <a:bodyPr anchor="ctr"/>
          <a:lstStyle>
            <a:lvl1pPr algn="l">
              <a:lnSpc>
                <a:spcPts val="6666"/>
              </a:lnSpc>
              <a:defRPr sz="5833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“Click to edit quote </a:t>
            </a:r>
            <a:br>
              <a:rPr lang="en-US" dirty="0"/>
            </a:br>
            <a:r>
              <a:rPr lang="en-US" dirty="0"/>
              <a:t>or statement.”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5367" y="5083557"/>
            <a:ext cx="10981267" cy="1481138"/>
          </a:xfrm>
        </p:spPr>
        <p:txBody>
          <a:bodyPr/>
          <a:lstStyle>
            <a:lvl1pPr marL="0" indent="0" algn="l">
              <a:lnSpc>
                <a:spcPts val="6666"/>
              </a:lnSpc>
              <a:spcBef>
                <a:spcPts val="0"/>
              </a:spcBef>
              <a:buNone/>
              <a:defRPr sz="5833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/>
              <a:t>– Attribution</a:t>
            </a:r>
          </a:p>
        </p:txBody>
      </p:sp>
    </p:spTree>
    <p:extLst>
      <p:ext uri="{BB962C8B-B14F-4D97-AF65-F5344CB8AC3E}">
        <p14:creationId xmlns:p14="http://schemas.microsoft.com/office/powerpoint/2010/main" val="1913381208"/>
      </p:ext>
    </p:extLst>
  </p:cSld>
  <p:clrMapOvr>
    <a:masterClrMapping/>
  </p:clrMapOvr>
  <p:transition>
    <p:fade/>
  </p:transition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&amp;J 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29" y="-167345"/>
            <a:ext cx="9274352" cy="716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00385"/>
      </p:ext>
    </p:extLst>
  </p:cSld>
  <p:clrMapOvr>
    <a:masterClrMapping/>
  </p:clrMapOvr>
  <p:transition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8B11-D55A-4243-B552-060C0D45D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1E9FD-549B-4D59-9138-9B385DF4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2E490-408F-4462-B556-469A8E947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E63FA-98E5-433E-B7D6-E15DF6F7E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36C70-4E75-4491-ABF6-3CAACC182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BA069-AC22-4AD5-8A6B-1D81BAF6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11AD0-A78A-41B2-943F-6D296477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2B12BC-4921-4A77-9AB3-93384931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592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A6984-472D-4F0D-9927-EA00E3B6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4D10A-B16F-481A-9B93-C526269F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D1512-AA6B-4AAF-93EA-CBB17B0E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2B330-CD0A-4DF0-ABE8-B4AD7A43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270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777E8-DC4B-433E-83A0-FAE661F0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A0C55-74BB-45A7-AB85-1B4C64B0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D0D55-4330-477D-9F96-62E50557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947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C57A1-147B-4590-9B5E-48CF31AC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2B550-E9ED-49E5-89C0-594CD91B4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A1E6E-19D0-4D27-A11F-54C3F0946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83DD7-1A73-4EDD-890C-0C632FCB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D1C1D-0A3E-4878-BA3F-C4047596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9052D-5013-47DD-84A6-30FB4793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635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FA161-9536-4658-AA7C-AFD59978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91E4E-7CA3-46B9-AD35-5417DDBB3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DF6AD-8F70-4582-A38B-9A644E465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C0A36-9F9D-42D4-B88A-EFB61DDD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1535B-6F79-4248-8C14-C9C472763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D57E3-87D6-4633-A706-9980149F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859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1665E-1132-48CB-B3A6-32B6A638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E71E9-72B8-4E1F-9C59-9D47E6DA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94926-429C-426A-AEDE-70ECAE081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D350-9C1F-468F-927D-79D38E6E6A24}" type="datetimeFigureOut">
              <a:rPr lang="pt-PT" smtClean="0"/>
              <a:t>30/03/20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95F11-E3C3-47BA-9EF2-7CAE8B35D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2B42-CFF4-4B4A-87B8-423799A30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B321C-FDE3-4662-A6D1-E2F8C04A81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646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5367" y="1713178"/>
            <a:ext cx="10981267" cy="43796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>
                <a:sym typeface="Arial" pitchFamily="-65" charset="0"/>
              </a:rPr>
              <a:t>Formatvorlagen des Textmasters bearbeiten</a:t>
            </a:r>
          </a:p>
          <a:p>
            <a:pPr lvl="1"/>
            <a:r>
              <a:rPr lang="de-DE">
                <a:sym typeface="Arial" pitchFamily="-65" charset="0"/>
              </a:rPr>
              <a:t>Zweite Ebene</a:t>
            </a:r>
          </a:p>
          <a:p>
            <a:pPr lvl="2"/>
            <a:r>
              <a:rPr lang="de-DE">
                <a:sym typeface="Arial" pitchFamily="-65" charset="0"/>
              </a:rPr>
              <a:t>Dritte Ebene</a:t>
            </a:r>
          </a:p>
          <a:p>
            <a:pPr lvl="3"/>
            <a:r>
              <a:rPr lang="de-DE">
                <a:sym typeface="Arial" pitchFamily="-65" charset="0"/>
              </a:rPr>
              <a:t>Vierte Ebene</a:t>
            </a:r>
          </a:p>
          <a:p>
            <a:pPr lvl="4"/>
            <a:r>
              <a:rPr lang="de-DE">
                <a:sym typeface="Arial" pitchFamily="-65" charset="0"/>
              </a:rPr>
              <a:t>Fünfte Ebene</a:t>
            </a:r>
            <a:endParaRPr lang="en-US" dirty="0">
              <a:sym typeface="Arial" pitchFamily="-65" charset="0"/>
            </a:endParaRP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5367" y="378458"/>
            <a:ext cx="10145760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>
                <a:sym typeface="Arial" pitchFamily="-65" charset="0"/>
              </a:rPr>
              <a:t>Titelmasterformat durch Klicken bearbeiten</a:t>
            </a:r>
            <a:endParaRPr lang="en-US" dirty="0">
              <a:sym typeface="Arial" pitchFamily="-65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6635" y="6357937"/>
            <a:ext cx="4544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fld id="{AD816501-AAE5-214E-B100-00C3DC5F5E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3" y="6092825"/>
            <a:ext cx="891369" cy="8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7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ransition>
    <p:fade/>
  </p:transition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750" b="1">
          <a:solidFill>
            <a:schemeClr val="tx1"/>
          </a:solidFill>
          <a:latin typeface="+mj-lt"/>
          <a:ea typeface="Arial Unicode MS" pitchFamily="-65" charset="0"/>
          <a:cs typeface="Arial Unicode MS" pitchFamily="-65" charset="0"/>
          <a:sym typeface="Arial" pitchFamily="-65" charset="0"/>
        </a:defRPr>
      </a:lvl1pPr>
      <a:lvl2pPr algn="l" rtl="0" eaLnBrk="1" fontAlgn="base" hangingPunct="1">
        <a:lnSpc>
          <a:spcPts val="336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11" charset="0"/>
          <a:ea typeface="Arial Unicode MS" pitchFamily="-65" charset="0"/>
          <a:cs typeface="Arial Unicode MS" pitchFamily="-65" charset="0"/>
          <a:sym typeface="Arial" pitchFamily="-65" charset="0"/>
        </a:defRPr>
      </a:lvl2pPr>
      <a:lvl3pPr algn="l" rtl="0" eaLnBrk="1" fontAlgn="base" hangingPunct="1">
        <a:lnSpc>
          <a:spcPts val="336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11" charset="0"/>
          <a:ea typeface="Arial Unicode MS" pitchFamily="-65" charset="0"/>
          <a:cs typeface="Arial Unicode MS" pitchFamily="-65" charset="0"/>
          <a:sym typeface="Arial" pitchFamily="-65" charset="0"/>
        </a:defRPr>
      </a:lvl3pPr>
      <a:lvl4pPr algn="l" rtl="0" eaLnBrk="1" fontAlgn="base" hangingPunct="1">
        <a:lnSpc>
          <a:spcPts val="336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11" charset="0"/>
          <a:ea typeface="Arial Unicode MS" pitchFamily="-65" charset="0"/>
          <a:cs typeface="Arial Unicode MS" pitchFamily="-65" charset="0"/>
          <a:sym typeface="Arial" pitchFamily="-65" charset="0"/>
        </a:defRPr>
      </a:lvl4pPr>
      <a:lvl5pPr algn="l" rtl="0" eaLnBrk="1" fontAlgn="base" hangingPunct="1">
        <a:lnSpc>
          <a:spcPts val="336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11" charset="0"/>
          <a:ea typeface="Arial Unicode MS" pitchFamily="-65" charset="0"/>
          <a:cs typeface="Arial Unicode MS" pitchFamily="-65" charset="0"/>
          <a:sym typeface="Arial" pitchFamily="-65" charset="0"/>
        </a:defRPr>
      </a:lvl5pPr>
      <a:lvl6pPr marL="288024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6pPr>
      <a:lvl7pPr marL="576049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7pPr>
      <a:lvl8pPr marL="864074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8pPr>
      <a:lvl9pPr marL="1152098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9pPr>
    </p:titleStyle>
    <p:bodyStyle>
      <a:lvl1pPr marL="201160" indent="-237735" algn="l" rtl="0" eaLnBrk="1" fontAlgn="base" hangingPunct="1">
        <a:lnSpc>
          <a:spcPct val="100000"/>
        </a:lnSpc>
        <a:spcBef>
          <a:spcPts val="1800"/>
        </a:spcBef>
        <a:spcAft>
          <a:spcPct val="0"/>
        </a:spcAft>
        <a:buClr>
          <a:srgbClr val="63666A"/>
        </a:buClr>
        <a:buSzPct val="100000"/>
        <a:buFont typeface="Arial" pitchFamily="-65" charset="0"/>
        <a:buChar char="•"/>
        <a:defRPr sz="2500">
          <a:solidFill>
            <a:srgbClr val="595959"/>
          </a:solidFill>
          <a:latin typeface="+mn-lt"/>
          <a:ea typeface="Arial Unicode MS" pitchFamily="-65" charset="0"/>
          <a:cs typeface="Arial Unicode MS" pitchFamily="-65" charset="0"/>
          <a:sym typeface="Arial" pitchFamily="-65" charset="0"/>
        </a:defRPr>
      </a:lvl1pPr>
      <a:lvl2pPr marL="457182" indent="-24002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rgbClr val="63666A"/>
        </a:buClr>
        <a:buSzPct val="100000"/>
        <a:buFont typeface="Arial" pitchFamily="-65" charset="0"/>
        <a:buChar char="–"/>
        <a:defRPr sz="2000">
          <a:solidFill>
            <a:srgbClr val="595959"/>
          </a:solidFill>
          <a:latin typeface="+mn-lt"/>
          <a:ea typeface="Arial Unicode MS" pitchFamily="-65" charset="0"/>
          <a:cs typeface="Arial Unicode MS" pitchFamily="-65" charset="0"/>
          <a:sym typeface="Arial" pitchFamily="-65" charset="0"/>
        </a:defRPr>
      </a:lvl2pPr>
      <a:lvl3pPr marL="731491" indent="-20116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rgbClr val="63666A"/>
        </a:buClr>
        <a:buSzPct val="100000"/>
        <a:buFont typeface="Arial" pitchFamily="-65" charset="0"/>
        <a:buChar char="•"/>
        <a:defRPr sz="1800">
          <a:solidFill>
            <a:srgbClr val="595959"/>
          </a:solidFill>
          <a:latin typeface="+mn-lt"/>
          <a:ea typeface="Arial Unicode MS" pitchFamily="-65" charset="0"/>
          <a:cs typeface="Arial Unicode MS" pitchFamily="-65" charset="0"/>
          <a:sym typeface="Arial" pitchFamily="-65" charset="0"/>
        </a:defRPr>
      </a:lvl3pPr>
      <a:lvl4pPr marL="1097236" indent="-20116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rgbClr val="63666A"/>
        </a:buClr>
        <a:buSzPct val="100000"/>
        <a:buFont typeface="Arial" pitchFamily="-65" charset="0"/>
        <a:buChar char="–"/>
        <a:defRPr sz="1500">
          <a:solidFill>
            <a:srgbClr val="595959"/>
          </a:solidFill>
          <a:latin typeface="+mn-lt"/>
          <a:ea typeface="Arial Unicode MS" pitchFamily="-65" charset="0"/>
          <a:cs typeface="Arial Unicode MS" pitchFamily="-65" charset="0"/>
          <a:sym typeface="Arial" pitchFamily="-65" charset="0"/>
        </a:defRPr>
      </a:lvl4pPr>
      <a:lvl5pPr marL="1487905" indent="-191127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rgbClr val="63666A"/>
        </a:buClr>
        <a:buSzPct val="100000"/>
        <a:buFont typeface="Arial" pitchFamily="-65" charset="0"/>
        <a:buChar char="»"/>
        <a:defRPr sz="1300">
          <a:solidFill>
            <a:srgbClr val="595959"/>
          </a:solidFill>
          <a:latin typeface="+mn-lt"/>
          <a:ea typeface="Arial Unicode MS" pitchFamily="-65" charset="0"/>
          <a:cs typeface="Arial Unicode MS" pitchFamily="-65" charset="0"/>
          <a:sym typeface="Arial" pitchFamily="-65" charset="0"/>
        </a:defRPr>
      </a:lvl5pPr>
      <a:lvl6pPr marL="1776152" indent="-19201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6pPr>
      <a:lvl7pPr marL="2064177" indent="-19201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7pPr>
      <a:lvl8pPr marL="2352201" indent="-19201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8pPr>
      <a:lvl9pPr marL="2640225" indent="-19201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9pPr>
    </p:bodyStyle>
    <p:otherStyle>
      <a:defPPr>
        <a:defRPr lang="en-US"/>
      </a:defPPr>
      <a:lvl1pPr marL="0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24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49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74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98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122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8147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171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4196" algn="l" defTabSz="288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5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49D4ECFA-876A-4C89-8061-CB418FCE6845}"/>
              </a:ext>
            </a:extLst>
          </p:cNvPr>
          <p:cNvSpPr/>
          <p:nvPr/>
        </p:nvSpPr>
        <p:spPr>
          <a:xfrm rot="5400000">
            <a:off x="1773383" y="-1634837"/>
            <a:ext cx="1163781" cy="4433455"/>
          </a:xfrm>
          <a:prstGeom prst="homePlate">
            <a:avLst>
              <a:gd name="adj" fmla="val 41359"/>
            </a:avLst>
          </a:prstGeom>
          <a:solidFill>
            <a:schemeClr val="bg1">
              <a:lumMod val="65000"/>
            </a:schemeClr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736E55-04BF-4E1C-BA3F-46CA02D0FA34}"/>
              </a:ext>
            </a:extLst>
          </p:cNvPr>
          <p:cNvCxnSpPr>
            <a:cxnSpLocks/>
          </p:cNvCxnSpPr>
          <p:nvPr/>
        </p:nvCxnSpPr>
        <p:spPr>
          <a:xfrm>
            <a:off x="7273636" y="-1"/>
            <a:ext cx="0" cy="116378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457C22-56C8-452E-B5DE-560F65DA4BC5}"/>
              </a:ext>
            </a:extLst>
          </p:cNvPr>
          <p:cNvCxnSpPr>
            <a:cxnSpLocks/>
          </p:cNvCxnSpPr>
          <p:nvPr/>
        </p:nvCxnSpPr>
        <p:spPr>
          <a:xfrm>
            <a:off x="9005455" y="-1"/>
            <a:ext cx="0" cy="116378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1AE594-D10A-4BE6-AB4F-8A1CFFF0E1C6}"/>
              </a:ext>
            </a:extLst>
          </p:cNvPr>
          <p:cNvCxnSpPr>
            <a:cxnSpLocks/>
          </p:cNvCxnSpPr>
          <p:nvPr/>
        </p:nvCxnSpPr>
        <p:spPr>
          <a:xfrm>
            <a:off x="10709564" y="0"/>
            <a:ext cx="0" cy="116378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727FBA6-D768-47CB-8676-53A9D487BB10}"/>
              </a:ext>
            </a:extLst>
          </p:cNvPr>
          <p:cNvSpPr txBox="1"/>
          <p:nvPr/>
        </p:nvSpPr>
        <p:spPr>
          <a:xfrm>
            <a:off x="147066" y="1869653"/>
            <a:ext cx="54800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dirty="0"/>
              <a:t>Johnson &amp; Johnson </a:t>
            </a:r>
            <a:r>
              <a:rPr lang="pt-PT" sz="1600" dirty="0">
                <a:solidFill>
                  <a:srgbClr val="FF0000"/>
                </a:solidFill>
              </a:rPr>
              <a:t>(</a:t>
            </a:r>
            <a:r>
              <a:rPr lang="pt-PT" sz="1600" dirty="0" err="1">
                <a:solidFill>
                  <a:srgbClr val="FF0000"/>
                </a:solidFill>
              </a:rPr>
              <a:t>or</a:t>
            </a:r>
            <a:r>
              <a:rPr lang="pt-PT" sz="1600" dirty="0">
                <a:solidFill>
                  <a:srgbClr val="FF0000"/>
                </a:solidFill>
              </a:rPr>
              <a:t> </a:t>
            </a:r>
            <a:r>
              <a:rPr lang="pt-PT" sz="1600" dirty="0" err="1">
                <a:solidFill>
                  <a:srgbClr val="FF0000"/>
                </a:solidFill>
              </a:rPr>
              <a:t>Insert</a:t>
            </a:r>
            <a:r>
              <a:rPr lang="pt-PT" sz="1600" dirty="0">
                <a:solidFill>
                  <a:srgbClr val="FF0000"/>
                </a:solidFill>
              </a:rPr>
              <a:t> local </a:t>
            </a:r>
            <a:r>
              <a:rPr lang="pt-PT" sz="1600" dirty="0" err="1">
                <a:solidFill>
                  <a:srgbClr val="FF0000"/>
                </a:solidFill>
              </a:rPr>
              <a:t>operating</a:t>
            </a:r>
            <a:r>
              <a:rPr lang="pt-PT" sz="1600" dirty="0">
                <a:solidFill>
                  <a:srgbClr val="FF0000"/>
                </a:solidFill>
              </a:rPr>
              <a:t> </a:t>
            </a:r>
            <a:r>
              <a:rPr lang="pt-PT" sz="1600" dirty="0" err="1">
                <a:solidFill>
                  <a:srgbClr val="FF0000"/>
                </a:solidFill>
              </a:rPr>
              <a:t>company</a:t>
            </a:r>
            <a:r>
              <a:rPr lang="pt-PT" sz="1600" dirty="0">
                <a:solidFill>
                  <a:srgbClr val="FF0000"/>
                </a:solidFill>
              </a:rPr>
              <a:t>)</a:t>
            </a:r>
            <a:endParaRPr lang="pt-P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Insert NGO</a:t>
            </a:r>
            <a:endParaRPr lang="pt-P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Insert Secondary School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Insert NGO </a:t>
            </a:r>
            <a:r>
              <a:rPr lang="en-US" sz="1600" dirty="0"/>
              <a:t>will serve as the fiscal agent and coordinating entity for the BTE program. </a:t>
            </a:r>
            <a:r>
              <a:rPr lang="en-US" sz="1600" dirty="0">
                <a:solidFill>
                  <a:srgbClr val="FF0000"/>
                </a:solidFill>
              </a:rPr>
              <a:t>Insert NGO’s mission (3 sentences).</a:t>
            </a:r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C43342-BED8-41C5-8D23-6B2E5968617E}"/>
              </a:ext>
            </a:extLst>
          </p:cNvPr>
          <p:cNvCxnSpPr>
            <a:cxnSpLocks/>
          </p:cNvCxnSpPr>
          <p:nvPr/>
        </p:nvCxnSpPr>
        <p:spPr>
          <a:xfrm>
            <a:off x="138547" y="4045529"/>
            <a:ext cx="5915889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1C9295C-DDEF-41E5-BCE2-4532CD1F432D}"/>
              </a:ext>
            </a:extLst>
          </p:cNvPr>
          <p:cNvCxnSpPr>
            <a:cxnSpLocks/>
          </p:cNvCxnSpPr>
          <p:nvPr/>
        </p:nvCxnSpPr>
        <p:spPr>
          <a:xfrm>
            <a:off x="6054436" y="1274618"/>
            <a:ext cx="0" cy="543098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6DD0EAD-B274-4A8E-8107-A3EAAB4CCEBD}"/>
              </a:ext>
            </a:extLst>
          </p:cNvPr>
          <p:cNvSpPr txBox="1"/>
          <p:nvPr/>
        </p:nvSpPr>
        <p:spPr>
          <a:xfrm>
            <a:off x="147066" y="4335362"/>
            <a:ext cx="4585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algn="ctr">
              <a:defRPr sz="2000" b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PT" dirty="0"/>
              <a:t>OUTCOMES (</a:t>
            </a:r>
            <a:r>
              <a:rPr lang="pt-PT" dirty="0" err="1">
                <a:solidFill>
                  <a:srgbClr val="FF0000"/>
                </a:solidFill>
              </a:rPr>
              <a:t>Insert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End</a:t>
            </a:r>
            <a:r>
              <a:rPr lang="pt-PT" dirty="0">
                <a:solidFill>
                  <a:srgbClr val="FF0000"/>
                </a:solidFill>
              </a:rPr>
              <a:t> Date</a:t>
            </a:r>
            <a:r>
              <a:rPr lang="pt-PT" dirty="0"/>
              <a:t>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DCF202-EC08-487D-AF21-143B574FBB87}"/>
              </a:ext>
            </a:extLst>
          </p:cNvPr>
          <p:cNvSpPr txBox="1"/>
          <p:nvPr/>
        </p:nvSpPr>
        <p:spPr>
          <a:xfrm>
            <a:off x="147066" y="1416864"/>
            <a:ext cx="227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BTE PARTNER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F0C621C-85DB-4671-8EAF-B887CA09DFE3}"/>
              </a:ext>
            </a:extLst>
          </p:cNvPr>
          <p:cNvGrpSpPr/>
          <p:nvPr/>
        </p:nvGrpSpPr>
        <p:grpSpPr>
          <a:xfrm>
            <a:off x="291446" y="4988703"/>
            <a:ext cx="324500" cy="324297"/>
            <a:chOff x="772413" y="3212534"/>
            <a:chExt cx="389400" cy="38915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A84E13-4F2F-474A-AA00-2B83FC130659}"/>
                </a:ext>
              </a:extLst>
            </p:cNvPr>
            <p:cNvSpPr txBox="1"/>
            <p:nvPr/>
          </p:nvSpPr>
          <p:spPr>
            <a:xfrm>
              <a:off x="772413" y="3213892"/>
              <a:ext cx="389399" cy="387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1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34FDF21-6E22-4AE3-9168-08882E74E803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CA94778-832B-4851-8CA3-D86ABF07A84D}"/>
              </a:ext>
            </a:extLst>
          </p:cNvPr>
          <p:cNvGrpSpPr/>
          <p:nvPr/>
        </p:nvGrpSpPr>
        <p:grpSpPr>
          <a:xfrm>
            <a:off x="291446" y="5404398"/>
            <a:ext cx="324500" cy="324295"/>
            <a:chOff x="772413" y="3212534"/>
            <a:chExt cx="389400" cy="38915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CE6DF13-BA36-4413-9E76-2BF21716ADD5}"/>
                </a:ext>
              </a:extLst>
            </p:cNvPr>
            <p:cNvSpPr txBox="1"/>
            <p:nvPr/>
          </p:nvSpPr>
          <p:spPr>
            <a:xfrm>
              <a:off x="772413" y="3212534"/>
              <a:ext cx="389400" cy="38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2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7D61231-43A4-42EB-A3E5-7A36F6A7E11A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E287189-F901-49C2-AEEB-58F58E1185EC}"/>
              </a:ext>
            </a:extLst>
          </p:cNvPr>
          <p:cNvGrpSpPr/>
          <p:nvPr/>
        </p:nvGrpSpPr>
        <p:grpSpPr>
          <a:xfrm>
            <a:off x="291446" y="5818968"/>
            <a:ext cx="324500" cy="323165"/>
            <a:chOff x="772413" y="3207672"/>
            <a:chExt cx="389400" cy="38779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6294F9E-9B55-4276-A8D4-8B3DE0C32048}"/>
                </a:ext>
              </a:extLst>
            </p:cNvPr>
            <p:cNvSpPr txBox="1"/>
            <p:nvPr/>
          </p:nvSpPr>
          <p:spPr>
            <a:xfrm>
              <a:off x="772413" y="3207672"/>
              <a:ext cx="389400" cy="387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3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A1AC59A-F1EE-4940-951A-563E04EA4139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57338F9-518B-4666-BE85-03396D6B3A8F}"/>
              </a:ext>
            </a:extLst>
          </p:cNvPr>
          <p:cNvGrpSpPr/>
          <p:nvPr/>
        </p:nvGrpSpPr>
        <p:grpSpPr>
          <a:xfrm>
            <a:off x="291446" y="6239836"/>
            <a:ext cx="324500" cy="323165"/>
            <a:chOff x="772413" y="3209026"/>
            <a:chExt cx="389400" cy="38779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170B0A-3D98-4994-86F5-8CA6CCD0EAA8}"/>
                </a:ext>
              </a:extLst>
            </p:cNvPr>
            <p:cNvSpPr txBox="1"/>
            <p:nvPr/>
          </p:nvSpPr>
          <p:spPr>
            <a:xfrm>
              <a:off x="772413" y="3209026"/>
              <a:ext cx="38940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5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4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1B68CC0-2A0D-4BEC-A814-0B9852757D6D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781335E-7B21-4B83-BE79-CC9922FF98C2}"/>
              </a:ext>
            </a:extLst>
          </p:cNvPr>
          <p:cNvSpPr txBox="1"/>
          <p:nvPr/>
        </p:nvSpPr>
        <p:spPr>
          <a:xfrm>
            <a:off x="6225162" y="1416864"/>
            <a:ext cx="5966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CONTEXT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06D25C-3687-8F4E-9A8C-125AA3420710}"/>
              </a:ext>
            </a:extLst>
          </p:cNvPr>
          <p:cNvSpPr txBox="1"/>
          <p:nvPr/>
        </p:nvSpPr>
        <p:spPr>
          <a:xfrm>
            <a:off x="6307342" y="1869653"/>
            <a:ext cx="55932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the </a:t>
            </a:r>
            <a:r>
              <a:rPr lang="en-US" sz="1600" dirty="0">
                <a:solidFill>
                  <a:srgbClr val="FF0000"/>
                </a:solidFill>
              </a:rPr>
              <a:t>Insert Date</a:t>
            </a:r>
            <a:r>
              <a:rPr lang="en-US" sz="1600" dirty="0"/>
              <a:t>, Johnson &amp; Johnson in partnership with </a:t>
            </a:r>
            <a:r>
              <a:rPr lang="en-US" sz="1600" dirty="0">
                <a:solidFill>
                  <a:srgbClr val="FF0000"/>
                </a:solidFill>
              </a:rPr>
              <a:t>Insert NGO </a:t>
            </a:r>
            <a:r>
              <a:rPr lang="en-US" sz="1600" dirty="0"/>
              <a:t>and </a:t>
            </a:r>
            <a:r>
              <a:rPr lang="en-US" sz="1600" dirty="0">
                <a:solidFill>
                  <a:srgbClr val="FF0000"/>
                </a:solidFill>
              </a:rPr>
              <a:t>Insert Secondary School </a:t>
            </a:r>
            <a:r>
              <a:rPr lang="en-US" sz="1600" dirty="0"/>
              <a:t>will launch a Bridge to Employment (BTE) program in </a:t>
            </a:r>
            <a:r>
              <a:rPr lang="en-US" sz="1600" dirty="0">
                <a:solidFill>
                  <a:srgbClr val="FF0000"/>
                </a:solidFill>
              </a:rPr>
              <a:t>Insert Location</a:t>
            </a:r>
            <a:r>
              <a:rPr lang="en-US" sz="1600" dirty="0"/>
              <a:t>. The three-year program targets </a:t>
            </a:r>
            <a:r>
              <a:rPr lang="en-US" sz="1600" dirty="0">
                <a:solidFill>
                  <a:srgbClr val="FF0000"/>
                </a:solidFill>
              </a:rPr>
              <a:t>Insert Target Population, as listed in Program Model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en-US" sz="1600" dirty="0"/>
              <a:t>BTE seeks to: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Increase in the number of youth enrolling in higher education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Increase in the number </a:t>
            </a:r>
            <a:r>
              <a:rPr lang="en-US" sz="1600" dirty="0"/>
              <a:t>of youth pursuing careers in the Science, Technology, Engineering, Mathematics, Manufacturing, and Design (STEM</a:t>
            </a:r>
            <a:r>
              <a:rPr lang="en-US" sz="1600" baseline="30000" dirty="0"/>
              <a:t>2</a:t>
            </a:r>
            <a:r>
              <a:rPr lang="en-US" sz="1600" dirty="0"/>
              <a:t>D) disciplines</a:t>
            </a:r>
            <a:r>
              <a:rPr lang="en-ZA" sz="1600" dirty="0"/>
              <a:t>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BTE will benefit </a:t>
            </a:r>
            <a:r>
              <a:rPr lang="en-US" sz="1600" dirty="0">
                <a:solidFill>
                  <a:srgbClr val="FF0000"/>
                </a:solidFill>
              </a:rPr>
              <a:t>Insert Location’s </a:t>
            </a:r>
            <a:r>
              <a:rPr lang="en-US" sz="1600" dirty="0"/>
              <a:t>youth and address key challenges at </a:t>
            </a:r>
            <a:r>
              <a:rPr lang="en-US" sz="1600" dirty="0">
                <a:solidFill>
                  <a:srgbClr val="FF0000"/>
                </a:solidFill>
              </a:rPr>
              <a:t>Insert Secondary School</a:t>
            </a:r>
            <a:r>
              <a:rPr lang="en-US" sz="1600" dirty="0"/>
              <a:t>, including </a:t>
            </a:r>
            <a:r>
              <a:rPr lang="en-US" sz="1600" dirty="0">
                <a:solidFill>
                  <a:srgbClr val="FF0000"/>
                </a:solidFill>
              </a:rPr>
              <a:t>Insert key challenges / statement of need.</a:t>
            </a:r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146446-8599-2840-972E-91FC2A2BF536}"/>
              </a:ext>
            </a:extLst>
          </p:cNvPr>
          <p:cNvSpPr txBox="1"/>
          <p:nvPr/>
        </p:nvSpPr>
        <p:spPr>
          <a:xfrm>
            <a:off x="138546" y="233719"/>
            <a:ext cx="443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solidFill>
                  <a:schemeClr val="bg1"/>
                </a:solidFill>
                <a:latin typeface="Arial Black" panose="020B0A04020102020204" pitchFamily="34" charset="0"/>
              </a:rPr>
              <a:t>BTE-</a:t>
            </a:r>
            <a:r>
              <a:rPr lang="pt-PT" dirty="0">
                <a:solidFill>
                  <a:srgbClr val="FF0000"/>
                </a:solidFill>
                <a:latin typeface="Arial Black" panose="020B0A04020102020204" pitchFamily="34" charset="0"/>
              </a:rPr>
              <a:t>INSERT NAME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78BC40-0F98-794A-AF23-3F2BC7B2A078}"/>
              </a:ext>
            </a:extLst>
          </p:cNvPr>
          <p:cNvSpPr txBox="1"/>
          <p:nvPr/>
        </p:nvSpPr>
        <p:spPr>
          <a:xfrm>
            <a:off x="7391061" y="321677"/>
            <a:ext cx="15210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BTE </a:t>
            </a:r>
          </a:p>
          <a:p>
            <a:endParaRPr lang="en-US" sz="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Employee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Engagement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33E693A-A031-B846-B619-7BB03FC6C0C3}"/>
              </a:ext>
            </a:extLst>
          </p:cNvPr>
          <p:cNvSpPr txBox="1"/>
          <p:nvPr/>
        </p:nvSpPr>
        <p:spPr>
          <a:xfrm>
            <a:off x="9137074" y="383232"/>
            <a:ext cx="157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Insert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Countries of implementation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96FD17-ABE8-5E4D-8EAF-D22EF1327438}"/>
              </a:ext>
            </a:extLst>
          </p:cNvPr>
          <p:cNvSpPr txBox="1"/>
          <p:nvPr/>
        </p:nvSpPr>
        <p:spPr>
          <a:xfrm>
            <a:off x="4754018" y="303266"/>
            <a:ext cx="2337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Insert NGO Logo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279FB60-6FC6-F647-8B10-CD8C234A9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558" y="672529"/>
            <a:ext cx="373256" cy="37325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BA807FE-E3C7-9944-B95E-9CC2E731A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3910" y="249689"/>
            <a:ext cx="374904" cy="37490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64F3E3D-6BBB-DF4C-B968-49958EEAD7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82" y="672529"/>
            <a:ext cx="373256" cy="373256"/>
          </a:xfrm>
          <a:prstGeom prst="rect">
            <a:avLst/>
          </a:prstGeom>
          <a:ln w="38100">
            <a:noFill/>
          </a:ln>
        </p:spPr>
      </p:pic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BDD9552-6E7A-F742-AE21-9B6420570B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1582" y="249689"/>
            <a:ext cx="374904" cy="374904"/>
          </a:xfrm>
          <a:prstGeom prst="rect">
            <a:avLst/>
          </a:prstGeom>
        </p:spPr>
      </p:pic>
      <p:pic>
        <p:nvPicPr>
          <p:cNvPr id="44" name="Picture 43" descr="A close up of a sign&#10;&#10;Description automatically generated">
            <a:extLst>
              <a:ext uri="{FF2B5EF4-FFF2-40B4-BE49-F238E27FC236}">
                <a16:creationId xmlns:a16="http://schemas.microsoft.com/office/drawing/2014/main" id="{049F0EBC-A369-D84D-B657-BDB84A84A2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91582" y="1112580"/>
            <a:ext cx="374904" cy="374904"/>
          </a:xfrm>
          <a:prstGeom prst="rect">
            <a:avLst/>
          </a:prstGeom>
        </p:spPr>
      </p:pic>
      <p:pic>
        <p:nvPicPr>
          <p:cNvPr id="45" name="Picture 44" descr="A close up of a sign&#10;&#10;Description automatically generated">
            <a:extLst>
              <a:ext uri="{FF2B5EF4-FFF2-40B4-BE49-F238E27FC236}">
                <a16:creationId xmlns:a16="http://schemas.microsoft.com/office/drawing/2014/main" id="{A81C8576-D602-894E-9964-BB2F7BA771D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1383910" y="1112580"/>
            <a:ext cx="374904" cy="37490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2E5F0EA9-1B78-294C-8C35-0CC7276CD37E}"/>
              </a:ext>
            </a:extLst>
          </p:cNvPr>
          <p:cNvSpPr txBox="1"/>
          <p:nvPr/>
        </p:nvSpPr>
        <p:spPr>
          <a:xfrm>
            <a:off x="10163695" y="13535"/>
            <a:ext cx="2337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Choose up to 4: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458AD0-BEFD-9E49-A922-34CDEA317A2E}"/>
              </a:ext>
            </a:extLst>
          </p:cNvPr>
          <p:cNvSpPr txBox="1"/>
          <p:nvPr/>
        </p:nvSpPr>
        <p:spPr>
          <a:xfrm>
            <a:off x="652878" y="4988703"/>
            <a:ext cx="5654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Insert End-of-Grant Outcomes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18798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736E55-04BF-4E1C-BA3F-46CA02D0FA34}"/>
              </a:ext>
            </a:extLst>
          </p:cNvPr>
          <p:cNvCxnSpPr>
            <a:cxnSpLocks/>
          </p:cNvCxnSpPr>
          <p:nvPr/>
        </p:nvCxnSpPr>
        <p:spPr>
          <a:xfrm>
            <a:off x="7273636" y="-1"/>
            <a:ext cx="0" cy="116378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457C22-56C8-452E-B5DE-560F65DA4BC5}"/>
              </a:ext>
            </a:extLst>
          </p:cNvPr>
          <p:cNvCxnSpPr>
            <a:cxnSpLocks/>
          </p:cNvCxnSpPr>
          <p:nvPr/>
        </p:nvCxnSpPr>
        <p:spPr>
          <a:xfrm>
            <a:off x="9005455" y="-1"/>
            <a:ext cx="0" cy="116378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1AE594-D10A-4BE6-AB4F-8A1CFFF0E1C6}"/>
              </a:ext>
            </a:extLst>
          </p:cNvPr>
          <p:cNvCxnSpPr>
            <a:cxnSpLocks/>
          </p:cNvCxnSpPr>
          <p:nvPr/>
        </p:nvCxnSpPr>
        <p:spPr>
          <a:xfrm>
            <a:off x="10709564" y="0"/>
            <a:ext cx="0" cy="116378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C43342-BED8-41C5-8D23-6B2E5968617E}"/>
              </a:ext>
            </a:extLst>
          </p:cNvPr>
          <p:cNvCxnSpPr>
            <a:cxnSpLocks/>
          </p:cNvCxnSpPr>
          <p:nvPr/>
        </p:nvCxnSpPr>
        <p:spPr>
          <a:xfrm>
            <a:off x="138547" y="3920836"/>
            <a:ext cx="11956471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EBDA20E-07AD-472A-92A0-F337DDD339BE}"/>
              </a:ext>
            </a:extLst>
          </p:cNvPr>
          <p:cNvSpPr txBox="1"/>
          <p:nvPr/>
        </p:nvSpPr>
        <p:spPr>
          <a:xfrm>
            <a:off x="7391061" y="321677"/>
            <a:ext cx="15210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BTE </a:t>
            </a:r>
          </a:p>
          <a:p>
            <a:endParaRPr lang="en-US" sz="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Employee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Engagement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70AAD0-8FA8-4706-BE72-270CF21EE765}"/>
              </a:ext>
            </a:extLst>
          </p:cNvPr>
          <p:cNvSpPr txBox="1"/>
          <p:nvPr/>
        </p:nvSpPr>
        <p:spPr>
          <a:xfrm>
            <a:off x="9137074" y="383232"/>
            <a:ext cx="157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Insert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Countries of implementation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6D2EEBB-6597-40BF-B4E1-0AD4E4809E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558" y="672529"/>
            <a:ext cx="373256" cy="3732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9BFBE87-63C2-4B0D-9B05-7C8E89F34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3910" y="249689"/>
            <a:ext cx="374904" cy="37490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8141B43-74FA-4543-B096-B56583D80A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82" y="672529"/>
            <a:ext cx="373256" cy="373256"/>
          </a:xfrm>
          <a:prstGeom prst="rect">
            <a:avLst/>
          </a:prstGeom>
          <a:ln w="38100">
            <a:noFill/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2AA2130-3710-490C-A939-BFAC128927A7}"/>
              </a:ext>
            </a:extLst>
          </p:cNvPr>
          <p:cNvSpPr txBox="1"/>
          <p:nvPr/>
        </p:nvSpPr>
        <p:spPr>
          <a:xfrm>
            <a:off x="257909" y="4086715"/>
            <a:ext cx="7015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PEOPLE ON THE FRONTLINES &amp; BENEFICIARIES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1B3F2D-62C4-4599-B467-46D073DDFC3D}"/>
              </a:ext>
            </a:extLst>
          </p:cNvPr>
          <p:cNvCxnSpPr>
            <a:cxnSpLocks/>
          </p:cNvCxnSpPr>
          <p:nvPr/>
        </p:nvCxnSpPr>
        <p:spPr>
          <a:xfrm>
            <a:off x="6078733" y="1453744"/>
            <a:ext cx="0" cy="53780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6711F3B-0EC2-4053-BA4D-CFCE1F58C518}"/>
              </a:ext>
            </a:extLst>
          </p:cNvPr>
          <p:cNvSpPr txBox="1"/>
          <p:nvPr/>
        </p:nvSpPr>
        <p:spPr>
          <a:xfrm>
            <a:off x="4754018" y="303266"/>
            <a:ext cx="2337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Insert NGO Logo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B96340-40E2-438E-A9AB-2022E66AECF5}"/>
              </a:ext>
            </a:extLst>
          </p:cNvPr>
          <p:cNvSpPr txBox="1"/>
          <p:nvPr/>
        </p:nvSpPr>
        <p:spPr>
          <a:xfrm>
            <a:off x="7390388" y="2072714"/>
            <a:ext cx="2729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>
                <a:solidFill>
                  <a:schemeClr val="tx1">
                    <a:lumMod val="65000"/>
                    <a:lumOff val="35000"/>
                  </a:schemeClr>
                </a:solidFill>
              </a:rPr>
              <a:t>$100,000 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USD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8274BDE-4E9D-4EFB-AEC6-20910BFB13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315" y="1924202"/>
            <a:ext cx="679787" cy="66344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8A0F65D-481F-430E-ACAD-F4823E3CF9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09" y="2977285"/>
            <a:ext cx="539668" cy="53966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740A543-4249-462B-A729-0AC3693E8705}"/>
              </a:ext>
            </a:extLst>
          </p:cNvPr>
          <p:cNvSpPr txBox="1"/>
          <p:nvPr/>
        </p:nvSpPr>
        <p:spPr>
          <a:xfrm>
            <a:off x="7390388" y="3096381"/>
            <a:ext cx="4092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err="1">
                <a:solidFill>
                  <a:srgbClr val="FF0000"/>
                </a:solidFill>
              </a:rPr>
              <a:t>Insert</a:t>
            </a:r>
            <a:r>
              <a:rPr lang="pt-PT" sz="1600" dirty="0">
                <a:solidFill>
                  <a:srgbClr val="FF0000"/>
                </a:solidFill>
              </a:rPr>
              <a:t> </a:t>
            </a:r>
            <a:r>
              <a:rPr lang="pt-PT" sz="1600" dirty="0" err="1">
                <a:solidFill>
                  <a:srgbClr val="FF0000"/>
                </a:solidFill>
              </a:rPr>
              <a:t>Year</a:t>
            </a:r>
            <a:r>
              <a:rPr lang="pt-PT" sz="1600" dirty="0">
                <a:solidFill>
                  <a:srgbClr val="FF0000"/>
                </a:solidFill>
              </a:rPr>
              <a:t> 1 </a:t>
            </a:r>
            <a:r>
              <a:rPr lang="pt-PT" sz="1600" dirty="0" err="1">
                <a:solidFill>
                  <a:srgbClr val="FF0000"/>
                </a:solidFill>
              </a:rPr>
              <a:t>Start</a:t>
            </a:r>
            <a:r>
              <a:rPr lang="pt-PT" sz="1600" dirty="0">
                <a:solidFill>
                  <a:srgbClr val="FF0000"/>
                </a:solidFill>
              </a:rPr>
              <a:t> Date – </a:t>
            </a:r>
            <a:r>
              <a:rPr lang="pt-PT" sz="1600" dirty="0" err="1">
                <a:solidFill>
                  <a:srgbClr val="FF0000"/>
                </a:solidFill>
              </a:rPr>
              <a:t>Year</a:t>
            </a:r>
            <a:r>
              <a:rPr lang="pt-PT" sz="1600" dirty="0">
                <a:solidFill>
                  <a:srgbClr val="FF0000"/>
                </a:solidFill>
              </a:rPr>
              <a:t> 3 </a:t>
            </a:r>
            <a:r>
              <a:rPr lang="pt-PT" sz="1600" dirty="0" err="1">
                <a:solidFill>
                  <a:srgbClr val="FF0000"/>
                </a:solidFill>
              </a:rPr>
              <a:t>End</a:t>
            </a:r>
            <a:r>
              <a:rPr lang="pt-PT" sz="1600" dirty="0">
                <a:solidFill>
                  <a:srgbClr val="FF0000"/>
                </a:solidFill>
              </a:rPr>
              <a:t>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8571C8-4455-41AA-8026-C82B325081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27" y="4963667"/>
            <a:ext cx="896925" cy="751967"/>
          </a:xfrm>
          <a:prstGeom prst="rect">
            <a:avLst/>
          </a:prstGeom>
        </p:spPr>
      </p:pic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394F116B-23E7-40B8-9481-611EAF77D429}"/>
              </a:ext>
            </a:extLst>
          </p:cNvPr>
          <p:cNvSpPr/>
          <p:nvPr/>
        </p:nvSpPr>
        <p:spPr>
          <a:xfrm rot="5400000">
            <a:off x="1773383" y="-1634837"/>
            <a:ext cx="1163781" cy="4433455"/>
          </a:xfrm>
          <a:prstGeom prst="homePlate">
            <a:avLst>
              <a:gd name="adj" fmla="val 41359"/>
            </a:avLst>
          </a:prstGeom>
          <a:solidFill>
            <a:schemeClr val="bg1">
              <a:lumMod val="65000"/>
            </a:schemeClr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E5899-E5CB-4EE8-BA4C-553F361D3AE7}"/>
              </a:ext>
            </a:extLst>
          </p:cNvPr>
          <p:cNvSpPr txBox="1"/>
          <p:nvPr/>
        </p:nvSpPr>
        <p:spPr>
          <a:xfrm>
            <a:off x="138546" y="233719"/>
            <a:ext cx="443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solidFill>
                  <a:schemeClr val="bg1"/>
                </a:solidFill>
                <a:latin typeface="Arial Black" panose="020B0A04020102020204" pitchFamily="34" charset="0"/>
              </a:rPr>
              <a:t>BTE-</a:t>
            </a:r>
            <a:r>
              <a:rPr lang="pt-PT" dirty="0">
                <a:solidFill>
                  <a:srgbClr val="FF0000"/>
                </a:solidFill>
                <a:latin typeface="Arial Black" panose="020B0A04020102020204" pitchFamily="34" charset="0"/>
              </a:rPr>
              <a:t>INSERT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31459C-9ADA-4CA5-A223-7D643B811377}"/>
              </a:ext>
            </a:extLst>
          </p:cNvPr>
          <p:cNvSpPr txBox="1"/>
          <p:nvPr/>
        </p:nvSpPr>
        <p:spPr>
          <a:xfrm>
            <a:off x="257909" y="1268547"/>
            <a:ext cx="364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PERFORMANCE INDICATORS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CBA3FC-9395-4F79-A4AB-29A1F17F04FA}"/>
              </a:ext>
            </a:extLst>
          </p:cNvPr>
          <p:cNvCxnSpPr>
            <a:cxnSpLocks/>
          </p:cNvCxnSpPr>
          <p:nvPr/>
        </p:nvCxnSpPr>
        <p:spPr>
          <a:xfrm flipH="1" flipV="1">
            <a:off x="8252206" y="4559999"/>
            <a:ext cx="1308152" cy="1265572"/>
          </a:xfrm>
          <a:prstGeom prst="line">
            <a:avLst/>
          </a:prstGeom>
          <a:ln cap="rnd">
            <a:solidFill>
              <a:schemeClr val="tx1">
                <a:lumMod val="65000"/>
                <a:lumOff val="35000"/>
              </a:schemeClr>
            </a:solidFill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54E10FA-E00C-4885-B749-34CB38FE29C7}"/>
              </a:ext>
            </a:extLst>
          </p:cNvPr>
          <p:cNvSpPr txBox="1"/>
          <p:nvPr/>
        </p:nvSpPr>
        <p:spPr>
          <a:xfrm>
            <a:off x="6354312" y="1453744"/>
            <a:ext cx="4890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BUDGET &amp; TIMMING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C497506-25C7-254E-A3B0-A993035E71F8}"/>
              </a:ext>
            </a:extLst>
          </p:cNvPr>
          <p:cNvSpPr txBox="1"/>
          <p:nvPr/>
        </p:nvSpPr>
        <p:spPr>
          <a:xfrm>
            <a:off x="1492880" y="4907513"/>
            <a:ext cx="45858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Insert Target Population, as listed on the Program Model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X-X </a:t>
            </a:r>
            <a:r>
              <a:rPr lang="en-US" sz="1600" dirty="0"/>
              <a:t>Johnson &amp; Johnson Volunteers</a:t>
            </a:r>
            <a:endParaRPr lang="pt-PT" sz="1600" dirty="0"/>
          </a:p>
        </p:txBody>
      </p:sp>
      <p:pic>
        <p:nvPicPr>
          <p:cNvPr id="50" name="Picture 4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B08147-A488-0B47-9B00-DE8A5A7C2F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91582" y="249689"/>
            <a:ext cx="374904" cy="374904"/>
          </a:xfrm>
          <a:prstGeom prst="rect">
            <a:avLst/>
          </a:prstGeom>
        </p:spPr>
      </p:pic>
      <p:pic>
        <p:nvPicPr>
          <p:cNvPr id="63" name="Picture 62" descr="A close up of a sign&#10;&#10;Description automatically generated">
            <a:extLst>
              <a:ext uri="{FF2B5EF4-FFF2-40B4-BE49-F238E27FC236}">
                <a16:creationId xmlns:a16="http://schemas.microsoft.com/office/drawing/2014/main" id="{401271D5-ED6B-8740-98A0-65774C91E6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91582" y="1112580"/>
            <a:ext cx="374904" cy="374904"/>
          </a:xfrm>
          <a:prstGeom prst="rect">
            <a:avLst/>
          </a:prstGeom>
        </p:spPr>
      </p:pic>
      <p:pic>
        <p:nvPicPr>
          <p:cNvPr id="64" name="Picture 63" descr="A close up of a sign&#10;&#10;Description automatically generated">
            <a:extLst>
              <a:ext uri="{FF2B5EF4-FFF2-40B4-BE49-F238E27FC236}">
                <a16:creationId xmlns:a16="http://schemas.microsoft.com/office/drawing/2014/main" id="{D294E2D5-6B7E-D442-8AE8-1C910406A210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11383910" y="1112580"/>
            <a:ext cx="374904" cy="37490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6890DEBF-5A5F-6041-A9E5-55241FB5635E}"/>
              </a:ext>
            </a:extLst>
          </p:cNvPr>
          <p:cNvSpPr txBox="1"/>
          <p:nvPr/>
        </p:nvSpPr>
        <p:spPr>
          <a:xfrm>
            <a:off x="10163695" y="13535"/>
            <a:ext cx="2337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Choose up to 4: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FF46FED-CD0B-D948-A124-DD261A08CEE8}"/>
              </a:ext>
            </a:extLst>
          </p:cNvPr>
          <p:cNvSpPr txBox="1"/>
          <p:nvPr/>
        </p:nvSpPr>
        <p:spPr>
          <a:xfrm>
            <a:off x="6283304" y="4200290"/>
            <a:ext cx="192539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2">
                    <a:lumMod val="50000"/>
                  </a:schemeClr>
                </a:solidFill>
              </a:rPr>
              <a:t>Academic Enrichment</a:t>
            </a:r>
          </a:p>
          <a:p>
            <a:r>
              <a:rPr lang="en-US" sz="1300" b="1" dirty="0">
                <a:solidFill>
                  <a:schemeClr val="bg2">
                    <a:lumMod val="50000"/>
                  </a:schemeClr>
                </a:solidFill>
              </a:rPr>
              <a:t>Readiness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Tutoring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Exam Preparation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College / Career Guidance </a:t>
            </a:r>
          </a:p>
          <a:p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41962D4-43C9-9145-8D9F-D161B082251C}"/>
              </a:ext>
            </a:extLst>
          </p:cNvPr>
          <p:cNvSpPr txBox="1"/>
          <p:nvPr/>
        </p:nvSpPr>
        <p:spPr>
          <a:xfrm>
            <a:off x="9748023" y="3987252"/>
            <a:ext cx="234698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2">
                    <a:lumMod val="50000"/>
                  </a:schemeClr>
                </a:solidFill>
              </a:rPr>
              <a:t>Career Exploration &amp; Readiness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Career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Company Tours / Job Shadowing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Career-Readiness Workshops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Guest Speakers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Career Coaching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Career Planning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1E9049C-EC2A-2B42-80E1-C9C67F306431}"/>
              </a:ext>
            </a:extLst>
          </p:cNvPr>
          <p:cNvSpPr txBox="1"/>
          <p:nvPr/>
        </p:nvSpPr>
        <p:spPr>
          <a:xfrm>
            <a:off x="9748023" y="5460155"/>
            <a:ext cx="2145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2">
                    <a:lumMod val="50000"/>
                  </a:schemeClr>
                </a:solidFill>
              </a:rPr>
              <a:t>Higher Education Awareness &amp;  Preparation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Tours &amp; Tasters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Exam Preparation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Application Support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College-Readiness Workshops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92E8BB8-34FA-C946-A1CF-C5723AF3F063}"/>
              </a:ext>
            </a:extLst>
          </p:cNvPr>
          <p:cNvCxnSpPr>
            <a:cxnSpLocks/>
          </p:cNvCxnSpPr>
          <p:nvPr/>
        </p:nvCxnSpPr>
        <p:spPr>
          <a:xfrm flipH="1">
            <a:off x="8473789" y="4688443"/>
            <a:ext cx="871587" cy="914400"/>
          </a:xfrm>
          <a:prstGeom prst="line">
            <a:avLst/>
          </a:prstGeom>
          <a:ln cap="rnd">
            <a:solidFill>
              <a:schemeClr val="tx1">
                <a:lumMod val="65000"/>
                <a:lumOff val="35000"/>
              </a:schemeClr>
            </a:solidFill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405AF65-DBFC-8345-85EB-81BBEED38185}"/>
              </a:ext>
            </a:extLst>
          </p:cNvPr>
          <p:cNvSpPr txBox="1"/>
          <p:nvPr/>
        </p:nvSpPr>
        <p:spPr>
          <a:xfrm>
            <a:off x="6200966" y="5303573"/>
            <a:ext cx="26147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2">
                    <a:lumMod val="50000"/>
                  </a:schemeClr>
                </a:solidFill>
              </a:rPr>
              <a:t>Community Engagement &amp; Leadership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Team Building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Community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ABTS Student Ambassadors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Global Youth Leadership Council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Parent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Celebration Events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5C73572-FAE5-DA4E-9474-670376218CAD}"/>
              </a:ext>
            </a:extLst>
          </p:cNvPr>
          <p:cNvSpPr txBox="1"/>
          <p:nvPr/>
        </p:nvSpPr>
        <p:spPr>
          <a:xfrm>
            <a:off x="6085144" y="3904604"/>
            <a:ext cx="3803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Revise the listed Program Activities (bulleted examples) to align with the Program Model &amp; Workplan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AB78ADF-33E8-264B-BF25-D751CC9B9D17}"/>
              </a:ext>
            </a:extLst>
          </p:cNvPr>
          <p:cNvSpPr txBox="1"/>
          <p:nvPr/>
        </p:nvSpPr>
        <p:spPr>
          <a:xfrm>
            <a:off x="273771" y="160367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Year 1</a:t>
            </a:r>
            <a:endParaRPr lang="pt-PT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674B2E-DB9A-CF45-8CF3-1C7AA4A81526}"/>
              </a:ext>
            </a:extLst>
          </p:cNvPr>
          <p:cNvSpPr txBox="1"/>
          <p:nvPr/>
        </p:nvSpPr>
        <p:spPr>
          <a:xfrm>
            <a:off x="3166860" y="160367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Year 2:</a:t>
            </a:r>
            <a:endParaRPr lang="pt-PT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0FEECF2-FB51-8849-BBFB-CD9D3BD856E8}"/>
              </a:ext>
            </a:extLst>
          </p:cNvPr>
          <p:cNvGrpSpPr>
            <a:grpSpLocks noChangeAspect="1"/>
          </p:cNvGrpSpPr>
          <p:nvPr/>
        </p:nvGrpSpPr>
        <p:grpSpPr>
          <a:xfrm>
            <a:off x="3189300" y="2029908"/>
            <a:ext cx="274320" cy="276999"/>
            <a:chOff x="772413" y="3192259"/>
            <a:chExt cx="389400" cy="39320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F5B7CC-49C4-1347-8FCA-C091FDD05917}"/>
                </a:ext>
              </a:extLst>
            </p:cNvPr>
            <p:cNvSpPr txBox="1"/>
            <p:nvPr/>
          </p:nvSpPr>
          <p:spPr>
            <a:xfrm>
              <a:off x="772413" y="3192259"/>
              <a:ext cx="389399" cy="393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1</a:t>
              </a: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5891756-4386-204E-B26D-CF8A46834AB7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22877AC-8021-D64D-A9A1-325025AE9A11}"/>
              </a:ext>
            </a:extLst>
          </p:cNvPr>
          <p:cNvGrpSpPr>
            <a:grpSpLocks noChangeAspect="1"/>
          </p:cNvGrpSpPr>
          <p:nvPr/>
        </p:nvGrpSpPr>
        <p:grpSpPr>
          <a:xfrm>
            <a:off x="3189300" y="2459886"/>
            <a:ext cx="274320" cy="276999"/>
            <a:chOff x="772413" y="3212534"/>
            <a:chExt cx="389400" cy="39320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8C9F53F-CDF5-EE49-AF88-97787BC7DC51}"/>
                </a:ext>
              </a:extLst>
            </p:cNvPr>
            <p:cNvSpPr txBox="1"/>
            <p:nvPr/>
          </p:nvSpPr>
          <p:spPr>
            <a:xfrm>
              <a:off x="772413" y="3212534"/>
              <a:ext cx="389400" cy="39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2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F4A5A40D-350F-0948-BEB3-FAA343EA09F7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22CA7C6-F3C6-2D4C-84C1-B0F8134E3A55}"/>
              </a:ext>
            </a:extLst>
          </p:cNvPr>
          <p:cNvGrpSpPr>
            <a:grpSpLocks noChangeAspect="1"/>
          </p:cNvGrpSpPr>
          <p:nvPr/>
        </p:nvGrpSpPr>
        <p:grpSpPr>
          <a:xfrm>
            <a:off x="3189300" y="2874460"/>
            <a:ext cx="274320" cy="276999"/>
            <a:chOff x="772413" y="3207672"/>
            <a:chExt cx="389400" cy="39320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00FC77D-670C-054C-A7A9-A6E0F7FB5A93}"/>
                </a:ext>
              </a:extLst>
            </p:cNvPr>
            <p:cNvSpPr txBox="1"/>
            <p:nvPr/>
          </p:nvSpPr>
          <p:spPr>
            <a:xfrm>
              <a:off x="772413" y="3207672"/>
              <a:ext cx="389400" cy="393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3</a:t>
              </a: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6BA043A-1D91-7F41-8140-3CD6A33D0495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CF01780-1EA3-2C4C-91FE-1207BF1F9716}"/>
              </a:ext>
            </a:extLst>
          </p:cNvPr>
          <p:cNvGrpSpPr>
            <a:grpSpLocks noChangeAspect="1"/>
          </p:cNvGrpSpPr>
          <p:nvPr/>
        </p:nvGrpSpPr>
        <p:grpSpPr>
          <a:xfrm>
            <a:off x="3189300" y="3295322"/>
            <a:ext cx="274320" cy="276999"/>
            <a:chOff x="772413" y="3209026"/>
            <a:chExt cx="389400" cy="39320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16FFF9C-EABD-D345-BD02-AB7DD1E90365}"/>
                </a:ext>
              </a:extLst>
            </p:cNvPr>
            <p:cNvSpPr txBox="1"/>
            <p:nvPr/>
          </p:nvSpPr>
          <p:spPr>
            <a:xfrm>
              <a:off x="772413" y="3209026"/>
              <a:ext cx="389400" cy="39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4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6A5C55E-1EAD-A449-B453-7D8094B84B0A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EAA4501-1BC0-8344-AF8E-A6F1B8A826E7}"/>
              </a:ext>
            </a:extLst>
          </p:cNvPr>
          <p:cNvGrpSpPr>
            <a:grpSpLocks noChangeAspect="1"/>
          </p:cNvGrpSpPr>
          <p:nvPr/>
        </p:nvGrpSpPr>
        <p:grpSpPr>
          <a:xfrm>
            <a:off x="318319" y="2029908"/>
            <a:ext cx="274320" cy="276999"/>
            <a:chOff x="772413" y="3192259"/>
            <a:chExt cx="389400" cy="39320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00FF5EC-B0DA-534E-963B-311739168065}"/>
                </a:ext>
              </a:extLst>
            </p:cNvPr>
            <p:cNvSpPr txBox="1"/>
            <p:nvPr/>
          </p:nvSpPr>
          <p:spPr>
            <a:xfrm>
              <a:off x="772413" y="3192259"/>
              <a:ext cx="389399" cy="393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1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564B0DC7-CE70-5C42-B018-611EBED376F6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8E48ECE-EAEE-AC46-96E2-9E2C93F8F728}"/>
              </a:ext>
            </a:extLst>
          </p:cNvPr>
          <p:cNvGrpSpPr>
            <a:grpSpLocks noChangeAspect="1"/>
          </p:cNvGrpSpPr>
          <p:nvPr/>
        </p:nvGrpSpPr>
        <p:grpSpPr>
          <a:xfrm>
            <a:off x="318319" y="2459886"/>
            <a:ext cx="274320" cy="276999"/>
            <a:chOff x="772413" y="3212534"/>
            <a:chExt cx="389400" cy="393201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F313C06-B2CA-6A43-88AB-E78472EE5478}"/>
                </a:ext>
              </a:extLst>
            </p:cNvPr>
            <p:cNvSpPr txBox="1"/>
            <p:nvPr/>
          </p:nvSpPr>
          <p:spPr>
            <a:xfrm>
              <a:off x="772413" y="3212534"/>
              <a:ext cx="389400" cy="39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2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23161A7-107D-FA48-A1E5-3C2F5D8B6337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8A31B0C-2795-B442-9B9C-0644B5372BF6}"/>
              </a:ext>
            </a:extLst>
          </p:cNvPr>
          <p:cNvGrpSpPr>
            <a:grpSpLocks noChangeAspect="1"/>
          </p:cNvGrpSpPr>
          <p:nvPr/>
        </p:nvGrpSpPr>
        <p:grpSpPr>
          <a:xfrm>
            <a:off x="318319" y="2874460"/>
            <a:ext cx="274320" cy="276999"/>
            <a:chOff x="772413" y="3207672"/>
            <a:chExt cx="389400" cy="39320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48E5BB2-406D-BE4F-9CB5-FD93B28FFA0E}"/>
                </a:ext>
              </a:extLst>
            </p:cNvPr>
            <p:cNvSpPr txBox="1"/>
            <p:nvPr/>
          </p:nvSpPr>
          <p:spPr>
            <a:xfrm>
              <a:off x="772413" y="3207672"/>
              <a:ext cx="389400" cy="393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3</a:t>
              </a: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182CAEBB-11C2-7C43-ADCC-F2BA59692B50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5CB591F-6A1D-A34A-879A-A6BD636FF942}"/>
              </a:ext>
            </a:extLst>
          </p:cNvPr>
          <p:cNvGrpSpPr>
            <a:grpSpLocks noChangeAspect="1"/>
          </p:cNvGrpSpPr>
          <p:nvPr/>
        </p:nvGrpSpPr>
        <p:grpSpPr>
          <a:xfrm>
            <a:off x="318319" y="3295322"/>
            <a:ext cx="274320" cy="276999"/>
            <a:chOff x="772413" y="3209026"/>
            <a:chExt cx="389400" cy="393204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4297C67D-B73B-454C-8267-F1B1E03FBCBC}"/>
                </a:ext>
              </a:extLst>
            </p:cNvPr>
            <p:cNvSpPr txBox="1"/>
            <p:nvPr/>
          </p:nvSpPr>
          <p:spPr>
            <a:xfrm>
              <a:off x="772413" y="3209026"/>
              <a:ext cx="389400" cy="39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8486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rPr>
                <a:t>4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256FE7A-5593-8F42-8139-2855CA8F00C0}"/>
                </a:ext>
              </a:extLst>
            </p:cNvPr>
            <p:cNvSpPr/>
            <p:nvPr/>
          </p:nvSpPr>
          <p:spPr bwMode="auto">
            <a:xfrm>
              <a:off x="792481" y="3212534"/>
              <a:ext cx="369332" cy="369332"/>
            </a:xfrm>
            <a:prstGeom prst="ellipse">
              <a:avLst/>
            </a:prstGeom>
            <a:noFill/>
            <a:ln w="317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2667" err="1">
                <a:solidFill>
                  <a:srgbClr val="0070C0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endParaRP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B187C549-AF83-8C44-8620-ACB1F142D925}"/>
              </a:ext>
            </a:extLst>
          </p:cNvPr>
          <p:cNvSpPr txBox="1"/>
          <p:nvPr/>
        </p:nvSpPr>
        <p:spPr>
          <a:xfrm>
            <a:off x="632436" y="2022664"/>
            <a:ext cx="2462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Insert Short-Term Outcomes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2D53D72-497C-3844-9856-B34E968FCBF8}"/>
              </a:ext>
            </a:extLst>
          </p:cNvPr>
          <p:cNvSpPr txBox="1"/>
          <p:nvPr/>
        </p:nvSpPr>
        <p:spPr>
          <a:xfrm>
            <a:off x="3531745" y="2042145"/>
            <a:ext cx="2462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Insert Short-Term Outcomes</a:t>
            </a:r>
          </a:p>
        </p:txBody>
      </p:sp>
    </p:spTree>
    <p:extLst>
      <p:ext uri="{BB962C8B-B14F-4D97-AF65-F5344CB8AC3E}">
        <p14:creationId xmlns:p14="http://schemas.microsoft.com/office/powerpoint/2010/main" val="137101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&amp;J Corporate Fullscreen">
  <a:themeElements>
    <a:clrScheme name="JNJ Colors">
      <a:dk1>
        <a:srgbClr val="212121"/>
      </a:dk1>
      <a:lt1>
        <a:srgbClr val="FFFFFF"/>
      </a:lt1>
      <a:dk2>
        <a:srgbClr val="63666A"/>
      </a:dk2>
      <a:lt2>
        <a:srgbClr val="F4F4F4"/>
      </a:lt2>
      <a:accent1>
        <a:srgbClr val="CA001B"/>
      </a:accent1>
      <a:accent2>
        <a:srgbClr val="000099"/>
      </a:accent2>
      <a:accent3>
        <a:srgbClr val="CC0099"/>
      </a:accent3>
      <a:accent4>
        <a:srgbClr val="009999"/>
      </a:accent4>
      <a:accent5>
        <a:srgbClr val="FF6600"/>
      </a:accent5>
      <a:accent6>
        <a:srgbClr val="6633CC"/>
      </a:accent6>
      <a:hlink>
        <a:srgbClr val="000099"/>
      </a:hlink>
      <a:folHlink>
        <a:srgbClr val="888B8D"/>
      </a:folHlink>
    </a:clrScheme>
    <a:fontScheme name="Title &amp; Bullets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pitchFamily="-110" charset="0"/>
            <a:ea typeface="ヒラギノ角ゴ ProN W3" pitchFamily="-110" charset="-128"/>
            <a:cs typeface="ヒラギノ角ゴ ProN W3" pitchFamily="-110" charset="-128"/>
            <a:sym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777777"/>
            </a:solidFill>
            <a:effectLst/>
            <a:latin typeface="Arial" pitchFamily="-110" charset="0"/>
            <a:ea typeface="ヒラギノ角ゴ ProN W3" pitchFamily="-110" charset="-128"/>
            <a:cs typeface="ヒラギノ角ゴ ProN W3" pitchFamily="-110" charset="-128"/>
            <a:sym typeface="Arial" pitchFamily="-11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0DF2A73-5A31-5B45-B812-29C9C639DC3A}" vid="{09BA5CA5-A7C5-604E-82A1-9320D27E1E4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335</Words>
  <Application>Microsoft Macintosh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Georgia</vt:lpstr>
      <vt:lpstr>Office Theme</vt:lpstr>
      <vt:lpstr>J&amp;J Corporate Fullscreen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Xavier, Mariana [JACPT]</dc:creator>
  <cp:lastModifiedBy>Amanda McMahon</cp:lastModifiedBy>
  <cp:revision>33</cp:revision>
  <dcterms:created xsi:type="dcterms:W3CDTF">2018-05-08T16:09:01Z</dcterms:created>
  <dcterms:modified xsi:type="dcterms:W3CDTF">2020-03-30T18:34:47Z</dcterms:modified>
</cp:coreProperties>
</file>