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0" r:id="rId4"/>
  </p:sldMasterIdLst>
  <p:notesMasterIdLst>
    <p:notesMasterId r:id="rId41"/>
  </p:notesMasterIdLst>
  <p:sldIdLst>
    <p:sldId id="2593" r:id="rId5"/>
    <p:sldId id="2594" r:id="rId6"/>
    <p:sldId id="2601" r:id="rId7"/>
    <p:sldId id="2717" r:id="rId8"/>
    <p:sldId id="2718" r:id="rId9"/>
    <p:sldId id="2719" r:id="rId10"/>
    <p:sldId id="2720" r:id="rId11"/>
    <p:sldId id="2721" r:id="rId12"/>
    <p:sldId id="2722" r:id="rId13"/>
    <p:sldId id="2723" r:id="rId14"/>
    <p:sldId id="2715" r:id="rId15"/>
    <p:sldId id="256" r:id="rId16"/>
    <p:sldId id="257" r:id="rId17"/>
    <p:sldId id="258" r:id="rId18"/>
    <p:sldId id="259" r:id="rId19"/>
    <p:sldId id="260" r:id="rId20"/>
    <p:sldId id="261" r:id="rId21"/>
    <p:sldId id="262" r:id="rId22"/>
    <p:sldId id="264" r:id="rId23"/>
    <p:sldId id="263" r:id="rId24"/>
    <p:sldId id="2724" r:id="rId25"/>
    <p:sldId id="2716" r:id="rId26"/>
    <p:sldId id="278" r:id="rId27"/>
    <p:sldId id="279" r:id="rId28"/>
    <p:sldId id="284" r:id="rId29"/>
    <p:sldId id="292" r:id="rId30"/>
    <p:sldId id="285" r:id="rId31"/>
    <p:sldId id="286" r:id="rId32"/>
    <p:sldId id="287" r:id="rId33"/>
    <p:sldId id="288" r:id="rId34"/>
    <p:sldId id="289" r:id="rId35"/>
    <p:sldId id="290" r:id="rId36"/>
    <p:sldId id="265" r:id="rId37"/>
    <p:sldId id="291" r:id="rId38"/>
    <p:sldId id="2636" r:id="rId39"/>
    <p:sldId id="2558"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manda McMahon" initials="AM" lastIdx="3" clrIdx="0">
    <p:extLst>
      <p:ext uri="{19B8F6BF-5375-455C-9EA6-DF929625EA0E}">
        <p15:presenceInfo xmlns:p15="http://schemas.microsoft.com/office/powerpoint/2012/main" userId="S::amcmahon@fhi360.org::b59bcd08-5da1-44dc-b5e2-fb394c77116b" providerId="AD"/>
      </p:ext>
    </p:extLst>
  </p:cmAuthor>
  <p:cmAuthor id="2" name="Amy Rush" initials="AR" lastIdx="1" clrIdx="1">
    <p:extLst>
      <p:ext uri="{19B8F6BF-5375-455C-9EA6-DF929625EA0E}">
        <p15:presenceInfo xmlns:p15="http://schemas.microsoft.com/office/powerpoint/2012/main" userId="S::ARush@fhi360.org::17b74c8c-abb6-487c-a9d3-d183d0d55671" providerId="AD"/>
      </p:ext>
    </p:extLst>
  </p:cmAuthor>
  <p:cmAuthor id="3" name="Renata Seidel" initials="RS" lastIdx="6" clrIdx="2">
    <p:extLst>
      <p:ext uri="{19B8F6BF-5375-455C-9EA6-DF929625EA0E}">
        <p15:presenceInfo xmlns:p15="http://schemas.microsoft.com/office/powerpoint/2012/main" userId="S::rseidel@fhi360.org::144f6a17-bceb-4395-ac42-eb50048775a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6701E"/>
    <a:srgbClr val="F9CBEC"/>
    <a:srgbClr val="F48F2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974342F-45EE-4517-8B44-CC1D33480177}" v="11" dt="2020-03-26T14:52:03.4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5/10/relationships/revisionInfo" Target="revisionInfo.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ffany Nesbey" userId="0bcdd2ad-bec2-4764-bacd-164b66bd75b7" providerId="ADAL" clId="{443FA565-85ED-4421-9554-EDC3C6064DA5}"/>
    <pc:docChg chg="custSel modSld">
      <pc:chgData name="Tiffany Nesbey" userId="0bcdd2ad-bec2-4764-bacd-164b66bd75b7" providerId="ADAL" clId="{443FA565-85ED-4421-9554-EDC3C6064DA5}" dt="2020-03-10T23:58:14.323" v="13" actId="1592"/>
      <pc:docMkLst>
        <pc:docMk/>
      </pc:docMkLst>
      <pc:sldChg chg="modSp delCm">
        <pc:chgData name="Tiffany Nesbey" userId="0bcdd2ad-bec2-4764-bacd-164b66bd75b7" providerId="ADAL" clId="{443FA565-85ED-4421-9554-EDC3C6064DA5}" dt="2020-03-10T23:57:31.529" v="2" actId="20577"/>
        <pc:sldMkLst>
          <pc:docMk/>
          <pc:sldMk cId="4270775048" sldId="2717"/>
        </pc:sldMkLst>
        <pc:spChg chg="mod">
          <ac:chgData name="Tiffany Nesbey" userId="0bcdd2ad-bec2-4764-bacd-164b66bd75b7" providerId="ADAL" clId="{443FA565-85ED-4421-9554-EDC3C6064DA5}" dt="2020-03-10T23:57:31.529" v="2" actId="20577"/>
          <ac:spMkLst>
            <pc:docMk/>
            <pc:sldMk cId="4270775048" sldId="2717"/>
            <ac:spMk id="2" creationId="{5D8C5861-3711-49B0-9C2E-07324D4E04DA}"/>
          </ac:spMkLst>
        </pc:spChg>
      </pc:sldChg>
      <pc:sldChg chg="modSp delCm">
        <pc:chgData name="Tiffany Nesbey" userId="0bcdd2ad-bec2-4764-bacd-164b66bd75b7" providerId="ADAL" clId="{443FA565-85ED-4421-9554-EDC3C6064DA5}" dt="2020-03-10T23:57:44.257" v="5" actId="1592"/>
        <pc:sldMkLst>
          <pc:docMk/>
          <pc:sldMk cId="1301551213" sldId="2718"/>
        </pc:sldMkLst>
        <pc:spChg chg="mod">
          <ac:chgData name="Tiffany Nesbey" userId="0bcdd2ad-bec2-4764-bacd-164b66bd75b7" providerId="ADAL" clId="{443FA565-85ED-4421-9554-EDC3C6064DA5}" dt="2020-03-10T23:57:40.553" v="4" actId="20577"/>
          <ac:spMkLst>
            <pc:docMk/>
            <pc:sldMk cId="1301551213" sldId="2718"/>
            <ac:spMk id="2" creationId="{1C1D2924-CB49-4F0D-AAAF-7F658B647D72}"/>
          </ac:spMkLst>
        </pc:spChg>
      </pc:sldChg>
      <pc:sldChg chg="modSp delCm">
        <pc:chgData name="Tiffany Nesbey" userId="0bcdd2ad-bec2-4764-bacd-164b66bd75b7" providerId="ADAL" clId="{443FA565-85ED-4421-9554-EDC3C6064DA5}" dt="2020-03-10T23:58:14.323" v="13" actId="1592"/>
        <pc:sldMkLst>
          <pc:docMk/>
          <pc:sldMk cId="2706969027" sldId="2719"/>
        </pc:sldMkLst>
        <pc:spChg chg="mod">
          <ac:chgData name="Tiffany Nesbey" userId="0bcdd2ad-bec2-4764-bacd-164b66bd75b7" providerId="ADAL" clId="{443FA565-85ED-4421-9554-EDC3C6064DA5}" dt="2020-03-10T23:58:04.709" v="11" actId="20577"/>
          <ac:spMkLst>
            <pc:docMk/>
            <pc:sldMk cId="2706969027" sldId="2719"/>
            <ac:spMk id="2" creationId="{6262F4AD-6313-44E5-B47F-2293BA721A3E}"/>
          </ac:spMkLst>
        </pc:spChg>
        <pc:graphicFrameChg chg="mod">
          <ac:chgData name="Tiffany Nesbey" userId="0bcdd2ad-bec2-4764-bacd-164b66bd75b7" providerId="ADAL" clId="{443FA565-85ED-4421-9554-EDC3C6064DA5}" dt="2020-03-10T23:57:53.917" v="7" actId="20577"/>
          <ac:graphicFrameMkLst>
            <pc:docMk/>
            <pc:sldMk cId="2706969027" sldId="2719"/>
            <ac:graphicFrameMk id="25" creationId="{872C983C-04FE-458B-B986-19E4CAB25089}"/>
          </ac:graphicFrameMkLst>
        </pc:graphicFrameChg>
      </pc:sldChg>
    </pc:docChg>
  </pc:docChgLst>
  <pc:docChgLst>
    <pc:chgData name="Tiffany Nesbey" userId="0bcdd2ad-bec2-4764-bacd-164b66bd75b7" providerId="ADAL" clId="{D974342F-45EE-4517-8B44-CC1D33480177}"/>
    <pc:docChg chg="modSld">
      <pc:chgData name="Tiffany Nesbey" userId="0bcdd2ad-bec2-4764-bacd-164b66bd75b7" providerId="ADAL" clId="{D974342F-45EE-4517-8B44-CC1D33480177}" dt="2020-03-26T14:52:03.436" v="10" actId="1076"/>
      <pc:docMkLst>
        <pc:docMk/>
      </pc:docMkLst>
      <pc:sldChg chg="addSp modSp">
        <pc:chgData name="Tiffany Nesbey" userId="0bcdd2ad-bec2-4764-bacd-164b66bd75b7" providerId="ADAL" clId="{D974342F-45EE-4517-8B44-CC1D33480177}" dt="2020-03-26T14:52:03.436" v="10" actId="1076"/>
        <pc:sldMkLst>
          <pc:docMk/>
          <pc:sldMk cId="1181735488" sldId="2593"/>
        </pc:sldMkLst>
        <pc:spChg chg="add mod">
          <ac:chgData name="Tiffany Nesbey" userId="0bcdd2ad-bec2-4764-bacd-164b66bd75b7" providerId="ADAL" clId="{D974342F-45EE-4517-8B44-CC1D33480177}" dt="2020-03-26T14:51:27.007" v="1" actId="1076"/>
          <ac:spMkLst>
            <pc:docMk/>
            <pc:sldMk cId="1181735488" sldId="2593"/>
            <ac:spMk id="3" creationId="{37DB065B-3778-466F-825B-840439104B62}"/>
          </ac:spMkLst>
        </pc:spChg>
        <pc:picChg chg="add mod">
          <ac:chgData name="Tiffany Nesbey" userId="0bcdd2ad-bec2-4764-bacd-164b66bd75b7" providerId="ADAL" clId="{D974342F-45EE-4517-8B44-CC1D33480177}" dt="2020-03-26T14:52:03.436" v="10" actId="1076"/>
          <ac:picMkLst>
            <pc:docMk/>
            <pc:sldMk cId="1181735488" sldId="2593"/>
            <ac:picMk id="7" creationId="{36CC25B3-2419-412B-A6A1-E9FC6EAC9618}"/>
          </ac:picMkLst>
        </pc:picChg>
      </pc:sldChg>
    </pc:docChg>
  </pc:docChgLst>
</pc:chgInfo>
</file>

<file path=ppt/diagrams/_rels/data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_rels/drawing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svg"/><Relationship Id="rId1" Type="http://schemas.openxmlformats.org/officeDocument/2006/relationships/image" Target="../media/image27.png"/><Relationship Id="rId4" Type="http://schemas.openxmlformats.org/officeDocument/2006/relationships/image" Target="../media/image30.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D529ED-F936-4013-9391-1A60A1FBAFF2}" type="doc">
      <dgm:prSet loTypeId="urn:microsoft.com/office/officeart/2008/layout/LinedList" loCatId="list" qsTypeId="urn:microsoft.com/office/officeart/2005/8/quickstyle/simple4" qsCatId="simple" csTypeId="urn:microsoft.com/office/officeart/2005/8/colors/colorful2" csCatId="colorful" phldr="1"/>
      <dgm:spPr/>
      <dgm:t>
        <a:bodyPr/>
        <a:lstStyle/>
        <a:p>
          <a:endParaRPr lang="en-US"/>
        </a:p>
      </dgm:t>
    </dgm:pt>
    <dgm:pt modelId="{F15AF606-8F5B-45D7-A5FE-9CA4B742CD6F}">
      <dgm:prSet/>
      <dgm:spPr/>
      <dgm:t>
        <a:bodyPr/>
        <a:lstStyle/>
        <a:p>
          <a:r>
            <a:rPr lang="en-US"/>
            <a:t>It all begins with our attitude.</a:t>
          </a:r>
        </a:p>
      </dgm:t>
    </dgm:pt>
    <dgm:pt modelId="{965394AD-BABE-48D9-9252-6FDC8C198226}" type="parTrans" cxnId="{FB902F69-8B8E-4050-B6ED-17E649B84D48}">
      <dgm:prSet/>
      <dgm:spPr/>
      <dgm:t>
        <a:bodyPr/>
        <a:lstStyle/>
        <a:p>
          <a:endParaRPr lang="en-US"/>
        </a:p>
      </dgm:t>
    </dgm:pt>
    <dgm:pt modelId="{C4809C4C-2208-407C-95B6-03DB83373D8B}" type="sibTrans" cxnId="{FB902F69-8B8E-4050-B6ED-17E649B84D48}">
      <dgm:prSet/>
      <dgm:spPr/>
      <dgm:t>
        <a:bodyPr/>
        <a:lstStyle/>
        <a:p>
          <a:endParaRPr lang="en-US"/>
        </a:p>
      </dgm:t>
    </dgm:pt>
    <dgm:pt modelId="{42E7F872-F2E4-4CD5-BD85-B280E703B737}">
      <dgm:prSet/>
      <dgm:spPr/>
      <dgm:t>
        <a:bodyPr/>
        <a:lstStyle/>
        <a:p>
          <a:r>
            <a:rPr lang="en-US"/>
            <a:t>Be objective.</a:t>
          </a:r>
        </a:p>
      </dgm:t>
    </dgm:pt>
    <dgm:pt modelId="{06A8898D-6D2E-438B-B452-1B8A0926B4FC}" type="parTrans" cxnId="{0C88044B-7CBB-4C7F-8B0B-ACBBF93D668A}">
      <dgm:prSet/>
      <dgm:spPr/>
      <dgm:t>
        <a:bodyPr/>
        <a:lstStyle/>
        <a:p>
          <a:endParaRPr lang="en-US"/>
        </a:p>
      </dgm:t>
    </dgm:pt>
    <dgm:pt modelId="{B217A711-0D51-43D6-B1FD-7C3668386782}" type="sibTrans" cxnId="{0C88044B-7CBB-4C7F-8B0B-ACBBF93D668A}">
      <dgm:prSet/>
      <dgm:spPr/>
      <dgm:t>
        <a:bodyPr/>
        <a:lstStyle/>
        <a:p>
          <a:endParaRPr lang="en-US"/>
        </a:p>
      </dgm:t>
    </dgm:pt>
    <dgm:pt modelId="{B3A52F92-A136-4A20-827E-E35566965BDC}">
      <dgm:prSet/>
      <dgm:spPr/>
      <dgm:t>
        <a:bodyPr/>
        <a:lstStyle/>
        <a:p>
          <a:r>
            <a:rPr lang="en-US"/>
            <a:t>Have a plan.</a:t>
          </a:r>
        </a:p>
      </dgm:t>
    </dgm:pt>
    <dgm:pt modelId="{0D2F3A2A-59F5-48AD-B52B-A521C1379F8A}" type="parTrans" cxnId="{EE40A26A-D3C6-4011-B368-E3061EFBE8AA}">
      <dgm:prSet/>
      <dgm:spPr/>
      <dgm:t>
        <a:bodyPr/>
        <a:lstStyle/>
        <a:p>
          <a:endParaRPr lang="en-US"/>
        </a:p>
      </dgm:t>
    </dgm:pt>
    <dgm:pt modelId="{5A6B138C-87F3-498A-AA2F-6F7859C4E84C}" type="sibTrans" cxnId="{EE40A26A-D3C6-4011-B368-E3061EFBE8AA}">
      <dgm:prSet/>
      <dgm:spPr/>
      <dgm:t>
        <a:bodyPr/>
        <a:lstStyle/>
        <a:p>
          <a:endParaRPr lang="en-US"/>
        </a:p>
      </dgm:t>
    </dgm:pt>
    <dgm:pt modelId="{7DB4C10D-7701-41A7-B525-112087ACB9C9}">
      <dgm:prSet/>
      <dgm:spPr/>
      <dgm:t>
        <a:bodyPr/>
        <a:lstStyle/>
        <a:p>
          <a:r>
            <a:rPr lang="en-US"/>
            <a:t>Employ creativity to surface solutions.</a:t>
          </a:r>
        </a:p>
      </dgm:t>
    </dgm:pt>
    <dgm:pt modelId="{767A59C6-DA25-4B8F-8C9A-5DF2A48F1D21}" type="parTrans" cxnId="{9F19854B-0320-481E-860A-41449D866518}">
      <dgm:prSet/>
      <dgm:spPr/>
      <dgm:t>
        <a:bodyPr/>
        <a:lstStyle/>
        <a:p>
          <a:endParaRPr lang="en-US"/>
        </a:p>
      </dgm:t>
    </dgm:pt>
    <dgm:pt modelId="{747F2ACB-3E1D-421A-90B8-E2B0675A1980}" type="sibTrans" cxnId="{9F19854B-0320-481E-860A-41449D866518}">
      <dgm:prSet/>
      <dgm:spPr/>
      <dgm:t>
        <a:bodyPr/>
        <a:lstStyle/>
        <a:p>
          <a:endParaRPr lang="en-US"/>
        </a:p>
      </dgm:t>
    </dgm:pt>
    <dgm:pt modelId="{A7712B23-CBEB-4D2C-9EBB-3F220BD2C865}">
      <dgm:prSet/>
      <dgm:spPr/>
      <dgm:t>
        <a:bodyPr/>
        <a:lstStyle/>
        <a:p>
          <a:r>
            <a:rPr lang="en-US"/>
            <a:t>Be flexible. </a:t>
          </a:r>
        </a:p>
      </dgm:t>
    </dgm:pt>
    <dgm:pt modelId="{38C4113A-F07B-41D7-BFE7-ACDA563618E2}" type="parTrans" cxnId="{46B0D344-D531-4A6B-BF42-7693B285AE7A}">
      <dgm:prSet/>
      <dgm:spPr/>
      <dgm:t>
        <a:bodyPr/>
        <a:lstStyle/>
        <a:p>
          <a:endParaRPr lang="en-US"/>
        </a:p>
      </dgm:t>
    </dgm:pt>
    <dgm:pt modelId="{B899D912-ED6A-4110-948D-9290A693AF5B}" type="sibTrans" cxnId="{46B0D344-D531-4A6B-BF42-7693B285AE7A}">
      <dgm:prSet/>
      <dgm:spPr/>
      <dgm:t>
        <a:bodyPr/>
        <a:lstStyle/>
        <a:p>
          <a:endParaRPr lang="en-US"/>
        </a:p>
      </dgm:t>
    </dgm:pt>
    <dgm:pt modelId="{036452D8-7D82-44C7-9537-CF9733DC9099}">
      <dgm:prSet/>
      <dgm:spPr/>
      <dgm:t>
        <a:bodyPr/>
        <a:lstStyle/>
        <a:p>
          <a:r>
            <a:rPr lang="en-US"/>
            <a:t>Be accountable.</a:t>
          </a:r>
        </a:p>
      </dgm:t>
    </dgm:pt>
    <dgm:pt modelId="{800C2D5E-8417-45FA-A9E0-79F80ADEAF23}" type="parTrans" cxnId="{1EABA90F-BC45-4CB7-8A8D-3A88C889FC5C}">
      <dgm:prSet/>
      <dgm:spPr/>
      <dgm:t>
        <a:bodyPr/>
        <a:lstStyle/>
        <a:p>
          <a:endParaRPr lang="en-US"/>
        </a:p>
      </dgm:t>
    </dgm:pt>
    <dgm:pt modelId="{E5887E99-88C0-4E28-BFCD-F9090322AF13}" type="sibTrans" cxnId="{1EABA90F-BC45-4CB7-8A8D-3A88C889FC5C}">
      <dgm:prSet/>
      <dgm:spPr/>
      <dgm:t>
        <a:bodyPr/>
        <a:lstStyle/>
        <a:p>
          <a:endParaRPr lang="en-US"/>
        </a:p>
      </dgm:t>
    </dgm:pt>
    <dgm:pt modelId="{7FB46D65-9D8C-44A3-8B75-46B92F4786BD}">
      <dgm:prSet/>
      <dgm:spPr/>
      <dgm:t>
        <a:bodyPr/>
        <a:lstStyle/>
        <a:p>
          <a:r>
            <a:rPr lang="en-US"/>
            <a:t>Take action.</a:t>
          </a:r>
        </a:p>
      </dgm:t>
    </dgm:pt>
    <dgm:pt modelId="{98F18F2A-3136-466B-86D6-57FB33D069D2}" type="parTrans" cxnId="{1A19FFCA-F75F-43C9-80AF-2A61A0AD2057}">
      <dgm:prSet/>
      <dgm:spPr/>
      <dgm:t>
        <a:bodyPr/>
        <a:lstStyle/>
        <a:p>
          <a:endParaRPr lang="en-US"/>
        </a:p>
      </dgm:t>
    </dgm:pt>
    <dgm:pt modelId="{B628079F-D09E-4524-8227-E43976B4038B}" type="sibTrans" cxnId="{1A19FFCA-F75F-43C9-80AF-2A61A0AD2057}">
      <dgm:prSet/>
      <dgm:spPr/>
      <dgm:t>
        <a:bodyPr/>
        <a:lstStyle/>
        <a:p>
          <a:endParaRPr lang="en-US"/>
        </a:p>
      </dgm:t>
    </dgm:pt>
    <dgm:pt modelId="{A80A0CF8-2030-46CC-849A-119DA023D1BA}" type="pres">
      <dgm:prSet presAssocID="{35D529ED-F936-4013-9391-1A60A1FBAFF2}" presName="vert0" presStyleCnt="0">
        <dgm:presLayoutVars>
          <dgm:dir/>
          <dgm:animOne val="branch"/>
          <dgm:animLvl val="lvl"/>
        </dgm:presLayoutVars>
      </dgm:prSet>
      <dgm:spPr/>
    </dgm:pt>
    <dgm:pt modelId="{33B2FB39-04A8-4C9B-98D5-9EEA7CF7F2C8}" type="pres">
      <dgm:prSet presAssocID="{F15AF606-8F5B-45D7-A5FE-9CA4B742CD6F}" presName="thickLine" presStyleLbl="alignNode1" presStyleIdx="0" presStyleCnt="7"/>
      <dgm:spPr/>
    </dgm:pt>
    <dgm:pt modelId="{678EEAAF-04BE-4D5C-9B2A-86685A097977}" type="pres">
      <dgm:prSet presAssocID="{F15AF606-8F5B-45D7-A5FE-9CA4B742CD6F}" presName="horz1" presStyleCnt="0"/>
      <dgm:spPr/>
    </dgm:pt>
    <dgm:pt modelId="{946F51F5-449A-414D-A707-3B8DBDD348CE}" type="pres">
      <dgm:prSet presAssocID="{F15AF606-8F5B-45D7-A5FE-9CA4B742CD6F}" presName="tx1" presStyleLbl="revTx" presStyleIdx="0" presStyleCnt="7"/>
      <dgm:spPr/>
    </dgm:pt>
    <dgm:pt modelId="{548070AD-E2B3-471D-8178-12DD480B0462}" type="pres">
      <dgm:prSet presAssocID="{F15AF606-8F5B-45D7-A5FE-9CA4B742CD6F}" presName="vert1" presStyleCnt="0"/>
      <dgm:spPr/>
    </dgm:pt>
    <dgm:pt modelId="{31F779DA-F4C8-4A78-A279-9E182E4CD67B}" type="pres">
      <dgm:prSet presAssocID="{42E7F872-F2E4-4CD5-BD85-B280E703B737}" presName="thickLine" presStyleLbl="alignNode1" presStyleIdx="1" presStyleCnt="7"/>
      <dgm:spPr/>
    </dgm:pt>
    <dgm:pt modelId="{77D2FE98-C27C-40EC-AEEB-4990494FE7C8}" type="pres">
      <dgm:prSet presAssocID="{42E7F872-F2E4-4CD5-BD85-B280E703B737}" presName="horz1" presStyleCnt="0"/>
      <dgm:spPr/>
    </dgm:pt>
    <dgm:pt modelId="{1B0255E6-C814-44E8-967B-91E2E7D505C6}" type="pres">
      <dgm:prSet presAssocID="{42E7F872-F2E4-4CD5-BD85-B280E703B737}" presName="tx1" presStyleLbl="revTx" presStyleIdx="1" presStyleCnt="7"/>
      <dgm:spPr/>
    </dgm:pt>
    <dgm:pt modelId="{4A20F32B-A4B2-48FA-A520-04C51A3B03DD}" type="pres">
      <dgm:prSet presAssocID="{42E7F872-F2E4-4CD5-BD85-B280E703B737}" presName="vert1" presStyleCnt="0"/>
      <dgm:spPr/>
    </dgm:pt>
    <dgm:pt modelId="{EC1EA4D5-AC82-4110-99C3-BC75692CACD6}" type="pres">
      <dgm:prSet presAssocID="{B3A52F92-A136-4A20-827E-E35566965BDC}" presName="thickLine" presStyleLbl="alignNode1" presStyleIdx="2" presStyleCnt="7"/>
      <dgm:spPr/>
    </dgm:pt>
    <dgm:pt modelId="{CE5F7A9E-295B-4E0E-95A1-0C96AB664A1B}" type="pres">
      <dgm:prSet presAssocID="{B3A52F92-A136-4A20-827E-E35566965BDC}" presName="horz1" presStyleCnt="0"/>
      <dgm:spPr/>
    </dgm:pt>
    <dgm:pt modelId="{7B2423C4-4CD1-41D8-92BB-A076EE13F9EC}" type="pres">
      <dgm:prSet presAssocID="{B3A52F92-A136-4A20-827E-E35566965BDC}" presName="tx1" presStyleLbl="revTx" presStyleIdx="2" presStyleCnt="7"/>
      <dgm:spPr/>
    </dgm:pt>
    <dgm:pt modelId="{A7D479A8-FFD5-4174-BA2A-B25DFACE2C2D}" type="pres">
      <dgm:prSet presAssocID="{B3A52F92-A136-4A20-827E-E35566965BDC}" presName="vert1" presStyleCnt="0"/>
      <dgm:spPr/>
    </dgm:pt>
    <dgm:pt modelId="{973BD23A-2B86-44A0-A92F-BD5AD39D8908}" type="pres">
      <dgm:prSet presAssocID="{7DB4C10D-7701-41A7-B525-112087ACB9C9}" presName="thickLine" presStyleLbl="alignNode1" presStyleIdx="3" presStyleCnt="7"/>
      <dgm:spPr/>
    </dgm:pt>
    <dgm:pt modelId="{8E0248BD-0992-4CD4-A2FF-89FB7C435992}" type="pres">
      <dgm:prSet presAssocID="{7DB4C10D-7701-41A7-B525-112087ACB9C9}" presName="horz1" presStyleCnt="0"/>
      <dgm:spPr/>
    </dgm:pt>
    <dgm:pt modelId="{E8E348D6-C820-43DB-B2F3-07C5C9456542}" type="pres">
      <dgm:prSet presAssocID="{7DB4C10D-7701-41A7-B525-112087ACB9C9}" presName="tx1" presStyleLbl="revTx" presStyleIdx="3" presStyleCnt="7"/>
      <dgm:spPr/>
    </dgm:pt>
    <dgm:pt modelId="{D87DAF72-65FD-49F8-8221-54900E6F9055}" type="pres">
      <dgm:prSet presAssocID="{7DB4C10D-7701-41A7-B525-112087ACB9C9}" presName="vert1" presStyleCnt="0"/>
      <dgm:spPr/>
    </dgm:pt>
    <dgm:pt modelId="{97D78673-94EE-4BFA-88CE-136D4939F7FE}" type="pres">
      <dgm:prSet presAssocID="{A7712B23-CBEB-4D2C-9EBB-3F220BD2C865}" presName="thickLine" presStyleLbl="alignNode1" presStyleIdx="4" presStyleCnt="7"/>
      <dgm:spPr/>
    </dgm:pt>
    <dgm:pt modelId="{501E4EC1-4D08-4782-9042-D119CD2C9161}" type="pres">
      <dgm:prSet presAssocID="{A7712B23-CBEB-4D2C-9EBB-3F220BD2C865}" presName="horz1" presStyleCnt="0"/>
      <dgm:spPr/>
    </dgm:pt>
    <dgm:pt modelId="{E418AFCF-129D-40D7-A09A-57C7059468EC}" type="pres">
      <dgm:prSet presAssocID="{A7712B23-CBEB-4D2C-9EBB-3F220BD2C865}" presName="tx1" presStyleLbl="revTx" presStyleIdx="4" presStyleCnt="7"/>
      <dgm:spPr/>
    </dgm:pt>
    <dgm:pt modelId="{7A6FC74D-2511-4AF3-B212-9D8341ABA625}" type="pres">
      <dgm:prSet presAssocID="{A7712B23-CBEB-4D2C-9EBB-3F220BD2C865}" presName="vert1" presStyleCnt="0"/>
      <dgm:spPr/>
    </dgm:pt>
    <dgm:pt modelId="{9BB7148C-9AD3-439E-A28D-C541FDE8CBF7}" type="pres">
      <dgm:prSet presAssocID="{036452D8-7D82-44C7-9537-CF9733DC9099}" presName="thickLine" presStyleLbl="alignNode1" presStyleIdx="5" presStyleCnt="7"/>
      <dgm:spPr/>
    </dgm:pt>
    <dgm:pt modelId="{F9C33460-D42D-4E2B-9F83-77B912732EEE}" type="pres">
      <dgm:prSet presAssocID="{036452D8-7D82-44C7-9537-CF9733DC9099}" presName="horz1" presStyleCnt="0"/>
      <dgm:spPr/>
    </dgm:pt>
    <dgm:pt modelId="{367B45C1-F12F-48DB-83DE-CED3FC7F456F}" type="pres">
      <dgm:prSet presAssocID="{036452D8-7D82-44C7-9537-CF9733DC9099}" presName="tx1" presStyleLbl="revTx" presStyleIdx="5" presStyleCnt="7"/>
      <dgm:spPr/>
    </dgm:pt>
    <dgm:pt modelId="{C8CA25A6-29FF-4262-BA6E-0CAC4871D7BC}" type="pres">
      <dgm:prSet presAssocID="{036452D8-7D82-44C7-9537-CF9733DC9099}" presName="vert1" presStyleCnt="0"/>
      <dgm:spPr/>
    </dgm:pt>
    <dgm:pt modelId="{C134045A-949E-4F35-9904-57293E251611}" type="pres">
      <dgm:prSet presAssocID="{7FB46D65-9D8C-44A3-8B75-46B92F4786BD}" presName="thickLine" presStyleLbl="alignNode1" presStyleIdx="6" presStyleCnt="7"/>
      <dgm:spPr/>
    </dgm:pt>
    <dgm:pt modelId="{E660CAFB-58DC-4EED-9F0A-011EA020249B}" type="pres">
      <dgm:prSet presAssocID="{7FB46D65-9D8C-44A3-8B75-46B92F4786BD}" presName="horz1" presStyleCnt="0"/>
      <dgm:spPr/>
    </dgm:pt>
    <dgm:pt modelId="{9FA83CEC-70C2-4483-9F9C-CEEF64408FF1}" type="pres">
      <dgm:prSet presAssocID="{7FB46D65-9D8C-44A3-8B75-46B92F4786BD}" presName="tx1" presStyleLbl="revTx" presStyleIdx="6" presStyleCnt="7"/>
      <dgm:spPr/>
    </dgm:pt>
    <dgm:pt modelId="{20C75BA6-31BD-4F49-91A2-2B330A917745}" type="pres">
      <dgm:prSet presAssocID="{7FB46D65-9D8C-44A3-8B75-46B92F4786BD}" presName="vert1" presStyleCnt="0"/>
      <dgm:spPr/>
    </dgm:pt>
  </dgm:ptLst>
  <dgm:cxnLst>
    <dgm:cxn modelId="{1EABA90F-BC45-4CB7-8A8D-3A88C889FC5C}" srcId="{35D529ED-F936-4013-9391-1A60A1FBAFF2}" destId="{036452D8-7D82-44C7-9537-CF9733DC9099}" srcOrd="5" destOrd="0" parTransId="{800C2D5E-8417-45FA-A9E0-79F80ADEAF23}" sibTransId="{E5887E99-88C0-4E28-BFCD-F9090322AF13}"/>
    <dgm:cxn modelId="{AB4F5414-A088-4987-B98C-870DA039AC23}" type="presOf" srcId="{B3A52F92-A136-4A20-827E-E35566965BDC}" destId="{7B2423C4-4CD1-41D8-92BB-A076EE13F9EC}" srcOrd="0" destOrd="0" presId="urn:microsoft.com/office/officeart/2008/layout/LinedList"/>
    <dgm:cxn modelId="{6E028C5F-A591-4381-B7A9-20B4BC878D56}" type="presOf" srcId="{42E7F872-F2E4-4CD5-BD85-B280E703B737}" destId="{1B0255E6-C814-44E8-967B-91E2E7D505C6}" srcOrd="0" destOrd="0" presId="urn:microsoft.com/office/officeart/2008/layout/LinedList"/>
    <dgm:cxn modelId="{46B0D344-D531-4A6B-BF42-7693B285AE7A}" srcId="{35D529ED-F936-4013-9391-1A60A1FBAFF2}" destId="{A7712B23-CBEB-4D2C-9EBB-3F220BD2C865}" srcOrd="4" destOrd="0" parTransId="{38C4113A-F07B-41D7-BFE7-ACDA563618E2}" sibTransId="{B899D912-ED6A-4110-948D-9290A693AF5B}"/>
    <dgm:cxn modelId="{30D0F365-7809-416D-B5D7-6CCA9DC1C627}" type="presOf" srcId="{F15AF606-8F5B-45D7-A5FE-9CA4B742CD6F}" destId="{946F51F5-449A-414D-A707-3B8DBDD348CE}" srcOrd="0" destOrd="0" presId="urn:microsoft.com/office/officeart/2008/layout/LinedList"/>
    <dgm:cxn modelId="{FB902F69-8B8E-4050-B6ED-17E649B84D48}" srcId="{35D529ED-F936-4013-9391-1A60A1FBAFF2}" destId="{F15AF606-8F5B-45D7-A5FE-9CA4B742CD6F}" srcOrd="0" destOrd="0" parTransId="{965394AD-BABE-48D9-9252-6FDC8C198226}" sibTransId="{C4809C4C-2208-407C-95B6-03DB83373D8B}"/>
    <dgm:cxn modelId="{EE40A26A-D3C6-4011-B368-E3061EFBE8AA}" srcId="{35D529ED-F936-4013-9391-1A60A1FBAFF2}" destId="{B3A52F92-A136-4A20-827E-E35566965BDC}" srcOrd="2" destOrd="0" parTransId="{0D2F3A2A-59F5-48AD-B52B-A521C1379F8A}" sibTransId="{5A6B138C-87F3-498A-AA2F-6F7859C4E84C}"/>
    <dgm:cxn modelId="{0C88044B-7CBB-4C7F-8B0B-ACBBF93D668A}" srcId="{35D529ED-F936-4013-9391-1A60A1FBAFF2}" destId="{42E7F872-F2E4-4CD5-BD85-B280E703B737}" srcOrd="1" destOrd="0" parTransId="{06A8898D-6D2E-438B-B452-1B8A0926B4FC}" sibTransId="{B217A711-0D51-43D6-B1FD-7C3668386782}"/>
    <dgm:cxn modelId="{FF9A314B-2E00-483C-BD26-9F075F41980A}" type="presOf" srcId="{7DB4C10D-7701-41A7-B525-112087ACB9C9}" destId="{E8E348D6-C820-43DB-B2F3-07C5C9456542}" srcOrd="0" destOrd="0" presId="urn:microsoft.com/office/officeart/2008/layout/LinedList"/>
    <dgm:cxn modelId="{9F19854B-0320-481E-860A-41449D866518}" srcId="{35D529ED-F936-4013-9391-1A60A1FBAFF2}" destId="{7DB4C10D-7701-41A7-B525-112087ACB9C9}" srcOrd="3" destOrd="0" parTransId="{767A59C6-DA25-4B8F-8C9A-5DF2A48F1D21}" sibTransId="{747F2ACB-3E1D-421A-90B8-E2B0675A1980}"/>
    <dgm:cxn modelId="{06E08D4E-F2E5-465C-9BD9-0A424C0E0BBB}" type="presOf" srcId="{7FB46D65-9D8C-44A3-8B75-46B92F4786BD}" destId="{9FA83CEC-70C2-4483-9F9C-CEEF64408FF1}" srcOrd="0" destOrd="0" presId="urn:microsoft.com/office/officeart/2008/layout/LinedList"/>
    <dgm:cxn modelId="{56FE8056-E786-4556-B147-641FAE836178}" type="presOf" srcId="{A7712B23-CBEB-4D2C-9EBB-3F220BD2C865}" destId="{E418AFCF-129D-40D7-A09A-57C7059468EC}" srcOrd="0" destOrd="0" presId="urn:microsoft.com/office/officeart/2008/layout/LinedList"/>
    <dgm:cxn modelId="{1A19FFCA-F75F-43C9-80AF-2A61A0AD2057}" srcId="{35D529ED-F936-4013-9391-1A60A1FBAFF2}" destId="{7FB46D65-9D8C-44A3-8B75-46B92F4786BD}" srcOrd="6" destOrd="0" parTransId="{98F18F2A-3136-466B-86D6-57FB33D069D2}" sibTransId="{B628079F-D09E-4524-8227-E43976B4038B}"/>
    <dgm:cxn modelId="{C73A96E4-89E7-41A1-A990-E62429FD2C05}" type="presOf" srcId="{036452D8-7D82-44C7-9537-CF9733DC9099}" destId="{367B45C1-F12F-48DB-83DE-CED3FC7F456F}" srcOrd="0" destOrd="0" presId="urn:microsoft.com/office/officeart/2008/layout/LinedList"/>
    <dgm:cxn modelId="{8203D3E5-787B-4BDA-9F3D-E538BAF5C353}" type="presOf" srcId="{35D529ED-F936-4013-9391-1A60A1FBAFF2}" destId="{A80A0CF8-2030-46CC-849A-119DA023D1BA}" srcOrd="0" destOrd="0" presId="urn:microsoft.com/office/officeart/2008/layout/LinedList"/>
    <dgm:cxn modelId="{047D6B7F-26B0-4FA1-8E91-21D392DDF3C8}" type="presParOf" srcId="{A80A0CF8-2030-46CC-849A-119DA023D1BA}" destId="{33B2FB39-04A8-4C9B-98D5-9EEA7CF7F2C8}" srcOrd="0" destOrd="0" presId="urn:microsoft.com/office/officeart/2008/layout/LinedList"/>
    <dgm:cxn modelId="{D14AF001-7C17-4CA5-92A6-403B37DB8DFE}" type="presParOf" srcId="{A80A0CF8-2030-46CC-849A-119DA023D1BA}" destId="{678EEAAF-04BE-4D5C-9B2A-86685A097977}" srcOrd="1" destOrd="0" presId="urn:microsoft.com/office/officeart/2008/layout/LinedList"/>
    <dgm:cxn modelId="{6BE4EB29-7D08-4571-AD5E-50D370441DF7}" type="presParOf" srcId="{678EEAAF-04BE-4D5C-9B2A-86685A097977}" destId="{946F51F5-449A-414D-A707-3B8DBDD348CE}" srcOrd="0" destOrd="0" presId="urn:microsoft.com/office/officeart/2008/layout/LinedList"/>
    <dgm:cxn modelId="{E569E722-9D9A-418D-8C80-BE4EAD0BBC2B}" type="presParOf" srcId="{678EEAAF-04BE-4D5C-9B2A-86685A097977}" destId="{548070AD-E2B3-471D-8178-12DD480B0462}" srcOrd="1" destOrd="0" presId="urn:microsoft.com/office/officeart/2008/layout/LinedList"/>
    <dgm:cxn modelId="{4F3AA3C8-51BC-4A9F-A98C-9301153AC119}" type="presParOf" srcId="{A80A0CF8-2030-46CC-849A-119DA023D1BA}" destId="{31F779DA-F4C8-4A78-A279-9E182E4CD67B}" srcOrd="2" destOrd="0" presId="urn:microsoft.com/office/officeart/2008/layout/LinedList"/>
    <dgm:cxn modelId="{56FE3F9B-3B7B-47AC-9C7A-7E2678A152EE}" type="presParOf" srcId="{A80A0CF8-2030-46CC-849A-119DA023D1BA}" destId="{77D2FE98-C27C-40EC-AEEB-4990494FE7C8}" srcOrd="3" destOrd="0" presId="urn:microsoft.com/office/officeart/2008/layout/LinedList"/>
    <dgm:cxn modelId="{627053CC-8431-4E06-8F88-E85941B14124}" type="presParOf" srcId="{77D2FE98-C27C-40EC-AEEB-4990494FE7C8}" destId="{1B0255E6-C814-44E8-967B-91E2E7D505C6}" srcOrd="0" destOrd="0" presId="urn:microsoft.com/office/officeart/2008/layout/LinedList"/>
    <dgm:cxn modelId="{734F321B-6823-471F-B00C-CF94ABA40264}" type="presParOf" srcId="{77D2FE98-C27C-40EC-AEEB-4990494FE7C8}" destId="{4A20F32B-A4B2-48FA-A520-04C51A3B03DD}" srcOrd="1" destOrd="0" presId="urn:microsoft.com/office/officeart/2008/layout/LinedList"/>
    <dgm:cxn modelId="{3105FF48-BFDC-4693-8EE6-0992862F1B98}" type="presParOf" srcId="{A80A0CF8-2030-46CC-849A-119DA023D1BA}" destId="{EC1EA4D5-AC82-4110-99C3-BC75692CACD6}" srcOrd="4" destOrd="0" presId="urn:microsoft.com/office/officeart/2008/layout/LinedList"/>
    <dgm:cxn modelId="{144E8EEB-5E9A-453B-9C4F-2A35063E73F0}" type="presParOf" srcId="{A80A0CF8-2030-46CC-849A-119DA023D1BA}" destId="{CE5F7A9E-295B-4E0E-95A1-0C96AB664A1B}" srcOrd="5" destOrd="0" presId="urn:microsoft.com/office/officeart/2008/layout/LinedList"/>
    <dgm:cxn modelId="{940765F8-B859-4D8F-A909-58DB89ED1566}" type="presParOf" srcId="{CE5F7A9E-295B-4E0E-95A1-0C96AB664A1B}" destId="{7B2423C4-4CD1-41D8-92BB-A076EE13F9EC}" srcOrd="0" destOrd="0" presId="urn:microsoft.com/office/officeart/2008/layout/LinedList"/>
    <dgm:cxn modelId="{24E077B9-A453-41E4-B7D7-9FE441F58227}" type="presParOf" srcId="{CE5F7A9E-295B-4E0E-95A1-0C96AB664A1B}" destId="{A7D479A8-FFD5-4174-BA2A-B25DFACE2C2D}" srcOrd="1" destOrd="0" presId="urn:microsoft.com/office/officeart/2008/layout/LinedList"/>
    <dgm:cxn modelId="{3A0F7051-3CC8-4EB7-BC0E-3EF75630608F}" type="presParOf" srcId="{A80A0CF8-2030-46CC-849A-119DA023D1BA}" destId="{973BD23A-2B86-44A0-A92F-BD5AD39D8908}" srcOrd="6" destOrd="0" presId="urn:microsoft.com/office/officeart/2008/layout/LinedList"/>
    <dgm:cxn modelId="{D0967D83-7BA4-4DAC-AB20-EFACC0FB2E65}" type="presParOf" srcId="{A80A0CF8-2030-46CC-849A-119DA023D1BA}" destId="{8E0248BD-0992-4CD4-A2FF-89FB7C435992}" srcOrd="7" destOrd="0" presId="urn:microsoft.com/office/officeart/2008/layout/LinedList"/>
    <dgm:cxn modelId="{9DDF2DF5-0123-485F-B71A-17795DAAB698}" type="presParOf" srcId="{8E0248BD-0992-4CD4-A2FF-89FB7C435992}" destId="{E8E348D6-C820-43DB-B2F3-07C5C9456542}" srcOrd="0" destOrd="0" presId="urn:microsoft.com/office/officeart/2008/layout/LinedList"/>
    <dgm:cxn modelId="{CD96AB2F-CAB4-4CBB-949D-11F02A075997}" type="presParOf" srcId="{8E0248BD-0992-4CD4-A2FF-89FB7C435992}" destId="{D87DAF72-65FD-49F8-8221-54900E6F9055}" srcOrd="1" destOrd="0" presId="urn:microsoft.com/office/officeart/2008/layout/LinedList"/>
    <dgm:cxn modelId="{578E505A-7254-4930-861A-D92563FEDFBF}" type="presParOf" srcId="{A80A0CF8-2030-46CC-849A-119DA023D1BA}" destId="{97D78673-94EE-4BFA-88CE-136D4939F7FE}" srcOrd="8" destOrd="0" presId="urn:microsoft.com/office/officeart/2008/layout/LinedList"/>
    <dgm:cxn modelId="{313A543C-33B8-49F5-AB2E-C97A5D37FF29}" type="presParOf" srcId="{A80A0CF8-2030-46CC-849A-119DA023D1BA}" destId="{501E4EC1-4D08-4782-9042-D119CD2C9161}" srcOrd="9" destOrd="0" presId="urn:microsoft.com/office/officeart/2008/layout/LinedList"/>
    <dgm:cxn modelId="{D437B53A-F647-4249-866A-DEC3F78A064E}" type="presParOf" srcId="{501E4EC1-4D08-4782-9042-D119CD2C9161}" destId="{E418AFCF-129D-40D7-A09A-57C7059468EC}" srcOrd="0" destOrd="0" presId="urn:microsoft.com/office/officeart/2008/layout/LinedList"/>
    <dgm:cxn modelId="{8AE61DE5-C27A-43E9-BEF4-2D95142028A9}" type="presParOf" srcId="{501E4EC1-4D08-4782-9042-D119CD2C9161}" destId="{7A6FC74D-2511-4AF3-B212-9D8341ABA625}" srcOrd="1" destOrd="0" presId="urn:microsoft.com/office/officeart/2008/layout/LinedList"/>
    <dgm:cxn modelId="{41D65752-1D5F-43B9-A4C1-04A61DDC1976}" type="presParOf" srcId="{A80A0CF8-2030-46CC-849A-119DA023D1BA}" destId="{9BB7148C-9AD3-439E-A28D-C541FDE8CBF7}" srcOrd="10" destOrd="0" presId="urn:microsoft.com/office/officeart/2008/layout/LinedList"/>
    <dgm:cxn modelId="{9DBCF33A-E67A-43D3-A188-AE874F412ACB}" type="presParOf" srcId="{A80A0CF8-2030-46CC-849A-119DA023D1BA}" destId="{F9C33460-D42D-4E2B-9F83-77B912732EEE}" srcOrd="11" destOrd="0" presId="urn:microsoft.com/office/officeart/2008/layout/LinedList"/>
    <dgm:cxn modelId="{617B0E3B-E750-4F48-B4B1-3629D70AEF39}" type="presParOf" srcId="{F9C33460-D42D-4E2B-9F83-77B912732EEE}" destId="{367B45C1-F12F-48DB-83DE-CED3FC7F456F}" srcOrd="0" destOrd="0" presId="urn:microsoft.com/office/officeart/2008/layout/LinedList"/>
    <dgm:cxn modelId="{AD453FAF-0F70-4CAD-9B5D-6DAD6BA691F9}" type="presParOf" srcId="{F9C33460-D42D-4E2B-9F83-77B912732EEE}" destId="{C8CA25A6-29FF-4262-BA6E-0CAC4871D7BC}" srcOrd="1" destOrd="0" presId="urn:microsoft.com/office/officeart/2008/layout/LinedList"/>
    <dgm:cxn modelId="{1C1F52C0-4748-4D9B-908D-E0695DBB53DF}" type="presParOf" srcId="{A80A0CF8-2030-46CC-849A-119DA023D1BA}" destId="{C134045A-949E-4F35-9904-57293E251611}" srcOrd="12" destOrd="0" presId="urn:microsoft.com/office/officeart/2008/layout/LinedList"/>
    <dgm:cxn modelId="{18D31044-FB79-497E-8304-C010F8C834A9}" type="presParOf" srcId="{A80A0CF8-2030-46CC-849A-119DA023D1BA}" destId="{E660CAFB-58DC-4EED-9F0A-011EA020249B}" srcOrd="13" destOrd="0" presId="urn:microsoft.com/office/officeart/2008/layout/LinedList"/>
    <dgm:cxn modelId="{2925CC97-5F25-4B8A-BD99-0625F2B54B68}" type="presParOf" srcId="{E660CAFB-58DC-4EED-9F0A-011EA020249B}" destId="{9FA83CEC-70C2-4483-9F9C-CEEF64408FF1}" srcOrd="0" destOrd="0" presId="urn:microsoft.com/office/officeart/2008/layout/LinedList"/>
    <dgm:cxn modelId="{F3AAEDA4-F5C3-474F-94DF-770F967CF51D}" type="presParOf" srcId="{E660CAFB-58DC-4EED-9F0A-011EA020249B}" destId="{20C75BA6-31BD-4F49-91A2-2B330A917745}"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BC5F029-61AF-4B33-A976-679FF5AA2735}" type="doc">
      <dgm:prSet loTypeId="urn:microsoft.com/office/officeart/2005/8/layout/vProcess5" loCatId="process" qsTypeId="urn:microsoft.com/office/officeart/2005/8/quickstyle/simple1" qsCatId="simple" csTypeId="urn:microsoft.com/office/officeart/2005/8/colors/colorful1" csCatId="colorful" phldr="1"/>
      <dgm:spPr/>
      <dgm:t>
        <a:bodyPr/>
        <a:lstStyle/>
        <a:p>
          <a:endParaRPr lang="en-US"/>
        </a:p>
      </dgm:t>
    </dgm:pt>
    <dgm:pt modelId="{00E15647-CB94-455A-8447-6EC687CC0A76}">
      <dgm:prSet/>
      <dgm:spPr/>
      <dgm:t>
        <a:bodyPr/>
        <a:lstStyle/>
        <a:p>
          <a:r>
            <a:rPr lang="en-US"/>
            <a:t>You look at a problem and see the possible outcomes.</a:t>
          </a:r>
        </a:p>
      </dgm:t>
    </dgm:pt>
    <dgm:pt modelId="{9E7BA630-ED34-4BEF-853B-B81FFDD6BCA4}" type="parTrans" cxnId="{FE8D6494-8958-4F53-AB9D-491B4FEF8900}">
      <dgm:prSet/>
      <dgm:spPr/>
      <dgm:t>
        <a:bodyPr/>
        <a:lstStyle/>
        <a:p>
          <a:endParaRPr lang="en-US"/>
        </a:p>
      </dgm:t>
    </dgm:pt>
    <dgm:pt modelId="{62F6D1FB-4A76-4103-945D-0FEB14E6127F}" type="sibTrans" cxnId="{FE8D6494-8958-4F53-AB9D-491B4FEF8900}">
      <dgm:prSet/>
      <dgm:spPr/>
      <dgm:t>
        <a:bodyPr/>
        <a:lstStyle/>
        <a:p>
          <a:endParaRPr lang="en-US"/>
        </a:p>
      </dgm:t>
    </dgm:pt>
    <dgm:pt modelId="{B0177BBB-65FA-4939-BA70-D5D67DD349A8}">
      <dgm:prSet/>
      <dgm:spPr/>
      <dgm:t>
        <a:bodyPr/>
        <a:lstStyle/>
        <a:p>
          <a:r>
            <a:rPr lang="en-US"/>
            <a:t>You think systematically and strategically. </a:t>
          </a:r>
        </a:p>
      </dgm:t>
    </dgm:pt>
    <dgm:pt modelId="{11984FB9-EB1B-4435-BC75-FBFDD4E5FF58}" type="parTrans" cxnId="{B2117280-6C4D-4794-A9F6-9F702FD7B959}">
      <dgm:prSet/>
      <dgm:spPr/>
      <dgm:t>
        <a:bodyPr/>
        <a:lstStyle/>
        <a:p>
          <a:endParaRPr lang="en-US"/>
        </a:p>
      </dgm:t>
    </dgm:pt>
    <dgm:pt modelId="{DFC5224A-FEFD-4700-B97B-B0A767C9E5EB}" type="sibTrans" cxnId="{B2117280-6C4D-4794-A9F6-9F702FD7B959}">
      <dgm:prSet/>
      <dgm:spPr/>
      <dgm:t>
        <a:bodyPr/>
        <a:lstStyle/>
        <a:p>
          <a:endParaRPr lang="en-US"/>
        </a:p>
      </dgm:t>
    </dgm:pt>
    <dgm:pt modelId="{D7155AEC-59E1-4C63-9A3B-46718F9B7610}">
      <dgm:prSet/>
      <dgm:spPr/>
      <dgm:t>
        <a:bodyPr/>
        <a:lstStyle/>
        <a:p>
          <a:r>
            <a:rPr lang="en-US"/>
            <a:t>You have little time for excuses. </a:t>
          </a:r>
        </a:p>
      </dgm:t>
    </dgm:pt>
    <dgm:pt modelId="{382AD094-DC04-4E35-AC51-C3081710AF54}" type="parTrans" cxnId="{8F5413E1-2438-4B65-9D61-148C80BF63B0}">
      <dgm:prSet/>
      <dgm:spPr/>
      <dgm:t>
        <a:bodyPr/>
        <a:lstStyle/>
        <a:p>
          <a:endParaRPr lang="en-US"/>
        </a:p>
      </dgm:t>
    </dgm:pt>
    <dgm:pt modelId="{F3DDF9EE-E318-4C5C-BE8C-B1C097862ADF}" type="sibTrans" cxnId="{8F5413E1-2438-4B65-9D61-148C80BF63B0}">
      <dgm:prSet/>
      <dgm:spPr/>
      <dgm:t>
        <a:bodyPr/>
        <a:lstStyle/>
        <a:p>
          <a:endParaRPr lang="en-US"/>
        </a:p>
      </dgm:t>
    </dgm:pt>
    <dgm:pt modelId="{C1F2ECA5-B4A5-427B-96AE-9EF9341A8B0D}">
      <dgm:prSet/>
      <dgm:spPr/>
      <dgm:t>
        <a:bodyPr/>
        <a:lstStyle/>
        <a:p>
          <a:r>
            <a:rPr lang="en-US"/>
            <a:t>You resist problem oriented questions. </a:t>
          </a:r>
        </a:p>
      </dgm:t>
    </dgm:pt>
    <dgm:pt modelId="{A8F30DBD-016D-49DC-AC24-CEF0372034A1}" type="parTrans" cxnId="{7AB2AEB3-409E-42A0-8C38-0E80B0D1894A}">
      <dgm:prSet/>
      <dgm:spPr/>
      <dgm:t>
        <a:bodyPr/>
        <a:lstStyle/>
        <a:p>
          <a:endParaRPr lang="en-US"/>
        </a:p>
      </dgm:t>
    </dgm:pt>
    <dgm:pt modelId="{EDA0A404-7D97-474E-8876-9D1627E2E8D1}" type="sibTrans" cxnId="{7AB2AEB3-409E-42A0-8C38-0E80B0D1894A}">
      <dgm:prSet/>
      <dgm:spPr/>
      <dgm:t>
        <a:bodyPr/>
        <a:lstStyle/>
        <a:p>
          <a:endParaRPr lang="en-US"/>
        </a:p>
      </dgm:t>
    </dgm:pt>
    <dgm:pt modelId="{3C223748-7401-4210-8BA1-8D98C6FA83FB}">
      <dgm:prSet/>
      <dgm:spPr/>
      <dgm:t>
        <a:bodyPr/>
        <a:lstStyle/>
        <a:p>
          <a:r>
            <a:rPr lang="en-US"/>
            <a:t>You take a collaborative approach. </a:t>
          </a:r>
        </a:p>
      </dgm:t>
    </dgm:pt>
    <dgm:pt modelId="{3F92BCFF-AD47-46EB-8E5B-3BFDB12483EC}" type="parTrans" cxnId="{A495BB97-848E-4A73-AB7C-E0689A4596FB}">
      <dgm:prSet/>
      <dgm:spPr/>
      <dgm:t>
        <a:bodyPr/>
        <a:lstStyle/>
        <a:p>
          <a:endParaRPr lang="en-US"/>
        </a:p>
      </dgm:t>
    </dgm:pt>
    <dgm:pt modelId="{E3E4DC16-0155-4800-A3A7-08FB3E12F0C4}" type="sibTrans" cxnId="{A495BB97-848E-4A73-AB7C-E0689A4596FB}">
      <dgm:prSet/>
      <dgm:spPr/>
      <dgm:t>
        <a:bodyPr/>
        <a:lstStyle/>
        <a:p>
          <a:endParaRPr lang="en-US"/>
        </a:p>
      </dgm:t>
    </dgm:pt>
    <dgm:pt modelId="{E098164B-0229-4247-86D9-B0D84367BD53}" type="pres">
      <dgm:prSet presAssocID="{5BC5F029-61AF-4B33-A976-679FF5AA2735}" presName="outerComposite" presStyleCnt="0">
        <dgm:presLayoutVars>
          <dgm:chMax val="5"/>
          <dgm:dir/>
          <dgm:resizeHandles val="exact"/>
        </dgm:presLayoutVars>
      </dgm:prSet>
      <dgm:spPr/>
    </dgm:pt>
    <dgm:pt modelId="{2E09B99C-D587-4840-AC27-887FCBAA1999}" type="pres">
      <dgm:prSet presAssocID="{5BC5F029-61AF-4B33-A976-679FF5AA2735}" presName="dummyMaxCanvas" presStyleCnt="0">
        <dgm:presLayoutVars/>
      </dgm:prSet>
      <dgm:spPr/>
    </dgm:pt>
    <dgm:pt modelId="{6CD810B0-D826-4FEE-AADC-4A3CAF440DC4}" type="pres">
      <dgm:prSet presAssocID="{5BC5F029-61AF-4B33-A976-679FF5AA2735}" presName="FiveNodes_1" presStyleLbl="node1" presStyleIdx="0" presStyleCnt="5">
        <dgm:presLayoutVars>
          <dgm:bulletEnabled val="1"/>
        </dgm:presLayoutVars>
      </dgm:prSet>
      <dgm:spPr/>
    </dgm:pt>
    <dgm:pt modelId="{4679491A-870B-4BD3-9AB2-2CB88BEDD4D8}" type="pres">
      <dgm:prSet presAssocID="{5BC5F029-61AF-4B33-A976-679FF5AA2735}" presName="FiveNodes_2" presStyleLbl="node1" presStyleIdx="1" presStyleCnt="5">
        <dgm:presLayoutVars>
          <dgm:bulletEnabled val="1"/>
        </dgm:presLayoutVars>
      </dgm:prSet>
      <dgm:spPr/>
    </dgm:pt>
    <dgm:pt modelId="{5FC378D8-5857-4088-AC5D-6AACFDED3E90}" type="pres">
      <dgm:prSet presAssocID="{5BC5F029-61AF-4B33-A976-679FF5AA2735}" presName="FiveNodes_3" presStyleLbl="node1" presStyleIdx="2" presStyleCnt="5">
        <dgm:presLayoutVars>
          <dgm:bulletEnabled val="1"/>
        </dgm:presLayoutVars>
      </dgm:prSet>
      <dgm:spPr/>
    </dgm:pt>
    <dgm:pt modelId="{93BCF3F8-1CA5-4C96-8A11-1EFD8B3ED250}" type="pres">
      <dgm:prSet presAssocID="{5BC5F029-61AF-4B33-A976-679FF5AA2735}" presName="FiveNodes_4" presStyleLbl="node1" presStyleIdx="3" presStyleCnt="5">
        <dgm:presLayoutVars>
          <dgm:bulletEnabled val="1"/>
        </dgm:presLayoutVars>
      </dgm:prSet>
      <dgm:spPr/>
    </dgm:pt>
    <dgm:pt modelId="{176892B0-0399-442C-B577-6613C931BFAC}" type="pres">
      <dgm:prSet presAssocID="{5BC5F029-61AF-4B33-A976-679FF5AA2735}" presName="FiveNodes_5" presStyleLbl="node1" presStyleIdx="4" presStyleCnt="5">
        <dgm:presLayoutVars>
          <dgm:bulletEnabled val="1"/>
        </dgm:presLayoutVars>
      </dgm:prSet>
      <dgm:spPr/>
    </dgm:pt>
    <dgm:pt modelId="{125C76F6-1D97-4058-BDD9-B6CC0A6E0D52}" type="pres">
      <dgm:prSet presAssocID="{5BC5F029-61AF-4B33-A976-679FF5AA2735}" presName="FiveConn_1-2" presStyleLbl="fgAccFollowNode1" presStyleIdx="0" presStyleCnt="4">
        <dgm:presLayoutVars>
          <dgm:bulletEnabled val="1"/>
        </dgm:presLayoutVars>
      </dgm:prSet>
      <dgm:spPr/>
    </dgm:pt>
    <dgm:pt modelId="{811ADDEF-AC80-44F4-A533-8836F778A656}" type="pres">
      <dgm:prSet presAssocID="{5BC5F029-61AF-4B33-A976-679FF5AA2735}" presName="FiveConn_2-3" presStyleLbl="fgAccFollowNode1" presStyleIdx="1" presStyleCnt="4">
        <dgm:presLayoutVars>
          <dgm:bulletEnabled val="1"/>
        </dgm:presLayoutVars>
      </dgm:prSet>
      <dgm:spPr/>
    </dgm:pt>
    <dgm:pt modelId="{B28FCD51-3CB5-4073-9885-4B44CB851A6F}" type="pres">
      <dgm:prSet presAssocID="{5BC5F029-61AF-4B33-A976-679FF5AA2735}" presName="FiveConn_3-4" presStyleLbl="fgAccFollowNode1" presStyleIdx="2" presStyleCnt="4">
        <dgm:presLayoutVars>
          <dgm:bulletEnabled val="1"/>
        </dgm:presLayoutVars>
      </dgm:prSet>
      <dgm:spPr/>
    </dgm:pt>
    <dgm:pt modelId="{D0351463-3869-4857-B2F5-8EA804DBE744}" type="pres">
      <dgm:prSet presAssocID="{5BC5F029-61AF-4B33-A976-679FF5AA2735}" presName="FiveConn_4-5" presStyleLbl="fgAccFollowNode1" presStyleIdx="3" presStyleCnt="4">
        <dgm:presLayoutVars>
          <dgm:bulletEnabled val="1"/>
        </dgm:presLayoutVars>
      </dgm:prSet>
      <dgm:spPr/>
    </dgm:pt>
    <dgm:pt modelId="{EE32A234-2AE1-444A-8DDC-9813B1BEFEDA}" type="pres">
      <dgm:prSet presAssocID="{5BC5F029-61AF-4B33-A976-679FF5AA2735}" presName="FiveNodes_1_text" presStyleLbl="node1" presStyleIdx="4" presStyleCnt="5">
        <dgm:presLayoutVars>
          <dgm:bulletEnabled val="1"/>
        </dgm:presLayoutVars>
      </dgm:prSet>
      <dgm:spPr/>
    </dgm:pt>
    <dgm:pt modelId="{1FF7F2AF-49C3-4AA8-99F6-226FE053FD9D}" type="pres">
      <dgm:prSet presAssocID="{5BC5F029-61AF-4B33-A976-679FF5AA2735}" presName="FiveNodes_2_text" presStyleLbl="node1" presStyleIdx="4" presStyleCnt="5">
        <dgm:presLayoutVars>
          <dgm:bulletEnabled val="1"/>
        </dgm:presLayoutVars>
      </dgm:prSet>
      <dgm:spPr/>
    </dgm:pt>
    <dgm:pt modelId="{9F576B0D-5300-4BF1-B510-1D13F41874DE}" type="pres">
      <dgm:prSet presAssocID="{5BC5F029-61AF-4B33-A976-679FF5AA2735}" presName="FiveNodes_3_text" presStyleLbl="node1" presStyleIdx="4" presStyleCnt="5">
        <dgm:presLayoutVars>
          <dgm:bulletEnabled val="1"/>
        </dgm:presLayoutVars>
      </dgm:prSet>
      <dgm:spPr/>
    </dgm:pt>
    <dgm:pt modelId="{A424E0D4-9D18-4176-A8C4-CC3D64E281DE}" type="pres">
      <dgm:prSet presAssocID="{5BC5F029-61AF-4B33-A976-679FF5AA2735}" presName="FiveNodes_4_text" presStyleLbl="node1" presStyleIdx="4" presStyleCnt="5">
        <dgm:presLayoutVars>
          <dgm:bulletEnabled val="1"/>
        </dgm:presLayoutVars>
      </dgm:prSet>
      <dgm:spPr/>
    </dgm:pt>
    <dgm:pt modelId="{401C4435-52C2-4EBB-BC0E-9D5C710CD392}" type="pres">
      <dgm:prSet presAssocID="{5BC5F029-61AF-4B33-A976-679FF5AA2735}" presName="FiveNodes_5_text" presStyleLbl="node1" presStyleIdx="4" presStyleCnt="5">
        <dgm:presLayoutVars>
          <dgm:bulletEnabled val="1"/>
        </dgm:presLayoutVars>
      </dgm:prSet>
      <dgm:spPr/>
    </dgm:pt>
  </dgm:ptLst>
  <dgm:cxnLst>
    <dgm:cxn modelId="{7A1A4F22-7D4E-4600-9659-9682C09B7874}" type="presOf" srcId="{B0177BBB-65FA-4939-BA70-D5D67DD349A8}" destId="{1FF7F2AF-49C3-4AA8-99F6-226FE053FD9D}" srcOrd="1" destOrd="0" presId="urn:microsoft.com/office/officeart/2005/8/layout/vProcess5"/>
    <dgm:cxn modelId="{703A0B35-5233-44B6-AB34-1E38C20DF00C}" type="presOf" srcId="{62F6D1FB-4A76-4103-945D-0FEB14E6127F}" destId="{125C76F6-1D97-4058-BDD9-B6CC0A6E0D52}" srcOrd="0" destOrd="0" presId="urn:microsoft.com/office/officeart/2005/8/layout/vProcess5"/>
    <dgm:cxn modelId="{CD2DA447-51A9-44F0-A665-DA0F2AB6F66C}" type="presOf" srcId="{C1F2ECA5-B4A5-427B-96AE-9EF9341A8B0D}" destId="{93BCF3F8-1CA5-4C96-8A11-1EFD8B3ED250}" srcOrd="0" destOrd="0" presId="urn:microsoft.com/office/officeart/2005/8/layout/vProcess5"/>
    <dgm:cxn modelId="{91A7414A-4FEE-4375-8790-8B78782C4F05}" type="presOf" srcId="{F3DDF9EE-E318-4C5C-BE8C-B1C097862ADF}" destId="{B28FCD51-3CB5-4073-9885-4B44CB851A6F}" srcOrd="0" destOrd="0" presId="urn:microsoft.com/office/officeart/2005/8/layout/vProcess5"/>
    <dgm:cxn modelId="{27AE486A-053B-40F3-B69A-5A4BE2E1627E}" type="presOf" srcId="{EDA0A404-7D97-474E-8876-9D1627E2E8D1}" destId="{D0351463-3869-4857-B2F5-8EA804DBE744}" srcOrd="0" destOrd="0" presId="urn:microsoft.com/office/officeart/2005/8/layout/vProcess5"/>
    <dgm:cxn modelId="{E7F83973-BDFA-4DA7-BEFA-A78010EAA77A}" type="presOf" srcId="{3C223748-7401-4210-8BA1-8D98C6FA83FB}" destId="{401C4435-52C2-4EBB-BC0E-9D5C710CD392}" srcOrd="1" destOrd="0" presId="urn:microsoft.com/office/officeart/2005/8/layout/vProcess5"/>
    <dgm:cxn modelId="{ED2B4276-589B-4726-A459-0033588313D1}" type="presOf" srcId="{00E15647-CB94-455A-8447-6EC687CC0A76}" destId="{6CD810B0-D826-4FEE-AADC-4A3CAF440DC4}" srcOrd="0" destOrd="0" presId="urn:microsoft.com/office/officeart/2005/8/layout/vProcess5"/>
    <dgm:cxn modelId="{B2117280-6C4D-4794-A9F6-9F702FD7B959}" srcId="{5BC5F029-61AF-4B33-A976-679FF5AA2735}" destId="{B0177BBB-65FA-4939-BA70-D5D67DD349A8}" srcOrd="1" destOrd="0" parTransId="{11984FB9-EB1B-4435-BC75-FBFDD4E5FF58}" sibTransId="{DFC5224A-FEFD-4700-B97B-B0A767C9E5EB}"/>
    <dgm:cxn modelId="{E9529B83-7566-4510-9ACE-8784281A3019}" type="presOf" srcId="{5BC5F029-61AF-4B33-A976-679FF5AA2735}" destId="{E098164B-0229-4247-86D9-B0D84367BD53}" srcOrd="0" destOrd="0" presId="urn:microsoft.com/office/officeart/2005/8/layout/vProcess5"/>
    <dgm:cxn modelId="{39A07493-ECCD-4982-BF37-BE5755B7D098}" type="presOf" srcId="{D7155AEC-59E1-4C63-9A3B-46718F9B7610}" destId="{5FC378D8-5857-4088-AC5D-6AACFDED3E90}" srcOrd="0" destOrd="0" presId="urn:microsoft.com/office/officeart/2005/8/layout/vProcess5"/>
    <dgm:cxn modelId="{FE8D6494-8958-4F53-AB9D-491B4FEF8900}" srcId="{5BC5F029-61AF-4B33-A976-679FF5AA2735}" destId="{00E15647-CB94-455A-8447-6EC687CC0A76}" srcOrd="0" destOrd="0" parTransId="{9E7BA630-ED34-4BEF-853B-B81FFDD6BCA4}" sibTransId="{62F6D1FB-4A76-4103-945D-0FEB14E6127F}"/>
    <dgm:cxn modelId="{A495BB97-848E-4A73-AB7C-E0689A4596FB}" srcId="{5BC5F029-61AF-4B33-A976-679FF5AA2735}" destId="{3C223748-7401-4210-8BA1-8D98C6FA83FB}" srcOrd="4" destOrd="0" parTransId="{3F92BCFF-AD47-46EB-8E5B-3BFDB12483EC}" sibTransId="{E3E4DC16-0155-4800-A3A7-08FB3E12F0C4}"/>
    <dgm:cxn modelId="{FFB50AA1-C5C7-4348-B540-AF4DBAC4420B}" type="presOf" srcId="{C1F2ECA5-B4A5-427B-96AE-9EF9341A8B0D}" destId="{A424E0D4-9D18-4176-A8C4-CC3D64E281DE}" srcOrd="1" destOrd="0" presId="urn:microsoft.com/office/officeart/2005/8/layout/vProcess5"/>
    <dgm:cxn modelId="{622E4CA6-7FAE-472C-B87E-AB67B2E96EB7}" type="presOf" srcId="{3C223748-7401-4210-8BA1-8D98C6FA83FB}" destId="{176892B0-0399-442C-B577-6613C931BFAC}" srcOrd="0" destOrd="0" presId="urn:microsoft.com/office/officeart/2005/8/layout/vProcess5"/>
    <dgm:cxn modelId="{7AB2AEB3-409E-42A0-8C38-0E80B0D1894A}" srcId="{5BC5F029-61AF-4B33-A976-679FF5AA2735}" destId="{C1F2ECA5-B4A5-427B-96AE-9EF9341A8B0D}" srcOrd="3" destOrd="0" parTransId="{A8F30DBD-016D-49DC-AC24-CEF0372034A1}" sibTransId="{EDA0A404-7D97-474E-8876-9D1627E2E8D1}"/>
    <dgm:cxn modelId="{A317D2DB-1DA7-4180-8E61-F7A97A54B8D7}" type="presOf" srcId="{D7155AEC-59E1-4C63-9A3B-46718F9B7610}" destId="{9F576B0D-5300-4BF1-B510-1D13F41874DE}" srcOrd="1" destOrd="0" presId="urn:microsoft.com/office/officeart/2005/8/layout/vProcess5"/>
    <dgm:cxn modelId="{8F5413E1-2438-4B65-9D61-148C80BF63B0}" srcId="{5BC5F029-61AF-4B33-A976-679FF5AA2735}" destId="{D7155AEC-59E1-4C63-9A3B-46718F9B7610}" srcOrd="2" destOrd="0" parTransId="{382AD094-DC04-4E35-AC51-C3081710AF54}" sibTransId="{F3DDF9EE-E318-4C5C-BE8C-B1C097862ADF}"/>
    <dgm:cxn modelId="{E23EA9E5-3F17-40BC-804C-59EEDF7A5C30}" type="presOf" srcId="{00E15647-CB94-455A-8447-6EC687CC0A76}" destId="{EE32A234-2AE1-444A-8DDC-9813B1BEFEDA}" srcOrd="1" destOrd="0" presId="urn:microsoft.com/office/officeart/2005/8/layout/vProcess5"/>
    <dgm:cxn modelId="{6EF06AF8-AFCB-4A51-8CAB-38DBA63DBB4F}" type="presOf" srcId="{B0177BBB-65FA-4939-BA70-D5D67DD349A8}" destId="{4679491A-870B-4BD3-9AB2-2CB88BEDD4D8}" srcOrd="0" destOrd="0" presId="urn:microsoft.com/office/officeart/2005/8/layout/vProcess5"/>
    <dgm:cxn modelId="{BC8D9DFD-6307-4B1B-85AF-840D1CCE904B}" type="presOf" srcId="{DFC5224A-FEFD-4700-B97B-B0A767C9E5EB}" destId="{811ADDEF-AC80-44F4-A533-8836F778A656}" srcOrd="0" destOrd="0" presId="urn:microsoft.com/office/officeart/2005/8/layout/vProcess5"/>
    <dgm:cxn modelId="{8F7D780C-8517-444F-899C-19F0434718BC}" type="presParOf" srcId="{E098164B-0229-4247-86D9-B0D84367BD53}" destId="{2E09B99C-D587-4840-AC27-887FCBAA1999}" srcOrd="0" destOrd="0" presId="urn:microsoft.com/office/officeart/2005/8/layout/vProcess5"/>
    <dgm:cxn modelId="{DE803F8D-B746-4C8B-98FF-3F17C6D68354}" type="presParOf" srcId="{E098164B-0229-4247-86D9-B0D84367BD53}" destId="{6CD810B0-D826-4FEE-AADC-4A3CAF440DC4}" srcOrd="1" destOrd="0" presId="urn:microsoft.com/office/officeart/2005/8/layout/vProcess5"/>
    <dgm:cxn modelId="{CBC82C0D-B298-40D3-8E8C-C7167FDBA877}" type="presParOf" srcId="{E098164B-0229-4247-86D9-B0D84367BD53}" destId="{4679491A-870B-4BD3-9AB2-2CB88BEDD4D8}" srcOrd="2" destOrd="0" presId="urn:microsoft.com/office/officeart/2005/8/layout/vProcess5"/>
    <dgm:cxn modelId="{B07A80F2-FBB6-469D-B414-4BD52262B972}" type="presParOf" srcId="{E098164B-0229-4247-86D9-B0D84367BD53}" destId="{5FC378D8-5857-4088-AC5D-6AACFDED3E90}" srcOrd="3" destOrd="0" presId="urn:microsoft.com/office/officeart/2005/8/layout/vProcess5"/>
    <dgm:cxn modelId="{8FD5E791-04DF-4368-A466-DBD082BAE28D}" type="presParOf" srcId="{E098164B-0229-4247-86D9-B0D84367BD53}" destId="{93BCF3F8-1CA5-4C96-8A11-1EFD8B3ED250}" srcOrd="4" destOrd="0" presId="urn:microsoft.com/office/officeart/2005/8/layout/vProcess5"/>
    <dgm:cxn modelId="{8937F788-1A6B-4919-A52B-B9B94702E1F5}" type="presParOf" srcId="{E098164B-0229-4247-86D9-B0D84367BD53}" destId="{176892B0-0399-442C-B577-6613C931BFAC}" srcOrd="5" destOrd="0" presId="urn:microsoft.com/office/officeart/2005/8/layout/vProcess5"/>
    <dgm:cxn modelId="{91DFEA25-5926-4B8B-B1F1-B3307CBAA00A}" type="presParOf" srcId="{E098164B-0229-4247-86D9-B0D84367BD53}" destId="{125C76F6-1D97-4058-BDD9-B6CC0A6E0D52}" srcOrd="6" destOrd="0" presId="urn:microsoft.com/office/officeart/2005/8/layout/vProcess5"/>
    <dgm:cxn modelId="{BD7A4052-4759-4E4A-9BC2-ECAFC48B0838}" type="presParOf" srcId="{E098164B-0229-4247-86D9-B0D84367BD53}" destId="{811ADDEF-AC80-44F4-A533-8836F778A656}" srcOrd="7" destOrd="0" presId="urn:microsoft.com/office/officeart/2005/8/layout/vProcess5"/>
    <dgm:cxn modelId="{B98598ED-E499-46C0-8CCC-A2D5A4B41CF9}" type="presParOf" srcId="{E098164B-0229-4247-86D9-B0D84367BD53}" destId="{B28FCD51-3CB5-4073-9885-4B44CB851A6F}" srcOrd="8" destOrd="0" presId="urn:microsoft.com/office/officeart/2005/8/layout/vProcess5"/>
    <dgm:cxn modelId="{20D3C58D-92EF-4239-9444-45B3BA3AED62}" type="presParOf" srcId="{E098164B-0229-4247-86D9-B0D84367BD53}" destId="{D0351463-3869-4857-B2F5-8EA804DBE744}" srcOrd="9" destOrd="0" presId="urn:microsoft.com/office/officeart/2005/8/layout/vProcess5"/>
    <dgm:cxn modelId="{276BCD6F-34D7-4AF4-B0D3-5DEEB3CE0B20}" type="presParOf" srcId="{E098164B-0229-4247-86D9-B0D84367BD53}" destId="{EE32A234-2AE1-444A-8DDC-9813B1BEFEDA}" srcOrd="10" destOrd="0" presId="urn:microsoft.com/office/officeart/2005/8/layout/vProcess5"/>
    <dgm:cxn modelId="{9C2D5F65-6804-422D-8C9D-E44BF2B260F9}" type="presParOf" srcId="{E098164B-0229-4247-86D9-B0D84367BD53}" destId="{1FF7F2AF-49C3-4AA8-99F6-226FE053FD9D}" srcOrd="11" destOrd="0" presId="urn:microsoft.com/office/officeart/2005/8/layout/vProcess5"/>
    <dgm:cxn modelId="{1EB93E88-1A75-4886-BB46-9F605F2620CD}" type="presParOf" srcId="{E098164B-0229-4247-86D9-B0D84367BD53}" destId="{9F576B0D-5300-4BF1-B510-1D13F41874DE}" srcOrd="12" destOrd="0" presId="urn:microsoft.com/office/officeart/2005/8/layout/vProcess5"/>
    <dgm:cxn modelId="{EBC4ED43-31AE-4DD9-902B-56D39A104280}" type="presParOf" srcId="{E098164B-0229-4247-86D9-B0D84367BD53}" destId="{A424E0D4-9D18-4176-A8C4-CC3D64E281DE}" srcOrd="13" destOrd="0" presId="urn:microsoft.com/office/officeart/2005/8/layout/vProcess5"/>
    <dgm:cxn modelId="{9C870037-0019-42BE-AA43-9873C426FB46}" type="presParOf" srcId="{E098164B-0229-4247-86D9-B0D84367BD53}" destId="{401C4435-52C2-4EBB-BC0E-9D5C710CD392}"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495CD85-33BB-4695-A893-FAB557BEBC79}" type="doc">
      <dgm:prSet loTypeId="urn:microsoft.com/office/officeart/2018/2/layout/IconLabelDescriptionList" loCatId="icon" qsTypeId="urn:microsoft.com/office/officeart/2005/8/quickstyle/simple1" qsCatId="simple" csTypeId="urn:microsoft.com/office/officeart/2018/5/colors/Iconchunking_neutralbg_accent1_2" csCatId="accent1" phldr="1"/>
      <dgm:spPr/>
      <dgm:t>
        <a:bodyPr/>
        <a:lstStyle/>
        <a:p>
          <a:endParaRPr lang="en-US"/>
        </a:p>
      </dgm:t>
    </dgm:pt>
    <dgm:pt modelId="{CF30475D-563D-4E4B-AA4A-55C5FF3AC0C2}">
      <dgm:prSet/>
      <dgm:spPr/>
      <dgm:t>
        <a:bodyPr/>
        <a:lstStyle/>
        <a:p>
          <a:pPr>
            <a:lnSpc>
              <a:spcPct val="100000"/>
            </a:lnSpc>
            <a:defRPr b="1"/>
          </a:pPr>
          <a:r>
            <a:rPr lang="en-US" b="1"/>
            <a:t>Challenge</a:t>
          </a:r>
          <a:endParaRPr lang="en-US"/>
        </a:p>
      </dgm:t>
    </dgm:pt>
    <dgm:pt modelId="{5B3E4ADA-566D-426D-BEDB-1FEB6C2209A7}" type="parTrans" cxnId="{EEF57F67-7F14-4B64-BF5F-CFFA76FE4819}">
      <dgm:prSet/>
      <dgm:spPr/>
      <dgm:t>
        <a:bodyPr/>
        <a:lstStyle/>
        <a:p>
          <a:endParaRPr lang="en-US"/>
        </a:p>
      </dgm:t>
    </dgm:pt>
    <dgm:pt modelId="{A9B7E1AA-570C-4AEA-9E4F-80355224FE42}" type="sibTrans" cxnId="{EEF57F67-7F14-4B64-BF5F-CFFA76FE4819}">
      <dgm:prSet/>
      <dgm:spPr/>
      <dgm:t>
        <a:bodyPr/>
        <a:lstStyle/>
        <a:p>
          <a:endParaRPr lang="en-US"/>
        </a:p>
      </dgm:t>
    </dgm:pt>
    <dgm:pt modelId="{31D8AAC7-D5C6-4562-B6E0-D2F101AB94EA}">
      <dgm:prSet/>
      <dgm:spPr/>
      <dgm:t>
        <a:bodyPr/>
        <a:lstStyle/>
        <a:p>
          <a:pPr>
            <a:lnSpc>
              <a:spcPct val="100000"/>
            </a:lnSpc>
          </a:pPr>
          <a:r>
            <a:rPr lang="en-US"/>
            <a:t>Design a structure, mode of transportation, or consumer product that is based on something in nature and solves a human challenge. </a:t>
          </a:r>
        </a:p>
      </dgm:t>
    </dgm:pt>
    <dgm:pt modelId="{20D99112-1C61-48AD-9ED6-D6C5F4D8C9E7}" type="parTrans" cxnId="{7B77BE78-01C0-472C-AA88-CB7DA9B2EB9C}">
      <dgm:prSet/>
      <dgm:spPr/>
      <dgm:t>
        <a:bodyPr/>
        <a:lstStyle/>
        <a:p>
          <a:endParaRPr lang="en-US"/>
        </a:p>
      </dgm:t>
    </dgm:pt>
    <dgm:pt modelId="{E738B7FB-E85C-40E4-8EE6-DC69F5DD27DE}" type="sibTrans" cxnId="{7B77BE78-01C0-472C-AA88-CB7DA9B2EB9C}">
      <dgm:prSet/>
      <dgm:spPr/>
      <dgm:t>
        <a:bodyPr/>
        <a:lstStyle/>
        <a:p>
          <a:endParaRPr lang="en-US"/>
        </a:p>
      </dgm:t>
    </dgm:pt>
    <dgm:pt modelId="{E51018BF-F9F9-4406-8DCC-A8A6E182F57E}">
      <dgm:prSet/>
      <dgm:spPr/>
      <dgm:t>
        <a:bodyPr/>
        <a:lstStyle/>
        <a:p>
          <a:pPr>
            <a:lnSpc>
              <a:spcPct val="100000"/>
            </a:lnSpc>
            <a:defRPr b="1"/>
          </a:pPr>
          <a:r>
            <a:rPr lang="en-US" b="1"/>
            <a:t>Instructions</a:t>
          </a:r>
          <a:endParaRPr lang="en-US"/>
        </a:p>
      </dgm:t>
    </dgm:pt>
    <dgm:pt modelId="{5472C608-50F3-4230-9115-08B71A0FEC7D}" type="parTrans" cxnId="{5C7DA6E4-4730-451B-A0F2-04619C146BBE}">
      <dgm:prSet/>
      <dgm:spPr/>
      <dgm:t>
        <a:bodyPr/>
        <a:lstStyle/>
        <a:p>
          <a:endParaRPr lang="en-US"/>
        </a:p>
      </dgm:t>
    </dgm:pt>
    <dgm:pt modelId="{3EB2E419-F307-4923-9E24-25188F7B67C5}" type="sibTrans" cxnId="{5C7DA6E4-4730-451B-A0F2-04619C146BBE}">
      <dgm:prSet/>
      <dgm:spPr/>
      <dgm:t>
        <a:bodyPr/>
        <a:lstStyle/>
        <a:p>
          <a:endParaRPr lang="en-US"/>
        </a:p>
      </dgm:t>
    </dgm:pt>
    <dgm:pt modelId="{139A4B54-68FE-4362-93F2-DBB73D11F371}">
      <dgm:prSet custT="1"/>
      <dgm:spPr/>
      <dgm:t>
        <a:bodyPr/>
        <a:lstStyle/>
        <a:p>
          <a:pPr>
            <a:lnSpc>
              <a:spcPct val="100000"/>
            </a:lnSpc>
          </a:pPr>
          <a:r>
            <a:rPr lang="en-US" sz="1600"/>
            <a:t>Get inspired! Use the photos on the next slide as inspirations for the design.  Alternately, use the Internet to perform research; websites are listed on the Biomimicry Resources handout. </a:t>
          </a:r>
        </a:p>
      </dgm:t>
    </dgm:pt>
    <dgm:pt modelId="{BA67E9B8-F739-4274-8F0F-6008A6D8FBDB}" type="parTrans" cxnId="{94914297-A825-407B-83E9-B36D714DD05F}">
      <dgm:prSet/>
      <dgm:spPr/>
      <dgm:t>
        <a:bodyPr/>
        <a:lstStyle/>
        <a:p>
          <a:endParaRPr lang="en-US"/>
        </a:p>
      </dgm:t>
    </dgm:pt>
    <dgm:pt modelId="{3739B125-A577-4A32-B931-73FC6FEA787B}" type="sibTrans" cxnId="{94914297-A825-407B-83E9-B36D714DD05F}">
      <dgm:prSet/>
      <dgm:spPr/>
      <dgm:t>
        <a:bodyPr/>
        <a:lstStyle/>
        <a:p>
          <a:endParaRPr lang="en-US"/>
        </a:p>
      </dgm:t>
    </dgm:pt>
    <dgm:pt modelId="{DCD6E3A7-821E-42F2-9D92-A6FDE0D64A7C}">
      <dgm:prSet custT="1"/>
      <dgm:spPr/>
      <dgm:t>
        <a:bodyPr/>
        <a:lstStyle/>
        <a:p>
          <a:pPr>
            <a:lnSpc>
              <a:spcPct val="100000"/>
            </a:lnSpc>
          </a:pPr>
          <a:r>
            <a:rPr lang="en-US" sz="1600"/>
            <a:t>Brainstorm different designs. Sketch potential ideas.</a:t>
          </a:r>
        </a:p>
      </dgm:t>
    </dgm:pt>
    <dgm:pt modelId="{CA89BE6A-422D-4357-801C-37C81794F2A7}" type="parTrans" cxnId="{5899D7F0-9CC2-4321-B8A0-3EC4F5D15CEB}">
      <dgm:prSet/>
      <dgm:spPr/>
      <dgm:t>
        <a:bodyPr/>
        <a:lstStyle/>
        <a:p>
          <a:endParaRPr lang="en-US"/>
        </a:p>
      </dgm:t>
    </dgm:pt>
    <dgm:pt modelId="{37B29571-1D48-4B58-BE71-30443C8CF98D}" type="sibTrans" cxnId="{5899D7F0-9CC2-4321-B8A0-3EC4F5D15CEB}">
      <dgm:prSet/>
      <dgm:spPr/>
      <dgm:t>
        <a:bodyPr/>
        <a:lstStyle/>
        <a:p>
          <a:endParaRPr lang="en-US"/>
        </a:p>
      </dgm:t>
    </dgm:pt>
    <dgm:pt modelId="{A1D62772-796B-41F0-832C-498887974893}">
      <dgm:prSet custT="1"/>
      <dgm:spPr/>
      <dgm:t>
        <a:bodyPr/>
        <a:lstStyle/>
        <a:p>
          <a:pPr>
            <a:lnSpc>
              <a:spcPct val="100000"/>
            </a:lnSpc>
          </a:pPr>
          <a:r>
            <a:rPr lang="en-US" sz="1600"/>
            <a:t>As a team, select one design to present to the large group. </a:t>
          </a:r>
        </a:p>
      </dgm:t>
    </dgm:pt>
    <dgm:pt modelId="{0AB54572-88B3-49C1-B1BF-A1CCB7B76538}" type="parTrans" cxnId="{43D7A78B-C45B-4082-B696-256EF7241538}">
      <dgm:prSet/>
      <dgm:spPr/>
      <dgm:t>
        <a:bodyPr/>
        <a:lstStyle/>
        <a:p>
          <a:endParaRPr lang="en-US"/>
        </a:p>
      </dgm:t>
    </dgm:pt>
    <dgm:pt modelId="{99DF5B62-A6D7-498B-B3B8-179C95C90680}" type="sibTrans" cxnId="{43D7A78B-C45B-4082-B696-256EF7241538}">
      <dgm:prSet/>
      <dgm:spPr/>
      <dgm:t>
        <a:bodyPr/>
        <a:lstStyle/>
        <a:p>
          <a:endParaRPr lang="en-US"/>
        </a:p>
      </dgm:t>
    </dgm:pt>
    <dgm:pt modelId="{BCB34A80-A7AF-4480-9C2B-226BF81E7CB0}">
      <dgm:prSet custT="1"/>
      <dgm:spPr/>
      <dgm:t>
        <a:bodyPr/>
        <a:lstStyle/>
        <a:p>
          <a:pPr>
            <a:lnSpc>
              <a:spcPct val="100000"/>
            </a:lnSpc>
          </a:pPr>
          <a:r>
            <a:rPr lang="en-US" sz="1600"/>
            <a:t>Draw your group’s final design on the flip chart paper using the materials provided.</a:t>
          </a:r>
        </a:p>
      </dgm:t>
    </dgm:pt>
    <dgm:pt modelId="{F4966012-23F4-4212-AB8A-2919993E1FA8}" type="parTrans" cxnId="{0BD3EA15-F0A1-4345-9DE9-00730176B986}">
      <dgm:prSet/>
      <dgm:spPr/>
      <dgm:t>
        <a:bodyPr/>
        <a:lstStyle/>
        <a:p>
          <a:endParaRPr lang="en-US"/>
        </a:p>
      </dgm:t>
    </dgm:pt>
    <dgm:pt modelId="{15BB8588-6E20-4220-9673-E874A9939156}" type="sibTrans" cxnId="{0BD3EA15-F0A1-4345-9DE9-00730176B986}">
      <dgm:prSet/>
      <dgm:spPr/>
      <dgm:t>
        <a:bodyPr/>
        <a:lstStyle/>
        <a:p>
          <a:endParaRPr lang="en-US"/>
        </a:p>
      </dgm:t>
    </dgm:pt>
    <dgm:pt modelId="{F2C962DF-3541-440E-A305-F8C24A4EF628}">
      <dgm:prSet custT="1"/>
      <dgm:spPr/>
      <dgm:t>
        <a:bodyPr/>
        <a:lstStyle/>
        <a:p>
          <a:pPr>
            <a:lnSpc>
              <a:spcPct val="100000"/>
            </a:lnSpc>
          </a:pPr>
          <a:r>
            <a:rPr lang="en-US" sz="1600"/>
            <a:t>One person from each team will share the group’s design and give an explanation of why the design is a sustainable solution to a human challenge. </a:t>
          </a:r>
        </a:p>
      </dgm:t>
    </dgm:pt>
    <dgm:pt modelId="{919335C7-6156-4434-B971-2C6ECA394933}" type="parTrans" cxnId="{113D419C-0AFA-4A17-82E3-CDD2CC0A1D99}">
      <dgm:prSet/>
      <dgm:spPr/>
      <dgm:t>
        <a:bodyPr/>
        <a:lstStyle/>
        <a:p>
          <a:endParaRPr lang="en-US"/>
        </a:p>
      </dgm:t>
    </dgm:pt>
    <dgm:pt modelId="{FD821129-58FE-436F-BC4C-D0161583A9B7}" type="sibTrans" cxnId="{113D419C-0AFA-4A17-82E3-CDD2CC0A1D99}">
      <dgm:prSet/>
      <dgm:spPr/>
      <dgm:t>
        <a:bodyPr/>
        <a:lstStyle/>
        <a:p>
          <a:endParaRPr lang="en-US"/>
        </a:p>
      </dgm:t>
    </dgm:pt>
    <dgm:pt modelId="{65C906EE-71EB-4339-9551-03104AEACB63}" type="pres">
      <dgm:prSet presAssocID="{4495CD85-33BB-4695-A893-FAB557BEBC79}" presName="root" presStyleCnt="0">
        <dgm:presLayoutVars>
          <dgm:dir/>
          <dgm:resizeHandles val="exact"/>
        </dgm:presLayoutVars>
      </dgm:prSet>
      <dgm:spPr/>
    </dgm:pt>
    <dgm:pt modelId="{1133E21D-460B-403F-8A33-36C762EA28C2}" type="pres">
      <dgm:prSet presAssocID="{CF30475D-563D-4E4B-AA4A-55C5FF3AC0C2}" presName="compNode" presStyleCnt="0"/>
      <dgm:spPr/>
    </dgm:pt>
    <dgm:pt modelId="{B7AF1981-0335-409A-AAF7-28675F32B133}" type="pres">
      <dgm:prSet presAssocID="{CF30475D-563D-4E4B-AA4A-55C5FF3AC0C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Ecommerce"/>
        </a:ext>
      </dgm:extLst>
    </dgm:pt>
    <dgm:pt modelId="{4219DBA5-33A8-41E8-BEE9-0E1DF8A7D770}" type="pres">
      <dgm:prSet presAssocID="{CF30475D-563D-4E4B-AA4A-55C5FF3AC0C2}" presName="iconSpace" presStyleCnt="0"/>
      <dgm:spPr/>
    </dgm:pt>
    <dgm:pt modelId="{9DD0F815-C10D-496A-A99F-22E2C020F655}" type="pres">
      <dgm:prSet presAssocID="{CF30475D-563D-4E4B-AA4A-55C5FF3AC0C2}" presName="parTx" presStyleLbl="revTx" presStyleIdx="0" presStyleCnt="4">
        <dgm:presLayoutVars>
          <dgm:chMax val="0"/>
          <dgm:chPref val="0"/>
        </dgm:presLayoutVars>
      </dgm:prSet>
      <dgm:spPr/>
    </dgm:pt>
    <dgm:pt modelId="{E76F02FF-F72F-4078-ACB4-C95EC7FFC4F2}" type="pres">
      <dgm:prSet presAssocID="{CF30475D-563D-4E4B-AA4A-55C5FF3AC0C2}" presName="txSpace" presStyleCnt="0"/>
      <dgm:spPr/>
    </dgm:pt>
    <dgm:pt modelId="{CB9D2CCB-DCB5-4635-99D5-01487A5ED136}" type="pres">
      <dgm:prSet presAssocID="{CF30475D-563D-4E4B-AA4A-55C5FF3AC0C2}" presName="desTx" presStyleLbl="revTx" presStyleIdx="1" presStyleCnt="4">
        <dgm:presLayoutVars/>
      </dgm:prSet>
      <dgm:spPr/>
    </dgm:pt>
    <dgm:pt modelId="{4C99FEC1-44BD-4534-A814-19F677FED2B8}" type="pres">
      <dgm:prSet presAssocID="{A9B7E1AA-570C-4AEA-9E4F-80355224FE42}" presName="sibTrans" presStyleCnt="0"/>
      <dgm:spPr/>
    </dgm:pt>
    <dgm:pt modelId="{639E343A-9DEA-4680-8003-EC90F38FB5A8}" type="pres">
      <dgm:prSet presAssocID="{E51018BF-F9F9-4406-8DCC-A8A6E182F57E}" presName="compNode" presStyleCnt="0"/>
      <dgm:spPr/>
    </dgm:pt>
    <dgm:pt modelId="{F8994B3D-7100-4B02-A4F2-189E713706B9}" type="pres">
      <dgm:prSet presAssocID="{E51018BF-F9F9-4406-8DCC-A8A6E182F57E}"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EB0B3562-DCFA-4267-9C21-B8246BA82AC3}" type="pres">
      <dgm:prSet presAssocID="{E51018BF-F9F9-4406-8DCC-A8A6E182F57E}" presName="iconSpace" presStyleCnt="0"/>
      <dgm:spPr/>
    </dgm:pt>
    <dgm:pt modelId="{F7C054C8-4BE0-47A4-9A01-F9007E9F2D47}" type="pres">
      <dgm:prSet presAssocID="{E51018BF-F9F9-4406-8DCC-A8A6E182F57E}" presName="parTx" presStyleLbl="revTx" presStyleIdx="2" presStyleCnt="4">
        <dgm:presLayoutVars>
          <dgm:chMax val="0"/>
          <dgm:chPref val="0"/>
        </dgm:presLayoutVars>
      </dgm:prSet>
      <dgm:spPr/>
    </dgm:pt>
    <dgm:pt modelId="{12793156-D6FC-4CD2-BDE1-7558086664D0}" type="pres">
      <dgm:prSet presAssocID="{E51018BF-F9F9-4406-8DCC-A8A6E182F57E}" presName="txSpace" presStyleCnt="0"/>
      <dgm:spPr/>
    </dgm:pt>
    <dgm:pt modelId="{1DC1B89F-751C-4777-9669-BFEA86E6EC17}" type="pres">
      <dgm:prSet presAssocID="{E51018BF-F9F9-4406-8DCC-A8A6E182F57E}" presName="desTx" presStyleLbl="revTx" presStyleIdx="3" presStyleCnt="4" custScaleX="124872" custScaleY="123387">
        <dgm:presLayoutVars/>
      </dgm:prSet>
      <dgm:spPr/>
    </dgm:pt>
  </dgm:ptLst>
  <dgm:cxnLst>
    <dgm:cxn modelId="{0BD3EA15-F0A1-4345-9DE9-00730176B986}" srcId="{E51018BF-F9F9-4406-8DCC-A8A6E182F57E}" destId="{BCB34A80-A7AF-4480-9C2B-226BF81E7CB0}" srcOrd="3" destOrd="0" parTransId="{F4966012-23F4-4212-AB8A-2919993E1FA8}" sibTransId="{15BB8588-6E20-4220-9673-E874A9939156}"/>
    <dgm:cxn modelId="{2B453A2B-7B9B-4520-A5C0-6A8E98DFD89B}" type="presOf" srcId="{A1D62772-796B-41F0-832C-498887974893}" destId="{1DC1B89F-751C-4777-9669-BFEA86E6EC17}" srcOrd="0" destOrd="2" presId="urn:microsoft.com/office/officeart/2018/2/layout/IconLabelDescriptionList"/>
    <dgm:cxn modelId="{DA39BF2E-4A32-4F8B-AA4E-1CBA66B26310}" type="presOf" srcId="{4495CD85-33BB-4695-A893-FAB557BEBC79}" destId="{65C906EE-71EB-4339-9551-03104AEACB63}" srcOrd="0" destOrd="0" presId="urn:microsoft.com/office/officeart/2018/2/layout/IconLabelDescriptionList"/>
    <dgm:cxn modelId="{EEF57F67-7F14-4B64-BF5F-CFFA76FE4819}" srcId="{4495CD85-33BB-4695-A893-FAB557BEBC79}" destId="{CF30475D-563D-4E4B-AA4A-55C5FF3AC0C2}" srcOrd="0" destOrd="0" parTransId="{5B3E4ADA-566D-426D-BEDB-1FEB6C2209A7}" sibTransId="{A9B7E1AA-570C-4AEA-9E4F-80355224FE42}"/>
    <dgm:cxn modelId="{B2E3084C-C820-47F7-A9F0-82786B088D32}" type="presOf" srcId="{DCD6E3A7-821E-42F2-9D92-A6FDE0D64A7C}" destId="{1DC1B89F-751C-4777-9669-BFEA86E6EC17}" srcOrd="0" destOrd="1" presId="urn:microsoft.com/office/officeart/2018/2/layout/IconLabelDescriptionList"/>
    <dgm:cxn modelId="{2057DE4D-FB2B-4786-B483-F7DCED1CF66D}" type="presOf" srcId="{BCB34A80-A7AF-4480-9C2B-226BF81E7CB0}" destId="{1DC1B89F-751C-4777-9669-BFEA86E6EC17}" srcOrd="0" destOrd="3" presId="urn:microsoft.com/office/officeart/2018/2/layout/IconLabelDescriptionList"/>
    <dgm:cxn modelId="{7B77BE78-01C0-472C-AA88-CB7DA9B2EB9C}" srcId="{CF30475D-563D-4E4B-AA4A-55C5FF3AC0C2}" destId="{31D8AAC7-D5C6-4562-B6E0-D2F101AB94EA}" srcOrd="0" destOrd="0" parTransId="{20D99112-1C61-48AD-9ED6-D6C5F4D8C9E7}" sibTransId="{E738B7FB-E85C-40E4-8EE6-DC69F5DD27DE}"/>
    <dgm:cxn modelId="{BDF5FF84-534E-4445-9CF2-4E4BD1EDD7EF}" type="presOf" srcId="{CF30475D-563D-4E4B-AA4A-55C5FF3AC0C2}" destId="{9DD0F815-C10D-496A-A99F-22E2C020F655}" srcOrd="0" destOrd="0" presId="urn:microsoft.com/office/officeart/2018/2/layout/IconLabelDescriptionList"/>
    <dgm:cxn modelId="{43D7A78B-C45B-4082-B696-256EF7241538}" srcId="{E51018BF-F9F9-4406-8DCC-A8A6E182F57E}" destId="{A1D62772-796B-41F0-832C-498887974893}" srcOrd="2" destOrd="0" parTransId="{0AB54572-88B3-49C1-B1BF-A1CCB7B76538}" sibTransId="{99DF5B62-A6D7-498B-B3B8-179C95C90680}"/>
    <dgm:cxn modelId="{94914297-A825-407B-83E9-B36D714DD05F}" srcId="{E51018BF-F9F9-4406-8DCC-A8A6E182F57E}" destId="{139A4B54-68FE-4362-93F2-DBB73D11F371}" srcOrd="0" destOrd="0" parTransId="{BA67E9B8-F739-4274-8F0F-6008A6D8FBDB}" sibTransId="{3739B125-A577-4A32-B931-73FC6FEA787B}"/>
    <dgm:cxn modelId="{113D419C-0AFA-4A17-82E3-CDD2CC0A1D99}" srcId="{E51018BF-F9F9-4406-8DCC-A8A6E182F57E}" destId="{F2C962DF-3541-440E-A305-F8C24A4EF628}" srcOrd="4" destOrd="0" parTransId="{919335C7-6156-4434-B971-2C6ECA394933}" sibTransId="{FD821129-58FE-436F-BC4C-D0161583A9B7}"/>
    <dgm:cxn modelId="{FFF704B0-D811-42F6-A633-7AAF1862528C}" type="presOf" srcId="{31D8AAC7-D5C6-4562-B6E0-D2F101AB94EA}" destId="{CB9D2CCB-DCB5-4635-99D5-01487A5ED136}" srcOrd="0" destOrd="0" presId="urn:microsoft.com/office/officeart/2018/2/layout/IconLabelDescriptionList"/>
    <dgm:cxn modelId="{5A8A3EB6-0A88-4AA4-8F1D-A53D54465B31}" type="presOf" srcId="{F2C962DF-3541-440E-A305-F8C24A4EF628}" destId="{1DC1B89F-751C-4777-9669-BFEA86E6EC17}" srcOrd="0" destOrd="4" presId="urn:microsoft.com/office/officeart/2018/2/layout/IconLabelDescriptionList"/>
    <dgm:cxn modelId="{5C7DA6E4-4730-451B-A0F2-04619C146BBE}" srcId="{4495CD85-33BB-4695-A893-FAB557BEBC79}" destId="{E51018BF-F9F9-4406-8DCC-A8A6E182F57E}" srcOrd="1" destOrd="0" parTransId="{5472C608-50F3-4230-9115-08B71A0FEC7D}" sibTransId="{3EB2E419-F307-4923-9E24-25188F7B67C5}"/>
    <dgm:cxn modelId="{3A7E2FE8-F2C2-4C9A-8BDD-617A5E6CDF36}" type="presOf" srcId="{139A4B54-68FE-4362-93F2-DBB73D11F371}" destId="{1DC1B89F-751C-4777-9669-BFEA86E6EC17}" srcOrd="0" destOrd="0" presId="urn:microsoft.com/office/officeart/2018/2/layout/IconLabelDescriptionList"/>
    <dgm:cxn modelId="{34B758EC-1409-4E5C-B1AA-1BE640B40F66}" type="presOf" srcId="{E51018BF-F9F9-4406-8DCC-A8A6E182F57E}" destId="{F7C054C8-4BE0-47A4-9A01-F9007E9F2D47}" srcOrd="0" destOrd="0" presId="urn:microsoft.com/office/officeart/2018/2/layout/IconLabelDescriptionList"/>
    <dgm:cxn modelId="{5899D7F0-9CC2-4321-B8A0-3EC4F5D15CEB}" srcId="{E51018BF-F9F9-4406-8DCC-A8A6E182F57E}" destId="{DCD6E3A7-821E-42F2-9D92-A6FDE0D64A7C}" srcOrd="1" destOrd="0" parTransId="{CA89BE6A-422D-4357-801C-37C81794F2A7}" sibTransId="{37B29571-1D48-4B58-BE71-30443C8CF98D}"/>
    <dgm:cxn modelId="{38C1C772-2B1C-49D0-8034-618A25D2DD19}" type="presParOf" srcId="{65C906EE-71EB-4339-9551-03104AEACB63}" destId="{1133E21D-460B-403F-8A33-36C762EA28C2}" srcOrd="0" destOrd="0" presId="urn:microsoft.com/office/officeart/2018/2/layout/IconLabelDescriptionList"/>
    <dgm:cxn modelId="{E4813323-3247-4CBA-8737-5689B5E4B07D}" type="presParOf" srcId="{1133E21D-460B-403F-8A33-36C762EA28C2}" destId="{B7AF1981-0335-409A-AAF7-28675F32B133}" srcOrd="0" destOrd="0" presId="urn:microsoft.com/office/officeart/2018/2/layout/IconLabelDescriptionList"/>
    <dgm:cxn modelId="{DE19379A-76AD-4370-A213-1AA82D4DA8D3}" type="presParOf" srcId="{1133E21D-460B-403F-8A33-36C762EA28C2}" destId="{4219DBA5-33A8-41E8-BEE9-0E1DF8A7D770}" srcOrd="1" destOrd="0" presId="urn:microsoft.com/office/officeart/2018/2/layout/IconLabelDescriptionList"/>
    <dgm:cxn modelId="{0452D0C0-47DD-45E8-81F5-C39788FF0D77}" type="presParOf" srcId="{1133E21D-460B-403F-8A33-36C762EA28C2}" destId="{9DD0F815-C10D-496A-A99F-22E2C020F655}" srcOrd="2" destOrd="0" presId="urn:microsoft.com/office/officeart/2018/2/layout/IconLabelDescriptionList"/>
    <dgm:cxn modelId="{21B72E5B-3A8D-4E03-A9D7-8EE5947D2050}" type="presParOf" srcId="{1133E21D-460B-403F-8A33-36C762EA28C2}" destId="{E76F02FF-F72F-4078-ACB4-C95EC7FFC4F2}" srcOrd="3" destOrd="0" presId="urn:microsoft.com/office/officeart/2018/2/layout/IconLabelDescriptionList"/>
    <dgm:cxn modelId="{718044BC-4BAD-4256-A845-1D2E7E4CD303}" type="presParOf" srcId="{1133E21D-460B-403F-8A33-36C762EA28C2}" destId="{CB9D2CCB-DCB5-4635-99D5-01487A5ED136}" srcOrd="4" destOrd="0" presId="urn:microsoft.com/office/officeart/2018/2/layout/IconLabelDescriptionList"/>
    <dgm:cxn modelId="{A519C2AE-D8DA-4554-892B-10BEB0E4B624}" type="presParOf" srcId="{65C906EE-71EB-4339-9551-03104AEACB63}" destId="{4C99FEC1-44BD-4534-A814-19F677FED2B8}" srcOrd="1" destOrd="0" presId="urn:microsoft.com/office/officeart/2018/2/layout/IconLabelDescriptionList"/>
    <dgm:cxn modelId="{3E80FA89-DE3A-4A7D-862A-66F5DDEF6C18}" type="presParOf" srcId="{65C906EE-71EB-4339-9551-03104AEACB63}" destId="{639E343A-9DEA-4680-8003-EC90F38FB5A8}" srcOrd="2" destOrd="0" presId="urn:microsoft.com/office/officeart/2018/2/layout/IconLabelDescriptionList"/>
    <dgm:cxn modelId="{38EA5641-A934-49AD-ACB9-1EB36D475D8C}" type="presParOf" srcId="{639E343A-9DEA-4680-8003-EC90F38FB5A8}" destId="{F8994B3D-7100-4B02-A4F2-189E713706B9}" srcOrd="0" destOrd="0" presId="urn:microsoft.com/office/officeart/2018/2/layout/IconLabelDescriptionList"/>
    <dgm:cxn modelId="{D67512C5-4A1F-4514-AE10-8B1B17ECA04F}" type="presParOf" srcId="{639E343A-9DEA-4680-8003-EC90F38FB5A8}" destId="{EB0B3562-DCFA-4267-9C21-B8246BA82AC3}" srcOrd="1" destOrd="0" presId="urn:microsoft.com/office/officeart/2018/2/layout/IconLabelDescriptionList"/>
    <dgm:cxn modelId="{C5654EB1-E1A3-40DB-88AD-49E0BEC72037}" type="presParOf" srcId="{639E343A-9DEA-4680-8003-EC90F38FB5A8}" destId="{F7C054C8-4BE0-47A4-9A01-F9007E9F2D47}" srcOrd="2" destOrd="0" presId="urn:microsoft.com/office/officeart/2018/2/layout/IconLabelDescriptionList"/>
    <dgm:cxn modelId="{D1875088-C22E-4C2E-9BE8-D85634283A6D}" type="presParOf" srcId="{639E343A-9DEA-4680-8003-EC90F38FB5A8}" destId="{12793156-D6FC-4CD2-BDE1-7558086664D0}" srcOrd="3" destOrd="0" presId="urn:microsoft.com/office/officeart/2018/2/layout/IconLabelDescriptionList"/>
    <dgm:cxn modelId="{5D279FBD-6EFF-4A31-A473-BCAC655BDB4D}" type="presParOf" srcId="{639E343A-9DEA-4680-8003-EC90F38FB5A8}" destId="{1DC1B89F-751C-4777-9669-BFEA86E6EC17}" srcOrd="4" destOrd="0" presId="urn:microsoft.com/office/officeart/2018/2/layout/IconLabelDescrip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B2FB39-04A8-4C9B-98D5-9EEA7CF7F2C8}">
      <dsp:nvSpPr>
        <dsp:cNvPr id="0" name=""/>
        <dsp:cNvSpPr/>
      </dsp:nvSpPr>
      <dsp:spPr>
        <a:xfrm>
          <a:off x="0" y="574"/>
          <a:ext cx="7012370" cy="0"/>
        </a:xfrm>
        <a:prstGeom prst="lin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946F51F5-449A-414D-A707-3B8DBDD348CE}">
      <dsp:nvSpPr>
        <dsp:cNvPr id="0" name=""/>
        <dsp:cNvSpPr/>
      </dsp:nvSpPr>
      <dsp:spPr>
        <a:xfrm>
          <a:off x="0" y="574"/>
          <a:ext cx="7012370" cy="672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It all begins with our attitude.</a:t>
          </a:r>
        </a:p>
      </dsp:txBody>
      <dsp:txXfrm>
        <a:off x="0" y="574"/>
        <a:ext cx="7012370" cy="672568"/>
      </dsp:txXfrm>
    </dsp:sp>
    <dsp:sp modelId="{31F779DA-F4C8-4A78-A279-9E182E4CD67B}">
      <dsp:nvSpPr>
        <dsp:cNvPr id="0" name=""/>
        <dsp:cNvSpPr/>
      </dsp:nvSpPr>
      <dsp:spPr>
        <a:xfrm>
          <a:off x="0" y="673143"/>
          <a:ext cx="7012370" cy="0"/>
        </a:xfrm>
        <a:prstGeom prst="lin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1B0255E6-C814-44E8-967B-91E2E7D505C6}">
      <dsp:nvSpPr>
        <dsp:cNvPr id="0" name=""/>
        <dsp:cNvSpPr/>
      </dsp:nvSpPr>
      <dsp:spPr>
        <a:xfrm>
          <a:off x="0" y="673143"/>
          <a:ext cx="7012370" cy="672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Be objective.</a:t>
          </a:r>
        </a:p>
      </dsp:txBody>
      <dsp:txXfrm>
        <a:off x="0" y="673143"/>
        <a:ext cx="7012370" cy="672568"/>
      </dsp:txXfrm>
    </dsp:sp>
    <dsp:sp modelId="{EC1EA4D5-AC82-4110-99C3-BC75692CACD6}">
      <dsp:nvSpPr>
        <dsp:cNvPr id="0" name=""/>
        <dsp:cNvSpPr/>
      </dsp:nvSpPr>
      <dsp:spPr>
        <a:xfrm>
          <a:off x="0" y="1345712"/>
          <a:ext cx="7012370" cy="0"/>
        </a:xfrm>
        <a:prstGeom prst="lin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7B2423C4-4CD1-41D8-92BB-A076EE13F9EC}">
      <dsp:nvSpPr>
        <dsp:cNvPr id="0" name=""/>
        <dsp:cNvSpPr/>
      </dsp:nvSpPr>
      <dsp:spPr>
        <a:xfrm>
          <a:off x="0" y="1345712"/>
          <a:ext cx="7012370" cy="672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Have a plan.</a:t>
          </a:r>
        </a:p>
      </dsp:txBody>
      <dsp:txXfrm>
        <a:off x="0" y="1345712"/>
        <a:ext cx="7012370" cy="672568"/>
      </dsp:txXfrm>
    </dsp:sp>
    <dsp:sp modelId="{973BD23A-2B86-44A0-A92F-BD5AD39D8908}">
      <dsp:nvSpPr>
        <dsp:cNvPr id="0" name=""/>
        <dsp:cNvSpPr/>
      </dsp:nvSpPr>
      <dsp:spPr>
        <a:xfrm>
          <a:off x="0" y="2018281"/>
          <a:ext cx="7012370" cy="0"/>
        </a:xfrm>
        <a:prstGeom prst="lin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E8E348D6-C820-43DB-B2F3-07C5C9456542}">
      <dsp:nvSpPr>
        <dsp:cNvPr id="0" name=""/>
        <dsp:cNvSpPr/>
      </dsp:nvSpPr>
      <dsp:spPr>
        <a:xfrm>
          <a:off x="0" y="2018281"/>
          <a:ext cx="7012370" cy="672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Employ creativity to surface solutions.</a:t>
          </a:r>
        </a:p>
      </dsp:txBody>
      <dsp:txXfrm>
        <a:off x="0" y="2018281"/>
        <a:ext cx="7012370" cy="672568"/>
      </dsp:txXfrm>
    </dsp:sp>
    <dsp:sp modelId="{97D78673-94EE-4BFA-88CE-136D4939F7FE}">
      <dsp:nvSpPr>
        <dsp:cNvPr id="0" name=""/>
        <dsp:cNvSpPr/>
      </dsp:nvSpPr>
      <dsp:spPr>
        <a:xfrm>
          <a:off x="0" y="2690849"/>
          <a:ext cx="7012370" cy="0"/>
        </a:xfrm>
        <a:prstGeom prst="lin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E418AFCF-129D-40D7-A09A-57C7059468EC}">
      <dsp:nvSpPr>
        <dsp:cNvPr id="0" name=""/>
        <dsp:cNvSpPr/>
      </dsp:nvSpPr>
      <dsp:spPr>
        <a:xfrm>
          <a:off x="0" y="2690849"/>
          <a:ext cx="7012370" cy="672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Be flexible. </a:t>
          </a:r>
        </a:p>
      </dsp:txBody>
      <dsp:txXfrm>
        <a:off x="0" y="2690849"/>
        <a:ext cx="7012370" cy="672568"/>
      </dsp:txXfrm>
    </dsp:sp>
    <dsp:sp modelId="{9BB7148C-9AD3-439E-A28D-C541FDE8CBF7}">
      <dsp:nvSpPr>
        <dsp:cNvPr id="0" name=""/>
        <dsp:cNvSpPr/>
      </dsp:nvSpPr>
      <dsp:spPr>
        <a:xfrm>
          <a:off x="0" y="3363418"/>
          <a:ext cx="7012370" cy="0"/>
        </a:xfrm>
        <a:prstGeom prst="lin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367B45C1-F12F-48DB-83DE-CED3FC7F456F}">
      <dsp:nvSpPr>
        <dsp:cNvPr id="0" name=""/>
        <dsp:cNvSpPr/>
      </dsp:nvSpPr>
      <dsp:spPr>
        <a:xfrm>
          <a:off x="0" y="3363418"/>
          <a:ext cx="7012370" cy="672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Be accountable.</a:t>
          </a:r>
        </a:p>
      </dsp:txBody>
      <dsp:txXfrm>
        <a:off x="0" y="3363418"/>
        <a:ext cx="7012370" cy="672568"/>
      </dsp:txXfrm>
    </dsp:sp>
    <dsp:sp modelId="{C134045A-949E-4F35-9904-57293E251611}">
      <dsp:nvSpPr>
        <dsp:cNvPr id="0" name=""/>
        <dsp:cNvSpPr/>
      </dsp:nvSpPr>
      <dsp:spPr>
        <a:xfrm>
          <a:off x="0" y="4035987"/>
          <a:ext cx="7012370" cy="0"/>
        </a:xfrm>
        <a:prstGeom prst="line">
          <a:avLst/>
        </a:prstGeom>
        <a:gradFill rotWithShape="0">
          <a:gsLst>
            <a:gs pos="0">
              <a:schemeClr val="accent2">
                <a:hueOff val="0"/>
                <a:satOff val="0"/>
                <a:lumOff val="0"/>
                <a:alphaOff val="0"/>
                <a:tint val="98000"/>
                <a:lumMod val="110000"/>
              </a:schemeClr>
            </a:gs>
            <a:gs pos="84000">
              <a:schemeClr val="accent2">
                <a:hueOff val="0"/>
                <a:satOff val="0"/>
                <a:lumOff val="0"/>
                <a:alphaOff val="0"/>
                <a:shade val="90000"/>
                <a:lumMod val="88000"/>
              </a:schemeClr>
            </a:gs>
          </a:gsLst>
          <a:lin ang="5400000" scaled="0"/>
        </a:gradFill>
        <a:ln w="12700" cap="rnd" cmpd="sng" algn="ctr">
          <a:solidFill>
            <a:schemeClr val="accent2">
              <a:hueOff val="0"/>
              <a:satOff val="0"/>
              <a:lumOff val="0"/>
              <a:alphaOff val="0"/>
            </a:schemeClr>
          </a:solidFill>
          <a:prstDash val="solid"/>
        </a:ln>
        <a:effectLst>
          <a:outerShdw blurRad="38100" dist="25400" dir="5400000" rotWithShape="0">
            <a:srgbClr val="000000">
              <a:alpha val="55000"/>
            </a:srgbClr>
          </a:outerShdw>
        </a:effectLst>
      </dsp:spPr>
      <dsp:style>
        <a:lnRef idx="1">
          <a:scrgbClr r="0" g="0" b="0"/>
        </a:lnRef>
        <a:fillRef idx="3">
          <a:scrgbClr r="0" g="0" b="0"/>
        </a:fillRef>
        <a:effectRef idx="2">
          <a:scrgbClr r="0" g="0" b="0"/>
        </a:effectRef>
        <a:fontRef idx="minor">
          <a:schemeClr val="lt1"/>
        </a:fontRef>
      </dsp:style>
    </dsp:sp>
    <dsp:sp modelId="{9FA83CEC-70C2-4483-9F9C-CEEF64408FF1}">
      <dsp:nvSpPr>
        <dsp:cNvPr id="0" name=""/>
        <dsp:cNvSpPr/>
      </dsp:nvSpPr>
      <dsp:spPr>
        <a:xfrm>
          <a:off x="0" y="4035987"/>
          <a:ext cx="7012370" cy="6725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a:t>Take action.</a:t>
          </a:r>
        </a:p>
      </dsp:txBody>
      <dsp:txXfrm>
        <a:off x="0" y="4035987"/>
        <a:ext cx="7012370" cy="6725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CD810B0-D826-4FEE-AADC-4A3CAF440DC4}">
      <dsp:nvSpPr>
        <dsp:cNvPr id="0" name=""/>
        <dsp:cNvSpPr/>
      </dsp:nvSpPr>
      <dsp:spPr>
        <a:xfrm>
          <a:off x="0" y="0"/>
          <a:ext cx="8493061" cy="662082"/>
        </a:xfrm>
        <a:prstGeom prst="roundRect">
          <a:avLst>
            <a:gd name="adj" fmla="val 10000"/>
          </a:avLst>
        </a:prstGeom>
        <a:solidFill>
          <a:schemeClr val="accent2">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You look at a problem and see the possible outcomes.</a:t>
          </a:r>
        </a:p>
      </dsp:txBody>
      <dsp:txXfrm>
        <a:off x="19392" y="19392"/>
        <a:ext cx="7701158" cy="623298"/>
      </dsp:txXfrm>
    </dsp:sp>
    <dsp:sp modelId="{4679491A-870B-4BD3-9AB2-2CB88BEDD4D8}">
      <dsp:nvSpPr>
        <dsp:cNvPr id="0" name=""/>
        <dsp:cNvSpPr/>
      </dsp:nvSpPr>
      <dsp:spPr>
        <a:xfrm>
          <a:off x="634222" y="754038"/>
          <a:ext cx="8493061" cy="662082"/>
        </a:xfrm>
        <a:prstGeom prst="roundRect">
          <a:avLst>
            <a:gd name="adj" fmla="val 10000"/>
          </a:avLst>
        </a:prstGeom>
        <a:solidFill>
          <a:schemeClr val="accent3">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You think systematically and strategically. </a:t>
          </a:r>
        </a:p>
      </dsp:txBody>
      <dsp:txXfrm>
        <a:off x="653614" y="773430"/>
        <a:ext cx="7389701" cy="623298"/>
      </dsp:txXfrm>
    </dsp:sp>
    <dsp:sp modelId="{5FC378D8-5857-4088-AC5D-6AACFDED3E90}">
      <dsp:nvSpPr>
        <dsp:cNvPr id="0" name=""/>
        <dsp:cNvSpPr/>
      </dsp:nvSpPr>
      <dsp:spPr>
        <a:xfrm>
          <a:off x="1268444" y="1508077"/>
          <a:ext cx="8493061" cy="662082"/>
        </a:xfrm>
        <a:prstGeom prst="roundRect">
          <a:avLst>
            <a:gd name="adj" fmla="val 10000"/>
          </a:avLst>
        </a:prstGeom>
        <a:solidFill>
          <a:schemeClr val="accent4">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You have little time for excuses. </a:t>
          </a:r>
        </a:p>
      </dsp:txBody>
      <dsp:txXfrm>
        <a:off x="1287836" y="1527469"/>
        <a:ext cx="7389701" cy="623298"/>
      </dsp:txXfrm>
    </dsp:sp>
    <dsp:sp modelId="{93BCF3F8-1CA5-4C96-8A11-1EFD8B3ED250}">
      <dsp:nvSpPr>
        <dsp:cNvPr id="0" name=""/>
        <dsp:cNvSpPr/>
      </dsp:nvSpPr>
      <dsp:spPr>
        <a:xfrm>
          <a:off x="1902666" y="2262116"/>
          <a:ext cx="8493061" cy="662082"/>
        </a:xfrm>
        <a:prstGeom prst="roundRect">
          <a:avLst>
            <a:gd name="adj" fmla="val 10000"/>
          </a:avLst>
        </a:prstGeom>
        <a:solidFill>
          <a:schemeClr val="accent5">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You resist problem oriented questions. </a:t>
          </a:r>
        </a:p>
      </dsp:txBody>
      <dsp:txXfrm>
        <a:off x="1922058" y="2281508"/>
        <a:ext cx="7389701" cy="623298"/>
      </dsp:txXfrm>
    </dsp:sp>
    <dsp:sp modelId="{176892B0-0399-442C-B577-6613C931BFAC}">
      <dsp:nvSpPr>
        <dsp:cNvPr id="0" name=""/>
        <dsp:cNvSpPr/>
      </dsp:nvSpPr>
      <dsp:spPr>
        <a:xfrm>
          <a:off x="2536888" y="3016155"/>
          <a:ext cx="8493061" cy="662082"/>
        </a:xfrm>
        <a:prstGeom prst="roundRect">
          <a:avLst>
            <a:gd name="adj" fmla="val 10000"/>
          </a:avLst>
        </a:prstGeom>
        <a:solidFill>
          <a:schemeClr val="accent6">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a:t>You take a collaborative approach. </a:t>
          </a:r>
        </a:p>
      </dsp:txBody>
      <dsp:txXfrm>
        <a:off x="2556280" y="3035547"/>
        <a:ext cx="7389701" cy="623298"/>
      </dsp:txXfrm>
    </dsp:sp>
    <dsp:sp modelId="{125C76F6-1D97-4058-BDD9-B6CC0A6E0D52}">
      <dsp:nvSpPr>
        <dsp:cNvPr id="0" name=""/>
        <dsp:cNvSpPr/>
      </dsp:nvSpPr>
      <dsp:spPr>
        <a:xfrm>
          <a:off x="8062707" y="483688"/>
          <a:ext cx="430353" cy="430353"/>
        </a:xfrm>
        <a:prstGeom prst="downArrow">
          <a:avLst>
            <a:gd name="adj1" fmla="val 55000"/>
            <a:gd name="adj2" fmla="val 45000"/>
          </a:avLst>
        </a:prstGeom>
        <a:solidFill>
          <a:schemeClr val="accent2">
            <a:tint val="40000"/>
            <a:alpha val="90000"/>
            <a:hueOff val="0"/>
            <a:satOff val="0"/>
            <a:lumOff val="0"/>
            <a:alphaOff val="0"/>
          </a:schemeClr>
        </a:solidFill>
        <a:ln w="22225" cap="rnd"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8159536" y="483688"/>
        <a:ext cx="236695" cy="323841"/>
      </dsp:txXfrm>
    </dsp:sp>
    <dsp:sp modelId="{811ADDEF-AC80-44F4-A533-8836F778A656}">
      <dsp:nvSpPr>
        <dsp:cNvPr id="0" name=""/>
        <dsp:cNvSpPr/>
      </dsp:nvSpPr>
      <dsp:spPr>
        <a:xfrm>
          <a:off x="8696929" y="1237727"/>
          <a:ext cx="430353" cy="430353"/>
        </a:xfrm>
        <a:prstGeom prst="downArrow">
          <a:avLst>
            <a:gd name="adj1" fmla="val 55000"/>
            <a:gd name="adj2" fmla="val 45000"/>
          </a:avLst>
        </a:prstGeom>
        <a:solidFill>
          <a:schemeClr val="accent3">
            <a:tint val="40000"/>
            <a:alpha val="90000"/>
            <a:hueOff val="0"/>
            <a:satOff val="0"/>
            <a:lumOff val="0"/>
            <a:alphaOff val="0"/>
          </a:schemeClr>
        </a:solidFill>
        <a:ln w="22225" cap="rnd"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8793758" y="1237727"/>
        <a:ext cx="236695" cy="323841"/>
      </dsp:txXfrm>
    </dsp:sp>
    <dsp:sp modelId="{B28FCD51-3CB5-4073-9885-4B44CB851A6F}">
      <dsp:nvSpPr>
        <dsp:cNvPr id="0" name=""/>
        <dsp:cNvSpPr/>
      </dsp:nvSpPr>
      <dsp:spPr>
        <a:xfrm>
          <a:off x="9331151" y="1980731"/>
          <a:ext cx="430353" cy="430353"/>
        </a:xfrm>
        <a:prstGeom prst="downArrow">
          <a:avLst>
            <a:gd name="adj1" fmla="val 55000"/>
            <a:gd name="adj2" fmla="val 45000"/>
          </a:avLst>
        </a:prstGeom>
        <a:solidFill>
          <a:schemeClr val="accent4">
            <a:tint val="40000"/>
            <a:alpha val="90000"/>
            <a:hueOff val="0"/>
            <a:satOff val="0"/>
            <a:lumOff val="0"/>
            <a:alphaOff val="0"/>
          </a:schemeClr>
        </a:solidFill>
        <a:ln w="22225" cap="rnd"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9427980" y="1980731"/>
        <a:ext cx="236695" cy="323841"/>
      </dsp:txXfrm>
    </dsp:sp>
    <dsp:sp modelId="{D0351463-3869-4857-B2F5-8EA804DBE744}">
      <dsp:nvSpPr>
        <dsp:cNvPr id="0" name=""/>
        <dsp:cNvSpPr/>
      </dsp:nvSpPr>
      <dsp:spPr>
        <a:xfrm>
          <a:off x="9965374" y="2742126"/>
          <a:ext cx="430353" cy="430353"/>
        </a:xfrm>
        <a:prstGeom prst="downArrow">
          <a:avLst>
            <a:gd name="adj1" fmla="val 55000"/>
            <a:gd name="adj2" fmla="val 45000"/>
          </a:avLst>
        </a:prstGeom>
        <a:solidFill>
          <a:schemeClr val="accent5">
            <a:tint val="40000"/>
            <a:alpha val="90000"/>
            <a:hueOff val="0"/>
            <a:satOff val="0"/>
            <a:lumOff val="0"/>
            <a:alphaOff val="0"/>
          </a:schemeClr>
        </a:solidFill>
        <a:ln w="22225" cap="rnd"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endParaRPr lang="en-US" sz="2000" kern="1200"/>
        </a:p>
      </dsp:txBody>
      <dsp:txXfrm>
        <a:off x="10062203" y="2742126"/>
        <a:ext cx="236695" cy="3238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AF1981-0335-409A-AAF7-28675F32B133}">
      <dsp:nvSpPr>
        <dsp:cNvPr id="0" name=""/>
        <dsp:cNvSpPr/>
      </dsp:nvSpPr>
      <dsp:spPr>
        <a:xfrm>
          <a:off x="289792" y="282513"/>
          <a:ext cx="1509048" cy="150904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9DD0F815-C10D-496A-A99F-22E2C020F655}">
      <dsp:nvSpPr>
        <dsp:cNvPr id="0" name=""/>
        <dsp:cNvSpPr/>
      </dsp:nvSpPr>
      <dsp:spPr>
        <a:xfrm>
          <a:off x="289792" y="1925429"/>
          <a:ext cx="4311566" cy="646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600200">
            <a:lnSpc>
              <a:spcPct val="100000"/>
            </a:lnSpc>
            <a:spcBef>
              <a:spcPct val="0"/>
            </a:spcBef>
            <a:spcAft>
              <a:spcPct val="35000"/>
            </a:spcAft>
            <a:buNone/>
            <a:defRPr b="1"/>
          </a:pPr>
          <a:r>
            <a:rPr lang="en-US" sz="3600" b="1" kern="1200"/>
            <a:t>Challenge</a:t>
          </a:r>
          <a:endParaRPr lang="en-US" sz="3600" kern="1200"/>
        </a:p>
      </dsp:txBody>
      <dsp:txXfrm>
        <a:off x="289792" y="1925429"/>
        <a:ext cx="4311566" cy="646734"/>
      </dsp:txXfrm>
    </dsp:sp>
    <dsp:sp modelId="{CB9D2CCB-DCB5-4635-99D5-01487A5ED136}">
      <dsp:nvSpPr>
        <dsp:cNvPr id="0" name=""/>
        <dsp:cNvSpPr/>
      </dsp:nvSpPr>
      <dsp:spPr>
        <a:xfrm>
          <a:off x="289792" y="2634428"/>
          <a:ext cx="4311566" cy="7612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100000"/>
            </a:lnSpc>
            <a:spcBef>
              <a:spcPct val="0"/>
            </a:spcBef>
            <a:spcAft>
              <a:spcPct val="35000"/>
            </a:spcAft>
            <a:buNone/>
          </a:pPr>
          <a:r>
            <a:rPr lang="en-US" sz="1700" kern="1200"/>
            <a:t>Design a structure, mode of transportation, or consumer product that is based on something in nature and solves a human challenge. </a:t>
          </a:r>
        </a:p>
      </dsp:txBody>
      <dsp:txXfrm>
        <a:off x="289792" y="2634428"/>
        <a:ext cx="4311566" cy="761296"/>
      </dsp:txXfrm>
    </dsp:sp>
    <dsp:sp modelId="{F8994B3D-7100-4B02-A4F2-189E713706B9}">
      <dsp:nvSpPr>
        <dsp:cNvPr id="0" name=""/>
        <dsp:cNvSpPr/>
      </dsp:nvSpPr>
      <dsp:spPr>
        <a:xfrm>
          <a:off x="5892070" y="237250"/>
          <a:ext cx="1509048" cy="150904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2225" cap="rnd" cmpd="sng" algn="ctr">
          <a:noFill/>
          <a:prstDash val="solid"/>
        </a:ln>
        <a:effectLst/>
      </dsp:spPr>
      <dsp:style>
        <a:lnRef idx="2">
          <a:scrgbClr r="0" g="0" b="0"/>
        </a:lnRef>
        <a:fillRef idx="1">
          <a:scrgbClr r="0" g="0" b="0"/>
        </a:fillRef>
        <a:effectRef idx="0">
          <a:scrgbClr r="0" g="0" b="0"/>
        </a:effectRef>
        <a:fontRef idx="minor">
          <a:schemeClr val="lt1"/>
        </a:fontRef>
      </dsp:style>
    </dsp:sp>
    <dsp:sp modelId="{F7C054C8-4BE0-47A4-9A01-F9007E9F2D47}">
      <dsp:nvSpPr>
        <dsp:cNvPr id="0" name=""/>
        <dsp:cNvSpPr/>
      </dsp:nvSpPr>
      <dsp:spPr>
        <a:xfrm>
          <a:off x="5892070" y="1880166"/>
          <a:ext cx="4311566" cy="6467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600200">
            <a:lnSpc>
              <a:spcPct val="100000"/>
            </a:lnSpc>
            <a:spcBef>
              <a:spcPct val="0"/>
            </a:spcBef>
            <a:spcAft>
              <a:spcPct val="35000"/>
            </a:spcAft>
            <a:buNone/>
            <a:defRPr b="1"/>
          </a:pPr>
          <a:r>
            <a:rPr lang="en-US" sz="3600" b="1" kern="1200"/>
            <a:t>Instructions</a:t>
          </a:r>
          <a:endParaRPr lang="en-US" sz="3600" kern="1200"/>
        </a:p>
      </dsp:txBody>
      <dsp:txXfrm>
        <a:off x="5892070" y="1880166"/>
        <a:ext cx="4311566" cy="646734"/>
      </dsp:txXfrm>
    </dsp:sp>
    <dsp:sp modelId="{1DC1B89F-751C-4777-9669-BFEA86E6EC17}">
      <dsp:nvSpPr>
        <dsp:cNvPr id="0" name=""/>
        <dsp:cNvSpPr/>
      </dsp:nvSpPr>
      <dsp:spPr>
        <a:xfrm>
          <a:off x="5355883" y="2498640"/>
          <a:ext cx="5383939" cy="9423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11200">
            <a:lnSpc>
              <a:spcPct val="100000"/>
            </a:lnSpc>
            <a:spcBef>
              <a:spcPct val="0"/>
            </a:spcBef>
            <a:spcAft>
              <a:spcPct val="35000"/>
            </a:spcAft>
            <a:buNone/>
          </a:pPr>
          <a:r>
            <a:rPr lang="en-US" sz="1600" kern="1200"/>
            <a:t>Get inspired! Use the photos on the next slide as inspirations for the design.  Alternately, use the Internet to perform research; websites are listed on the Biomimicry Resources handout. </a:t>
          </a:r>
        </a:p>
        <a:p>
          <a:pPr marL="0" lvl="0" indent="0" algn="l" defTabSz="711200">
            <a:lnSpc>
              <a:spcPct val="100000"/>
            </a:lnSpc>
            <a:spcBef>
              <a:spcPct val="0"/>
            </a:spcBef>
            <a:spcAft>
              <a:spcPct val="35000"/>
            </a:spcAft>
            <a:buNone/>
          </a:pPr>
          <a:r>
            <a:rPr lang="en-US" sz="1600" kern="1200"/>
            <a:t>Brainstorm different designs. Sketch potential ideas.</a:t>
          </a:r>
        </a:p>
        <a:p>
          <a:pPr marL="0" lvl="0" indent="0" algn="l" defTabSz="711200">
            <a:lnSpc>
              <a:spcPct val="100000"/>
            </a:lnSpc>
            <a:spcBef>
              <a:spcPct val="0"/>
            </a:spcBef>
            <a:spcAft>
              <a:spcPct val="35000"/>
            </a:spcAft>
            <a:buNone/>
          </a:pPr>
          <a:r>
            <a:rPr lang="en-US" sz="1600" kern="1200"/>
            <a:t>As a team, select one design to present to the large group. </a:t>
          </a:r>
        </a:p>
        <a:p>
          <a:pPr marL="0" lvl="0" indent="0" algn="l" defTabSz="711200">
            <a:lnSpc>
              <a:spcPct val="100000"/>
            </a:lnSpc>
            <a:spcBef>
              <a:spcPct val="0"/>
            </a:spcBef>
            <a:spcAft>
              <a:spcPct val="35000"/>
            </a:spcAft>
            <a:buNone/>
          </a:pPr>
          <a:r>
            <a:rPr lang="en-US" sz="1600" kern="1200"/>
            <a:t>Draw your group’s final design on the flip chart paper using the materials provided.</a:t>
          </a:r>
        </a:p>
        <a:p>
          <a:pPr marL="0" lvl="0" indent="0" algn="l" defTabSz="711200">
            <a:lnSpc>
              <a:spcPct val="100000"/>
            </a:lnSpc>
            <a:spcBef>
              <a:spcPct val="0"/>
            </a:spcBef>
            <a:spcAft>
              <a:spcPct val="35000"/>
            </a:spcAft>
            <a:buNone/>
          </a:pPr>
          <a:r>
            <a:rPr lang="en-US" sz="1600" kern="1200"/>
            <a:t>One person from each team will share the group’s design and give an explanation of why the design is a sustainable solution to a human challenge. </a:t>
          </a:r>
        </a:p>
      </dsp:txBody>
      <dsp:txXfrm>
        <a:off x="5355883" y="2498640"/>
        <a:ext cx="5383939" cy="942346"/>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4C899D-304E-4DF6-95A6-3D6E0D644AD1}" type="datetimeFigureOut">
              <a:rPr lang="en-US" smtClean="0"/>
              <a:t>3/26/2020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FAB529-4256-4C85-96D5-39DF1328CDD9}" type="slidenum">
              <a:rPr lang="en-US" smtClean="0"/>
              <a:t>‹#›</a:t>
            </a:fld>
            <a:endParaRPr lang="en-US"/>
          </a:p>
        </p:txBody>
      </p:sp>
    </p:spTree>
    <p:extLst>
      <p:ext uri="{BB962C8B-B14F-4D97-AF65-F5344CB8AC3E}">
        <p14:creationId xmlns:p14="http://schemas.microsoft.com/office/powerpoint/2010/main" val="23920263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ntyyvuebz51lkxul3puxw5nw-wpengine.netdna-ssl.com/wp-content/uploads/2018/03/Focus-on-Solutions.pdf"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linkedin.com/pulse/why-we-must-all-solution-oriented-leslie-jaynes/"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linkedin.com/pulse/why-we-must-all-solution-oriented-leslie-jayne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entrepreneur.com/article/249129"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lm9gOxnX5XM"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ntyyvuebz51lkxul3puxw5nw-wpengine.netdna-ssl.com/wp-content/uploads/2018/03/Reframing-Problems-as-Solutions.pd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youtube.com/watch?v=lm9gOxnX5XM"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ntyyvuebz51lkxul3puxw5nw-wpengine.netdna-ssl.com/wp-content/uploads/2018/03/Reframing-Problems-as-Solutions.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fld id="{5BFAB529-4256-4C85-96D5-39DF1328CDD9}" type="slidenum">
              <a:rPr lang="en-US" smtClean="0"/>
              <a:t>3</a:t>
            </a:fld>
            <a:endParaRPr lang="en-US"/>
          </a:p>
        </p:txBody>
      </p:sp>
    </p:spTree>
    <p:extLst>
      <p:ext uri="{BB962C8B-B14F-4D97-AF65-F5344CB8AC3E}">
        <p14:creationId xmlns:p14="http://schemas.microsoft.com/office/powerpoint/2010/main" val="29074635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Distribute the “My SMART Goals” Microsoft Word worksheet.</a:t>
            </a:r>
          </a:p>
          <a:p>
            <a:pPr marL="171450" indent="-171450">
              <a:buFontTx/>
              <a:buChar char="-"/>
            </a:pPr>
            <a:r>
              <a:rPr lang="en-US"/>
              <a:t>Ask participants to complete the worksheet. </a:t>
            </a:r>
          </a:p>
        </p:txBody>
      </p:sp>
      <p:sp>
        <p:nvSpPr>
          <p:cNvPr id="4" name="Slide Number Placeholder 3"/>
          <p:cNvSpPr>
            <a:spLocks noGrp="1"/>
          </p:cNvSpPr>
          <p:nvPr>
            <p:ph type="sldNum" sz="quarter" idx="5"/>
          </p:nvPr>
        </p:nvSpPr>
        <p:spPr/>
        <p:txBody>
          <a:bodyPr/>
          <a:lstStyle/>
          <a:p>
            <a:fld id="{5BFAB529-4256-4C85-96D5-39DF1328CDD9}" type="slidenum">
              <a:rPr lang="en-US" smtClean="0"/>
              <a:t>21</a:t>
            </a:fld>
            <a:endParaRPr lang="en-US"/>
          </a:p>
        </p:txBody>
      </p:sp>
    </p:spTree>
    <p:extLst>
      <p:ext uri="{BB962C8B-B14F-4D97-AF65-F5344CB8AC3E}">
        <p14:creationId xmlns:p14="http://schemas.microsoft.com/office/powerpoint/2010/main" val="31055675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fld id="{5BFAB529-4256-4C85-96D5-39DF1328CDD9}" type="slidenum">
              <a:rPr lang="en-US" smtClean="0"/>
              <a:t>22</a:t>
            </a:fld>
            <a:endParaRPr lang="en-US"/>
          </a:p>
        </p:txBody>
      </p:sp>
    </p:spTree>
    <p:extLst>
      <p:ext uri="{BB962C8B-B14F-4D97-AF65-F5344CB8AC3E}">
        <p14:creationId xmlns:p14="http://schemas.microsoft.com/office/powerpoint/2010/main" val="2644755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B0F42-7A2A-FD45-B1C0-1243E99129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47106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Definition:</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Biomimicry: an approach to innovation that seeks sustainable solutions to human challenges by imitating nature’s patterns and strategies.</a:t>
            </a:r>
          </a:p>
          <a:p>
            <a:r>
              <a:rPr lang="en-US"/>
              <a:t>Sustainable:</a:t>
            </a:r>
            <a:r>
              <a:rPr lang="en-US" baseline="0"/>
              <a:t> </a:t>
            </a:r>
            <a:r>
              <a:rPr lang="en-US" sz="1200" kern="1200">
                <a:solidFill>
                  <a:schemeClr val="tx1"/>
                </a:solidFill>
                <a:effectLst/>
                <a:latin typeface="+mn-lt"/>
                <a:ea typeface="+mn-ea"/>
                <a:cs typeface="+mn-cs"/>
              </a:rPr>
              <a:t>capable of being maintained at a steady level without exhausting natural resources or causing severe ecological damage</a:t>
            </a:r>
            <a:r>
              <a:rPr lang="en-US">
                <a:effectLst/>
              </a:rPr>
              <a:t> </a:t>
            </a:r>
          </a:p>
          <a:p>
            <a:endParaRPr lang="en-US">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prstClr val="black"/>
                </a:solidFill>
                <a:latin typeface="+mn-lt"/>
              </a:rPr>
              <a:t>Source: Biomimicry Institute</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B0F42-7A2A-FD45-B1C0-1243E99129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21112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Explain that biomimicry can help solve problems to challenges faced by humans.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Consider referencing a famous quote by Albert Einstein: “Look deep into nature, and then you will understand everything better.” </a:t>
            </a:r>
            <a:endParaRPr lang="en-US">
              <a:effectLst/>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B0F42-7A2A-FD45-B1C0-1243E99129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762341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kern="1200">
                <a:solidFill>
                  <a:schemeClr val="tx1"/>
                </a:solidFill>
                <a:effectLst/>
                <a:latin typeface="+mn-lt"/>
                <a:ea typeface="+mn-ea"/>
                <a:cs typeface="+mn-cs"/>
              </a:rPr>
              <a:t>Velcro was invented by Swiss engineer George de </a:t>
            </a:r>
            <a:r>
              <a:rPr lang="en-US" sz="1200" b="0" i="0" kern="1200" err="1">
                <a:solidFill>
                  <a:schemeClr val="tx1"/>
                </a:solidFill>
                <a:effectLst/>
                <a:latin typeface="+mn-lt"/>
                <a:ea typeface="+mn-ea"/>
                <a:cs typeface="+mn-cs"/>
              </a:rPr>
              <a:t>Mestral</a:t>
            </a:r>
            <a:r>
              <a:rPr lang="en-US" sz="1200" b="0" i="0" kern="1200">
                <a:solidFill>
                  <a:schemeClr val="tx1"/>
                </a:solidFill>
                <a:effectLst/>
                <a:latin typeface="+mn-lt"/>
                <a:ea typeface="+mn-ea"/>
                <a:cs typeface="+mn-cs"/>
              </a:rPr>
              <a:t> in 1941 after he removed burrs from his dog and decided to take a closer look at how they worked. </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The small hooks at the end of the burr needles inspired him to create Velcro.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B0F42-7A2A-FD45-B1C0-1243E99129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8349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Biomimicry Institute: </a:t>
            </a:r>
          </a:p>
          <a:p>
            <a:endParaRPr lang="en-US" sz="1200" b="0" i="0" kern="120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a:solidFill>
                  <a:schemeClr val="tx1"/>
                </a:solidFill>
                <a:effectLst/>
                <a:latin typeface="+mn-lt"/>
                <a:ea typeface="+mn-ea"/>
                <a:cs typeface="+mn-cs"/>
              </a:rPr>
              <a:t>We generally think of termites as destroying buildings, not helping design them. But the </a:t>
            </a:r>
            <a:r>
              <a:rPr lang="en-US" sz="1200" b="0" i="0" kern="1200" err="1">
                <a:solidFill>
                  <a:schemeClr val="tx1"/>
                </a:solidFill>
                <a:effectLst/>
                <a:latin typeface="+mn-lt"/>
                <a:ea typeface="+mn-ea"/>
                <a:cs typeface="+mn-cs"/>
              </a:rPr>
              <a:t>Eastgate</a:t>
            </a:r>
            <a:r>
              <a:rPr lang="en-US" sz="1200" b="0" i="0" kern="1200">
                <a:solidFill>
                  <a:schemeClr val="tx1"/>
                </a:solidFill>
                <a:effectLst/>
                <a:latin typeface="+mn-lt"/>
                <a:ea typeface="+mn-ea"/>
                <a:cs typeface="+mn-cs"/>
              </a:rPr>
              <a:t> Building, an office complex in Harare, Zimbabwe, has an internal climate control system originally inspired by the structure of termite mounds. </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The operation of buildings represents 40% of all the energy used by humanity, so learning how to design them to be more sustainable is vitally important.</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The architect collaborated with engineers to design </a:t>
            </a:r>
            <a:r>
              <a:rPr lang="en-US" sz="1200" b="0" i="0" kern="1200" err="1">
                <a:solidFill>
                  <a:schemeClr val="tx1"/>
                </a:solidFill>
                <a:effectLst/>
                <a:latin typeface="+mn-lt"/>
                <a:ea typeface="+mn-ea"/>
                <a:cs typeface="+mn-cs"/>
              </a:rPr>
              <a:t>Eastgate</a:t>
            </a:r>
            <a:r>
              <a:rPr lang="en-US" sz="1200" b="0" i="0" kern="1200">
                <a:solidFill>
                  <a:schemeClr val="tx1"/>
                </a:solidFill>
                <a:effectLst/>
                <a:latin typeface="+mn-lt"/>
                <a:ea typeface="+mn-ea"/>
                <a:cs typeface="+mn-cs"/>
              </a:rPr>
              <a:t>, which uses 90% percent less energy for ventilation than conventional buildings its size, and has already saved the building owners over $3.5 million dollars in air conditioning costs.</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B0F42-7A2A-FD45-B1C0-1243E99129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4923225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From Biomimicry Institute: </a:t>
            </a:r>
          </a:p>
          <a:p>
            <a:endParaRPr lang="en-US" sz="1200" b="0" i="0" kern="1200">
              <a:solidFill>
                <a:schemeClr val="tx1"/>
              </a:solidFill>
              <a:effectLst/>
              <a:latin typeface="+mn-lt"/>
              <a:ea typeface="+mn-ea"/>
              <a:cs typeface="+mn-cs"/>
            </a:endParaRPr>
          </a:p>
          <a:p>
            <a:pPr marL="171450" indent="-171450">
              <a:buFont typeface="Arial" panose="020B0604020202020204" pitchFamily="34" charset="0"/>
              <a:buChar char="•"/>
            </a:pPr>
            <a:r>
              <a:rPr lang="en-US" sz="1200" b="0" i="0" kern="1200">
                <a:solidFill>
                  <a:schemeClr val="tx1"/>
                </a:solidFill>
                <a:effectLst/>
                <a:latin typeface="+mn-lt"/>
                <a:ea typeface="+mn-ea"/>
                <a:cs typeface="+mn-cs"/>
              </a:rPr>
              <a:t>The Shinkansen Bullet Train was the fastest train in the world, traveling 200 miles per hour. The problem? Noise.  </a:t>
            </a:r>
          </a:p>
          <a:p>
            <a:pPr marL="171450" indent="-171450">
              <a:buFont typeface="Arial" panose="020B0604020202020204" pitchFamily="34" charset="0"/>
              <a:buChar char="•"/>
            </a:pPr>
            <a:r>
              <a:rPr lang="en-US" sz="1200" b="0" i="0" kern="1200">
                <a:solidFill>
                  <a:schemeClr val="tx1"/>
                </a:solidFill>
                <a:effectLst/>
                <a:latin typeface="+mn-lt"/>
                <a:ea typeface="+mn-ea"/>
                <a:cs typeface="+mn-cs"/>
              </a:rPr>
              <a:t>Air pressure changes produced large thunder claps every time the train emerged from a tunnel, causing residents one-quarter a mile away to complain. </a:t>
            </a:r>
            <a:r>
              <a:rPr lang="en-US"/>
              <a:t>The</a:t>
            </a:r>
            <a:r>
              <a:rPr lang="en-US" baseline="0"/>
              <a:t> </a:t>
            </a:r>
            <a:r>
              <a:rPr lang="en-US"/>
              <a:t>train’s chief engineer (and an avid bird watcher) asked himself, “Is there something in Nature that travels quickly and smoothly between two very different mediums?” </a:t>
            </a:r>
          </a:p>
          <a:p>
            <a:pPr marL="171450" indent="-171450">
              <a:buFont typeface="Arial" panose="020B0604020202020204" pitchFamily="34" charset="0"/>
              <a:buChar char="•"/>
            </a:pPr>
            <a:r>
              <a:rPr lang="en-US"/>
              <a:t>Modeling the front end of the train after the beak of kingfishers (which dive from the air into bodies of water with very little splash to catch fish) resulted not only in a quieter train, but 15% less electricity use—even while the train travels 10% faster.</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B0F42-7A2A-FD45-B1C0-1243E99129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57470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 From Biomimicry Institute and Johnson &amp; Johnson “Our Story”:</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In the late 1800s, people were apt to use the sharpened ends of porcupine quills, writing quills, or slivers of wood to clean between their teeth because silk dental floss was too pricey. Johnson &amp; Johnson decided to use the excess silk left over from its suture-manufacturing business to make a more affordable version of floss for the average consumer. It is interesting to note that porcupine quills, with their ease of entry, also serve as a model for injection needles and suture needles.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Mussels possess the unique ability to attach to wet, solid surfaces such as rocks, fish, and boats and are able to withstand strong wind and even waves. The remarkable adhesive powers of the mussels inspired medical adhesives. In 1998, Ethicon Inc., introduced a breakthrough alternative to traditional stitches. </a:t>
            </a:r>
            <a:r>
              <a:rPr lang="en-US" sz="1200" kern="1200" err="1">
                <a:solidFill>
                  <a:schemeClr val="tx1"/>
                </a:solidFill>
                <a:effectLst/>
                <a:latin typeface="+mn-lt"/>
                <a:ea typeface="+mn-ea"/>
                <a:cs typeface="+mn-cs"/>
              </a:rPr>
              <a:t>Dermabond</a:t>
            </a:r>
            <a:r>
              <a:rPr lang="en-US" sz="1200" kern="1200">
                <a:solidFill>
                  <a:schemeClr val="tx1"/>
                </a:solidFill>
                <a:effectLst/>
                <a:latin typeface="+mn-lt"/>
                <a:ea typeface="+mn-ea"/>
                <a:cs typeface="+mn-cs"/>
              </a:rPr>
              <a:t>® became the first FDA-cleared topical skin adhesive used to close up cuts that would otherwise require sutures or staples. </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B0F42-7A2A-FD45-B1C0-1243E99129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87282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B0F42-7A2A-FD45-B1C0-1243E99129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11594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 Using a flipchart, record participant responses to the question posed.</a:t>
            </a:r>
          </a:p>
        </p:txBody>
      </p:sp>
      <p:sp>
        <p:nvSpPr>
          <p:cNvPr id="4" name="Slide Number Placeholder 3"/>
          <p:cNvSpPr>
            <a:spLocks noGrp="1"/>
          </p:cNvSpPr>
          <p:nvPr>
            <p:ph type="sldNum" sz="quarter" idx="5"/>
          </p:nvPr>
        </p:nvSpPr>
        <p:spPr/>
        <p:txBody>
          <a:bodyPr/>
          <a:lstStyle/>
          <a:p>
            <a:fld id="{5BFAB529-4256-4C85-96D5-39DF1328CDD9}" type="slidenum">
              <a:rPr lang="en-US" smtClean="0"/>
              <a:t>4</a:t>
            </a:fld>
            <a:endParaRPr lang="en-US"/>
          </a:p>
        </p:txBody>
      </p:sp>
    </p:spTree>
    <p:extLst>
      <p:ext uri="{BB962C8B-B14F-4D97-AF65-F5344CB8AC3E}">
        <p14:creationId xmlns:p14="http://schemas.microsoft.com/office/powerpoint/2010/main" val="412609679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ROW 1</a:t>
            </a:r>
            <a:endParaRPr lang="en-US" sz="1200" i="1" kern="1200">
              <a:solidFill>
                <a:schemeClr val="tx1"/>
              </a:solidFill>
              <a:effectLst/>
              <a:latin typeface="+mn-lt"/>
              <a:ea typeface="+mn-ea"/>
              <a:cs typeface="+mn-cs"/>
            </a:endParaRPr>
          </a:p>
          <a:p>
            <a:r>
              <a:rPr lang="en-US" sz="1200" i="1" kern="1200">
                <a:solidFill>
                  <a:schemeClr val="tx1"/>
                </a:solidFill>
                <a:effectLst/>
                <a:latin typeface="+mn-lt"/>
                <a:ea typeface="+mn-ea"/>
                <a:cs typeface="+mn-cs"/>
              </a:rPr>
              <a:t>Images from left to right:</a:t>
            </a:r>
            <a:r>
              <a:rPr lang="en-US" sz="1200" kern="1200">
                <a:solidFill>
                  <a:schemeClr val="tx1"/>
                </a:solidFill>
                <a:effectLst/>
                <a:latin typeface="+mn-lt"/>
                <a:ea typeface="+mn-ea"/>
                <a:cs typeface="+mn-cs"/>
              </a:rPr>
              <a:t> </a:t>
            </a:r>
          </a:p>
          <a:p>
            <a:pPr marL="228600" lvl="0" indent="-228600">
              <a:buFont typeface="+mj-lt"/>
              <a:buAutoNum type="arabicPeriod"/>
            </a:pPr>
            <a:r>
              <a:rPr lang="en-US" sz="1200" kern="1200">
                <a:solidFill>
                  <a:schemeClr val="tx1"/>
                </a:solidFill>
                <a:effectLst/>
                <a:latin typeface="+mn-lt"/>
                <a:ea typeface="+mn-ea"/>
                <a:cs typeface="+mn-cs"/>
              </a:rPr>
              <a:t>Mushrooms can be used as inspiration for housing—the shape of the mushroom cap allows it to absorb a large amount of sunlight to convert to energy.</a:t>
            </a:r>
          </a:p>
          <a:p>
            <a:pPr marL="228600" lvl="0" indent="-228600">
              <a:buFont typeface="+mj-lt"/>
              <a:buAutoNum type="arabicPeriod"/>
            </a:pPr>
            <a:r>
              <a:rPr lang="en-US" sz="1200" kern="1200">
                <a:solidFill>
                  <a:schemeClr val="tx1"/>
                </a:solidFill>
                <a:effectLst/>
                <a:latin typeface="+mn-lt"/>
                <a:ea typeface="+mn-ea"/>
                <a:cs typeface="+mn-cs"/>
              </a:rPr>
              <a:t>The butterfly is lightweight, can fly long distances, and can maneuver easily. Its design can be used as inspiration for airplanes. </a:t>
            </a:r>
          </a:p>
          <a:p>
            <a:pPr marL="228600" lvl="0" indent="-228600">
              <a:buFont typeface="+mj-lt"/>
              <a:buAutoNum type="arabicPeriod"/>
            </a:pPr>
            <a:r>
              <a:rPr lang="en-US" sz="1200" kern="1200">
                <a:solidFill>
                  <a:schemeClr val="tx1"/>
                </a:solidFill>
                <a:effectLst/>
                <a:latin typeface="+mn-lt"/>
                <a:ea typeface="+mn-ea"/>
                <a:cs typeface="+mn-cs"/>
              </a:rPr>
              <a:t>A shark’s skin is made up of countless overlapping scales. The scales have grooves that allow water to pass by faster. The sharkskin has been used as inspiration to help design swimsuits.</a:t>
            </a:r>
          </a:p>
          <a:p>
            <a:pPr marL="228600" lvl="0" indent="-228600">
              <a:buFont typeface="+mj-lt"/>
              <a:buAutoNum type="arabicPeriod"/>
            </a:pPr>
            <a:r>
              <a:rPr lang="en-US" sz="1200" kern="1200">
                <a:solidFill>
                  <a:schemeClr val="tx1"/>
                </a:solidFill>
                <a:effectLst/>
                <a:latin typeface="+mn-lt"/>
                <a:ea typeface="+mn-ea"/>
                <a:cs typeface="+mn-cs"/>
              </a:rPr>
              <a:t>A mole is known for its tunnel building. Tunnel building is a solution being explored in cities with severe traffic problems. In Los Angeles, California, Elon Musk, the co-founder of Tesla, is currently building a network of tunnels under the city that will some day transport people from one place to another. </a:t>
            </a:r>
          </a:p>
          <a:p>
            <a:endParaRPr lang="en-US" sz="1200" i="1" kern="1200">
              <a:solidFill>
                <a:schemeClr val="tx1"/>
              </a:solidFill>
              <a:effectLst/>
              <a:latin typeface="+mn-lt"/>
              <a:ea typeface="+mn-ea"/>
              <a:cs typeface="+mn-cs"/>
            </a:endParaRPr>
          </a:p>
          <a:p>
            <a:r>
              <a:rPr lang="en-US" sz="1200" i="0" kern="1200">
                <a:solidFill>
                  <a:schemeClr val="tx1"/>
                </a:solidFill>
                <a:effectLst/>
                <a:latin typeface="+mn-lt"/>
                <a:ea typeface="+mn-ea"/>
                <a:cs typeface="+mn-cs"/>
              </a:rPr>
              <a:t>ROW 2</a:t>
            </a:r>
          </a:p>
          <a:p>
            <a:r>
              <a:rPr lang="en-US" sz="1200" i="1" kern="1200">
                <a:solidFill>
                  <a:schemeClr val="tx1"/>
                </a:solidFill>
                <a:effectLst/>
                <a:latin typeface="+mn-lt"/>
                <a:ea typeface="+mn-ea"/>
                <a:cs typeface="+mn-cs"/>
              </a:rPr>
              <a:t>Images from left to right:</a:t>
            </a:r>
            <a:endParaRPr lang="en-US" sz="1200" kern="1200">
              <a:solidFill>
                <a:schemeClr val="tx1"/>
              </a:solidFill>
              <a:effectLst/>
              <a:latin typeface="+mn-lt"/>
              <a:ea typeface="+mn-ea"/>
              <a:cs typeface="+mn-cs"/>
            </a:endParaRPr>
          </a:p>
          <a:p>
            <a:pPr marL="228600" lvl="0" indent="-228600">
              <a:buFont typeface="+mj-lt"/>
              <a:buAutoNum type="arabicPeriod"/>
            </a:pPr>
            <a:r>
              <a:rPr lang="en-US" sz="1200" kern="1200">
                <a:solidFill>
                  <a:schemeClr val="tx1"/>
                </a:solidFill>
                <a:effectLst/>
                <a:latin typeface="+mn-lt"/>
                <a:ea typeface="+mn-ea"/>
                <a:cs typeface="+mn-cs"/>
              </a:rPr>
              <a:t>The cells in beehives are already being used as inspiration for capsule hotels in which people sleep in small adjacent capsules instead of hotel rooms. </a:t>
            </a:r>
          </a:p>
          <a:p>
            <a:pPr marL="228600" lvl="0" indent="-228600">
              <a:buFont typeface="+mj-lt"/>
              <a:buAutoNum type="arabicPeriod"/>
            </a:pPr>
            <a:r>
              <a:rPr lang="en-US" sz="1200" kern="1200">
                <a:solidFill>
                  <a:schemeClr val="tx1"/>
                </a:solidFill>
                <a:effectLst/>
                <a:latin typeface="+mn-lt"/>
                <a:ea typeface="+mn-ea"/>
                <a:cs typeface="+mn-cs"/>
              </a:rPr>
              <a:t>Spiders have the ability to travel vertically and horizontally and also travel long distances. The hairs on their feet help grip the surface, and they create silk parachutes using techniques similar to those used in creating a web. These characteristics may one day change how humans move around the earth.  </a:t>
            </a:r>
          </a:p>
          <a:p>
            <a:pPr marL="228600" lvl="0" indent="-228600">
              <a:buFont typeface="+mj-lt"/>
              <a:buAutoNum type="arabicPeriod"/>
            </a:pPr>
            <a:r>
              <a:rPr lang="en-US" sz="1200" kern="1200">
                <a:solidFill>
                  <a:schemeClr val="tx1"/>
                </a:solidFill>
                <a:effectLst/>
                <a:latin typeface="+mn-lt"/>
                <a:ea typeface="+mn-ea"/>
                <a:cs typeface="+mn-cs"/>
              </a:rPr>
              <a:t>Beavers have a thick layer of blubber that keeps them warm while they're diving and swimming in their water environments. Their fur is so dense that it traps warm pockets of air in between the layers, keeping these aquatic mammals not only warm, but dry. Engineers are using these features to help design wetsuits for surfing—when an athlete moves frequently between air and water environments.</a:t>
            </a:r>
          </a:p>
          <a:p>
            <a:pPr marL="228600" lvl="0" indent="-228600">
              <a:buFont typeface="+mj-lt"/>
              <a:buAutoNum type="arabicPeriod"/>
            </a:pPr>
            <a:r>
              <a:rPr lang="en-US" sz="1200" kern="1200">
                <a:solidFill>
                  <a:schemeClr val="tx1"/>
                </a:solidFill>
                <a:effectLst/>
                <a:latin typeface="+mn-lt"/>
                <a:ea typeface="+mn-ea"/>
                <a:cs typeface="+mn-cs"/>
              </a:rPr>
              <a:t>The front edge of a whale fin has bumps that greatly increase its efficiency, reducing drag and increasing lift. Companies are applying the idea to wind turbine blades, cooling fans, airplane wings, and propellers.</a:t>
            </a:r>
          </a:p>
          <a:p>
            <a:endParaRPr lang="en-US" sz="11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B0F42-7A2A-FD45-B1C0-1243E99129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101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4B0F42-7A2A-FD45-B1C0-1243E99129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6121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Distribute the “Preferred Futures” PDF handout.</a:t>
            </a:r>
          </a:p>
          <a:p>
            <a:pPr marL="171450" indent="-171450">
              <a:buFontTx/>
              <a:buChar char="-"/>
            </a:pPr>
            <a:r>
              <a:rPr lang="en-US"/>
              <a:t>Have each participant complete the activity within the handout.</a:t>
            </a:r>
          </a:p>
          <a:p>
            <a:pPr marL="171450" indent="-171450">
              <a:buFontTx/>
              <a:buChar char="-"/>
            </a:pPr>
            <a:r>
              <a:rPr lang="en-US"/>
              <a:t>This activity will be used to assess competency for this unit. </a:t>
            </a:r>
          </a:p>
          <a:p>
            <a:pPr marL="0" indent="0">
              <a:buFontTx/>
              <a:buNone/>
            </a:pPr>
            <a:endParaRPr lang="en-US"/>
          </a:p>
          <a:p>
            <a:pPr marL="0" indent="0">
              <a:buFontTx/>
              <a:buNone/>
            </a:pPr>
            <a:r>
              <a:rPr lang="en-US"/>
              <a:t>Source: Education Design Lab (2020). Proving Ground: Preferred Futures. Retrieved from </a:t>
            </a:r>
            <a:r>
              <a:rPr lang="en-US">
                <a:hlinkClick r:id="rId3"/>
              </a:rPr>
              <a:t>https://ntyyvuebz51lkxul3puxw5nw-wpengine.netdna-ssl.com/wp-content/uploads/2018/03/Focus-on-Solutions.pdf</a:t>
            </a:r>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BFAB529-4256-4C85-96D5-39DF1328CDD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6840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Distribute the “Why We Must All Be Solution-Oriented” handout.</a:t>
            </a:r>
          </a:p>
          <a:p>
            <a:pPr marL="171450" indent="-171450">
              <a:buFontTx/>
              <a:buChar char="-"/>
            </a:pPr>
            <a:r>
              <a:rPr lang="en-US"/>
              <a:t>Read and discuss.</a:t>
            </a:r>
          </a:p>
          <a:p>
            <a:pPr marL="0" indent="0">
              <a:buFontTx/>
              <a:buNone/>
            </a:pPr>
            <a:endParaRPr lang="en-US"/>
          </a:p>
          <a:p>
            <a:pPr marL="0" indent="0">
              <a:buFontTx/>
              <a:buNone/>
            </a:pPr>
            <a:r>
              <a:rPr lang="en-US"/>
              <a:t>Source: Jaynes, Leslie (2018). Why We Must All Be Solution-Oriented. Retrieved from </a:t>
            </a:r>
            <a:r>
              <a:rPr lang="en-US">
                <a:hlinkClick r:id="rId3"/>
              </a:rPr>
              <a:t>https://www.linkedin.com/pulse/why-we-must-all-solution-oriented-leslie-jaynes/</a:t>
            </a:r>
            <a:r>
              <a:rPr lang="en-US"/>
              <a:t>. </a:t>
            </a:r>
          </a:p>
        </p:txBody>
      </p:sp>
      <p:sp>
        <p:nvSpPr>
          <p:cNvPr id="4" name="Slide Number Placeholder 3"/>
          <p:cNvSpPr>
            <a:spLocks noGrp="1"/>
          </p:cNvSpPr>
          <p:nvPr>
            <p:ph type="sldNum" sz="quarter" idx="5"/>
          </p:nvPr>
        </p:nvSpPr>
        <p:spPr/>
        <p:txBody>
          <a:bodyPr/>
          <a:lstStyle/>
          <a:p>
            <a:fld id="{5BFAB529-4256-4C85-96D5-39DF1328CDD9}" type="slidenum">
              <a:rPr lang="en-US" smtClean="0"/>
              <a:t>5</a:t>
            </a:fld>
            <a:endParaRPr lang="en-US"/>
          </a:p>
        </p:txBody>
      </p:sp>
    </p:spTree>
    <p:extLst>
      <p:ext uri="{BB962C8B-B14F-4D97-AF65-F5344CB8AC3E}">
        <p14:creationId xmlns:p14="http://schemas.microsoft.com/office/powerpoint/2010/main" val="10843607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Jaynes, Leslie (2018). Why We Must All Be Solution-Oriented. Retrieved from </a:t>
            </a:r>
            <a:r>
              <a:rPr lang="en-US">
                <a:hlinkClick r:id="rId3"/>
              </a:rPr>
              <a:t>https://www.linkedin.com/pulse/why-we-must-all-solution-oriented-leslie-jaynes/</a:t>
            </a:r>
            <a:r>
              <a:rPr lang="en-US"/>
              <a:t>. </a:t>
            </a:r>
          </a:p>
          <a:p>
            <a:endParaRPr lang="en-US"/>
          </a:p>
        </p:txBody>
      </p:sp>
      <p:sp>
        <p:nvSpPr>
          <p:cNvPr id="4" name="Slide Number Placeholder 3"/>
          <p:cNvSpPr>
            <a:spLocks noGrp="1"/>
          </p:cNvSpPr>
          <p:nvPr>
            <p:ph type="sldNum" sz="quarter" idx="5"/>
          </p:nvPr>
        </p:nvSpPr>
        <p:spPr/>
        <p:txBody>
          <a:bodyPr/>
          <a:lstStyle/>
          <a:p>
            <a:fld id="{5BFAB529-4256-4C85-96D5-39DF1328CDD9}" type="slidenum">
              <a:rPr lang="en-US" smtClean="0"/>
              <a:t>6</a:t>
            </a:fld>
            <a:endParaRPr lang="en-US"/>
          </a:p>
        </p:txBody>
      </p:sp>
    </p:spTree>
    <p:extLst>
      <p:ext uri="{BB962C8B-B14F-4D97-AF65-F5344CB8AC3E}">
        <p14:creationId xmlns:p14="http://schemas.microsoft.com/office/powerpoint/2010/main" val="4088109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a:t>Distribute the “Focus on Solutions, Not More Problems” PDF article.</a:t>
            </a:r>
          </a:p>
          <a:p>
            <a:pPr marL="171450" indent="-171450">
              <a:buFontTx/>
              <a:buChar char="-"/>
            </a:pPr>
            <a:r>
              <a:rPr lang="en-US"/>
              <a:t>Read and discuss as a class. </a:t>
            </a:r>
          </a:p>
          <a:p>
            <a:pPr marL="0" indent="0">
              <a:buFontTx/>
              <a:buNone/>
            </a:pPr>
            <a:endParaRPr lang="en-US"/>
          </a:p>
          <a:p>
            <a:pPr marL="0" indent="0">
              <a:buFontTx/>
              <a:buNone/>
            </a:pPr>
            <a:r>
              <a:rPr lang="en-US"/>
              <a:t>Source: Mayberry, Matt (2015). When Faced With Adversity, Focus on Solutions, Not More Problems. Retrieved from </a:t>
            </a:r>
            <a:r>
              <a:rPr lang="en-US">
                <a:hlinkClick r:id="rId3"/>
              </a:rPr>
              <a:t>https://www.entrepreneur.com/article/249129</a:t>
            </a:r>
            <a:r>
              <a:rPr lang="en-US"/>
              <a:t>. </a:t>
            </a:r>
          </a:p>
        </p:txBody>
      </p:sp>
      <p:sp>
        <p:nvSpPr>
          <p:cNvPr id="4" name="Slide Number Placeholder 3"/>
          <p:cNvSpPr>
            <a:spLocks noGrp="1"/>
          </p:cNvSpPr>
          <p:nvPr>
            <p:ph type="sldNum" sz="quarter" idx="5"/>
          </p:nvPr>
        </p:nvSpPr>
        <p:spPr/>
        <p:txBody>
          <a:bodyPr/>
          <a:lstStyle/>
          <a:p>
            <a:fld id="{5BFAB529-4256-4C85-96D5-39DF1328CDD9}" type="slidenum">
              <a:rPr lang="en-US" smtClean="0"/>
              <a:t>7</a:t>
            </a:fld>
            <a:endParaRPr lang="en-US"/>
          </a:p>
        </p:txBody>
      </p:sp>
    </p:spTree>
    <p:extLst>
      <p:ext uri="{BB962C8B-B14F-4D97-AF65-F5344CB8AC3E}">
        <p14:creationId xmlns:p14="http://schemas.microsoft.com/office/powerpoint/2010/main" val="40209343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https://www.youtube.com/watch?v=lm9gOxnX5XM</a:t>
            </a:r>
            <a:endParaRPr lang="en-US"/>
          </a:p>
        </p:txBody>
      </p:sp>
      <p:sp>
        <p:nvSpPr>
          <p:cNvPr id="4" name="Slide Number Placeholder 3"/>
          <p:cNvSpPr>
            <a:spLocks noGrp="1"/>
          </p:cNvSpPr>
          <p:nvPr>
            <p:ph type="sldNum" sz="quarter" idx="5"/>
          </p:nvPr>
        </p:nvSpPr>
        <p:spPr/>
        <p:txBody>
          <a:bodyPr/>
          <a:lstStyle/>
          <a:p>
            <a:fld id="{5BFAB529-4256-4C85-96D5-39DF1328CDD9}" type="slidenum">
              <a:rPr lang="en-US" smtClean="0"/>
              <a:t>8</a:t>
            </a:fld>
            <a:endParaRPr lang="en-US"/>
          </a:p>
        </p:txBody>
      </p:sp>
    </p:spTree>
    <p:extLst>
      <p:ext uri="{BB962C8B-B14F-4D97-AF65-F5344CB8AC3E}">
        <p14:creationId xmlns:p14="http://schemas.microsoft.com/office/powerpoint/2010/main" val="41918250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Source: Reframing Problems in Terms of Solutions. Retrieved from </a:t>
            </a:r>
            <a:r>
              <a:rPr lang="en-US">
                <a:hlinkClick r:id="rId3"/>
              </a:rPr>
              <a:t>https://ntyyvuebz51lkxul3puxw5nw-wpengine.netdna-ssl.com/wp-content/uploads/2018/03/Reframing-Problems-as-Solutions.pdf</a:t>
            </a:r>
            <a:r>
              <a:rPr lang="en-US"/>
              <a:t>. </a:t>
            </a:r>
          </a:p>
        </p:txBody>
      </p:sp>
      <p:sp>
        <p:nvSpPr>
          <p:cNvPr id="4" name="Slide Number Placeholder 3"/>
          <p:cNvSpPr>
            <a:spLocks noGrp="1"/>
          </p:cNvSpPr>
          <p:nvPr>
            <p:ph type="sldNum" sz="quarter" idx="5"/>
          </p:nvPr>
        </p:nvSpPr>
        <p:spPr/>
        <p:txBody>
          <a:bodyPr/>
          <a:lstStyle/>
          <a:p>
            <a:fld id="{5BFAB529-4256-4C85-96D5-39DF1328CDD9}" type="slidenum">
              <a:rPr lang="en-US" smtClean="0"/>
              <a:t>9</a:t>
            </a:fld>
            <a:endParaRPr lang="en-US"/>
          </a:p>
        </p:txBody>
      </p:sp>
    </p:spTree>
    <p:extLst>
      <p:ext uri="{BB962C8B-B14F-4D97-AF65-F5344CB8AC3E}">
        <p14:creationId xmlns:p14="http://schemas.microsoft.com/office/powerpoint/2010/main" val="26442390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https://www.youtube.com/watch?v=lm9gOxnX5XM</a:t>
            </a:r>
            <a:endParaRPr lang="en-US"/>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Source: Reframing Problems in Terms of Solutions. Retrieved from </a:t>
            </a:r>
            <a:r>
              <a:rPr lang="en-US">
                <a:hlinkClick r:id="rId4"/>
              </a:rPr>
              <a:t>https://ntyyvuebz51lkxul3puxw5nw-wpengine.netdna-ssl.com/wp-content/uploads/2018/03/Reframing-Problems-as-Solutions.pdf</a:t>
            </a:r>
            <a:r>
              <a:rPr lang="en-US"/>
              <a:t>. </a:t>
            </a:r>
          </a:p>
          <a:p>
            <a:endParaRPr lang="en-US"/>
          </a:p>
        </p:txBody>
      </p:sp>
      <p:sp>
        <p:nvSpPr>
          <p:cNvPr id="4" name="Slide Number Placeholder 3"/>
          <p:cNvSpPr>
            <a:spLocks noGrp="1"/>
          </p:cNvSpPr>
          <p:nvPr>
            <p:ph type="sldNum" sz="quarter" idx="5"/>
          </p:nvPr>
        </p:nvSpPr>
        <p:spPr/>
        <p:txBody>
          <a:bodyPr/>
          <a:lstStyle/>
          <a:p>
            <a:fld id="{5BFAB529-4256-4C85-96D5-39DF1328CDD9}" type="slidenum">
              <a:rPr lang="en-US" smtClean="0"/>
              <a:t>10</a:t>
            </a:fld>
            <a:endParaRPr lang="en-US"/>
          </a:p>
        </p:txBody>
      </p:sp>
    </p:spTree>
    <p:extLst>
      <p:ext uri="{BB962C8B-B14F-4D97-AF65-F5344CB8AC3E}">
        <p14:creationId xmlns:p14="http://schemas.microsoft.com/office/powerpoint/2010/main" val="16625754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endParaRPr lang="en-US"/>
          </a:p>
        </p:txBody>
      </p:sp>
      <p:sp>
        <p:nvSpPr>
          <p:cNvPr id="4" name="Slide Number Placeholder 3"/>
          <p:cNvSpPr>
            <a:spLocks noGrp="1"/>
          </p:cNvSpPr>
          <p:nvPr>
            <p:ph type="sldNum" sz="quarter" idx="5"/>
          </p:nvPr>
        </p:nvSpPr>
        <p:spPr/>
        <p:txBody>
          <a:bodyPr/>
          <a:lstStyle/>
          <a:p>
            <a:fld id="{5BFAB529-4256-4C85-96D5-39DF1328CDD9}" type="slidenum">
              <a:rPr lang="en-US" smtClean="0"/>
              <a:t>11</a:t>
            </a:fld>
            <a:endParaRPr lang="en-US"/>
          </a:p>
        </p:txBody>
      </p:sp>
    </p:spTree>
    <p:extLst>
      <p:ext uri="{BB962C8B-B14F-4D97-AF65-F5344CB8AC3E}">
        <p14:creationId xmlns:p14="http://schemas.microsoft.com/office/powerpoint/2010/main" val="16095114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60A92E9E-407B-4EED-A6CE-6B4078141E9D}" type="datetimeFigureOut">
              <a:rPr lang="en-US" smtClean="0"/>
              <a:t>3/26/2020</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2454FAE7-1D1B-44F2-B300-D5034114D4AA}" type="slidenum">
              <a:rPr lang="en-US" smtClean="0"/>
              <a:t>‹#›</a:t>
            </a:fld>
            <a:endParaRPr lang="en-US"/>
          </a:p>
        </p:txBody>
      </p:sp>
    </p:spTree>
    <p:extLst>
      <p:ext uri="{BB962C8B-B14F-4D97-AF65-F5344CB8AC3E}">
        <p14:creationId xmlns:p14="http://schemas.microsoft.com/office/powerpoint/2010/main" val="17345720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A92E9E-407B-4EED-A6CE-6B4078141E9D}" type="datetimeFigureOut">
              <a:rPr lang="en-US" smtClean="0"/>
              <a:t>3/26/2020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454FAE7-1D1B-44F2-B300-D5034114D4AA}" type="slidenum">
              <a:rPr lang="en-US" smtClean="0"/>
              <a:t>‹#›</a:t>
            </a:fld>
            <a:endParaRPr lang="en-US"/>
          </a:p>
        </p:txBody>
      </p:sp>
    </p:spTree>
    <p:extLst>
      <p:ext uri="{BB962C8B-B14F-4D97-AF65-F5344CB8AC3E}">
        <p14:creationId xmlns:p14="http://schemas.microsoft.com/office/powerpoint/2010/main" val="36702539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60A92E9E-407B-4EED-A6CE-6B4078141E9D}" type="datetimeFigureOut">
              <a:rPr lang="en-US" smtClean="0"/>
              <a:t>3/26/2020</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2454FAE7-1D1B-44F2-B300-D5034114D4AA}" type="slidenum">
              <a:rPr lang="en-US" smtClean="0"/>
              <a:t>‹#›</a:t>
            </a:fld>
            <a:endParaRPr lang="en-US"/>
          </a:p>
        </p:txBody>
      </p:sp>
    </p:spTree>
    <p:extLst>
      <p:ext uri="{BB962C8B-B14F-4D97-AF65-F5344CB8AC3E}">
        <p14:creationId xmlns:p14="http://schemas.microsoft.com/office/powerpoint/2010/main" val="15099678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a:t>Click to edit Master title style</a:t>
            </a:r>
          </a:p>
        </p:txBody>
      </p:sp>
      <p:sp>
        <p:nvSpPr>
          <p:cNvPr id="3" name="Content Placeholder 2"/>
          <p:cNvSpPr>
            <a:spLocks noGrp="1"/>
          </p:cNvSpPr>
          <p:nvPr>
            <p:ph idx="1"/>
          </p:nvPr>
        </p:nvSpPr>
        <p:spPr>
          <a:xfrm>
            <a:off x="581192" y="2180496"/>
            <a:ext cx="11029615" cy="36783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0A92E9E-407B-4EED-A6CE-6B4078141E9D}" type="datetimeFigureOut">
              <a:rPr lang="en-US" smtClean="0"/>
              <a:t>3/26/2020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2454FAE7-1D1B-44F2-B300-D5034114D4AA}" type="slidenum">
              <a:rPr lang="en-US" smtClean="0"/>
              <a:t>‹#›</a:t>
            </a:fld>
            <a:endParaRPr lang="en-US"/>
          </a:p>
        </p:txBody>
      </p:sp>
    </p:spTree>
    <p:extLst>
      <p:ext uri="{BB962C8B-B14F-4D97-AF65-F5344CB8AC3E}">
        <p14:creationId xmlns:p14="http://schemas.microsoft.com/office/powerpoint/2010/main" val="31428309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60A92E9E-407B-4EED-A6CE-6B4078141E9D}" type="datetimeFigureOut">
              <a:rPr lang="en-US" smtClean="0"/>
              <a:t>3/26/2020</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2454FAE7-1D1B-44F2-B300-D5034114D4AA}" type="slidenum">
              <a:rPr lang="en-US" smtClean="0"/>
              <a:t>‹#›</a:t>
            </a:fld>
            <a:endParaRPr lang="en-US"/>
          </a:p>
        </p:txBody>
      </p:sp>
    </p:spTree>
    <p:extLst>
      <p:ext uri="{BB962C8B-B14F-4D97-AF65-F5344CB8AC3E}">
        <p14:creationId xmlns:p14="http://schemas.microsoft.com/office/powerpoint/2010/main" val="534518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0A92E9E-407B-4EED-A6CE-6B4078141E9D}" type="datetimeFigureOut">
              <a:rPr lang="en-US" smtClean="0"/>
              <a:t>3/26/2020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4FAE7-1D1B-44F2-B300-D5034114D4AA}" type="slidenum">
              <a:rPr lang="en-US" smtClean="0"/>
              <a:t>‹#›</a:t>
            </a:fld>
            <a:endParaRPr lang="en-US"/>
          </a:p>
        </p:txBody>
      </p:sp>
    </p:spTree>
    <p:extLst>
      <p:ext uri="{BB962C8B-B14F-4D97-AF65-F5344CB8AC3E}">
        <p14:creationId xmlns:p14="http://schemas.microsoft.com/office/powerpoint/2010/main" val="23224571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0A92E9E-407B-4EED-A6CE-6B4078141E9D}" type="datetimeFigureOut">
              <a:rPr lang="en-US" smtClean="0"/>
              <a:t>3/26/2020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454FAE7-1D1B-44F2-B300-D5034114D4AA}" type="slidenum">
              <a:rPr lang="en-US" smtClean="0"/>
              <a:t>‹#›</a:t>
            </a:fld>
            <a:endParaRPr lang="en-US"/>
          </a:p>
        </p:txBody>
      </p:sp>
    </p:spTree>
    <p:extLst>
      <p:ext uri="{BB962C8B-B14F-4D97-AF65-F5344CB8AC3E}">
        <p14:creationId xmlns:p14="http://schemas.microsoft.com/office/powerpoint/2010/main" val="32061249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a:t>Click to edit Master title style</a:t>
            </a:r>
          </a:p>
        </p:txBody>
      </p:sp>
      <p:sp>
        <p:nvSpPr>
          <p:cNvPr id="3" name="Date Placeholder 2"/>
          <p:cNvSpPr>
            <a:spLocks noGrp="1"/>
          </p:cNvSpPr>
          <p:nvPr>
            <p:ph type="dt" sz="half" idx="10"/>
          </p:nvPr>
        </p:nvSpPr>
        <p:spPr/>
        <p:txBody>
          <a:bodyPr/>
          <a:lstStyle/>
          <a:p>
            <a:fld id="{60A92E9E-407B-4EED-A6CE-6B4078141E9D}" type="datetimeFigureOut">
              <a:rPr lang="en-US" smtClean="0"/>
              <a:t>3/26/2020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454FAE7-1D1B-44F2-B300-D5034114D4AA}" type="slidenum">
              <a:rPr lang="en-US" smtClean="0"/>
              <a:t>‹#›</a:t>
            </a:fld>
            <a:endParaRPr lang="en-US"/>
          </a:p>
        </p:txBody>
      </p:sp>
    </p:spTree>
    <p:extLst>
      <p:ext uri="{BB962C8B-B14F-4D97-AF65-F5344CB8AC3E}">
        <p14:creationId xmlns:p14="http://schemas.microsoft.com/office/powerpoint/2010/main" val="33069588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0A92E9E-407B-4EED-A6CE-6B4078141E9D}" type="datetimeFigureOut">
              <a:rPr lang="en-US" smtClean="0"/>
              <a:t>3/26/2020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454FAE7-1D1B-44F2-B300-D5034114D4AA}" type="slidenum">
              <a:rPr lang="en-US" smtClean="0"/>
              <a:t>‹#›</a:t>
            </a:fld>
            <a:endParaRPr lang="en-US"/>
          </a:p>
        </p:txBody>
      </p:sp>
    </p:spTree>
    <p:extLst>
      <p:ext uri="{BB962C8B-B14F-4D97-AF65-F5344CB8AC3E}">
        <p14:creationId xmlns:p14="http://schemas.microsoft.com/office/powerpoint/2010/main" val="3989928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60A92E9E-407B-4EED-A6CE-6B4078141E9D}" type="datetimeFigureOut">
              <a:rPr lang="en-US" smtClean="0"/>
              <a:t>3/26/2020</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2454FAE7-1D1B-44F2-B300-D5034114D4AA}" type="slidenum">
              <a:rPr lang="en-US" smtClean="0"/>
              <a:t>‹#›</a:t>
            </a:fld>
            <a:endParaRPr lang="en-US"/>
          </a:p>
        </p:txBody>
      </p:sp>
    </p:spTree>
    <p:extLst>
      <p:ext uri="{BB962C8B-B14F-4D97-AF65-F5344CB8AC3E}">
        <p14:creationId xmlns:p14="http://schemas.microsoft.com/office/powerpoint/2010/main" val="5201580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0A92E9E-407B-4EED-A6CE-6B4078141E9D}" type="datetimeFigureOut">
              <a:rPr lang="en-US" smtClean="0"/>
              <a:t>3/26/2020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454FAE7-1D1B-44F2-B300-D5034114D4AA}" type="slidenum">
              <a:rPr lang="en-US" smtClean="0"/>
              <a:t>‹#›</a:t>
            </a:fld>
            <a:endParaRPr lang="en-US"/>
          </a:p>
        </p:txBody>
      </p:sp>
    </p:spTree>
    <p:extLst>
      <p:ext uri="{BB962C8B-B14F-4D97-AF65-F5344CB8AC3E}">
        <p14:creationId xmlns:p14="http://schemas.microsoft.com/office/powerpoint/2010/main" val="2858179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60A92E9E-407B-4EED-A6CE-6B4078141E9D}" type="datetimeFigureOut">
              <a:rPr lang="en-US" smtClean="0"/>
              <a:t>3/26/2020</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2454FAE7-1D1B-44F2-B300-D5034114D4AA}"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272760982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video" Target="https://www.youtube.com/embed/lm9gOxnX5XM?feature=oembed" TargetMode="External"/><Relationship Id="rId4" Type="http://schemas.openxmlformats.org/officeDocument/2006/relationships/image" Target="../media/image6.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2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6.jpg"/></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36.jpg"/><Relationship Id="rId3" Type="http://schemas.openxmlformats.org/officeDocument/2006/relationships/image" Target="../media/image31.jpg"/><Relationship Id="rId7" Type="http://schemas.openxmlformats.org/officeDocument/2006/relationships/image" Target="../media/image35.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34.jpg"/><Relationship Id="rId5" Type="http://schemas.openxmlformats.org/officeDocument/2006/relationships/image" Target="../media/image33.jpg"/><Relationship Id="rId10" Type="http://schemas.openxmlformats.org/officeDocument/2006/relationships/image" Target="../media/image38.jpg"/><Relationship Id="rId4" Type="http://schemas.openxmlformats.org/officeDocument/2006/relationships/image" Target="../media/image32.jpg"/><Relationship Id="rId9" Type="http://schemas.openxmlformats.org/officeDocument/2006/relationships/image" Target="../media/image37.jpg"/></Relationships>
</file>

<file path=ppt/slides/_rels/slide3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lm9gOxnX5XM?feature=oembed" TargetMode="External"/><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8968F34-D1A0-4FE0-934E-1D1E621D7B8A}"/>
              </a:ext>
            </a:extLst>
          </p:cNvPr>
          <p:cNvPicPr>
            <a:picLocks noChangeAspect="1"/>
          </p:cNvPicPr>
          <p:nvPr/>
        </p:nvPicPr>
        <p:blipFill>
          <a:blip r:embed="rId2"/>
          <a:stretch>
            <a:fillRect/>
          </a:stretch>
        </p:blipFill>
        <p:spPr>
          <a:xfrm>
            <a:off x="1726820" y="1969572"/>
            <a:ext cx="8738359" cy="4764023"/>
          </a:xfrm>
          <a:prstGeom prst="rect">
            <a:avLst/>
          </a:prstGeom>
        </p:spPr>
      </p:pic>
      <p:sp>
        <p:nvSpPr>
          <p:cNvPr id="2" name="Title 1">
            <a:extLst>
              <a:ext uri="{FF2B5EF4-FFF2-40B4-BE49-F238E27FC236}">
                <a16:creationId xmlns:a16="http://schemas.microsoft.com/office/drawing/2014/main" id="{5CD79C6C-1396-474C-82A1-297B2092EC8F}"/>
              </a:ext>
            </a:extLst>
          </p:cNvPr>
          <p:cNvSpPr>
            <a:spLocks noGrp="1"/>
          </p:cNvSpPr>
          <p:nvPr>
            <p:ph type="title"/>
          </p:nvPr>
        </p:nvSpPr>
        <p:spPr>
          <a:xfrm>
            <a:off x="583597" y="763810"/>
            <a:ext cx="9720072" cy="880727"/>
          </a:xfrm>
        </p:spPr>
        <p:txBody>
          <a:bodyPr/>
          <a:lstStyle/>
          <a:p>
            <a:r>
              <a:rPr lang="en-US"/>
              <a:t>21</a:t>
            </a:r>
            <a:r>
              <a:rPr lang="en-US" baseline="30000"/>
              <a:t>st</a:t>
            </a:r>
            <a:r>
              <a:rPr lang="en-US"/>
              <a:t> Century Skills </a:t>
            </a:r>
          </a:p>
        </p:txBody>
      </p:sp>
      <p:sp>
        <p:nvSpPr>
          <p:cNvPr id="5" name="Rectangle 4">
            <a:extLst>
              <a:ext uri="{FF2B5EF4-FFF2-40B4-BE49-F238E27FC236}">
                <a16:creationId xmlns:a16="http://schemas.microsoft.com/office/drawing/2014/main" id="{587EFEBB-934E-4DF6-9740-2CA46B68A1F2}"/>
              </a:ext>
            </a:extLst>
          </p:cNvPr>
          <p:cNvSpPr/>
          <p:nvPr/>
        </p:nvSpPr>
        <p:spPr>
          <a:xfrm>
            <a:off x="8328991" y="1969572"/>
            <a:ext cx="2047461" cy="2105472"/>
          </a:xfrm>
          <a:prstGeom prst="rect">
            <a:avLst/>
          </a:prstGeom>
          <a:noFill/>
          <a:ln w="762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Rectangle 2">
            <a:extLst>
              <a:ext uri="{FF2B5EF4-FFF2-40B4-BE49-F238E27FC236}">
                <a16:creationId xmlns:a16="http://schemas.microsoft.com/office/drawing/2014/main" id="{37DB065B-3778-466F-825B-840439104B62}"/>
              </a:ext>
            </a:extLst>
          </p:cNvPr>
          <p:cNvSpPr/>
          <p:nvPr/>
        </p:nvSpPr>
        <p:spPr>
          <a:xfrm>
            <a:off x="10649992" y="6425818"/>
            <a:ext cx="726481" cy="307777"/>
          </a:xfrm>
          <a:prstGeom prst="rect">
            <a:avLst/>
          </a:prstGeom>
        </p:spPr>
        <p:txBody>
          <a:bodyPr wrap="none">
            <a:spAutoFit/>
          </a:bodyPr>
          <a:lstStyle/>
          <a:p>
            <a:pPr lvl="0" defTabSz="914400"/>
            <a:r>
              <a:rPr lang="en-US" sz="1400">
                <a:solidFill>
                  <a:srgbClr val="000000"/>
                </a:solidFill>
                <a:latin typeface="Gill Sans MT" panose="020B0502020104020203" pitchFamily="34" charset="0"/>
              </a:rPr>
              <a:t>© 2020</a:t>
            </a:r>
            <a:endParaRPr lang="en-US" sz="1400">
              <a:solidFill>
                <a:srgbClr val="000000"/>
              </a:solidFill>
            </a:endParaRPr>
          </a:p>
        </p:txBody>
      </p:sp>
      <p:pic>
        <p:nvPicPr>
          <p:cNvPr id="7" name="Picture 6" descr="A picture containing drawing&#10;&#10;Description automatically generated">
            <a:extLst>
              <a:ext uri="{FF2B5EF4-FFF2-40B4-BE49-F238E27FC236}">
                <a16:creationId xmlns:a16="http://schemas.microsoft.com/office/drawing/2014/main" id="{36CC25B3-2419-412B-A6A1-E9FC6EAC9618}"/>
              </a:ext>
            </a:extLst>
          </p:cNvPr>
          <p:cNvPicPr>
            <a:picLocks noChangeAspect="1"/>
          </p:cNvPicPr>
          <p:nvPr/>
        </p:nvPicPr>
        <p:blipFill>
          <a:blip r:embed="rId3"/>
          <a:stretch>
            <a:fillRect/>
          </a:stretch>
        </p:blipFill>
        <p:spPr>
          <a:xfrm>
            <a:off x="11330974" y="6465367"/>
            <a:ext cx="460624" cy="191336"/>
          </a:xfrm>
          <a:prstGeom prst="rect">
            <a:avLst/>
          </a:prstGeom>
        </p:spPr>
      </p:pic>
    </p:spTree>
    <p:extLst>
      <p:ext uri="{BB962C8B-B14F-4D97-AF65-F5344CB8AC3E}">
        <p14:creationId xmlns:p14="http://schemas.microsoft.com/office/powerpoint/2010/main" val="11817354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799E28-9823-46EC-B947-5214B791F9E9}"/>
              </a:ext>
            </a:extLst>
          </p:cNvPr>
          <p:cNvSpPr>
            <a:spLocks noGrp="1"/>
          </p:cNvSpPr>
          <p:nvPr>
            <p:ph type="title"/>
          </p:nvPr>
        </p:nvSpPr>
        <p:spPr>
          <a:xfrm>
            <a:off x="581192" y="5859463"/>
            <a:ext cx="11029616" cy="1238939"/>
          </a:xfrm>
        </p:spPr>
        <p:txBody>
          <a:bodyPr>
            <a:normAutofit fontScale="90000"/>
          </a:bodyPr>
          <a:lstStyle/>
          <a:p>
            <a:pPr algn="ctr"/>
            <a:r>
              <a:rPr lang="en-US" cap="none">
                <a:solidFill>
                  <a:schemeClr val="accent1">
                    <a:lumMod val="25000"/>
                    <a:lumOff val="75000"/>
                  </a:schemeClr>
                </a:solidFill>
              </a:rPr>
              <a:t>Think about problem again and try to define it only in terms of the commonly desired positive outcome</a:t>
            </a:r>
            <a:br>
              <a:rPr lang="en-US" cap="none"/>
            </a:br>
            <a:endParaRPr lang="en-US" cap="none"/>
          </a:p>
        </p:txBody>
      </p:sp>
      <p:pic>
        <p:nvPicPr>
          <p:cNvPr id="4" name="Online Media 3" title="bing bang theory cinema problem">
            <a:hlinkClick r:id="" action="ppaction://media"/>
            <a:extLst>
              <a:ext uri="{FF2B5EF4-FFF2-40B4-BE49-F238E27FC236}">
                <a16:creationId xmlns:a16="http://schemas.microsoft.com/office/drawing/2014/main" id="{8B87C6BB-ADDD-4371-9495-82EFD2C2D4FB}"/>
              </a:ext>
            </a:extLst>
          </p:cNvPr>
          <p:cNvPicPr>
            <a:picLocks noGrp="1" noRot="1" noChangeAspect="1"/>
          </p:cNvPicPr>
          <p:nvPr>
            <p:ph idx="1"/>
            <a:videoFile r:link="rId1"/>
          </p:nvPr>
        </p:nvPicPr>
        <p:blipFill>
          <a:blip r:embed="rId4"/>
          <a:stretch>
            <a:fillRect/>
          </a:stretch>
        </p:blipFill>
        <p:spPr>
          <a:xfrm>
            <a:off x="3641725" y="2020804"/>
            <a:ext cx="4908550" cy="3678238"/>
          </a:xfrm>
          <a:prstGeom prst="rect">
            <a:avLst/>
          </a:prstGeom>
        </p:spPr>
      </p:pic>
      <p:sp>
        <p:nvSpPr>
          <p:cNvPr id="6" name="Rectangle 5">
            <a:extLst>
              <a:ext uri="{FF2B5EF4-FFF2-40B4-BE49-F238E27FC236}">
                <a16:creationId xmlns:a16="http://schemas.microsoft.com/office/drawing/2014/main" id="{44658DB9-7668-4844-AFFC-BF17B2B9E8A1}"/>
              </a:ext>
            </a:extLst>
          </p:cNvPr>
          <p:cNvSpPr/>
          <p:nvPr/>
        </p:nvSpPr>
        <p:spPr>
          <a:xfrm>
            <a:off x="581192" y="681904"/>
            <a:ext cx="4221412" cy="954107"/>
          </a:xfrm>
          <a:prstGeom prst="rect">
            <a:avLst/>
          </a:prstGeom>
        </p:spPr>
        <p:txBody>
          <a:bodyPr wrap="none">
            <a:spAutoFit/>
          </a:bodyPr>
          <a:lstStyle/>
          <a:p>
            <a:r>
              <a:rPr lang="en-US" sz="2800" cap="all">
                <a:solidFill>
                  <a:srgbClr val="FFFFFF"/>
                </a:solidFill>
                <a:ea typeface="+mj-ea"/>
                <a:cs typeface="+mj-cs"/>
              </a:rPr>
              <a:t>Watch the clip again.</a:t>
            </a:r>
          </a:p>
          <a:p>
            <a:r>
              <a:rPr lang="en-US" sz="2800" cap="all">
                <a:solidFill>
                  <a:srgbClr val="FFFFFF"/>
                </a:solidFill>
                <a:ea typeface="+mj-ea"/>
                <a:cs typeface="+mj-cs"/>
              </a:rPr>
              <a:t>Reframe the problem.</a:t>
            </a:r>
            <a:endParaRPr lang="en-US"/>
          </a:p>
        </p:txBody>
      </p:sp>
    </p:spTree>
    <p:extLst>
      <p:ext uri="{BB962C8B-B14F-4D97-AF65-F5344CB8AC3E}">
        <p14:creationId xmlns:p14="http://schemas.microsoft.com/office/powerpoint/2010/main" val="2249464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8C565D-A991-4381-AC37-76A58A4A1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Subtitle 2">
            <a:extLst>
              <a:ext uri="{FF2B5EF4-FFF2-40B4-BE49-F238E27FC236}">
                <a16:creationId xmlns:a16="http://schemas.microsoft.com/office/drawing/2014/main" id="{CCEE2AAD-E01D-454A-875E-1EF68FC5F667}"/>
              </a:ext>
            </a:extLst>
          </p:cNvPr>
          <p:cNvSpPr>
            <a:spLocks noGrp="1"/>
          </p:cNvSpPr>
          <p:nvPr>
            <p:ph type="subTitle" idx="1"/>
          </p:nvPr>
        </p:nvSpPr>
        <p:spPr>
          <a:xfrm>
            <a:off x="228600" y="1507414"/>
            <a:ext cx="3546523" cy="3703320"/>
          </a:xfrm>
          <a:ln w="57150">
            <a:noFill/>
          </a:ln>
        </p:spPr>
        <p:txBody>
          <a:bodyPr anchor="ctr">
            <a:normAutofit/>
          </a:bodyPr>
          <a:lstStyle/>
          <a:p>
            <a:pPr algn="r"/>
            <a:r>
              <a:rPr lang="en-US" sz="3200" b="1">
                <a:solidFill>
                  <a:srgbClr val="44546A"/>
                </a:solidFill>
              </a:rPr>
              <a:t>SMART Goals</a:t>
            </a:r>
          </a:p>
        </p:txBody>
      </p:sp>
      <p:sp>
        <p:nvSpPr>
          <p:cNvPr id="10" name="Rectangle 9">
            <a:extLst>
              <a:ext uri="{FF2B5EF4-FFF2-40B4-BE49-F238E27FC236}">
                <a16:creationId xmlns:a16="http://schemas.microsoft.com/office/drawing/2014/main" id="{B7180431-F4DE-415D-BCBB-9316423C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3642"/>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EEABD997-5EF9-4E9B-AFBB-F6DFAAF3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2209064" y="3329711"/>
            <a:ext cx="3703320" cy="5872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E9AB5EE6-A047-4B18-B998-D46DF3C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878019"/>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 name="TextBox 6">
            <a:extLst>
              <a:ext uri="{FF2B5EF4-FFF2-40B4-BE49-F238E27FC236}">
                <a16:creationId xmlns:a16="http://schemas.microsoft.com/office/drawing/2014/main" id="{C81849E8-7A9F-4D07-995C-614448C8438C}"/>
              </a:ext>
            </a:extLst>
          </p:cNvPr>
          <p:cNvSpPr txBox="1"/>
          <p:nvPr/>
        </p:nvSpPr>
        <p:spPr>
          <a:xfrm>
            <a:off x="4346326" y="3035907"/>
            <a:ext cx="7737309" cy="646331"/>
          </a:xfrm>
          <a:prstGeom prst="rect">
            <a:avLst/>
          </a:prstGeom>
          <a:noFill/>
        </p:spPr>
        <p:txBody>
          <a:bodyPr wrap="square" rtlCol="0">
            <a:spAutoFit/>
          </a:bodyPr>
          <a:lstStyle/>
          <a:p>
            <a:pPr>
              <a:buClr>
                <a:schemeClr val="tx2"/>
              </a:buClr>
            </a:pPr>
            <a:r>
              <a:rPr lang="en-US"/>
              <a:t>Sub-Competency 3: </a:t>
            </a:r>
            <a:r>
              <a:rPr lang="en-US" b="1">
                <a:solidFill>
                  <a:srgbClr val="C00000"/>
                </a:solidFill>
              </a:rPr>
              <a:t>Focus on Solutions</a:t>
            </a:r>
          </a:p>
          <a:p>
            <a:pPr>
              <a:buClr>
                <a:schemeClr val="tx2"/>
              </a:buClr>
            </a:pPr>
            <a:endParaRPr lang="en-US"/>
          </a:p>
        </p:txBody>
      </p:sp>
    </p:spTree>
    <p:extLst>
      <p:ext uri="{BB962C8B-B14F-4D97-AF65-F5344CB8AC3E}">
        <p14:creationId xmlns:p14="http://schemas.microsoft.com/office/powerpoint/2010/main" val="2088118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476BE6-6B85-4A52-970F-8D0E3D8AFB56}"/>
              </a:ext>
            </a:extLst>
          </p:cNvPr>
          <p:cNvSpPr>
            <a:spLocks noGrp="1"/>
          </p:cNvSpPr>
          <p:nvPr>
            <p:ph type="ctrTitle"/>
          </p:nvPr>
        </p:nvSpPr>
        <p:spPr>
          <a:xfrm>
            <a:off x="2332039" y="1449388"/>
            <a:ext cx="7527925" cy="2970212"/>
          </a:xfrm>
        </p:spPr>
        <p:txBody>
          <a:bodyPr/>
          <a:lstStyle/>
          <a:p>
            <a:pPr algn="ctr">
              <a:defRPr/>
            </a:pPr>
            <a:r>
              <a:rPr lang="en-US" sz="6600">
                <a:solidFill>
                  <a:schemeClr val="accent1">
                    <a:lumMod val="25000"/>
                    <a:lumOff val="75000"/>
                  </a:schemeClr>
                </a:solidFill>
              </a:rPr>
              <a:t>S.M.A.R.T.  Goals</a:t>
            </a:r>
          </a:p>
        </p:txBody>
      </p:sp>
      <p:sp>
        <p:nvSpPr>
          <p:cNvPr id="9219" name="Subtitle 2">
            <a:extLst>
              <a:ext uri="{FF2B5EF4-FFF2-40B4-BE49-F238E27FC236}">
                <a16:creationId xmlns:a16="http://schemas.microsoft.com/office/drawing/2014/main" id="{2424699B-9DA8-4055-A45E-F6FBDE15FECE}"/>
              </a:ext>
            </a:extLst>
          </p:cNvPr>
          <p:cNvSpPr>
            <a:spLocks noGrp="1"/>
          </p:cNvSpPr>
          <p:nvPr>
            <p:ph type="subTitle" idx="1"/>
          </p:nvPr>
        </p:nvSpPr>
        <p:spPr>
          <a:xfrm>
            <a:off x="2327275" y="5638801"/>
            <a:ext cx="7526338" cy="434975"/>
          </a:xfrm>
        </p:spPr>
        <p:txBody>
          <a:bodyPr/>
          <a:lstStyle/>
          <a:p>
            <a:pPr algn="ctr" eaLnBrk="1" fontAlgn="auto" hangingPunct="1">
              <a:buFont typeface="Wingdings 2" charset="2"/>
              <a:buNone/>
              <a:defRPr/>
            </a:pPr>
            <a:r>
              <a:rPr lang="en-US" altLang="en-US">
                <a:solidFill>
                  <a:schemeClr val="bg1"/>
                </a:solidFill>
              </a:rPr>
              <a:t>A GOAL WITHOUT A PLAN IS ONLY A DREAM</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01AEE1-7A75-45FA-864E-102232009192}"/>
              </a:ext>
            </a:extLst>
          </p:cNvPr>
          <p:cNvSpPr>
            <a:spLocks noGrp="1"/>
          </p:cNvSpPr>
          <p:nvPr>
            <p:ph type="title"/>
          </p:nvPr>
        </p:nvSpPr>
        <p:spPr>
          <a:xfrm>
            <a:off x="666750" y="674687"/>
            <a:ext cx="7524750" cy="971550"/>
          </a:xfrm>
        </p:spPr>
        <p:txBody>
          <a:bodyPr/>
          <a:lstStyle/>
          <a:p>
            <a:pPr>
              <a:defRPr/>
            </a:pPr>
            <a:r>
              <a:rPr lang="en-US">
                <a:ea typeface="+mj-ea"/>
              </a:rPr>
              <a:t>S.M.A.R.T. goals are…</a:t>
            </a:r>
          </a:p>
        </p:txBody>
      </p:sp>
      <p:sp>
        <p:nvSpPr>
          <p:cNvPr id="10242" name="Content Placeholder 1">
            <a:extLst>
              <a:ext uri="{FF2B5EF4-FFF2-40B4-BE49-F238E27FC236}">
                <a16:creationId xmlns:a16="http://schemas.microsoft.com/office/drawing/2014/main" id="{3137C616-D4FC-4A56-B1FF-A6E9929F2005}"/>
              </a:ext>
            </a:extLst>
          </p:cNvPr>
          <p:cNvSpPr>
            <a:spLocks noGrp="1"/>
          </p:cNvSpPr>
          <p:nvPr>
            <p:ph idx="1"/>
          </p:nvPr>
        </p:nvSpPr>
        <p:spPr>
          <a:xfrm>
            <a:off x="1981200" y="1874838"/>
            <a:ext cx="3276600" cy="4525962"/>
          </a:xfrm>
        </p:spPr>
        <p:txBody>
          <a:bodyPr/>
          <a:lstStyle/>
          <a:p>
            <a:pPr eaLnBrk="1" fontAlgn="auto" hangingPunct="1">
              <a:buFont typeface="Arial" panose="020B0604020202020204" pitchFamily="34" charset="0"/>
              <a:buChar char="•"/>
              <a:defRPr/>
            </a:pPr>
            <a:r>
              <a:rPr lang="en-US" altLang="en-US" sz="3200"/>
              <a:t>S</a:t>
            </a:r>
            <a:r>
              <a:rPr lang="en-US" altLang="en-US" sz="1400"/>
              <a:t>pecific</a:t>
            </a:r>
          </a:p>
          <a:p>
            <a:pPr eaLnBrk="1" fontAlgn="auto" hangingPunct="1">
              <a:buFont typeface="Arial" panose="020B0604020202020204" pitchFamily="34" charset="0"/>
              <a:buChar char="•"/>
              <a:defRPr/>
            </a:pPr>
            <a:r>
              <a:rPr lang="en-US" altLang="en-US" sz="2800"/>
              <a:t>M</a:t>
            </a:r>
            <a:r>
              <a:rPr lang="en-US" altLang="en-US" sz="1400"/>
              <a:t>easurable</a:t>
            </a:r>
          </a:p>
          <a:p>
            <a:pPr eaLnBrk="1" fontAlgn="auto" hangingPunct="1">
              <a:buFont typeface="Arial" panose="020B0604020202020204" pitchFamily="34" charset="0"/>
              <a:buChar char="•"/>
              <a:defRPr/>
            </a:pPr>
            <a:r>
              <a:rPr lang="en-US" altLang="en-US" sz="3200"/>
              <a:t>A</a:t>
            </a:r>
            <a:r>
              <a:rPr lang="en-US" altLang="en-US" sz="1400"/>
              <a:t>ttainable/ </a:t>
            </a:r>
            <a:r>
              <a:rPr lang="en-US" altLang="en-US" sz="3200"/>
              <a:t>A</a:t>
            </a:r>
            <a:r>
              <a:rPr lang="en-US" altLang="en-US" sz="1400"/>
              <a:t>ction-oriented</a:t>
            </a:r>
          </a:p>
          <a:p>
            <a:pPr eaLnBrk="1" fontAlgn="auto" hangingPunct="1">
              <a:buFont typeface="Arial" panose="020B0604020202020204" pitchFamily="34" charset="0"/>
              <a:buChar char="•"/>
              <a:defRPr/>
            </a:pPr>
            <a:r>
              <a:rPr lang="en-US" altLang="en-US" sz="3200"/>
              <a:t>R</a:t>
            </a:r>
            <a:r>
              <a:rPr lang="en-US" altLang="en-US" sz="1400"/>
              <a:t>ealistic</a:t>
            </a:r>
          </a:p>
          <a:p>
            <a:pPr eaLnBrk="1" fontAlgn="auto" hangingPunct="1">
              <a:buFont typeface="Arial" panose="020B0604020202020204" pitchFamily="34" charset="0"/>
              <a:buChar char="•"/>
              <a:defRPr/>
            </a:pPr>
            <a:r>
              <a:rPr lang="en-US" altLang="en-US" sz="3200"/>
              <a:t>T</a:t>
            </a:r>
            <a:r>
              <a:rPr lang="en-US" altLang="en-US" sz="1400"/>
              <a:t>imely/</a:t>
            </a:r>
            <a:r>
              <a:rPr lang="en-US" altLang="en-US" sz="3200"/>
              <a:t>T</a:t>
            </a:r>
            <a:r>
              <a:rPr lang="en-US" altLang="en-US" sz="1400"/>
              <a:t>angible</a:t>
            </a:r>
          </a:p>
        </p:txBody>
      </p:sp>
      <p:pic>
        <p:nvPicPr>
          <p:cNvPr id="15364" name="Picture 3">
            <a:extLst>
              <a:ext uri="{FF2B5EF4-FFF2-40B4-BE49-F238E27FC236}">
                <a16:creationId xmlns:a16="http://schemas.microsoft.com/office/drawing/2014/main" id="{D119896B-6AD2-4221-A8BE-C01B8C5690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2573338"/>
            <a:ext cx="31242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77E22-0BA3-4DDF-BE2B-75808C0C2523}"/>
              </a:ext>
            </a:extLst>
          </p:cNvPr>
          <p:cNvSpPr>
            <a:spLocks noGrp="1"/>
          </p:cNvSpPr>
          <p:nvPr>
            <p:ph type="title"/>
          </p:nvPr>
        </p:nvSpPr>
        <p:spPr/>
        <p:txBody>
          <a:bodyPr>
            <a:normAutofit fontScale="90000"/>
          </a:bodyPr>
          <a:lstStyle/>
          <a:p>
            <a:pPr algn="ctr">
              <a:defRPr/>
            </a:pPr>
            <a:r>
              <a:rPr lang="en-US" sz="8800"/>
              <a:t>S</a:t>
            </a:r>
            <a:r>
              <a:rPr lang="en-US">
                <a:ea typeface="+mj-ea"/>
              </a:rPr>
              <a:t>pecific</a:t>
            </a:r>
          </a:p>
        </p:txBody>
      </p:sp>
      <p:sp>
        <p:nvSpPr>
          <p:cNvPr id="11266" name="Content Placeholder 1">
            <a:extLst>
              <a:ext uri="{FF2B5EF4-FFF2-40B4-BE49-F238E27FC236}">
                <a16:creationId xmlns:a16="http://schemas.microsoft.com/office/drawing/2014/main" id="{7D6FB723-FA0D-4E31-BB10-2D44143E33FE}"/>
              </a:ext>
            </a:extLst>
          </p:cNvPr>
          <p:cNvSpPr>
            <a:spLocks noGrp="1"/>
          </p:cNvSpPr>
          <p:nvPr>
            <p:ph idx="1"/>
          </p:nvPr>
        </p:nvSpPr>
        <p:spPr>
          <a:xfrm>
            <a:off x="1600200" y="2133601"/>
            <a:ext cx="8991600" cy="4525963"/>
          </a:xfrm>
        </p:spPr>
        <p:txBody>
          <a:bodyPr/>
          <a:lstStyle/>
          <a:p>
            <a:pPr marL="0" indent="0" eaLnBrk="1" fontAlgn="auto" hangingPunct="1">
              <a:buNone/>
              <a:defRPr/>
            </a:pPr>
            <a:r>
              <a:rPr lang="en-US" altLang="en-US"/>
              <a:t>Specific goals answer the following questions:</a:t>
            </a:r>
          </a:p>
          <a:p>
            <a:pPr eaLnBrk="1" fontAlgn="auto" hangingPunct="1">
              <a:buFont typeface="Wingdings 3" panose="05040102010807070707" pitchFamily="18" charset="2"/>
              <a:buNone/>
              <a:defRPr/>
            </a:pPr>
            <a:endParaRPr lang="en-US" altLang="en-US"/>
          </a:p>
          <a:p>
            <a:pPr eaLnBrk="1" fontAlgn="auto" hangingPunct="1">
              <a:buFont typeface="Wingdings 3" panose="05040102010807070707" pitchFamily="18" charset="2"/>
              <a:buNone/>
              <a:defRPr/>
            </a:pPr>
            <a:r>
              <a:rPr lang="en-US" altLang="en-US"/>
              <a:t>		</a:t>
            </a:r>
            <a:r>
              <a:rPr lang="en-US" altLang="en-US" b="1"/>
              <a:t>Who:</a:t>
            </a:r>
            <a:r>
              <a:rPr lang="en-US" altLang="en-US"/>
              <a:t>       Who is involved? </a:t>
            </a:r>
          </a:p>
          <a:p>
            <a:pPr eaLnBrk="1" fontAlgn="auto" hangingPunct="1">
              <a:buFont typeface="Wingdings 3" panose="05040102010807070707" pitchFamily="18" charset="2"/>
              <a:buNone/>
              <a:defRPr/>
            </a:pPr>
            <a:r>
              <a:rPr lang="en-US" altLang="en-US"/>
              <a:t>		</a:t>
            </a:r>
            <a:r>
              <a:rPr lang="en-US" altLang="en-US" b="1"/>
              <a:t>What: </a:t>
            </a:r>
            <a:r>
              <a:rPr lang="en-US" altLang="en-US"/>
              <a:t>     What do I want to accomplish?</a:t>
            </a:r>
          </a:p>
          <a:p>
            <a:pPr eaLnBrk="1" fontAlgn="auto" hangingPunct="1">
              <a:buFont typeface="Wingdings 2" charset="2"/>
              <a:buNone/>
              <a:defRPr/>
            </a:pPr>
            <a:r>
              <a:rPr lang="en-US" altLang="en-US" b="1"/>
              <a:t>	  When: </a:t>
            </a:r>
            <a:r>
              <a:rPr lang="en-US" altLang="en-US"/>
              <a:t>     Establish a time frame.</a:t>
            </a:r>
          </a:p>
          <a:p>
            <a:pPr eaLnBrk="1" fontAlgn="auto" hangingPunct="1">
              <a:buFont typeface="Wingdings 3" panose="05040102010807070707" pitchFamily="18" charset="2"/>
              <a:buNone/>
              <a:defRPr/>
            </a:pPr>
            <a:r>
              <a:rPr lang="en-US" altLang="en-US"/>
              <a:t>		</a:t>
            </a:r>
            <a:r>
              <a:rPr lang="en-US" altLang="en-US" b="1"/>
              <a:t>Where:</a:t>
            </a:r>
            <a:r>
              <a:rPr lang="en-US" altLang="en-US"/>
              <a:t>   Identify a location.</a:t>
            </a:r>
          </a:p>
          <a:p>
            <a:pPr eaLnBrk="1" fontAlgn="auto" hangingPunct="1">
              <a:buFont typeface="Wingdings 3" panose="05040102010807070707" pitchFamily="18" charset="2"/>
              <a:buNone/>
              <a:defRPr/>
            </a:pPr>
            <a:r>
              <a:rPr lang="en-US" altLang="en-US"/>
              <a:t>	  </a:t>
            </a:r>
            <a:r>
              <a:rPr lang="en-US" altLang="en-US" b="1"/>
              <a:t>Which:</a:t>
            </a:r>
            <a:r>
              <a:rPr lang="en-US" altLang="en-US"/>
              <a:t>    Identify requirements and/or constraints. </a:t>
            </a:r>
          </a:p>
          <a:p>
            <a:pPr eaLnBrk="1" fontAlgn="auto" hangingPunct="1">
              <a:buFont typeface="Wingdings 3" panose="05040102010807070707" pitchFamily="18" charset="2"/>
              <a:buNone/>
              <a:defRPr/>
            </a:pPr>
            <a:r>
              <a:rPr lang="en-US" altLang="en-US"/>
              <a:t>		</a:t>
            </a:r>
            <a:r>
              <a:rPr lang="en-US" altLang="en-US" b="1"/>
              <a:t>Why:  </a:t>
            </a:r>
            <a:r>
              <a:rPr lang="en-US" altLang="en-US"/>
              <a:t>     Identify a specific purpose or benefit of accomplishing the goal. </a:t>
            </a:r>
          </a:p>
          <a:p>
            <a:pPr eaLnBrk="1" fontAlgn="auto" hangingPunct="1">
              <a:buFont typeface="Wingdings 2" charset="2"/>
              <a:buChar char=""/>
              <a:defRPr/>
            </a:pPr>
            <a:endParaRPr lang="en-US"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A4A0A5-CEC4-4028-ADB0-8EB6305A99DE}"/>
              </a:ext>
            </a:extLst>
          </p:cNvPr>
          <p:cNvSpPr>
            <a:spLocks noGrp="1"/>
          </p:cNvSpPr>
          <p:nvPr>
            <p:ph type="title"/>
          </p:nvPr>
        </p:nvSpPr>
        <p:spPr/>
        <p:txBody>
          <a:bodyPr>
            <a:normAutofit fontScale="90000"/>
          </a:bodyPr>
          <a:lstStyle/>
          <a:p>
            <a:pPr algn="ctr">
              <a:defRPr/>
            </a:pPr>
            <a:r>
              <a:rPr lang="en-US" sz="8000"/>
              <a:t>M</a:t>
            </a:r>
            <a:r>
              <a:rPr lang="en-US">
                <a:ea typeface="+mj-ea"/>
              </a:rPr>
              <a:t>easurable</a:t>
            </a:r>
          </a:p>
        </p:txBody>
      </p:sp>
      <p:sp>
        <p:nvSpPr>
          <p:cNvPr id="12290" name="Content Placeholder 1">
            <a:extLst>
              <a:ext uri="{FF2B5EF4-FFF2-40B4-BE49-F238E27FC236}">
                <a16:creationId xmlns:a16="http://schemas.microsoft.com/office/drawing/2014/main" id="{33E8449D-9D0C-41BC-8AF5-2C09109B3241}"/>
              </a:ext>
            </a:extLst>
          </p:cNvPr>
          <p:cNvSpPr>
            <a:spLocks noGrp="1"/>
          </p:cNvSpPr>
          <p:nvPr>
            <p:ph idx="1"/>
          </p:nvPr>
        </p:nvSpPr>
        <p:spPr>
          <a:xfrm>
            <a:off x="1981200" y="1981201"/>
            <a:ext cx="8229600" cy="4525963"/>
          </a:xfrm>
        </p:spPr>
        <p:txBody>
          <a:bodyPr/>
          <a:lstStyle/>
          <a:p>
            <a:pPr marL="0" indent="0" eaLnBrk="1" fontAlgn="auto" hangingPunct="1">
              <a:buNone/>
              <a:defRPr/>
            </a:pPr>
            <a:r>
              <a:rPr lang="en-US" altLang="en-US"/>
              <a:t>To determine if your goal is measurable, ask questions such as</a:t>
            </a:r>
          </a:p>
          <a:p>
            <a:pPr eaLnBrk="1" fontAlgn="auto" hangingPunct="1">
              <a:buFont typeface="Wingdings 3" panose="05040102010807070707" pitchFamily="18" charset="2"/>
              <a:buNone/>
              <a:defRPr/>
            </a:pPr>
            <a:endParaRPr lang="en-US" altLang="en-US"/>
          </a:p>
          <a:p>
            <a:pPr lvl="1">
              <a:buFont typeface="Arial" panose="020B0604020202020204" pitchFamily="34" charset="0"/>
              <a:buChar char="•"/>
              <a:defRPr/>
            </a:pPr>
            <a:r>
              <a:rPr lang="en-US" altLang="en-US"/>
              <a:t>How much? </a:t>
            </a:r>
          </a:p>
          <a:p>
            <a:pPr lvl="1">
              <a:buFont typeface="Arial" panose="020B0604020202020204" pitchFamily="34" charset="0"/>
              <a:buChar char="•"/>
              <a:defRPr/>
            </a:pPr>
            <a:r>
              <a:rPr lang="en-US" altLang="en-US"/>
              <a:t>How many? </a:t>
            </a:r>
          </a:p>
          <a:p>
            <a:pPr lvl="1">
              <a:buFont typeface="Arial" panose="020B0604020202020204" pitchFamily="34" charset="0"/>
              <a:buChar char="•"/>
              <a:defRPr/>
            </a:pPr>
            <a:r>
              <a:rPr lang="en-US" altLang="en-US"/>
              <a:t>How will I know when it is accomplished? </a:t>
            </a:r>
          </a:p>
          <a:p>
            <a:pPr lvl="1">
              <a:buFont typeface="Arial" panose="020B0604020202020204" pitchFamily="34" charset="0"/>
              <a:buChar char="•"/>
              <a:defRPr/>
            </a:pPr>
            <a:r>
              <a:rPr lang="en-US" altLang="en-US"/>
              <a:t>Think numbers</a:t>
            </a:r>
          </a:p>
          <a:p>
            <a:pPr lvl="1">
              <a:buFont typeface="Arial" panose="020B0604020202020204" pitchFamily="34" charset="0"/>
              <a:buChar char="•"/>
              <a:defRPr/>
            </a:pPr>
            <a:r>
              <a:rPr lang="en-US" altLang="en-US"/>
              <a:t>Think quantifiable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5E20C5-C538-4370-A8AC-C99E92E0712E}"/>
              </a:ext>
            </a:extLst>
          </p:cNvPr>
          <p:cNvSpPr>
            <a:spLocks noGrp="1"/>
          </p:cNvSpPr>
          <p:nvPr>
            <p:ph type="title"/>
          </p:nvPr>
        </p:nvSpPr>
        <p:spPr/>
        <p:txBody>
          <a:bodyPr>
            <a:normAutofit fontScale="90000"/>
          </a:bodyPr>
          <a:lstStyle/>
          <a:p>
            <a:pPr algn="ctr">
              <a:defRPr/>
            </a:pPr>
            <a:r>
              <a:rPr lang="en-US" sz="7900"/>
              <a:t>A</a:t>
            </a:r>
            <a:r>
              <a:rPr lang="en-US">
                <a:ea typeface="+mj-ea"/>
              </a:rPr>
              <a:t>ttainable</a:t>
            </a:r>
          </a:p>
        </p:txBody>
      </p:sp>
      <p:sp>
        <p:nvSpPr>
          <p:cNvPr id="13314" name="Content Placeholder 1">
            <a:extLst>
              <a:ext uri="{FF2B5EF4-FFF2-40B4-BE49-F238E27FC236}">
                <a16:creationId xmlns:a16="http://schemas.microsoft.com/office/drawing/2014/main" id="{7971C630-1949-40EA-AC67-E2A5EA04E035}"/>
              </a:ext>
            </a:extLst>
          </p:cNvPr>
          <p:cNvSpPr>
            <a:spLocks noGrp="1"/>
          </p:cNvSpPr>
          <p:nvPr>
            <p:ph idx="1"/>
          </p:nvPr>
        </p:nvSpPr>
        <p:spPr>
          <a:xfrm>
            <a:off x="1828800" y="1981201"/>
            <a:ext cx="8763000" cy="4525963"/>
          </a:xfrm>
        </p:spPr>
        <p:txBody>
          <a:bodyPr/>
          <a:lstStyle/>
          <a:p>
            <a:pPr eaLnBrk="1" fontAlgn="auto" hangingPunct="1">
              <a:buFont typeface="Arial" panose="020B0604020202020204" pitchFamily="34" charset="0"/>
              <a:buChar char="•"/>
              <a:defRPr/>
            </a:pPr>
            <a:r>
              <a:rPr lang="en-US" altLang="en-US"/>
              <a:t>The goal is “do-able.”</a:t>
            </a:r>
          </a:p>
          <a:p>
            <a:pPr eaLnBrk="1" fontAlgn="auto" hangingPunct="1">
              <a:buFont typeface="Arial" panose="020B0604020202020204" pitchFamily="34" charset="0"/>
              <a:buChar char="•"/>
              <a:defRPr/>
            </a:pPr>
            <a:r>
              <a:rPr lang="en-US" altLang="en-US"/>
              <a:t>It is action oriented.</a:t>
            </a:r>
          </a:p>
          <a:p>
            <a:pPr eaLnBrk="1" fontAlgn="auto" hangingPunct="1">
              <a:buFont typeface="Arial" panose="020B0604020202020204" pitchFamily="34" charset="0"/>
              <a:buChar char="•"/>
              <a:defRPr/>
            </a:pPr>
            <a:r>
              <a:rPr lang="en-US" altLang="en-US"/>
              <a:t>It is “within reach” of mortals!</a:t>
            </a:r>
          </a:p>
          <a:p>
            <a:pPr eaLnBrk="1" fontAlgn="auto" hangingPunct="1">
              <a:buFont typeface="Wingdings 2" charset="2"/>
              <a:buChar char=""/>
              <a:defRPr/>
            </a:pPr>
            <a:endParaRPr lang="en-US" altLang="en-US"/>
          </a:p>
          <a:p>
            <a:pPr eaLnBrk="1" fontAlgn="auto" hangingPunct="1">
              <a:buFont typeface="Wingdings 3" panose="05040102010807070707" pitchFamily="18" charset="2"/>
              <a:buNone/>
              <a:defRPr/>
            </a:pPr>
            <a:endParaRPr lang="en-US" altLang="en-US"/>
          </a:p>
          <a:p>
            <a:pPr marL="0" indent="0">
              <a:buNone/>
              <a:defRPr/>
            </a:pPr>
            <a:r>
              <a:rPr lang="en-US" altLang="en-US" sz="7900"/>
              <a:t>A</a:t>
            </a:r>
            <a:r>
              <a:rPr lang="en-US" altLang="en-US"/>
              <a:t> </a:t>
            </a:r>
            <a:r>
              <a:rPr lang="en-US" altLang="en-US" sz="1600"/>
              <a:t>may also stand for Action oriented, and that requires </a:t>
            </a:r>
            <a:r>
              <a:rPr lang="en-US" altLang="en-US" sz="1600" b="1"/>
              <a:t>action</a:t>
            </a:r>
            <a:r>
              <a:rPr lang="en-US" altLang="en-US" sz="1600"/>
              <a:t> verbs in the goal!</a:t>
            </a:r>
            <a:endParaRPr lang="en-US" altLang="en-US"/>
          </a:p>
        </p:txBody>
      </p:sp>
      <p:sp>
        <p:nvSpPr>
          <p:cNvPr id="2" name="Rectangle 1">
            <a:extLst>
              <a:ext uri="{FF2B5EF4-FFF2-40B4-BE49-F238E27FC236}">
                <a16:creationId xmlns:a16="http://schemas.microsoft.com/office/drawing/2014/main" id="{79018236-C2BE-4F0D-A699-B3992FE11C2F}"/>
              </a:ext>
            </a:extLst>
          </p:cNvPr>
          <p:cNvSpPr/>
          <p:nvPr/>
        </p:nvSpPr>
        <p:spPr>
          <a:xfrm>
            <a:off x="1524000" y="4267200"/>
            <a:ext cx="91440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EA35DF7-E288-4814-912D-4FC498C8B778}"/>
              </a:ext>
            </a:extLst>
          </p:cNvPr>
          <p:cNvSpPr>
            <a:spLocks noGrp="1"/>
          </p:cNvSpPr>
          <p:nvPr>
            <p:ph type="title"/>
          </p:nvPr>
        </p:nvSpPr>
        <p:spPr/>
        <p:txBody>
          <a:bodyPr>
            <a:normAutofit fontScale="90000"/>
          </a:bodyPr>
          <a:lstStyle/>
          <a:p>
            <a:pPr algn="ctr">
              <a:defRPr/>
            </a:pPr>
            <a:r>
              <a:rPr lang="en-US" sz="7900"/>
              <a:t>R</a:t>
            </a:r>
            <a:r>
              <a:rPr lang="en-US">
                <a:ea typeface="+mj-ea"/>
              </a:rPr>
              <a:t>ealistic</a:t>
            </a:r>
          </a:p>
        </p:txBody>
      </p:sp>
      <p:sp>
        <p:nvSpPr>
          <p:cNvPr id="14338" name="Content Placeholder 1">
            <a:extLst>
              <a:ext uri="{FF2B5EF4-FFF2-40B4-BE49-F238E27FC236}">
                <a16:creationId xmlns:a16="http://schemas.microsoft.com/office/drawing/2014/main" id="{242ED506-6EE9-446C-ABCF-8FD79CAD4B91}"/>
              </a:ext>
            </a:extLst>
          </p:cNvPr>
          <p:cNvSpPr>
            <a:spLocks noGrp="1"/>
          </p:cNvSpPr>
          <p:nvPr>
            <p:ph idx="1"/>
          </p:nvPr>
        </p:nvSpPr>
        <p:spPr>
          <a:xfrm>
            <a:off x="1981200" y="1981201"/>
            <a:ext cx="8229600" cy="4525963"/>
          </a:xfrm>
        </p:spPr>
        <p:txBody>
          <a:bodyPr/>
          <a:lstStyle/>
          <a:p>
            <a:pPr eaLnBrk="1" fontAlgn="auto" hangingPunct="1">
              <a:buFont typeface="Arial" panose="020B0604020202020204" pitchFamily="34" charset="0"/>
              <a:buChar char="•"/>
              <a:defRPr/>
            </a:pPr>
            <a:r>
              <a:rPr lang="en-US" altLang="en-US"/>
              <a:t>The goal must be something you are both willing and able to do.</a:t>
            </a:r>
          </a:p>
          <a:p>
            <a:pPr eaLnBrk="1" fontAlgn="auto" hangingPunct="1">
              <a:buFont typeface="Arial" panose="020B0604020202020204" pitchFamily="34" charset="0"/>
              <a:buChar char="•"/>
              <a:defRPr/>
            </a:pPr>
            <a:r>
              <a:rPr lang="en-US" altLang="en-US"/>
              <a:t>People must believe it can be accomplished.</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09F1B3F-919C-4632-A1D0-6FD41CA5E1D9}"/>
              </a:ext>
            </a:extLst>
          </p:cNvPr>
          <p:cNvSpPr>
            <a:spLocks noGrp="1"/>
          </p:cNvSpPr>
          <p:nvPr>
            <p:ph type="title"/>
          </p:nvPr>
        </p:nvSpPr>
        <p:spPr/>
        <p:txBody>
          <a:bodyPr>
            <a:normAutofit fontScale="90000"/>
          </a:bodyPr>
          <a:lstStyle/>
          <a:p>
            <a:pPr algn="ctr">
              <a:defRPr/>
            </a:pPr>
            <a:r>
              <a:rPr lang="en-US" sz="7900"/>
              <a:t>T</a:t>
            </a:r>
            <a:r>
              <a:rPr lang="en-US">
                <a:ea typeface="+mj-ea"/>
              </a:rPr>
              <a:t>imely</a:t>
            </a:r>
          </a:p>
        </p:txBody>
      </p:sp>
      <p:sp>
        <p:nvSpPr>
          <p:cNvPr id="15362" name="Content Placeholder 1">
            <a:extLst>
              <a:ext uri="{FF2B5EF4-FFF2-40B4-BE49-F238E27FC236}">
                <a16:creationId xmlns:a16="http://schemas.microsoft.com/office/drawing/2014/main" id="{8B2BBA57-5959-413A-AFCA-79E0B788A508}"/>
              </a:ext>
            </a:extLst>
          </p:cNvPr>
          <p:cNvSpPr>
            <a:spLocks noGrp="1"/>
          </p:cNvSpPr>
          <p:nvPr>
            <p:ph idx="1"/>
          </p:nvPr>
        </p:nvSpPr>
        <p:spPr>
          <a:xfrm>
            <a:off x="1739348" y="1981201"/>
            <a:ext cx="8471452" cy="4525963"/>
          </a:xfrm>
        </p:spPr>
        <p:txBody>
          <a:bodyPr/>
          <a:lstStyle/>
          <a:p>
            <a:pPr eaLnBrk="1" fontAlgn="auto" hangingPunct="1">
              <a:buFont typeface="Arial" panose="020B0604020202020204" pitchFamily="34" charset="0"/>
              <a:buChar char="•"/>
              <a:defRPr/>
            </a:pPr>
            <a:r>
              <a:rPr lang="en-US" altLang="en-US"/>
              <a:t>You should establish a timeframe.</a:t>
            </a:r>
          </a:p>
          <a:p>
            <a:pPr eaLnBrk="1" fontAlgn="auto" hangingPunct="1">
              <a:buFont typeface="Arial" panose="020B0604020202020204" pitchFamily="34" charset="0"/>
              <a:buChar char="•"/>
              <a:defRPr/>
            </a:pPr>
            <a:r>
              <a:rPr lang="en-US" altLang="en-US"/>
              <a:t>The timeframe </a:t>
            </a:r>
            <a:r>
              <a:rPr lang="en-US" altLang="en-US" b="1" i="1"/>
              <a:t>must </a:t>
            </a:r>
            <a:r>
              <a:rPr lang="en-US" altLang="en-US"/>
              <a:t>be realistic.</a:t>
            </a:r>
          </a:p>
          <a:p>
            <a:pPr eaLnBrk="1" fontAlgn="auto" hangingPunct="1">
              <a:buFont typeface="Arial" panose="020B0604020202020204" pitchFamily="34" charset="0"/>
              <a:buChar char="•"/>
              <a:defRPr/>
            </a:pPr>
            <a:r>
              <a:rPr lang="en-US" altLang="en-US"/>
              <a:t>Everyone needs to know the timeframe…make it public.</a:t>
            </a:r>
          </a:p>
          <a:p>
            <a:pPr eaLnBrk="1" fontAlgn="auto" hangingPunct="1">
              <a:buFont typeface="Wingdings 2" charset="2"/>
              <a:buChar char=""/>
              <a:defRPr/>
            </a:pPr>
            <a:endParaRPr lang="en-US" altLang="en-US" sz="1400"/>
          </a:p>
          <a:p>
            <a:pPr marL="0" indent="0">
              <a:buNone/>
              <a:defRPr/>
            </a:pPr>
            <a:endParaRPr lang="en-US" altLang="en-US" sz="1400"/>
          </a:p>
          <a:p>
            <a:pPr marL="0" indent="0">
              <a:buNone/>
              <a:defRPr/>
            </a:pPr>
            <a:r>
              <a:rPr lang="en-US" altLang="en-US" sz="7900"/>
              <a:t>T</a:t>
            </a:r>
            <a:r>
              <a:rPr lang="en-US" altLang="en-US"/>
              <a:t> may also represent Tangible, in that you can experience it with one of your senses!</a:t>
            </a:r>
          </a:p>
        </p:txBody>
      </p:sp>
      <p:sp>
        <p:nvSpPr>
          <p:cNvPr id="4" name="Rectangle 3">
            <a:extLst>
              <a:ext uri="{FF2B5EF4-FFF2-40B4-BE49-F238E27FC236}">
                <a16:creationId xmlns:a16="http://schemas.microsoft.com/office/drawing/2014/main" id="{DCCACD10-C02D-44BB-B6C4-52B1A3332DE5}"/>
              </a:ext>
            </a:extLst>
          </p:cNvPr>
          <p:cNvSpPr/>
          <p:nvPr/>
        </p:nvSpPr>
        <p:spPr>
          <a:xfrm>
            <a:off x="1524000" y="4267200"/>
            <a:ext cx="9144000" cy="152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01AEE1-7A75-45FA-864E-102232009192}"/>
              </a:ext>
            </a:extLst>
          </p:cNvPr>
          <p:cNvSpPr>
            <a:spLocks noGrp="1"/>
          </p:cNvSpPr>
          <p:nvPr>
            <p:ph type="title"/>
          </p:nvPr>
        </p:nvSpPr>
        <p:spPr>
          <a:xfrm>
            <a:off x="2333625" y="365125"/>
            <a:ext cx="7524750" cy="971550"/>
          </a:xfrm>
        </p:spPr>
        <p:txBody>
          <a:bodyPr/>
          <a:lstStyle/>
          <a:p>
            <a:pPr>
              <a:defRPr/>
            </a:pPr>
            <a:r>
              <a:rPr lang="en-US">
                <a:ea typeface="+mj-ea"/>
              </a:rPr>
              <a:t>S.M.A.R.T. </a:t>
            </a:r>
            <a:r>
              <a:rPr lang="en-US">
                <a:solidFill>
                  <a:srgbClr val="C00000"/>
                </a:solidFill>
                <a:ea typeface="+mj-ea"/>
              </a:rPr>
              <a:t>+ C</a:t>
            </a:r>
          </a:p>
        </p:txBody>
      </p:sp>
      <p:sp>
        <p:nvSpPr>
          <p:cNvPr id="10242" name="Content Placeholder 1">
            <a:extLst>
              <a:ext uri="{FF2B5EF4-FFF2-40B4-BE49-F238E27FC236}">
                <a16:creationId xmlns:a16="http://schemas.microsoft.com/office/drawing/2014/main" id="{3137C616-D4FC-4A56-B1FF-A6E9929F2005}"/>
              </a:ext>
            </a:extLst>
          </p:cNvPr>
          <p:cNvSpPr>
            <a:spLocks noGrp="1"/>
          </p:cNvSpPr>
          <p:nvPr>
            <p:ph idx="1"/>
          </p:nvPr>
        </p:nvSpPr>
        <p:spPr>
          <a:xfrm>
            <a:off x="1981200" y="1874838"/>
            <a:ext cx="3276600" cy="4525962"/>
          </a:xfrm>
        </p:spPr>
        <p:txBody>
          <a:bodyPr/>
          <a:lstStyle/>
          <a:p>
            <a:pPr eaLnBrk="1" fontAlgn="auto" hangingPunct="1">
              <a:buFont typeface="Arial" panose="020B0604020202020204" pitchFamily="34" charset="0"/>
              <a:buChar char="•"/>
              <a:defRPr/>
            </a:pPr>
            <a:r>
              <a:rPr lang="en-US" altLang="en-US" sz="3200"/>
              <a:t>S</a:t>
            </a:r>
            <a:r>
              <a:rPr lang="en-US" altLang="en-US" sz="1400"/>
              <a:t>pecific</a:t>
            </a:r>
          </a:p>
          <a:p>
            <a:pPr eaLnBrk="1" fontAlgn="auto" hangingPunct="1">
              <a:buFont typeface="Arial" panose="020B0604020202020204" pitchFamily="34" charset="0"/>
              <a:buChar char="•"/>
              <a:defRPr/>
            </a:pPr>
            <a:r>
              <a:rPr lang="en-US" altLang="en-US" sz="2800"/>
              <a:t>M</a:t>
            </a:r>
            <a:r>
              <a:rPr lang="en-US" altLang="en-US" sz="1400"/>
              <a:t>easurable</a:t>
            </a:r>
          </a:p>
          <a:p>
            <a:pPr eaLnBrk="1" fontAlgn="auto" hangingPunct="1">
              <a:buFont typeface="Arial" panose="020B0604020202020204" pitchFamily="34" charset="0"/>
              <a:buChar char="•"/>
              <a:defRPr/>
            </a:pPr>
            <a:r>
              <a:rPr lang="en-US" altLang="en-US" sz="3200"/>
              <a:t>A</a:t>
            </a:r>
            <a:r>
              <a:rPr lang="en-US" altLang="en-US" sz="1400"/>
              <a:t>ttainable/ </a:t>
            </a:r>
            <a:r>
              <a:rPr lang="en-US" altLang="en-US" sz="3200"/>
              <a:t>A</a:t>
            </a:r>
            <a:r>
              <a:rPr lang="en-US" altLang="en-US" sz="1400"/>
              <a:t>ction-oriented</a:t>
            </a:r>
          </a:p>
          <a:p>
            <a:pPr eaLnBrk="1" fontAlgn="auto" hangingPunct="1">
              <a:buFont typeface="Arial" panose="020B0604020202020204" pitchFamily="34" charset="0"/>
              <a:buChar char="•"/>
              <a:defRPr/>
            </a:pPr>
            <a:r>
              <a:rPr lang="en-US" altLang="en-US" sz="3200"/>
              <a:t>R</a:t>
            </a:r>
            <a:r>
              <a:rPr lang="en-US" altLang="en-US" sz="1400"/>
              <a:t>ealistic</a:t>
            </a:r>
          </a:p>
          <a:p>
            <a:pPr eaLnBrk="1" fontAlgn="auto" hangingPunct="1">
              <a:buFont typeface="Arial" panose="020B0604020202020204" pitchFamily="34" charset="0"/>
              <a:buChar char="•"/>
              <a:defRPr/>
            </a:pPr>
            <a:r>
              <a:rPr lang="en-US" altLang="en-US" sz="3200"/>
              <a:t>T</a:t>
            </a:r>
            <a:r>
              <a:rPr lang="en-US" altLang="en-US" sz="1400"/>
              <a:t>imely/</a:t>
            </a:r>
            <a:r>
              <a:rPr lang="en-US" altLang="en-US" sz="3200"/>
              <a:t>T</a:t>
            </a:r>
            <a:r>
              <a:rPr lang="en-US" altLang="en-US" sz="1400"/>
              <a:t>angible</a:t>
            </a:r>
          </a:p>
          <a:p>
            <a:pPr eaLnBrk="1" fontAlgn="auto" hangingPunct="1">
              <a:buFont typeface="Arial" panose="020B0604020202020204" pitchFamily="34" charset="0"/>
              <a:buChar char="•"/>
              <a:defRPr/>
            </a:pPr>
            <a:r>
              <a:rPr lang="en-US" altLang="en-US" sz="3200">
                <a:solidFill>
                  <a:srgbClr val="C00000"/>
                </a:solidFill>
              </a:rPr>
              <a:t>C</a:t>
            </a:r>
            <a:r>
              <a:rPr lang="en-US" altLang="en-US" sz="1400">
                <a:solidFill>
                  <a:srgbClr val="C00000"/>
                </a:solidFill>
              </a:rPr>
              <a:t>hallenging</a:t>
            </a:r>
          </a:p>
        </p:txBody>
      </p:sp>
      <p:pic>
        <p:nvPicPr>
          <p:cNvPr id="21508" name="Picture 3">
            <a:extLst>
              <a:ext uri="{FF2B5EF4-FFF2-40B4-BE49-F238E27FC236}">
                <a16:creationId xmlns:a16="http://schemas.microsoft.com/office/drawing/2014/main" id="{5475A560-0B42-4020-AC2B-41F55BA520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9400" y="3052763"/>
            <a:ext cx="3124200" cy="216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1990A7-E01F-42BC-955C-C3C91342FCD4}"/>
              </a:ext>
            </a:extLst>
          </p:cNvPr>
          <p:cNvSpPr>
            <a:spLocks noGrp="1"/>
          </p:cNvSpPr>
          <p:nvPr>
            <p:ph type="title"/>
          </p:nvPr>
        </p:nvSpPr>
        <p:spPr>
          <a:xfrm>
            <a:off x="581192" y="702156"/>
            <a:ext cx="11029616" cy="1013800"/>
          </a:xfrm>
        </p:spPr>
        <p:txBody>
          <a:bodyPr>
            <a:normAutofit/>
          </a:bodyPr>
          <a:lstStyle/>
          <a:p>
            <a:r>
              <a:rPr lang="en-US">
                <a:solidFill>
                  <a:srgbClr val="FFFFFF"/>
                </a:solidFill>
              </a:rPr>
              <a:t>Resilience Model</a:t>
            </a:r>
          </a:p>
        </p:txBody>
      </p:sp>
      <p:sp useBgFill="1">
        <p:nvSpPr>
          <p:cNvPr id="13" name="Rectangle 10">
            <a:extLst>
              <a:ext uri="{FF2B5EF4-FFF2-40B4-BE49-F238E27FC236}">
                <a16:creationId xmlns:a16="http://schemas.microsoft.com/office/drawing/2014/main" id="{90137588-E70B-486E-AFA8-21B0111C46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C943D65B-5711-46B9-A839-F1AC2B49103E}"/>
              </a:ext>
            </a:extLst>
          </p:cNvPr>
          <p:cNvSpPr>
            <a:spLocks noGrp="1"/>
          </p:cNvSpPr>
          <p:nvPr>
            <p:ph idx="1"/>
          </p:nvPr>
        </p:nvSpPr>
        <p:spPr>
          <a:xfrm>
            <a:off x="4505325" y="2180496"/>
            <a:ext cx="7105481" cy="4045683"/>
          </a:xfrm>
        </p:spPr>
        <p:txBody>
          <a:bodyPr>
            <a:normAutofit/>
          </a:bodyPr>
          <a:lstStyle/>
          <a:p>
            <a:r>
              <a:rPr lang="en-US" sz="1600" b="1"/>
              <a:t>Sub-Competency 1: Demonstrate Self-Awareness</a:t>
            </a:r>
          </a:p>
          <a:p>
            <a:pPr marL="0" indent="0">
              <a:buNone/>
            </a:pPr>
            <a:r>
              <a:rPr lang="en-US" sz="1600"/>
              <a:t>	Self-Awareness Exercises | Identifying Strengths &amp; Weaknesses |             	Mind Mapping</a:t>
            </a:r>
          </a:p>
          <a:p>
            <a:r>
              <a:rPr lang="en-US" sz="1600" b="1"/>
              <a:t>Sub-Competency 2: Learn from Experience </a:t>
            </a:r>
          </a:p>
          <a:p>
            <a:pPr marL="0" indent="0">
              <a:buNone/>
            </a:pPr>
            <a:r>
              <a:rPr lang="en-US" sz="1600"/>
              <a:t>	Mistakes | Celebrating Failure | Life Stress</a:t>
            </a:r>
          </a:p>
          <a:p>
            <a:r>
              <a:rPr lang="en-US" sz="1600" b="1">
                <a:solidFill>
                  <a:srgbClr val="C00000"/>
                </a:solidFill>
              </a:rPr>
              <a:t>Sub-Competency 3: Focus on Solutions</a:t>
            </a:r>
          </a:p>
          <a:p>
            <a:pPr marL="0" indent="0">
              <a:buNone/>
            </a:pPr>
            <a:r>
              <a:rPr lang="en-US" sz="1600"/>
              <a:t>	Reframing Problems | SMART Goals | Biomimicry Challenge</a:t>
            </a:r>
          </a:p>
          <a:p>
            <a:r>
              <a:rPr lang="en-US" sz="1600" b="1"/>
              <a:t>Sub-Competency 4: Exhibit Flexibility </a:t>
            </a:r>
          </a:p>
          <a:p>
            <a:pPr marL="0" indent="0">
              <a:buNone/>
            </a:pPr>
            <a:r>
              <a:rPr lang="en-US" sz="1600"/>
              <a:t>	Adaptability | Training for Change | Gumby Approach</a:t>
            </a:r>
          </a:p>
          <a:p>
            <a:pPr marL="0" indent="0">
              <a:buNone/>
            </a:pPr>
            <a:endParaRPr lang="en-US"/>
          </a:p>
        </p:txBody>
      </p:sp>
      <p:pic>
        <p:nvPicPr>
          <p:cNvPr id="5" name="Picture 4">
            <a:extLst>
              <a:ext uri="{FF2B5EF4-FFF2-40B4-BE49-F238E27FC236}">
                <a16:creationId xmlns:a16="http://schemas.microsoft.com/office/drawing/2014/main" id="{6EB17755-36B8-47CA-953D-E7B40BB60AFD}"/>
              </a:ext>
            </a:extLst>
          </p:cNvPr>
          <p:cNvPicPr>
            <a:picLocks noChangeAspect="1"/>
          </p:cNvPicPr>
          <p:nvPr/>
        </p:nvPicPr>
        <p:blipFill>
          <a:blip r:embed="rId2"/>
          <a:srcRect/>
          <a:stretch/>
        </p:blipFill>
        <p:spPr>
          <a:xfrm>
            <a:off x="402920" y="2435631"/>
            <a:ext cx="3790548" cy="3790548"/>
          </a:xfrm>
          <a:prstGeom prst="rect">
            <a:avLst/>
          </a:prstGeom>
        </p:spPr>
      </p:pic>
    </p:spTree>
    <p:extLst>
      <p:ext uri="{BB962C8B-B14F-4D97-AF65-F5344CB8AC3E}">
        <p14:creationId xmlns:p14="http://schemas.microsoft.com/office/powerpoint/2010/main" val="27044542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8B99A5-1862-4FA3-9DB5-58E557BE41A0}"/>
              </a:ext>
            </a:extLst>
          </p:cNvPr>
          <p:cNvSpPr>
            <a:spLocks noGrp="1"/>
          </p:cNvSpPr>
          <p:nvPr>
            <p:ph type="title"/>
          </p:nvPr>
        </p:nvSpPr>
        <p:spPr>
          <a:xfrm>
            <a:off x="675446" y="703400"/>
            <a:ext cx="7524750" cy="971550"/>
          </a:xfrm>
        </p:spPr>
        <p:txBody>
          <a:bodyPr/>
          <a:lstStyle/>
          <a:p>
            <a:pPr>
              <a:defRPr/>
            </a:pPr>
            <a:r>
              <a:rPr lang="en-US">
                <a:ea typeface="+mj-ea"/>
              </a:rPr>
              <a:t>Let’s Think About Your </a:t>
            </a:r>
            <a:r>
              <a:rPr lang="en-US">
                <a:solidFill>
                  <a:schemeClr val="accent1">
                    <a:lumMod val="25000"/>
                    <a:lumOff val="75000"/>
                  </a:schemeClr>
                </a:solidFill>
                <a:ea typeface="+mj-ea"/>
              </a:rPr>
              <a:t>GOALS</a:t>
            </a:r>
          </a:p>
        </p:txBody>
      </p:sp>
      <p:sp>
        <p:nvSpPr>
          <p:cNvPr id="16388" name="TextBox 5">
            <a:extLst>
              <a:ext uri="{FF2B5EF4-FFF2-40B4-BE49-F238E27FC236}">
                <a16:creationId xmlns:a16="http://schemas.microsoft.com/office/drawing/2014/main" id="{32CD539D-7332-4178-ABD0-75BBFA78AD56}"/>
              </a:ext>
            </a:extLst>
          </p:cNvPr>
          <p:cNvSpPr txBox="1">
            <a:spLocks noChangeArrowheads="1"/>
          </p:cNvSpPr>
          <p:nvPr/>
        </p:nvSpPr>
        <p:spPr bwMode="auto">
          <a:xfrm>
            <a:off x="1905000" y="2678114"/>
            <a:ext cx="7848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ts val="400"/>
              </a:spcBef>
              <a:buClr>
                <a:schemeClr val="accent1"/>
              </a:buClr>
              <a:buSzPct val="68000"/>
              <a:buFont typeface="Wingdings 3" panose="05040102010807070707" pitchFamily="18" charset="2"/>
              <a:buChar char=""/>
              <a:defRPr sz="2700">
                <a:solidFill>
                  <a:schemeClr val="tx1"/>
                </a:solidFill>
                <a:latin typeface="Lucida Sans Unicode" panose="020B0602030504020204" pitchFamily="34" charset="0"/>
              </a:defRPr>
            </a:lvl1pPr>
            <a:lvl2pPr marL="742950" indent="-285750" eaLnBrk="0" hangingPunct="0">
              <a:spcBef>
                <a:spcPts val="325"/>
              </a:spcBef>
              <a:buClr>
                <a:schemeClr val="accent1"/>
              </a:buClr>
              <a:buFont typeface="Verdana" panose="020B0604030504040204" pitchFamily="34" charset="0"/>
              <a:buChar char="◦"/>
              <a:defRPr sz="2300">
                <a:solidFill>
                  <a:schemeClr val="tx1"/>
                </a:solidFill>
                <a:latin typeface="Lucida Sans Unicode" panose="020B0602030504020204" pitchFamily="34" charset="0"/>
              </a:defRPr>
            </a:lvl2pPr>
            <a:lvl3pPr marL="1143000" indent="-228600" eaLnBrk="0" hangingPunct="0">
              <a:spcBef>
                <a:spcPts val="350"/>
              </a:spcBef>
              <a:buClr>
                <a:schemeClr val="accent2"/>
              </a:buClr>
              <a:buSzPct val="100000"/>
              <a:buFont typeface="Wingdings 2" panose="05020102010507070707" pitchFamily="18" charset="2"/>
              <a:buChar char=""/>
              <a:defRPr sz="2100">
                <a:solidFill>
                  <a:schemeClr val="tx1"/>
                </a:solidFill>
                <a:latin typeface="Lucida Sans Unicode" panose="020B0602030504020204" pitchFamily="34" charset="0"/>
              </a:defRPr>
            </a:lvl3pPr>
            <a:lvl4pPr marL="1600200" indent="-228600" eaLnBrk="0" hangingPunct="0">
              <a:spcBef>
                <a:spcPts val="350"/>
              </a:spcBef>
              <a:buClr>
                <a:schemeClr val="accent2"/>
              </a:buClr>
              <a:buFont typeface="Wingdings 2" panose="05020102010507070707" pitchFamily="18" charset="2"/>
              <a:buChar char=""/>
              <a:defRPr sz="1900">
                <a:solidFill>
                  <a:schemeClr val="tx1"/>
                </a:solidFill>
                <a:latin typeface="Lucida Sans Unicode" panose="020B0602030504020204" pitchFamily="34" charset="0"/>
              </a:defRPr>
            </a:lvl4pPr>
            <a:lvl5pPr marL="2057400" indent="-228600" eaLnBrk="0" hangingPunct="0">
              <a:spcBef>
                <a:spcPts val="350"/>
              </a:spcBef>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5pPr>
            <a:lvl6pPr marL="25146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6pPr>
            <a:lvl7pPr marL="29718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7pPr>
            <a:lvl8pPr marL="34290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8pPr>
            <a:lvl9pPr marL="3886200" indent="-228600" eaLnBrk="0" fontAlgn="base" hangingPunct="0">
              <a:spcBef>
                <a:spcPts val="350"/>
              </a:spcBef>
              <a:spcAft>
                <a:spcPct val="0"/>
              </a:spcAft>
              <a:buClr>
                <a:schemeClr val="accent2"/>
              </a:buClr>
              <a:buFont typeface="Wingdings 2" panose="05020102010507070707" pitchFamily="18" charset="2"/>
              <a:buChar char=""/>
              <a:defRPr sz="2000">
                <a:solidFill>
                  <a:schemeClr val="tx1"/>
                </a:solidFill>
                <a:latin typeface="Lucida Sans Unicode" panose="020B0602030504020204" pitchFamily="34" charset="0"/>
              </a:defRPr>
            </a:lvl9pPr>
          </a:lstStyle>
          <a:p>
            <a:pPr eaLnBrk="1" hangingPunct="1">
              <a:spcBef>
                <a:spcPct val="0"/>
              </a:spcBef>
              <a:buClrTx/>
              <a:buSzTx/>
              <a:buNone/>
              <a:defRPr/>
            </a:pPr>
            <a:r>
              <a:rPr lang="en-US" altLang="en-US" sz="2400">
                <a:latin typeface="+mn-lt"/>
              </a:rPr>
              <a:t>Using the S.M.A.R.T. +C goal techniques to:</a:t>
            </a:r>
          </a:p>
          <a:p>
            <a:pPr eaLnBrk="1" hangingPunct="1">
              <a:spcBef>
                <a:spcPct val="0"/>
              </a:spcBef>
              <a:buClrTx/>
              <a:buSzTx/>
              <a:buNone/>
              <a:defRPr/>
            </a:pPr>
            <a:endParaRPr lang="en-US" altLang="en-US" sz="2400">
              <a:latin typeface="+mn-lt"/>
            </a:endParaRPr>
          </a:p>
          <a:p>
            <a:pPr eaLnBrk="1" hangingPunct="1">
              <a:spcBef>
                <a:spcPct val="0"/>
              </a:spcBef>
              <a:buClrTx/>
              <a:buSzTx/>
              <a:buNone/>
              <a:defRPr/>
            </a:pPr>
            <a:endParaRPr lang="en-US" altLang="en-US" sz="2400">
              <a:latin typeface="+mn-lt"/>
            </a:endParaRPr>
          </a:p>
        </p:txBody>
      </p:sp>
      <p:sp>
        <p:nvSpPr>
          <p:cNvPr id="22532" name="Rectangle 5">
            <a:extLst>
              <a:ext uri="{FF2B5EF4-FFF2-40B4-BE49-F238E27FC236}">
                <a16:creationId xmlns:a16="http://schemas.microsoft.com/office/drawing/2014/main" id="{21F8B4FF-F6D3-4E52-B048-4CA4B84BBB7C}"/>
              </a:ext>
            </a:extLst>
          </p:cNvPr>
          <p:cNvSpPr>
            <a:spLocks noChangeArrowheads="1"/>
          </p:cNvSpPr>
          <p:nvPr/>
        </p:nvSpPr>
        <p:spPr bwMode="auto">
          <a:xfrm>
            <a:off x="2438400" y="3962401"/>
            <a:ext cx="6781800" cy="133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spcAft>
                <a:spcPts val="600"/>
              </a:spcAft>
              <a:buClr>
                <a:schemeClr val="accent1"/>
              </a:buClr>
              <a:buFont typeface="Wingdings 2" panose="05020102010507070707" pitchFamily="18" charset="2"/>
              <a:buChar char=""/>
              <a:defRPr>
                <a:solidFill>
                  <a:schemeClr val="tx1"/>
                </a:solidFill>
                <a:latin typeface="Century Gothic" panose="020B0502020202020204" pitchFamily="34" charset="0"/>
              </a:defRPr>
            </a:lvl1pPr>
            <a:lvl2pPr marL="742950" indent="-285750">
              <a:spcBef>
                <a:spcPct val="20000"/>
              </a:spcBef>
              <a:spcAft>
                <a:spcPts val="600"/>
              </a:spcAft>
              <a:buClr>
                <a:schemeClr val="accent1"/>
              </a:buClr>
              <a:buFont typeface="Wingdings 2" panose="05020102010507070707" pitchFamily="18" charset="2"/>
              <a:buChar char=""/>
              <a:defRPr sz="1600">
                <a:solidFill>
                  <a:schemeClr val="tx1"/>
                </a:solidFill>
                <a:latin typeface="Century Gothic" panose="020B0502020202020204" pitchFamily="34" charset="0"/>
              </a:defRPr>
            </a:lvl2pPr>
            <a:lvl3pPr marL="1143000" indent="-228600">
              <a:spcBef>
                <a:spcPct val="20000"/>
              </a:spcBef>
              <a:spcAft>
                <a:spcPts val="600"/>
              </a:spcAft>
              <a:buClr>
                <a:schemeClr val="accent1"/>
              </a:buClr>
              <a:buFont typeface="Wingdings 2" panose="05020102010507070707" pitchFamily="18" charset="2"/>
              <a:buChar char=""/>
              <a:defRPr sz="1400">
                <a:solidFill>
                  <a:schemeClr val="tx1"/>
                </a:solidFill>
                <a:latin typeface="Century Gothic" panose="020B0502020202020204" pitchFamily="34" charset="0"/>
              </a:defRPr>
            </a:lvl3pPr>
            <a:lvl4pPr marL="1600200" indent="-228600">
              <a:spcBef>
                <a:spcPct val="20000"/>
              </a:spcBef>
              <a:spcAft>
                <a:spcPts val="600"/>
              </a:spcAft>
              <a:buClr>
                <a:schemeClr val="accent1"/>
              </a:buClr>
              <a:buFont typeface="Wingdings 2" panose="05020102010507070707" pitchFamily="18" charset="2"/>
              <a:buChar char=""/>
              <a:defRPr sz="1200">
                <a:solidFill>
                  <a:schemeClr val="tx1"/>
                </a:solidFill>
                <a:latin typeface="Century Gothic" panose="020B0502020202020204" pitchFamily="34" charset="0"/>
              </a:defRPr>
            </a:lvl4pPr>
            <a:lvl5pPr marL="2057400" indent="-228600">
              <a:spcBef>
                <a:spcPct val="20000"/>
              </a:spcBef>
              <a:spcAft>
                <a:spcPts val="600"/>
              </a:spcAft>
              <a:buClr>
                <a:schemeClr val="accent1"/>
              </a:buClr>
              <a:buFont typeface="Wingdings 2" panose="05020102010507070707" pitchFamily="18" charset="2"/>
              <a:buChar char=""/>
              <a:defRPr sz="1200">
                <a:solidFill>
                  <a:schemeClr val="tx1"/>
                </a:solidFill>
                <a:latin typeface="Century Gothic" panose="020B0502020202020204" pitchFamily="34" charset="0"/>
              </a:defRPr>
            </a:lvl5pPr>
            <a:lvl6pPr marL="2514600" indent="-228600" defTabSz="457200" eaLnBrk="0" fontAlgn="base" hangingPunct="0">
              <a:spcBef>
                <a:spcPct val="20000"/>
              </a:spcBef>
              <a:spcAft>
                <a:spcPts val="600"/>
              </a:spcAft>
              <a:buClr>
                <a:schemeClr val="accent1"/>
              </a:buClr>
              <a:buFont typeface="Wingdings 2" panose="05020102010507070707" pitchFamily="18" charset="2"/>
              <a:buChar char=""/>
              <a:defRPr sz="1200">
                <a:solidFill>
                  <a:schemeClr val="tx1"/>
                </a:solidFill>
                <a:latin typeface="Century Gothic" panose="020B0502020202020204" pitchFamily="34" charset="0"/>
              </a:defRPr>
            </a:lvl6pPr>
            <a:lvl7pPr marL="2971800" indent="-228600" defTabSz="457200" eaLnBrk="0" fontAlgn="base" hangingPunct="0">
              <a:spcBef>
                <a:spcPct val="20000"/>
              </a:spcBef>
              <a:spcAft>
                <a:spcPts val="600"/>
              </a:spcAft>
              <a:buClr>
                <a:schemeClr val="accent1"/>
              </a:buClr>
              <a:buFont typeface="Wingdings 2" panose="05020102010507070707" pitchFamily="18" charset="2"/>
              <a:buChar char=""/>
              <a:defRPr sz="1200">
                <a:solidFill>
                  <a:schemeClr val="tx1"/>
                </a:solidFill>
                <a:latin typeface="Century Gothic" panose="020B0502020202020204" pitchFamily="34" charset="0"/>
              </a:defRPr>
            </a:lvl7pPr>
            <a:lvl8pPr marL="3429000" indent="-228600" defTabSz="457200" eaLnBrk="0" fontAlgn="base" hangingPunct="0">
              <a:spcBef>
                <a:spcPct val="20000"/>
              </a:spcBef>
              <a:spcAft>
                <a:spcPts val="600"/>
              </a:spcAft>
              <a:buClr>
                <a:schemeClr val="accent1"/>
              </a:buClr>
              <a:buFont typeface="Wingdings 2" panose="05020102010507070707" pitchFamily="18" charset="2"/>
              <a:buChar char=""/>
              <a:defRPr sz="1200">
                <a:solidFill>
                  <a:schemeClr val="tx1"/>
                </a:solidFill>
                <a:latin typeface="Century Gothic" panose="020B0502020202020204" pitchFamily="34" charset="0"/>
              </a:defRPr>
            </a:lvl8pPr>
            <a:lvl9pPr marL="3886200" indent="-228600" defTabSz="457200" eaLnBrk="0" fontAlgn="base" hangingPunct="0">
              <a:spcBef>
                <a:spcPct val="20000"/>
              </a:spcBef>
              <a:spcAft>
                <a:spcPts val="600"/>
              </a:spcAft>
              <a:buClr>
                <a:schemeClr val="accent1"/>
              </a:buClr>
              <a:buFont typeface="Wingdings 2" panose="05020102010507070707" pitchFamily="18" charset="2"/>
              <a:buChar char=""/>
              <a:defRPr sz="1200">
                <a:solidFill>
                  <a:schemeClr val="tx1"/>
                </a:solidFill>
                <a:latin typeface="Century Gothic" panose="020B0502020202020204" pitchFamily="34" charset="0"/>
              </a:defRPr>
            </a:lvl9pPr>
          </a:lstStyle>
          <a:p>
            <a:pPr eaLnBrk="1" hangingPunct="1">
              <a:buClr>
                <a:srgbClr val="002060"/>
              </a:buClr>
              <a:buFont typeface="Arial" panose="020B0604020202020204" pitchFamily="34" charset="0"/>
              <a:buChar char="•"/>
            </a:pPr>
            <a:r>
              <a:rPr lang="en-US" altLang="en-US">
                <a:solidFill>
                  <a:schemeClr val="tx2"/>
                </a:solidFill>
                <a:latin typeface="+mn-lt"/>
              </a:rPr>
              <a:t>Develop a personal goal you’d like to accomplish before this program is over</a:t>
            </a:r>
          </a:p>
          <a:p>
            <a:pPr eaLnBrk="1" hangingPunct="1">
              <a:buClr>
                <a:srgbClr val="002060"/>
              </a:buClr>
              <a:buFont typeface="Arial" panose="020B0604020202020204" pitchFamily="34" charset="0"/>
              <a:buChar char="•"/>
            </a:pPr>
            <a:r>
              <a:rPr lang="en-US" altLang="en-US">
                <a:solidFill>
                  <a:schemeClr val="tx2"/>
                </a:solidFill>
                <a:latin typeface="+mn-lt"/>
              </a:rPr>
              <a:t>Develop a professional goal you’d like to accomplish before this program is over</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4D2E5-053A-4875-88E2-A71E9399D4A2}"/>
              </a:ext>
            </a:extLst>
          </p:cNvPr>
          <p:cNvSpPr>
            <a:spLocks noGrp="1"/>
          </p:cNvSpPr>
          <p:nvPr>
            <p:ph type="ctrTitle"/>
          </p:nvPr>
        </p:nvSpPr>
        <p:spPr/>
        <p:txBody>
          <a:bodyPr/>
          <a:lstStyle/>
          <a:p>
            <a:r>
              <a:rPr lang="en-US"/>
              <a:t>Create your smart goal plan</a:t>
            </a:r>
          </a:p>
        </p:txBody>
      </p:sp>
      <p:sp>
        <p:nvSpPr>
          <p:cNvPr id="3" name="Subtitle 2">
            <a:extLst>
              <a:ext uri="{FF2B5EF4-FFF2-40B4-BE49-F238E27FC236}">
                <a16:creationId xmlns:a16="http://schemas.microsoft.com/office/drawing/2014/main" id="{12A75785-E632-4C2B-9338-9774888E13F5}"/>
              </a:ext>
            </a:extLst>
          </p:cNvPr>
          <p:cNvSpPr>
            <a:spLocks noGrp="1"/>
          </p:cNvSpPr>
          <p:nvPr>
            <p:ph type="subTitle" idx="1"/>
          </p:nvPr>
        </p:nvSpPr>
        <p:spPr/>
        <p:txBody>
          <a:bodyPr/>
          <a:lstStyle/>
          <a:p>
            <a:r>
              <a:rPr lang="en-US"/>
              <a:t>If you ink it,  you think it</a:t>
            </a:r>
          </a:p>
        </p:txBody>
      </p:sp>
    </p:spTree>
    <p:extLst>
      <p:ext uri="{BB962C8B-B14F-4D97-AF65-F5344CB8AC3E}">
        <p14:creationId xmlns:p14="http://schemas.microsoft.com/office/powerpoint/2010/main" val="13391926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8C565D-A991-4381-AC37-76A58A4A1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Subtitle 2">
            <a:extLst>
              <a:ext uri="{FF2B5EF4-FFF2-40B4-BE49-F238E27FC236}">
                <a16:creationId xmlns:a16="http://schemas.microsoft.com/office/drawing/2014/main" id="{CCEE2AAD-E01D-454A-875E-1EF68FC5F667}"/>
              </a:ext>
            </a:extLst>
          </p:cNvPr>
          <p:cNvSpPr>
            <a:spLocks noGrp="1"/>
          </p:cNvSpPr>
          <p:nvPr>
            <p:ph type="subTitle" idx="1"/>
          </p:nvPr>
        </p:nvSpPr>
        <p:spPr>
          <a:xfrm>
            <a:off x="228600" y="1507414"/>
            <a:ext cx="3546523" cy="3703320"/>
          </a:xfrm>
          <a:ln w="57150">
            <a:noFill/>
          </a:ln>
        </p:spPr>
        <p:txBody>
          <a:bodyPr anchor="ctr">
            <a:normAutofit/>
          </a:bodyPr>
          <a:lstStyle/>
          <a:p>
            <a:pPr algn="r"/>
            <a:r>
              <a:rPr lang="en-US" sz="3200" b="1">
                <a:solidFill>
                  <a:srgbClr val="44546A"/>
                </a:solidFill>
              </a:rPr>
              <a:t>Biomimicry challenge</a:t>
            </a:r>
          </a:p>
        </p:txBody>
      </p:sp>
      <p:sp>
        <p:nvSpPr>
          <p:cNvPr id="10" name="Rectangle 9">
            <a:extLst>
              <a:ext uri="{FF2B5EF4-FFF2-40B4-BE49-F238E27FC236}">
                <a16:creationId xmlns:a16="http://schemas.microsoft.com/office/drawing/2014/main" id="{B7180431-F4DE-415D-BCBB-9316423C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3642"/>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EEABD997-5EF9-4E9B-AFBB-F6DFAAF3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2209064" y="3329711"/>
            <a:ext cx="3703320" cy="5872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E9AB5EE6-A047-4B18-B998-D46DF3C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878019"/>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 name="TextBox 6">
            <a:extLst>
              <a:ext uri="{FF2B5EF4-FFF2-40B4-BE49-F238E27FC236}">
                <a16:creationId xmlns:a16="http://schemas.microsoft.com/office/drawing/2014/main" id="{C81849E8-7A9F-4D07-995C-614448C8438C}"/>
              </a:ext>
            </a:extLst>
          </p:cNvPr>
          <p:cNvSpPr txBox="1"/>
          <p:nvPr/>
        </p:nvSpPr>
        <p:spPr>
          <a:xfrm>
            <a:off x="4346326" y="3035907"/>
            <a:ext cx="7737309" cy="646331"/>
          </a:xfrm>
          <a:prstGeom prst="rect">
            <a:avLst/>
          </a:prstGeom>
          <a:noFill/>
        </p:spPr>
        <p:txBody>
          <a:bodyPr wrap="square" rtlCol="0">
            <a:spAutoFit/>
          </a:bodyPr>
          <a:lstStyle/>
          <a:p>
            <a:pPr>
              <a:buClr>
                <a:schemeClr val="tx2"/>
              </a:buClr>
            </a:pPr>
            <a:r>
              <a:rPr lang="en-US"/>
              <a:t>Sub-Competency 3: </a:t>
            </a:r>
            <a:r>
              <a:rPr lang="en-US" b="1">
                <a:solidFill>
                  <a:srgbClr val="C00000"/>
                </a:solidFill>
              </a:rPr>
              <a:t>Focus on Solutions</a:t>
            </a:r>
          </a:p>
          <a:p>
            <a:pPr>
              <a:buClr>
                <a:schemeClr val="tx2"/>
              </a:buClr>
            </a:pPr>
            <a:endParaRPr lang="en-US"/>
          </a:p>
        </p:txBody>
      </p:sp>
    </p:spTree>
    <p:extLst>
      <p:ext uri="{BB962C8B-B14F-4D97-AF65-F5344CB8AC3E}">
        <p14:creationId xmlns:p14="http://schemas.microsoft.com/office/powerpoint/2010/main" val="5079325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67000" y="1605501"/>
            <a:ext cx="6858000" cy="1790700"/>
          </a:xfrm>
        </p:spPr>
        <p:txBody>
          <a:bodyPr anchor="t">
            <a:normAutofit fontScale="90000"/>
          </a:bodyPr>
          <a:lstStyle/>
          <a:p>
            <a:pPr algn="l"/>
            <a:r>
              <a:rPr lang="en-US" sz="5025" b="1">
                <a:solidFill>
                  <a:srgbClr val="FDF050"/>
                </a:solidFill>
              </a:rPr>
              <a:t>Biomimicry in Design and Engineering</a:t>
            </a:r>
            <a:br>
              <a:rPr lang="en-US">
                <a:solidFill>
                  <a:srgbClr val="FDF050"/>
                </a:solidFill>
                <a:latin typeface="Arial Rounded MT Bold" charset="0"/>
                <a:ea typeface="Arial Rounded MT Bold" charset="0"/>
                <a:cs typeface="Arial Rounded MT Bold" charset="0"/>
              </a:rPr>
            </a:br>
            <a:r>
              <a:rPr lang="en-US" sz="2025">
                <a:solidFill>
                  <a:schemeClr val="bg1"/>
                </a:solidFill>
              </a:rPr>
              <a:t>Stem</a:t>
            </a:r>
            <a:r>
              <a:rPr lang="en-US" sz="2025" baseline="30000">
                <a:solidFill>
                  <a:schemeClr val="bg1"/>
                </a:solidFill>
              </a:rPr>
              <a:t>2</a:t>
            </a:r>
            <a:r>
              <a:rPr lang="en-US" sz="2025">
                <a:solidFill>
                  <a:schemeClr val="bg1"/>
                </a:solidFill>
              </a:rPr>
              <a:t>D Topics: Design and Engineering</a:t>
            </a:r>
            <a:endParaRPr lang="en-US" sz="5025">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73461" y="3680037"/>
            <a:ext cx="2270357" cy="2903357"/>
          </a:xfrm>
          <a:prstGeom prst="rect">
            <a:avLst/>
          </a:prstGeom>
        </p:spPr>
      </p:pic>
    </p:spTree>
    <p:extLst>
      <p:ext uri="{BB962C8B-B14F-4D97-AF65-F5344CB8AC3E}">
        <p14:creationId xmlns:p14="http://schemas.microsoft.com/office/powerpoint/2010/main" val="305446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a:t>What is STEM</a:t>
            </a:r>
            <a:r>
              <a:rPr lang="en-US" b="1" baseline="30000"/>
              <a:t>2</a:t>
            </a:r>
            <a:r>
              <a:rPr lang="en-US" b="1"/>
              <a:t>D?</a:t>
            </a:r>
          </a:p>
        </p:txBody>
      </p:sp>
      <p:sp>
        <p:nvSpPr>
          <p:cNvPr id="3" name="Content Placeholder 2"/>
          <p:cNvSpPr>
            <a:spLocks noGrp="1"/>
          </p:cNvSpPr>
          <p:nvPr>
            <p:ph idx="1"/>
          </p:nvPr>
        </p:nvSpPr>
        <p:spPr>
          <a:xfrm>
            <a:off x="2152651" y="2226469"/>
            <a:ext cx="3429783" cy="3263504"/>
          </a:xfrm>
        </p:spPr>
        <p:txBody>
          <a:bodyPr>
            <a:normAutofit/>
          </a:bodyPr>
          <a:lstStyle/>
          <a:p>
            <a:pPr marL="0" indent="0">
              <a:buNone/>
            </a:pPr>
            <a:r>
              <a:rPr lang="en-US" b="1" u="sng">
                <a:solidFill>
                  <a:schemeClr val="bg1"/>
                </a:solidFill>
              </a:rPr>
              <a:t>S</a:t>
            </a:r>
            <a:r>
              <a:rPr lang="en-US"/>
              <a:t>cience</a:t>
            </a:r>
          </a:p>
          <a:p>
            <a:pPr marL="0" indent="0">
              <a:buNone/>
            </a:pPr>
            <a:r>
              <a:rPr lang="en-US" b="1" u="sng">
                <a:solidFill>
                  <a:schemeClr val="bg1"/>
                </a:solidFill>
              </a:rPr>
              <a:t>T</a:t>
            </a:r>
            <a:r>
              <a:rPr lang="en-US"/>
              <a:t>echnology</a:t>
            </a:r>
          </a:p>
          <a:p>
            <a:pPr marL="0" indent="0">
              <a:buNone/>
            </a:pPr>
            <a:r>
              <a:rPr lang="en-US" b="1" u="sng">
                <a:solidFill>
                  <a:schemeClr val="bg1"/>
                </a:solidFill>
              </a:rPr>
              <a:t>E</a:t>
            </a:r>
            <a:r>
              <a:rPr lang="en-US"/>
              <a:t>ngineering</a:t>
            </a:r>
          </a:p>
          <a:p>
            <a:pPr marL="0" indent="0">
              <a:buNone/>
            </a:pPr>
            <a:r>
              <a:rPr lang="en-US" b="1" u="sng">
                <a:solidFill>
                  <a:schemeClr val="bg1"/>
                </a:solidFill>
              </a:rPr>
              <a:t>M</a:t>
            </a:r>
            <a:r>
              <a:rPr lang="en-US"/>
              <a:t>athematics</a:t>
            </a:r>
          </a:p>
          <a:p>
            <a:pPr marL="0" indent="0">
              <a:buNone/>
            </a:pPr>
            <a:r>
              <a:rPr lang="en-US" b="1" u="sng">
                <a:solidFill>
                  <a:schemeClr val="bg1"/>
                </a:solidFill>
              </a:rPr>
              <a:t>M</a:t>
            </a:r>
            <a:r>
              <a:rPr lang="en-US"/>
              <a:t>anufacturing</a:t>
            </a:r>
          </a:p>
          <a:p>
            <a:pPr marL="0" indent="0">
              <a:buNone/>
            </a:pPr>
            <a:r>
              <a:rPr lang="en-US" b="1" u="sng">
                <a:solidFill>
                  <a:schemeClr val="bg1"/>
                </a:solidFill>
              </a:rPr>
              <a:t>D</a:t>
            </a:r>
            <a:r>
              <a:rPr lang="en-US"/>
              <a:t>esign</a:t>
            </a:r>
            <a:r>
              <a:rPr lang="en-US">
                <a:effectLst/>
              </a:rPr>
              <a:t> </a:t>
            </a:r>
            <a:endParaRPr lang="en-US"/>
          </a:p>
        </p:txBody>
      </p:sp>
      <p:pic>
        <p:nvPicPr>
          <p:cNvPr id="17" name="Picture 16"/>
          <p:cNvPicPr>
            <a:picLocks noChangeAspect="1"/>
          </p:cNvPicPr>
          <p:nvPr/>
        </p:nvPicPr>
        <p:blipFill rotWithShape="1">
          <a:blip r:embed="rId2" cstate="print">
            <a:extLst>
              <a:ext uri="{28A0092B-C50C-407E-A947-70E740481C1C}">
                <a14:useLocalDpi xmlns:a14="http://schemas.microsoft.com/office/drawing/2010/main" val="0"/>
              </a:ext>
            </a:extLst>
          </a:blip>
          <a:srcRect l="26368" t="29813" r="18291" b="20580"/>
          <a:stretch/>
        </p:blipFill>
        <p:spPr>
          <a:xfrm>
            <a:off x="8444853" y="2975515"/>
            <a:ext cx="1369454" cy="1227582"/>
          </a:xfrm>
          <a:prstGeom prst="rect">
            <a:avLst/>
          </a:prstGeom>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21907" t="17990" r="22476" b="17590"/>
          <a:stretch/>
        </p:blipFill>
        <p:spPr>
          <a:xfrm>
            <a:off x="5638669" y="2036445"/>
            <a:ext cx="1618301" cy="1874449"/>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28317" t="11408" r="25280" b="14005"/>
          <a:stretch/>
        </p:blipFill>
        <p:spPr>
          <a:xfrm>
            <a:off x="7390933" y="2913793"/>
            <a:ext cx="802387" cy="1289304"/>
          </a:xfrm>
          <a:prstGeom prst="rect">
            <a:avLst/>
          </a:prstGeom>
        </p:spPr>
      </p:pic>
      <p:pic>
        <p:nvPicPr>
          <p:cNvPr id="15" name="Picture 14"/>
          <p:cNvPicPr>
            <a:picLocks noChangeAspect="1"/>
          </p:cNvPicPr>
          <p:nvPr/>
        </p:nvPicPr>
        <p:blipFill rotWithShape="1">
          <a:blip r:embed="rId5" cstate="print">
            <a:extLst>
              <a:ext uri="{28A0092B-C50C-407E-A947-70E740481C1C}">
                <a14:useLocalDpi xmlns:a14="http://schemas.microsoft.com/office/drawing/2010/main" val="0"/>
              </a:ext>
            </a:extLst>
          </a:blip>
          <a:srcRect l="22538" t="22090" r="22067" b="18370"/>
          <a:stretch/>
        </p:blipFill>
        <p:spPr>
          <a:xfrm>
            <a:off x="7704794" y="1811608"/>
            <a:ext cx="1244978" cy="1337720"/>
          </a:xfrm>
          <a:prstGeom prst="rect">
            <a:avLst/>
          </a:prstGeom>
        </p:spPr>
      </p:pic>
      <p:pic>
        <p:nvPicPr>
          <p:cNvPr id="16" name="Picture 15"/>
          <p:cNvPicPr>
            <a:picLocks noChangeAspect="1"/>
          </p:cNvPicPr>
          <p:nvPr/>
        </p:nvPicPr>
        <p:blipFill rotWithShape="1">
          <a:blip r:embed="rId6" cstate="print">
            <a:extLst>
              <a:ext uri="{28A0092B-C50C-407E-A947-70E740481C1C}">
                <a14:useLocalDpi xmlns:a14="http://schemas.microsoft.com/office/drawing/2010/main" val="0"/>
              </a:ext>
            </a:extLst>
          </a:blip>
          <a:srcRect l="30158" t="23830" r="20007" b="23698"/>
          <a:stretch/>
        </p:blipFill>
        <p:spPr>
          <a:xfrm>
            <a:off x="5799641" y="3874247"/>
            <a:ext cx="1535057" cy="1615726"/>
          </a:xfrm>
          <a:prstGeom prst="rect">
            <a:avLst/>
          </a:prstGeom>
        </p:spPr>
      </p:pic>
      <p:pic>
        <p:nvPicPr>
          <p:cNvPr id="18" name="Picture 17"/>
          <p:cNvPicPr>
            <a:picLocks noChangeAspect="1"/>
          </p:cNvPicPr>
          <p:nvPr/>
        </p:nvPicPr>
        <p:blipFill rotWithShape="1">
          <a:blip r:embed="rId7" cstate="print">
            <a:extLst>
              <a:ext uri="{28A0092B-C50C-407E-A947-70E740481C1C}">
                <a14:useLocalDpi xmlns:a14="http://schemas.microsoft.com/office/drawing/2010/main" val="0"/>
              </a:ext>
            </a:extLst>
          </a:blip>
          <a:srcRect l="26863" t="23670" r="18181" b="26681"/>
          <a:stretch/>
        </p:blipFill>
        <p:spPr>
          <a:xfrm>
            <a:off x="7792126" y="4055026"/>
            <a:ext cx="1563512" cy="1412042"/>
          </a:xfrm>
          <a:prstGeom prst="rect">
            <a:avLst/>
          </a:prstGeom>
        </p:spPr>
      </p:pic>
      <p:sp>
        <p:nvSpPr>
          <p:cNvPr id="4" name="Rectangle 3">
            <a:extLst>
              <a:ext uri="{FF2B5EF4-FFF2-40B4-BE49-F238E27FC236}">
                <a16:creationId xmlns:a16="http://schemas.microsoft.com/office/drawing/2014/main" id="{871F2411-8709-4769-9D2B-711EFD19F941}"/>
              </a:ext>
            </a:extLst>
          </p:cNvPr>
          <p:cNvSpPr/>
          <p:nvPr/>
        </p:nvSpPr>
        <p:spPr>
          <a:xfrm>
            <a:off x="1986734" y="2480468"/>
            <a:ext cx="433132" cy="584775"/>
          </a:xfrm>
          <a:prstGeom prst="rect">
            <a:avLst/>
          </a:prstGeom>
          <a:noFill/>
        </p:spPr>
        <p:txBody>
          <a:bodyPr wrap="none" lIns="91440" tIns="45720" rIns="91440" bIns="45720">
            <a:spAutoFit/>
          </a:bodyPr>
          <a:lstStyle/>
          <a:p>
            <a:pPr algn="ctr"/>
            <a:r>
              <a:rPr lang="en-US" sz="3200" b="1">
                <a:ln w="22225">
                  <a:solidFill>
                    <a:schemeClr val="accent2"/>
                  </a:solidFill>
                  <a:prstDash val="solid"/>
                </a:ln>
                <a:solidFill>
                  <a:schemeClr val="accent2">
                    <a:lumMod val="40000"/>
                    <a:lumOff val="60000"/>
                  </a:schemeClr>
                </a:solidFill>
              </a:rPr>
              <a:t>S</a:t>
            </a:r>
          </a:p>
        </p:txBody>
      </p:sp>
      <p:sp>
        <p:nvSpPr>
          <p:cNvPr id="5" name="Rectangle 4">
            <a:extLst>
              <a:ext uri="{FF2B5EF4-FFF2-40B4-BE49-F238E27FC236}">
                <a16:creationId xmlns:a16="http://schemas.microsoft.com/office/drawing/2014/main" id="{59E1A08D-7B93-43EF-82B7-5DB8C2D3B357}"/>
              </a:ext>
            </a:extLst>
          </p:cNvPr>
          <p:cNvSpPr/>
          <p:nvPr/>
        </p:nvSpPr>
        <p:spPr>
          <a:xfrm>
            <a:off x="1963491" y="2973670"/>
            <a:ext cx="479618" cy="584775"/>
          </a:xfrm>
          <a:prstGeom prst="rect">
            <a:avLst/>
          </a:prstGeom>
        </p:spPr>
        <p:txBody>
          <a:bodyPr wrap="square">
            <a:spAutoFit/>
          </a:bodyPr>
          <a:lstStyle/>
          <a:p>
            <a:pPr algn="ctr"/>
            <a:r>
              <a:rPr lang="en-US" sz="3200" b="1">
                <a:ln w="22225">
                  <a:solidFill>
                    <a:schemeClr val="accent2"/>
                  </a:solidFill>
                  <a:prstDash val="solid"/>
                </a:ln>
                <a:solidFill>
                  <a:schemeClr val="accent2">
                    <a:lumMod val="40000"/>
                    <a:lumOff val="60000"/>
                  </a:schemeClr>
                </a:solidFill>
              </a:rPr>
              <a:t>T</a:t>
            </a:r>
          </a:p>
        </p:txBody>
      </p:sp>
      <p:sp>
        <p:nvSpPr>
          <p:cNvPr id="6" name="Rectangle 5">
            <a:extLst>
              <a:ext uri="{FF2B5EF4-FFF2-40B4-BE49-F238E27FC236}">
                <a16:creationId xmlns:a16="http://schemas.microsoft.com/office/drawing/2014/main" id="{F2F9D3C4-DE2E-44AD-A299-1324237481B1}"/>
              </a:ext>
            </a:extLst>
          </p:cNvPr>
          <p:cNvSpPr/>
          <p:nvPr/>
        </p:nvSpPr>
        <p:spPr>
          <a:xfrm>
            <a:off x="1966553" y="3384529"/>
            <a:ext cx="445956" cy="584775"/>
          </a:xfrm>
          <a:prstGeom prst="rect">
            <a:avLst/>
          </a:prstGeom>
        </p:spPr>
        <p:txBody>
          <a:bodyPr wrap="none">
            <a:spAutoFit/>
          </a:bodyPr>
          <a:lstStyle/>
          <a:p>
            <a:pPr algn="ctr"/>
            <a:r>
              <a:rPr lang="en-US" sz="3200" b="1">
                <a:ln w="22225">
                  <a:solidFill>
                    <a:schemeClr val="accent2"/>
                  </a:solidFill>
                  <a:prstDash val="solid"/>
                </a:ln>
                <a:solidFill>
                  <a:schemeClr val="accent2">
                    <a:lumMod val="40000"/>
                    <a:lumOff val="60000"/>
                  </a:schemeClr>
                </a:solidFill>
              </a:rPr>
              <a:t>E</a:t>
            </a:r>
          </a:p>
        </p:txBody>
      </p:sp>
      <p:sp>
        <p:nvSpPr>
          <p:cNvPr id="7" name="Rectangle 6">
            <a:extLst>
              <a:ext uri="{FF2B5EF4-FFF2-40B4-BE49-F238E27FC236}">
                <a16:creationId xmlns:a16="http://schemas.microsoft.com/office/drawing/2014/main" id="{9D7408C3-2672-4667-A284-88FAF2D70150}"/>
              </a:ext>
            </a:extLst>
          </p:cNvPr>
          <p:cNvSpPr/>
          <p:nvPr/>
        </p:nvSpPr>
        <p:spPr>
          <a:xfrm>
            <a:off x="1927607" y="3812394"/>
            <a:ext cx="548548" cy="584775"/>
          </a:xfrm>
          <a:prstGeom prst="rect">
            <a:avLst/>
          </a:prstGeom>
        </p:spPr>
        <p:txBody>
          <a:bodyPr wrap="none">
            <a:spAutoFit/>
          </a:bodyPr>
          <a:lstStyle/>
          <a:p>
            <a:pPr algn="ctr"/>
            <a:r>
              <a:rPr lang="en-US" sz="3200" b="1">
                <a:ln w="22225">
                  <a:solidFill>
                    <a:schemeClr val="accent2"/>
                  </a:solidFill>
                  <a:prstDash val="solid"/>
                </a:ln>
                <a:solidFill>
                  <a:schemeClr val="accent2">
                    <a:lumMod val="40000"/>
                    <a:lumOff val="60000"/>
                  </a:schemeClr>
                </a:solidFill>
              </a:rPr>
              <a:t>M</a:t>
            </a:r>
          </a:p>
        </p:txBody>
      </p:sp>
      <p:sp>
        <p:nvSpPr>
          <p:cNvPr id="8" name="Rectangle 7">
            <a:extLst>
              <a:ext uri="{FF2B5EF4-FFF2-40B4-BE49-F238E27FC236}">
                <a16:creationId xmlns:a16="http://schemas.microsoft.com/office/drawing/2014/main" id="{1A60F6F8-90B9-44D2-A99D-F1F3EA670748}"/>
              </a:ext>
            </a:extLst>
          </p:cNvPr>
          <p:cNvSpPr/>
          <p:nvPr/>
        </p:nvSpPr>
        <p:spPr>
          <a:xfrm>
            <a:off x="1935444" y="4223253"/>
            <a:ext cx="548548" cy="584775"/>
          </a:xfrm>
          <a:prstGeom prst="rect">
            <a:avLst/>
          </a:prstGeom>
        </p:spPr>
        <p:txBody>
          <a:bodyPr wrap="none">
            <a:spAutoFit/>
          </a:bodyPr>
          <a:lstStyle/>
          <a:p>
            <a:pPr algn="ctr"/>
            <a:r>
              <a:rPr lang="en-US" sz="3200" b="1">
                <a:ln w="22225">
                  <a:solidFill>
                    <a:schemeClr val="accent2"/>
                  </a:solidFill>
                  <a:prstDash val="solid"/>
                </a:ln>
                <a:solidFill>
                  <a:schemeClr val="accent2">
                    <a:lumMod val="40000"/>
                    <a:lumOff val="60000"/>
                  </a:schemeClr>
                </a:solidFill>
              </a:rPr>
              <a:t>M</a:t>
            </a:r>
          </a:p>
        </p:txBody>
      </p:sp>
      <p:sp>
        <p:nvSpPr>
          <p:cNvPr id="9" name="Rectangle 8">
            <a:extLst>
              <a:ext uri="{FF2B5EF4-FFF2-40B4-BE49-F238E27FC236}">
                <a16:creationId xmlns:a16="http://schemas.microsoft.com/office/drawing/2014/main" id="{EBDAF7BE-75A9-4935-8373-C38EDA79CE58}"/>
              </a:ext>
            </a:extLst>
          </p:cNvPr>
          <p:cNvSpPr/>
          <p:nvPr/>
        </p:nvSpPr>
        <p:spPr>
          <a:xfrm>
            <a:off x="1953077" y="4651118"/>
            <a:ext cx="513282" cy="584775"/>
          </a:xfrm>
          <a:prstGeom prst="rect">
            <a:avLst/>
          </a:prstGeom>
        </p:spPr>
        <p:txBody>
          <a:bodyPr wrap="none">
            <a:spAutoFit/>
          </a:bodyPr>
          <a:lstStyle/>
          <a:p>
            <a:pPr algn="ctr"/>
            <a:r>
              <a:rPr lang="en-US" sz="3200" b="1">
                <a:ln w="22225">
                  <a:solidFill>
                    <a:schemeClr val="accent2"/>
                  </a:solidFill>
                  <a:prstDash val="solid"/>
                </a:ln>
                <a:solidFill>
                  <a:schemeClr val="accent2">
                    <a:lumMod val="40000"/>
                    <a:lumOff val="60000"/>
                  </a:schemeClr>
                </a:solidFill>
              </a:rPr>
              <a:t>D</a:t>
            </a:r>
          </a:p>
        </p:txBody>
      </p:sp>
    </p:spTree>
    <p:extLst>
      <p:ext uri="{BB962C8B-B14F-4D97-AF65-F5344CB8AC3E}">
        <p14:creationId xmlns:p14="http://schemas.microsoft.com/office/powerpoint/2010/main" val="9668655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0401440-1DC9-4C9E-A3BA-4DECEEB465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9F05D0F-8035-46CF-B91D-B4F56DDDAA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9157" y="447234"/>
            <a:ext cx="3338137" cy="3450273"/>
          </a:xfrm>
          <a:prstGeom prst="rect">
            <a:avLst/>
          </a:prstGeom>
        </p:spPr>
      </p:pic>
      <p:sp>
        <p:nvSpPr>
          <p:cNvPr id="12" name="Rectangle 11">
            <a:extLst>
              <a:ext uri="{FF2B5EF4-FFF2-40B4-BE49-F238E27FC236}">
                <a16:creationId xmlns:a16="http://schemas.microsoft.com/office/drawing/2014/main" id="{36B822CC-7DA9-4417-AA94-64CEB676F0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219240"/>
            <a:ext cx="11301984" cy="949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AFA01E88-71CC-4FF3-9E81-51E0C32B45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359623"/>
            <a:ext cx="11303626" cy="2051143"/>
          </a:xfrm>
          <a:prstGeom prst="rect">
            <a:avLst/>
          </a:prstGeom>
          <a:solidFill>
            <a:schemeClr val="tx2"/>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79600" y="4596992"/>
            <a:ext cx="3353432" cy="1607013"/>
          </a:xfrm>
        </p:spPr>
        <p:txBody>
          <a:bodyPr anchor="ctr">
            <a:normAutofit/>
          </a:bodyPr>
          <a:lstStyle/>
          <a:p>
            <a:r>
              <a:rPr lang="en-US"/>
              <a:t>What is Biomimicry?</a:t>
            </a:r>
          </a:p>
        </p:txBody>
      </p:sp>
      <p:sp>
        <p:nvSpPr>
          <p:cNvPr id="3" name="Content Placeholder 2"/>
          <p:cNvSpPr>
            <a:spLocks noGrp="1"/>
          </p:cNvSpPr>
          <p:nvPr>
            <p:ph idx="1"/>
          </p:nvPr>
        </p:nvSpPr>
        <p:spPr>
          <a:xfrm>
            <a:off x="4271491" y="4596992"/>
            <a:ext cx="7240909" cy="1607012"/>
          </a:xfrm>
        </p:spPr>
        <p:txBody>
          <a:bodyPr>
            <a:normAutofit/>
          </a:bodyPr>
          <a:lstStyle/>
          <a:p>
            <a:pPr lvl="0">
              <a:buSzPct val="92000"/>
              <a:buFont typeface="Wingdings" panose="05000000000000000000" pitchFamily="2" charset="2"/>
              <a:buChar char="§"/>
            </a:pPr>
            <a:r>
              <a:rPr lang="en-US">
                <a:solidFill>
                  <a:schemeClr val="bg1"/>
                </a:solidFill>
              </a:rPr>
              <a:t>An approach to innovation that seeks </a:t>
            </a:r>
            <a:r>
              <a:rPr lang="en-US" i="1">
                <a:solidFill>
                  <a:schemeClr val="bg1"/>
                </a:solidFill>
              </a:rPr>
              <a:t>sustainable</a:t>
            </a:r>
            <a:r>
              <a:rPr lang="en-US">
                <a:solidFill>
                  <a:schemeClr val="bg1"/>
                </a:solidFill>
              </a:rPr>
              <a:t> solutions to human challenges by imitating nature’s patterns and strategies.</a:t>
            </a:r>
          </a:p>
        </p:txBody>
      </p:sp>
    </p:spTree>
    <p:extLst>
      <p:ext uri="{BB962C8B-B14F-4D97-AF65-F5344CB8AC3E}">
        <p14:creationId xmlns:p14="http://schemas.microsoft.com/office/powerpoint/2010/main" val="17061332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8C97474-5879-4DB5-B4F3-F0357104BC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831CBB7-4817-4B54-A7F9-0AE2D0C47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7029" y="457200"/>
            <a:ext cx="5010912" cy="91440"/>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C7A4752A-E09A-4767-8544-9AFD25BA8976}"/>
              </a:ext>
            </a:extLst>
          </p:cNvPr>
          <p:cNvPicPr>
            <a:picLocks noChangeAspect="1"/>
          </p:cNvPicPr>
          <p:nvPr/>
        </p:nvPicPr>
        <p:blipFill>
          <a:blip r:embed="rId2"/>
          <a:stretch>
            <a:fillRect/>
          </a:stretch>
        </p:blipFill>
        <p:spPr>
          <a:xfrm>
            <a:off x="720636" y="791045"/>
            <a:ext cx="5476375" cy="5476375"/>
          </a:xfrm>
          <a:prstGeom prst="rect">
            <a:avLst/>
          </a:prstGeom>
        </p:spPr>
      </p:pic>
      <p:sp>
        <p:nvSpPr>
          <p:cNvPr id="13" name="Rectangle 12">
            <a:extLst>
              <a:ext uri="{FF2B5EF4-FFF2-40B4-BE49-F238E27FC236}">
                <a16:creationId xmlns:a16="http://schemas.microsoft.com/office/drawing/2014/main" id="{96BC321D-B05F-4857-8880-97F61B9B78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667791" y="601200"/>
            <a:ext cx="5009388" cy="5789365"/>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E8250D24-0C53-4294-BEC4-67C3A17867FA}"/>
              </a:ext>
            </a:extLst>
          </p:cNvPr>
          <p:cNvSpPr>
            <a:spLocks noGrp="1"/>
          </p:cNvSpPr>
          <p:nvPr>
            <p:ph type="title"/>
          </p:nvPr>
        </p:nvSpPr>
        <p:spPr>
          <a:xfrm>
            <a:off x="6873606" y="938022"/>
            <a:ext cx="4597758" cy="1188720"/>
          </a:xfrm>
        </p:spPr>
        <p:txBody>
          <a:bodyPr>
            <a:normAutofit/>
          </a:bodyPr>
          <a:lstStyle/>
          <a:p>
            <a:r>
              <a:rPr lang="en-US">
                <a:solidFill>
                  <a:schemeClr val="tx1"/>
                </a:solidFill>
              </a:rPr>
              <a:t>What is Sustainability?</a:t>
            </a:r>
          </a:p>
        </p:txBody>
      </p:sp>
      <p:sp>
        <p:nvSpPr>
          <p:cNvPr id="3" name="Content Placeholder 2">
            <a:extLst>
              <a:ext uri="{FF2B5EF4-FFF2-40B4-BE49-F238E27FC236}">
                <a16:creationId xmlns:a16="http://schemas.microsoft.com/office/drawing/2014/main" id="{ED332E3C-242E-44D0-AF75-58C3E9D2E48C}"/>
              </a:ext>
            </a:extLst>
          </p:cNvPr>
          <p:cNvSpPr>
            <a:spLocks noGrp="1"/>
          </p:cNvSpPr>
          <p:nvPr>
            <p:ph idx="1"/>
          </p:nvPr>
        </p:nvSpPr>
        <p:spPr>
          <a:xfrm>
            <a:off x="6873606" y="2340864"/>
            <a:ext cx="4597758" cy="3793237"/>
          </a:xfrm>
        </p:spPr>
        <p:txBody>
          <a:bodyPr>
            <a:normAutofit/>
          </a:bodyPr>
          <a:lstStyle/>
          <a:p>
            <a:pPr>
              <a:buSzPct val="92000"/>
              <a:buFont typeface="Wingdings" panose="05000000000000000000" pitchFamily="2" charset="2"/>
              <a:buChar char="§"/>
            </a:pPr>
            <a:r>
              <a:rPr lang="en-US">
                <a:solidFill>
                  <a:schemeClr val="tx1"/>
                </a:solidFill>
              </a:rPr>
              <a:t>Capable of being maintained at a steady level without exhausting natural resources or causing severe ecological damage.</a:t>
            </a:r>
          </a:p>
        </p:txBody>
      </p:sp>
    </p:spTree>
    <p:extLst>
      <p:ext uri="{BB962C8B-B14F-4D97-AF65-F5344CB8AC3E}">
        <p14:creationId xmlns:p14="http://schemas.microsoft.com/office/powerpoint/2010/main" val="2311898185"/>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8">
            <a:extLst>
              <a:ext uri="{FF2B5EF4-FFF2-40B4-BE49-F238E27FC236}">
                <a16:creationId xmlns:a16="http://schemas.microsoft.com/office/drawing/2014/main" id="{DB691D59-8F51-4DD8-AD41-D568D29B08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10">
            <a:extLst>
              <a:ext uri="{FF2B5EF4-FFF2-40B4-BE49-F238E27FC236}">
                <a16:creationId xmlns:a16="http://schemas.microsoft.com/office/drawing/2014/main" id="{204AEF18-0627-48F3-9B3D-F7E8F050B1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12">
            <a:extLst>
              <a:ext uri="{FF2B5EF4-FFF2-40B4-BE49-F238E27FC236}">
                <a16:creationId xmlns:a16="http://schemas.microsoft.com/office/drawing/2014/main" id="{CEAEE08A-C572-438F-9753-B0D527A51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14">
            <a:extLst>
              <a:ext uri="{FF2B5EF4-FFF2-40B4-BE49-F238E27FC236}">
                <a16:creationId xmlns:a16="http://schemas.microsoft.com/office/drawing/2014/main" id="{DB93146F-62ED-4C59-844C-0935D0FB50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31" name="Rectangle 16">
            <a:extLst>
              <a:ext uri="{FF2B5EF4-FFF2-40B4-BE49-F238E27FC236}">
                <a16:creationId xmlns:a16="http://schemas.microsoft.com/office/drawing/2014/main" id="{C1FA8F66-3B85-411D-A2A6-A50DF3026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5220F08-2579-4ED8-AD53-F3D6C39D360F}"/>
              </a:ext>
            </a:extLst>
          </p:cNvPr>
          <p:cNvPicPr>
            <a:picLocks noChangeAspect="1"/>
          </p:cNvPicPr>
          <p:nvPr/>
        </p:nvPicPr>
        <p:blipFill>
          <a:blip r:embed="rId3"/>
          <a:stretch>
            <a:fillRect/>
          </a:stretch>
        </p:blipFill>
        <p:spPr>
          <a:xfrm>
            <a:off x="1334342" y="536739"/>
            <a:ext cx="9527767" cy="3358538"/>
          </a:xfrm>
          <a:prstGeom prst="rect">
            <a:avLst/>
          </a:prstGeom>
        </p:spPr>
      </p:pic>
      <p:sp>
        <p:nvSpPr>
          <p:cNvPr id="32" name="Rectangle 18">
            <a:extLst>
              <a:ext uri="{FF2B5EF4-FFF2-40B4-BE49-F238E27FC236}">
                <a16:creationId xmlns:a16="http://schemas.microsoft.com/office/drawing/2014/main" id="{4179E790-E691-4202-B7FA-62924FC8D1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219240"/>
            <a:ext cx="11301984" cy="9499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20">
            <a:extLst>
              <a:ext uri="{FF2B5EF4-FFF2-40B4-BE49-F238E27FC236}">
                <a16:creationId xmlns:a16="http://schemas.microsoft.com/office/drawing/2014/main" id="{065EE0A0-4DA6-4AA2-A475-14DB03C55A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7234" y="4365523"/>
            <a:ext cx="11303626" cy="2045243"/>
          </a:xfrm>
          <a:prstGeom prst="rect">
            <a:avLst/>
          </a:prstGeom>
          <a:solidFill>
            <a:schemeClr val="tx2"/>
          </a:solidFill>
          <a:ln w="6350" cmpd="sng">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609599" y="4572000"/>
            <a:ext cx="10965141" cy="895244"/>
          </a:xfrm>
        </p:spPr>
        <p:txBody>
          <a:bodyPr vert="horz" lIns="91440" tIns="45720" rIns="91440" bIns="45720" rtlCol="0" anchor="b">
            <a:normAutofit/>
          </a:bodyPr>
          <a:lstStyle/>
          <a:p>
            <a:r>
              <a:rPr lang="en-US" sz="4000"/>
              <a:t>Why Biomimicry?</a:t>
            </a:r>
          </a:p>
        </p:txBody>
      </p:sp>
      <p:sp>
        <p:nvSpPr>
          <p:cNvPr id="3" name="Content Placeholder 2"/>
          <p:cNvSpPr>
            <a:spLocks noGrp="1"/>
          </p:cNvSpPr>
          <p:nvPr>
            <p:ph idx="1"/>
          </p:nvPr>
        </p:nvSpPr>
        <p:spPr>
          <a:xfrm>
            <a:off x="609598" y="5467246"/>
            <a:ext cx="10965142" cy="484822"/>
          </a:xfrm>
        </p:spPr>
        <p:txBody>
          <a:bodyPr vert="horz" lIns="91440" tIns="45720" rIns="91440" bIns="45720" rtlCol="0" anchor="t">
            <a:normAutofit/>
          </a:bodyPr>
          <a:lstStyle/>
          <a:p>
            <a:pPr marL="0" indent="0">
              <a:lnSpc>
                <a:spcPct val="90000"/>
              </a:lnSpc>
              <a:buNone/>
            </a:pPr>
            <a:r>
              <a:rPr lang="en-US" sz="1400" cap="all">
                <a:solidFill>
                  <a:schemeClr val="bg1">
                    <a:alpha val="75000"/>
                  </a:schemeClr>
                </a:solidFill>
              </a:rPr>
              <a:t>Why might engineers and </a:t>
            </a:r>
            <a:br>
              <a:rPr lang="en-US" sz="1400" cap="all">
                <a:solidFill>
                  <a:schemeClr val="bg1">
                    <a:alpha val="75000"/>
                  </a:schemeClr>
                </a:solidFill>
              </a:rPr>
            </a:br>
            <a:r>
              <a:rPr lang="en-US" sz="1400" cap="all">
                <a:solidFill>
                  <a:schemeClr val="bg1">
                    <a:alpha val="75000"/>
                  </a:schemeClr>
                </a:solidFill>
              </a:rPr>
              <a:t>designers use biomimicry? </a:t>
            </a:r>
          </a:p>
        </p:txBody>
      </p:sp>
    </p:spTree>
    <p:extLst>
      <p:ext uri="{BB962C8B-B14F-4D97-AF65-F5344CB8AC3E}">
        <p14:creationId xmlns:p14="http://schemas.microsoft.com/office/powerpoint/2010/main" val="2586874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Biomimicry in Consumer Products</a:t>
            </a:r>
          </a:p>
        </p:txBody>
      </p:sp>
      <p:sp>
        <p:nvSpPr>
          <p:cNvPr id="6" name="Content Placeholder 5"/>
          <p:cNvSpPr>
            <a:spLocks noGrp="1"/>
          </p:cNvSpPr>
          <p:nvPr>
            <p:ph idx="1"/>
          </p:nvPr>
        </p:nvSpPr>
        <p:spPr>
          <a:xfrm>
            <a:off x="2152649" y="2173272"/>
            <a:ext cx="3293111" cy="3694128"/>
          </a:xfrm>
        </p:spPr>
        <p:txBody>
          <a:bodyPr>
            <a:normAutofit/>
          </a:bodyPr>
          <a:lstStyle/>
          <a:p>
            <a:pPr marL="0" indent="0">
              <a:buNone/>
            </a:pPr>
            <a:r>
              <a:rPr lang="en-US" sz="3600" b="1"/>
              <a:t>Velcro</a:t>
            </a:r>
          </a:p>
          <a:p>
            <a:pPr>
              <a:buSzPct val="92000"/>
              <a:buFont typeface="Wingdings" panose="05000000000000000000" pitchFamily="2" charset="2"/>
              <a:buChar char="§"/>
            </a:pPr>
            <a:r>
              <a:rPr lang="en-US"/>
              <a:t>Invented by Swiss engineer, George de </a:t>
            </a:r>
            <a:r>
              <a:rPr lang="en-US" err="1"/>
              <a:t>Mestrel</a:t>
            </a:r>
            <a:r>
              <a:rPr lang="en-US"/>
              <a:t>, in 1941.</a:t>
            </a:r>
          </a:p>
          <a:p>
            <a:pPr>
              <a:buSzPct val="92000"/>
              <a:buFont typeface="Wingdings" panose="05000000000000000000" pitchFamily="2" charset="2"/>
              <a:buChar char="§"/>
            </a:pPr>
            <a:r>
              <a:rPr lang="en-US"/>
              <a:t>He removed burrs from his dog and took a closer look at them to see how they worked. </a:t>
            </a:r>
          </a:p>
          <a:p>
            <a:pPr>
              <a:buSzPct val="92000"/>
              <a:buFont typeface="Wingdings" panose="05000000000000000000" pitchFamily="2" charset="2"/>
              <a:buChar char="§"/>
            </a:pPr>
            <a:r>
              <a:rPr lang="en-US"/>
              <a:t>The small hooks at the end of the needles inspired him to make Velcro. </a:t>
            </a:r>
          </a:p>
        </p:txBody>
      </p:sp>
      <p:grpSp>
        <p:nvGrpSpPr>
          <p:cNvPr id="9" name="Group 8">
            <a:extLst>
              <a:ext uri="{FF2B5EF4-FFF2-40B4-BE49-F238E27FC236}">
                <a16:creationId xmlns:a16="http://schemas.microsoft.com/office/drawing/2014/main" id="{CD66C7DF-EB36-B647-92E8-17EC9EA84A79}"/>
              </a:ext>
            </a:extLst>
          </p:cNvPr>
          <p:cNvGrpSpPr/>
          <p:nvPr/>
        </p:nvGrpSpPr>
        <p:grpSpPr>
          <a:xfrm>
            <a:off x="5888923" y="2257424"/>
            <a:ext cx="4883726" cy="3013119"/>
            <a:chOff x="4641338" y="1866899"/>
            <a:chExt cx="6511634" cy="4017492"/>
          </a:xfrm>
        </p:grpSpPr>
        <p:pic>
          <p:nvPicPr>
            <p:cNvPr id="3" name="Picture 2"/>
            <p:cNvPicPr>
              <a:picLocks noChangeAspect="1"/>
            </p:cNvPicPr>
            <p:nvPr/>
          </p:nvPicPr>
          <p:blipFill rotWithShape="1">
            <a:blip r:embed="rId3"/>
            <a:srcRect l="33328" r="12645"/>
            <a:stretch/>
          </p:blipFill>
          <p:spPr>
            <a:xfrm>
              <a:off x="4641338" y="1866900"/>
              <a:ext cx="3255817" cy="4017491"/>
            </a:xfrm>
            <a:prstGeom prst="rect">
              <a:avLst/>
            </a:prstGeom>
          </p:spPr>
        </p:pic>
        <p:pic>
          <p:nvPicPr>
            <p:cNvPr id="7" name="Picture 6">
              <a:extLst>
                <a:ext uri="{FF2B5EF4-FFF2-40B4-BE49-F238E27FC236}">
                  <a16:creationId xmlns:a16="http://schemas.microsoft.com/office/drawing/2014/main" id="{BB284695-2CEA-0C4C-BB21-B81177A62AF0}"/>
                </a:ext>
              </a:extLst>
            </p:cNvPr>
            <p:cNvPicPr>
              <a:picLocks noChangeAspect="1"/>
            </p:cNvPicPr>
            <p:nvPr/>
          </p:nvPicPr>
          <p:blipFill rotWithShape="1">
            <a:blip r:embed="rId4"/>
            <a:srcRect l="24267" r="19224"/>
            <a:stretch/>
          </p:blipFill>
          <p:spPr>
            <a:xfrm>
              <a:off x="7897155" y="1866899"/>
              <a:ext cx="3255817" cy="4017491"/>
            </a:xfrm>
            <a:prstGeom prst="rect">
              <a:avLst/>
            </a:prstGeom>
          </p:spPr>
        </p:pic>
      </p:grpSp>
      <p:sp>
        <p:nvSpPr>
          <p:cNvPr id="12" name="TextBox 11">
            <a:extLst>
              <a:ext uri="{FF2B5EF4-FFF2-40B4-BE49-F238E27FC236}">
                <a16:creationId xmlns:a16="http://schemas.microsoft.com/office/drawing/2014/main" id="{52C8FA38-8FA7-3E43-9930-D65415805089}"/>
              </a:ext>
            </a:extLst>
          </p:cNvPr>
          <p:cNvSpPr txBox="1"/>
          <p:nvPr/>
        </p:nvSpPr>
        <p:spPr>
          <a:xfrm>
            <a:off x="5925290" y="5051252"/>
            <a:ext cx="1184564" cy="219291"/>
          </a:xfrm>
          <a:prstGeom prst="rect">
            <a:avLst/>
          </a:prstGeom>
          <a:noFill/>
        </p:spPr>
        <p:txBody>
          <a:bodyPr wrap="square" rtlCol="0">
            <a:spAutoFit/>
          </a:bodyPr>
          <a:lstStyle/>
          <a:p>
            <a:pPr defTabSz="685800"/>
            <a:r>
              <a:rPr lang="en-US" sz="825">
                <a:solidFill>
                  <a:prstClr val="white"/>
                </a:solidFill>
                <a:latin typeface="Calibri" panose="020F0502020204030204"/>
              </a:rPr>
              <a:t>Photo credit: iStock</a:t>
            </a:r>
          </a:p>
        </p:txBody>
      </p:sp>
    </p:spTree>
    <p:extLst>
      <p:ext uri="{BB962C8B-B14F-4D97-AF65-F5344CB8AC3E}">
        <p14:creationId xmlns:p14="http://schemas.microsoft.com/office/powerpoint/2010/main" val="10876723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3">
            <a:extLst>
              <a:ext uri="{FF2B5EF4-FFF2-40B4-BE49-F238E27FC236}">
                <a16:creationId xmlns:a16="http://schemas.microsoft.com/office/drawing/2014/main" id="{206E80FF-5363-4EBB-97FF-C84D9EA35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1"/>
            <a:ext cx="12191999" cy="6309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15">
            <a:extLst>
              <a:ext uri="{FF2B5EF4-FFF2-40B4-BE49-F238E27FC236}">
                <a16:creationId xmlns:a16="http://schemas.microsoft.com/office/drawing/2014/main" id="{7619E46E-5263-4C6C-A732-9633475D90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38174"/>
            <a:ext cx="3705323" cy="57626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803189" y="1209184"/>
            <a:ext cx="3089189" cy="4734416"/>
          </a:xfrm>
        </p:spPr>
        <p:txBody>
          <a:bodyPr vert="horz" lIns="91440" tIns="45720" rIns="91440" bIns="45720" rtlCol="0" anchor="ctr">
            <a:normAutofit/>
          </a:bodyPr>
          <a:lstStyle/>
          <a:p>
            <a:r>
              <a:rPr lang="en-US">
                <a:solidFill>
                  <a:srgbClr val="FFFFFF"/>
                </a:solidFill>
              </a:rPr>
              <a:t>Biomimicry in Architecture</a:t>
            </a:r>
          </a:p>
        </p:txBody>
      </p:sp>
      <p:sp>
        <p:nvSpPr>
          <p:cNvPr id="18" name="Rectangle 17">
            <a:extLst>
              <a:ext uri="{FF2B5EF4-FFF2-40B4-BE49-F238E27FC236}">
                <a16:creationId xmlns:a16="http://schemas.microsoft.com/office/drawing/2014/main" id="{3F3E0626-6A9F-400F-9C6C-BDED169129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6947DC32-8EA1-434F-BB8A-E6CDA90BC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3012DDC2-F706-47ED-B95F-79213E2D0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3">
            <a:extLst>
              <a:ext uri="{FF2B5EF4-FFF2-40B4-BE49-F238E27FC236}">
                <a16:creationId xmlns:a16="http://schemas.microsoft.com/office/drawing/2014/main" id="{CFAE0A1E-0F18-4974-802F-0E6AE1F558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1923" y="654222"/>
            <a:ext cx="3702878" cy="2437844"/>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a:srcRect b="8443"/>
          <a:stretch/>
        </p:blipFill>
        <p:spPr>
          <a:xfrm>
            <a:off x="4503525" y="780711"/>
            <a:ext cx="3156469" cy="2167476"/>
          </a:xfrm>
          <a:prstGeom prst="rect">
            <a:avLst/>
          </a:prstGeom>
        </p:spPr>
      </p:pic>
      <p:pic>
        <p:nvPicPr>
          <p:cNvPr id="4" name="Content Placeholder 3"/>
          <p:cNvPicPr>
            <a:picLocks noGrp="1" noChangeAspect="1"/>
          </p:cNvPicPr>
          <p:nvPr>
            <p:ph idx="1"/>
          </p:nvPr>
        </p:nvPicPr>
        <p:blipFill rotWithShape="1">
          <a:blip r:embed="rId4"/>
          <a:srcRect l="3863"/>
          <a:stretch/>
        </p:blipFill>
        <p:spPr>
          <a:xfrm>
            <a:off x="8340713" y="798102"/>
            <a:ext cx="3096670" cy="2150084"/>
          </a:xfrm>
          <a:prstGeom prst="rect">
            <a:avLst/>
          </a:prstGeom>
        </p:spPr>
      </p:pic>
      <p:sp>
        <p:nvSpPr>
          <p:cNvPr id="26" name="Rectangle 25">
            <a:extLst>
              <a:ext uri="{FF2B5EF4-FFF2-40B4-BE49-F238E27FC236}">
                <a16:creationId xmlns:a16="http://schemas.microsoft.com/office/drawing/2014/main" id="{3372E1CD-CBE8-4674-A9FE-54B4AC851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36239" y="654222"/>
            <a:ext cx="3702878" cy="2437844"/>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5"/>
          <p:cNvSpPr txBox="1">
            <a:spLocks/>
          </p:cNvSpPr>
          <p:nvPr/>
        </p:nvSpPr>
        <p:spPr>
          <a:xfrm>
            <a:off x="4561870" y="3425295"/>
            <a:ext cx="6864154" cy="280047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457200">
              <a:spcBef>
                <a:spcPct val="20000"/>
              </a:spcBef>
              <a:spcAft>
                <a:spcPts val="600"/>
              </a:spcAft>
              <a:buClr>
                <a:schemeClr val="accent2"/>
              </a:buClr>
              <a:buSzPct val="92000"/>
              <a:buNone/>
            </a:pPr>
            <a:r>
              <a:rPr lang="en-US" sz="2500" b="1">
                <a:solidFill>
                  <a:schemeClr val="tx2"/>
                </a:solidFill>
              </a:rPr>
              <a:t>Eastgate Centre, Harare, Zimbabwe</a:t>
            </a:r>
          </a:p>
          <a:p>
            <a:pPr defTabSz="457200">
              <a:spcBef>
                <a:spcPct val="20000"/>
              </a:spcBef>
              <a:spcAft>
                <a:spcPts val="600"/>
              </a:spcAft>
              <a:buClr>
                <a:schemeClr val="accent2"/>
              </a:buClr>
              <a:buSzPct val="92000"/>
              <a:buFont typeface="Wingdings 2" panose="05020102010507070707" pitchFamily="18" charset="2"/>
              <a:buChar char=""/>
            </a:pPr>
            <a:r>
              <a:rPr lang="en-US" sz="2000">
                <a:solidFill>
                  <a:schemeClr val="tx2"/>
                </a:solidFill>
              </a:rPr>
              <a:t>Has an internal climate control system originally inspired by the structure of termite mounds. </a:t>
            </a:r>
          </a:p>
          <a:p>
            <a:pPr defTabSz="457200">
              <a:spcBef>
                <a:spcPct val="20000"/>
              </a:spcBef>
              <a:spcAft>
                <a:spcPts val="600"/>
              </a:spcAft>
              <a:buClr>
                <a:schemeClr val="accent2"/>
              </a:buClr>
              <a:buSzPct val="92000"/>
              <a:buFont typeface="Wingdings 2" panose="05020102010507070707" pitchFamily="18" charset="2"/>
              <a:buChar char=""/>
            </a:pPr>
            <a:r>
              <a:rPr lang="en-US" sz="2000">
                <a:solidFill>
                  <a:schemeClr val="tx2"/>
                </a:solidFill>
              </a:rPr>
              <a:t>The architecture designed uses 90% less energy for ventilation than conventional buildings its size and has already saved over $3.5 million dollars in air conditioning costs. </a:t>
            </a:r>
          </a:p>
        </p:txBody>
      </p:sp>
      <p:sp>
        <p:nvSpPr>
          <p:cNvPr id="7" name="TextBox 6">
            <a:extLst>
              <a:ext uri="{FF2B5EF4-FFF2-40B4-BE49-F238E27FC236}">
                <a16:creationId xmlns:a16="http://schemas.microsoft.com/office/drawing/2014/main" id="{7B7DA6C2-E918-0B40-A794-11E920A44777}"/>
              </a:ext>
            </a:extLst>
          </p:cNvPr>
          <p:cNvSpPr txBox="1"/>
          <p:nvPr/>
        </p:nvSpPr>
        <p:spPr>
          <a:xfrm>
            <a:off x="8340713" y="2733178"/>
            <a:ext cx="3096670" cy="215008"/>
          </a:xfrm>
          <a:prstGeom prst="rect">
            <a:avLst/>
          </a:prstGeom>
          <a:solidFill>
            <a:srgbClr val="000000">
              <a:alpha val="50000"/>
            </a:srgbClr>
          </a:solidFill>
          <a:ln>
            <a:noFill/>
          </a:ln>
        </p:spPr>
        <p:txBody>
          <a:bodyPr wrap="square" rtlCol="0">
            <a:normAutofit/>
          </a:bodyPr>
          <a:lstStyle/>
          <a:p>
            <a:pPr algn="ctr" defTabSz="685800">
              <a:lnSpc>
                <a:spcPct val="90000"/>
              </a:lnSpc>
              <a:spcAft>
                <a:spcPts val="600"/>
              </a:spcAft>
            </a:pPr>
            <a:r>
              <a:rPr lang="en-US" sz="900">
                <a:solidFill>
                  <a:srgbClr val="FFFFFF"/>
                </a:solidFill>
              </a:rPr>
              <a:t>Photo credit: iStock</a:t>
            </a:r>
          </a:p>
        </p:txBody>
      </p:sp>
      <p:sp>
        <p:nvSpPr>
          <p:cNvPr id="8" name="TextBox 7">
            <a:extLst>
              <a:ext uri="{FF2B5EF4-FFF2-40B4-BE49-F238E27FC236}">
                <a16:creationId xmlns:a16="http://schemas.microsoft.com/office/drawing/2014/main" id="{D1D94003-4C6F-1A40-B3C3-0210A221F7AF}"/>
              </a:ext>
            </a:extLst>
          </p:cNvPr>
          <p:cNvSpPr txBox="1"/>
          <p:nvPr/>
        </p:nvSpPr>
        <p:spPr>
          <a:xfrm>
            <a:off x="4503525" y="2731440"/>
            <a:ext cx="3156469" cy="216747"/>
          </a:xfrm>
          <a:prstGeom prst="rect">
            <a:avLst/>
          </a:prstGeom>
          <a:solidFill>
            <a:srgbClr val="000000">
              <a:alpha val="50000"/>
            </a:srgbClr>
          </a:solidFill>
          <a:ln>
            <a:noFill/>
          </a:ln>
        </p:spPr>
        <p:txBody>
          <a:bodyPr wrap="square" rtlCol="0">
            <a:normAutofit/>
          </a:bodyPr>
          <a:lstStyle/>
          <a:p>
            <a:pPr algn="ctr" defTabSz="685800">
              <a:lnSpc>
                <a:spcPct val="90000"/>
              </a:lnSpc>
              <a:spcAft>
                <a:spcPts val="600"/>
              </a:spcAft>
            </a:pPr>
            <a:r>
              <a:rPr lang="en-US" sz="900">
                <a:solidFill>
                  <a:srgbClr val="FFFFFF"/>
                </a:solidFill>
              </a:rPr>
              <a:t>Photo credit: The </a:t>
            </a:r>
            <a:r>
              <a:rPr lang="en-US" sz="900" err="1">
                <a:solidFill>
                  <a:srgbClr val="FFFFFF"/>
                </a:solidFill>
              </a:rPr>
              <a:t>Pinsta</a:t>
            </a:r>
            <a:endParaRPr lang="en-US" sz="900">
              <a:solidFill>
                <a:srgbClr val="FFFFFF"/>
              </a:solidFill>
            </a:endParaRPr>
          </a:p>
        </p:txBody>
      </p:sp>
    </p:spTree>
    <p:extLst>
      <p:ext uri="{BB962C8B-B14F-4D97-AF65-F5344CB8AC3E}">
        <p14:creationId xmlns:p14="http://schemas.microsoft.com/office/powerpoint/2010/main" val="622318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8C565D-A991-4381-AC37-76A58A4A12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Gill Sans MT" panose="020B0502020104020203"/>
              <a:ea typeface="+mn-ea"/>
              <a:cs typeface="+mn-cs"/>
            </a:endParaRPr>
          </a:p>
        </p:txBody>
      </p:sp>
      <p:sp>
        <p:nvSpPr>
          <p:cNvPr id="3" name="Subtitle 2">
            <a:extLst>
              <a:ext uri="{FF2B5EF4-FFF2-40B4-BE49-F238E27FC236}">
                <a16:creationId xmlns:a16="http://schemas.microsoft.com/office/drawing/2014/main" id="{CCEE2AAD-E01D-454A-875E-1EF68FC5F667}"/>
              </a:ext>
            </a:extLst>
          </p:cNvPr>
          <p:cNvSpPr>
            <a:spLocks noGrp="1"/>
          </p:cNvSpPr>
          <p:nvPr>
            <p:ph type="subTitle" idx="1"/>
          </p:nvPr>
        </p:nvSpPr>
        <p:spPr>
          <a:xfrm>
            <a:off x="228600" y="1507414"/>
            <a:ext cx="3546523" cy="3703320"/>
          </a:xfrm>
          <a:ln w="57150">
            <a:noFill/>
          </a:ln>
        </p:spPr>
        <p:txBody>
          <a:bodyPr anchor="ctr">
            <a:normAutofit/>
          </a:bodyPr>
          <a:lstStyle/>
          <a:p>
            <a:pPr algn="r"/>
            <a:r>
              <a:rPr lang="en-US" sz="3200" b="1">
                <a:solidFill>
                  <a:srgbClr val="44546A"/>
                </a:solidFill>
              </a:rPr>
              <a:t>Reframing problems</a:t>
            </a:r>
          </a:p>
        </p:txBody>
      </p:sp>
      <p:sp>
        <p:nvSpPr>
          <p:cNvPr id="10" name="Rectangle 9">
            <a:extLst>
              <a:ext uri="{FF2B5EF4-FFF2-40B4-BE49-F238E27FC236}">
                <a16:creationId xmlns:a16="http://schemas.microsoft.com/office/drawing/2014/main" id="{B7180431-F4DE-415D-BCBB-9316423C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3642"/>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2" name="Rectangle 11">
            <a:extLst>
              <a:ext uri="{FF2B5EF4-FFF2-40B4-BE49-F238E27FC236}">
                <a16:creationId xmlns:a16="http://schemas.microsoft.com/office/drawing/2014/main" id="{EEABD997-5EF9-4E9B-AFBB-F6DFAAF3AD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2209064" y="3329711"/>
            <a:ext cx="3703320" cy="5872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13">
            <a:extLst>
              <a:ext uri="{FF2B5EF4-FFF2-40B4-BE49-F238E27FC236}">
                <a16:creationId xmlns:a16="http://schemas.microsoft.com/office/drawing/2014/main" id="{E9AB5EE6-A047-4B18-B998-D46DF3CC36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5878019"/>
            <a:ext cx="11298933" cy="51270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7" name="TextBox 6">
            <a:extLst>
              <a:ext uri="{FF2B5EF4-FFF2-40B4-BE49-F238E27FC236}">
                <a16:creationId xmlns:a16="http://schemas.microsoft.com/office/drawing/2014/main" id="{C81849E8-7A9F-4D07-995C-614448C8438C}"/>
              </a:ext>
            </a:extLst>
          </p:cNvPr>
          <p:cNvSpPr txBox="1"/>
          <p:nvPr/>
        </p:nvSpPr>
        <p:spPr>
          <a:xfrm>
            <a:off x="4346326" y="3035907"/>
            <a:ext cx="7737309" cy="646331"/>
          </a:xfrm>
          <a:prstGeom prst="rect">
            <a:avLst/>
          </a:prstGeom>
          <a:noFill/>
        </p:spPr>
        <p:txBody>
          <a:bodyPr wrap="square" rtlCol="0">
            <a:spAutoFit/>
          </a:bodyPr>
          <a:lstStyle/>
          <a:p>
            <a:pPr>
              <a:buClr>
                <a:schemeClr val="tx2"/>
              </a:buClr>
            </a:pPr>
            <a:r>
              <a:rPr lang="en-US"/>
              <a:t>Sub-Competency 3: </a:t>
            </a:r>
            <a:r>
              <a:rPr lang="en-US" b="1">
                <a:solidFill>
                  <a:srgbClr val="C00000"/>
                </a:solidFill>
              </a:rPr>
              <a:t>Focus on Solutions</a:t>
            </a:r>
          </a:p>
          <a:p>
            <a:pPr>
              <a:buClr>
                <a:schemeClr val="tx2"/>
              </a:buClr>
            </a:pPr>
            <a:endParaRPr lang="en-US"/>
          </a:p>
        </p:txBody>
      </p:sp>
    </p:spTree>
    <p:extLst>
      <p:ext uri="{BB962C8B-B14F-4D97-AF65-F5344CB8AC3E}">
        <p14:creationId xmlns:p14="http://schemas.microsoft.com/office/powerpoint/2010/main" val="35836115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Biomimicry in Transportation</a:t>
            </a:r>
          </a:p>
        </p:txBody>
      </p:sp>
      <p:sp>
        <p:nvSpPr>
          <p:cNvPr id="4" name="Content Placeholder 3"/>
          <p:cNvSpPr>
            <a:spLocks noGrp="1"/>
          </p:cNvSpPr>
          <p:nvPr>
            <p:ph idx="1"/>
          </p:nvPr>
        </p:nvSpPr>
        <p:spPr>
          <a:xfrm>
            <a:off x="797304" y="2494577"/>
            <a:ext cx="6619461" cy="3263504"/>
          </a:xfrm>
        </p:spPr>
        <p:txBody>
          <a:bodyPr>
            <a:normAutofit fontScale="92500"/>
          </a:bodyPr>
          <a:lstStyle/>
          <a:p>
            <a:pPr marL="0" indent="0">
              <a:buNone/>
            </a:pPr>
            <a:r>
              <a:rPr lang="en-US" sz="3300" b="1"/>
              <a:t>Shinkansen Bullet Train</a:t>
            </a:r>
          </a:p>
          <a:p>
            <a:pPr>
              <a:buFont typeface="Wingdings" panose="05000000000000000000" pitchFamily="2" charset="2"/>
              <a:buChar char="§"/>
            </a:pPr>
            <a:r>
              <a:rPr lang="en-US" sz="2200"/>
              <a:t>Bullet train traveled over 200 mph, but it made A LOT of noise—even residents ¼ of a mile away complained!</a:t>
            </a:r>
          </a:p>
          <a:p>
            <a:pPr>
              <a:buFont typeface="Wingdings" panose="05000000000000000000" pitchFamily="2" charset="2"/>
              <a:buChar char="§"/>
            </a:pPr>
            <a:r>
              <a:rPr lang="en-US" sz="2200"/>
              <a:t>The train’s engineer was a bird watcher.</a:t>
            </a:r>
          </a:p>
          <a:p>
            <a:pPr>
              <a:buFont typeface="Wingdings" panose="05000000000000000000" pitchFamily="2" charset="2"/>
              <a:buChar char="§"/>
            </a:pPr>
            <a:r>
              <a:rPr lang="en-US" sz="2200"/>
              <a:t>Re-modeled the front end after the beak of kingfishers, which resulted in a quieter … AND FASTER … train!</a:t>
            </a:r>
          </a:p>
          <a:p>
            <a:pPr>
              <a:buFont typeface="Wingdings" panose="05000000000000000000" pitchFamily="2" charset="2"/>
              <a:buChar char="§"/>
            </a:pPr>
            <a:r>
              <a:rPr lang="en-US" sz="2200"/>
              <a:t>It also ended up using 15% less electricity.</a:t>
            </a:r>
          </a:p>
          <a:p>
            <a:pPr marL="0" indent="0">
              <a:buNone/>
            </a:pPr>
            <a:endParaRPr lang="en-US" sz="2200"/>
          </a:p>
        </p:txBody>
      </p:sp>
      <p:pic>
        <p:nvPicPr>
          <p:cNvPr id="12" name="Picture 11"/>
          <p:cNvPicPr>
            <a:picLocks noChangeAspect="1"/>
          </p:cNvPicPr>
          <p:nvPr/>
        </p:nvPicPr>
        <p:blipFill>
          <a:blip r:embed="rId3"/>
          <a:stretch>
            <a:fillRect/>
          </a:stretch>
        </p:blipFill>
        <p:spPr>
          <a:xfrm>
            <a:off x="7949061" y="4215455"/>
            <a:ext cx="2674499" cy="1727463"/>
          </a:xfrm>
          <a:prstGeom prst="rect">
            <a:avLst/>
          </a:prstGeom>
        </p:spPr>
      </p:pic>
      <p:sp>
        <p:nvSpPr>
          <p:cNvPr id="6" name="TextBox 5">
            <a:extLst>
              <a:ext uri="{FF2B5EF4-FFF2-40B4-BE49-F238E27FC236}">
                <a16:creationId xmlns:a16="http://schemas.microsoft.com/office/drawing/2014/main" id="{A5F98B02-3FB1-2A41-B41C-4410EB9A0335}"/>
              </a:ext>
            </a:extLst>
          </p:cNvPr>
          <p:cNvSpPr txBox="1"/>
          <p:nvPr/>
        </p:nvSpPr>
        <p:spPr>
          <a:xfrm>
            <a:off x="9622553" y="5706591"/>
            <a:ext cx="1184564" cy="219291"/>
          </a:xfrm>
          <a:prstGeom prst="rect">
            <a:avLst/>
          </a:prstGeom>
          <a:noFill/>
        </p:spPr>
        <p:txBody>
          <a:bodyPr wrap="square" rtlCol="0">
            <a:spAutoFit/>
          </a:bodyPr>
          <a:lstStyle/>
          <a:p>
            <a:pPr defTabSz="685800"/>
            <a:r>
              <a:rPr lang="en-US" sz="825">
                <a:solidFill>
                  <a:prstClr val="white"/>
                </a:solidFill>
                <a:latin typeface="Calibri" panose="020F0502020204030204"/>
              </a:rPr>
              <a:t>Photo credit: iStock</a:t>
            </a:r>
          </a:p>
        </p:txBody>
      </p:sp>
      <p:sp>
        <p:nvSpPr>
          <p:cNvPr id="7" name="TextBox 6">
            <a:extLst>
              <a:ext uri="{FF2B5EF4-FFF2-40B4-BE49-F238E27FC236}">
                <a16:creationId xmlns:a16="http://schemas.microsoft.com/office/drawing/2014/main" id="{1E0CFD49-C8C5-4240-8293-A07C9B053B5F}"/>
              </a:ext>
            </a:extLst>
          </p:cNvPr>
          <p:cNvSpPr txBox="1"/>
          <p:nvPr/>
        </p:nvSpPr>
        <p:spPr>
          <a:xfrm>
            <a:off x="9622553" y="3700569"/>
            <a:ext cx="1184564" cy="219291"/>
          </a:xfrm>
          <a:prstGeom prst="rect">
            <a:avLst/>
          </a:prstGeom>
          <a:noFill/>
        </p:spPr>
        <p:txBody>
          <a:bodyPr wrap="square" rtlCol="0">
            <a:spAutoFit/>
          </a:bodyPr>
          <a:lstStyle/>
          <a:p>
            <a:pPr defTabSz="685800"/>
            <a:r>
              <a:rPr lang="en-US" sz="825">
                <a:solidFill>
                  <a:prstClr val="white"/>
                </a:solidFill>
                <a:latin typeface="Calibri" panose="020F0502020204030204"/>
              </a:rPr>
              <a:t>Photo credit: iStock</a:t>
            </a:r>
          </a:p>
        </p:txBody>
      </p:sp>
      <p:pic>
        <p:nvPicPr>
          <p:cNvPr id="8" name="Picture 7">
            <a:extLst>
              <a:ext uri="{FF2B5EF4-FFF2-40B4-BE49-F238E27FC236}">
                <a16:creationId xmlns:a16="http://schemas.microsoft.com/office/drawing/2014/main" id="{72117B1F-E775-4B15-B984-510431570653}"/>
              </a:ext>
            </a:extLst>
          </p:cNvPr>
          <p:cNvPicPr>
            <a:picLocks noChangeAspect="1"/>
          </p:cNvPicPr>
          <p:nvPr/>
        </p:nvPicPr>
        <p:blipFill>
          <a:blip r:embed="rId4"/>
          <a:stretch>
            <a:fillRect/>
          </a:stretch>
        </p:blipFill>
        <p:spPr>
          <a:xfrm>
            <a:off x="7949061" y="2178464"/>
            <a:ext cx="2696813" cy="1797875"/>
          </a:xfrm>
          <a:prstGeom prst="rect">
            <a:avLst/>
          </a:prstGeom>
        </p:spPr>
      </p:pic>
    </p:spTree>
    <p:extLst>
      <p:ext uri="{BB962C8B-B14F-4D97-AF65-F5344CB8AC3E}">
        <p14:creationId xmlns:p14="http://schemas.microsoft.com/office/powerpoint/2010/main" val="3083070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1BB1D3B0-1E2E-48E2-ACCC-EE147A9A0C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17">
            <a:extLst>
              <a:ext uri="{FF2B5EF4-FFF2-40B4-BE49-F238E27FC236}">
                <a16:creationId xmlns:a16="http://schemas.microsoft.com/office/drawing/2014/main" id="{4BB8B191-5BC6-486A-8E6E-13B1C9EEE8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19">
            <a:extLst>
              <a:ext uri="{FF2B5EF4-FFF2-40B4-BE49-F238E27FC236}">
                <a16:creationId xmlns:a16="http://schemas.microsoft.com/office/drawing/2014/main" id="{06E3DE27-4115-4B5D-A9DB-3C7CDC82B1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1">
            <a:extLst>
              <a:ext uri="{FF2B5EF4-FFF2-40B4-BE49-F238E27FC236}">
                <a16:creationId xmlns:a16="http://schemas.microsoft.com/office/drawing/2014/main" id="{FC4E03DE-1C4E-4337-B54B-247C1E9482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24" name="Rectangle 23">
            <a:extLst>
              <a:ext uri="{FF2B5EF4-FFF2-40B4-BE49-F238E27FC236}">
                <a16:creationId xmlns:a16="http://schemas.microsoft.com/office/drawing/2014/main" id="{206E80FF-5363-4EBB-97FF-C84D9EA357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48641"/>
            <a:ext cx="12191999" cy="630936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7619E46E-5263-4C6C-A732-9633475D90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2377" y="638174"/>
            <a:ext cx="3705323" cy="57626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a:extLst>
              <a:ext uri="{FF2B5EF4-FFF2-40B4-BE49-F238E27FC236}">
                <a16:creationId xmlns:a16="http://schemas.microsoft.com/office/drawing/2014/main" id="{C51C560B-5E37-BB47-8A37-95EF6DBFE50A}"/>
              </a:ext>
            </a:extLst>
          </p:cNvPr>
          <p:cNvSpPr>
            <a:spLocks noGrp="1"/>
          </p:cNvSpPr>
          <p:nvPr>
            <p:ph type="title"/>
          </p:nvPr>
        </p:nvSpPr>
        <p:spPr>
          <a:xfrm>
            <a:off x="803189" y="1209184"/>
            <a:ext cx="3089189" cy="4734416"/>
          </a:xfrm>
        </p:spPr>
        <p:txBody>
          <a:bodyPr vert="horz" lIns="91440" tIns="45720" rIns="91440" bIns="45720" rtlCol="0" anchor="ctr">
            <a:normAutofit/>
          </a:bodyPr>
          <a:lstStyle/>
          <a:p>
            <a:r>
              <a:rPr lang="en-US">
                <a:solidFill>
                  <a:srgbClr val="FFFFFF"/>
                </a:solidFill>
              </a:rPr>
              <a:t>Biomimicry in Healthcare</a:t>
            </a:r>
          </a:p>
        </p:txBody>
      </p:sp>
      <p:sp>
        <p:nvSpPr>
          <p:cNvPr id="28" name="Rectangle 27">
            <a:extLst>
              <a:ext uri="{FF2B5EF4-FFF2-40B4-BE49-F238E27FC236}">
                <a16:creationId xmlns:a16="http://schemas.microsoft.com/office/drawing/2014/main" id="{3F3E0626-6A9F-400F-9C6C-BDED169129E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a:extLst>
              <a:ext uri="{FF2B5EF4-FFF2-40B4-BE49-F238E27FC236}">
                <a16:creationId xmlns:a16="http://schemas.microsoft.com/office/drawing/2014/main" id="{6947DC32-8EA1-434F-BB8A-E6CDA90BC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31">
            <a:extLst>
              <a:ext uri="{FF2B5EF4-FFF2-40B4-BE49-F238E27FC236}">
                <a16:creationId xmlns:a16="http://schemas.microsoft.com/office/drawing/2014/main" id="{3012DDC2-F706-47ED-B95F-79213E2D0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33">
            <a:extLst>
              <a:ext uri="{FF2B5EF4-FFF2-40B4-BE49-F238E27FC236}">
                <a16:creationId xmlns:a16="http://schemas.microsoft.com/office/drawing/2014/main" id="{CFAE0A1E-0F18-4974-802F-0E6AE1F558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31923" y="654222"/>
            <a:ext cx="3702878" cy="2437844"/>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B47903C7-CE2E-BB44-A355-6414B6F73B40}"/>
              </a:ext>
            </a:extLst>
          </p:cNvPr>
          <p:cNvPicPr>
            <a:picLocks noChangeAspect="1"/>
          </p:cNvPicPr>
          <p:nvPr/>
        </p:nvPicPr>
        <p:blipFill>
          <a:blip r:embed="rId3"/>
          <a:stretch>
            <a:fillRect/>
          </a:stretch>
        </p:blipFill>
        <p:spPr>
          <a:xfrm>
            <a:off x="4705585" y="780711"/>
            <a:ext cx="2752350" cy="2167476"/>
          </a:xfrm>
          <a:prstGeom prst="rect">
            <a:avLst/>
          </a:prstGeom>
        </p:spPr>
      </p:pic>
      <p:pic>
        <p:nvPicPr>
          <p:cNvPr id="11" name="Picture 10">
            <a:extLst>
              <a:ext uri="{FF2B5EF4-FFF2-40B4-BE49-F238E27FC236}">
                <a16:creationId xmlns:a16="http://schemas.microsoft.com/office/drawing/2014/main" id="{B9841261-0844-EC48-B6B5-6E2C4310480B}"/>
              </a:ext>
            </a:extLst>
          </p:cNvPr>
          <p:cNvPicPr>
            <a:picLocks noChangeAspect="1"/>
          </p:cNvPicPr>
          <p:nvPr/>
        </p:nvPicPr>
        <p:blipFill>
          <a:blip r:embed="rId4"/>
          <a:stretch>
            <a:fillRect/>
          </a:stretch>
        </p:blipFill>
        <p:spPr>
          <a:xfrm>
            <a:off x="8278498" y="798102"/>
            <a:ext cx="3221099" cy="2150084"/>
          </a:xfrm>
          <a:prstGeom prst="rect">
            <a:avLst/>
          </a:prstGeom>
        </p:spPr>
      </p:pic>
      <p:sp>
        <p:nvSpPr>
          <p:cNvPr id="36" name="Rectangle 35">
            <a:extLst>
              <a:ext uri="{FF2B5EF4-FFF2-40B4-BE49-F238E27FC236}">
                <a16:creationId xmlns:a16="http://schemas.microsoft.com/office/drawing/2014/main" id="{3372E1CD-CBE8-4674-A9FE-54B4AC851D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36239" y="654222"/>
            <a:ext cx="3702878" cy="2437844"/>
          </a:xfrm>
          <a:prstGeom prst="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4875139A-DD5A-6949-8969-9C51CF717364}"/>
              </a:ext>
            </a:extLst>
          </p:cNvPr>
          <p:cNvSpPr txBox="1">
            <a:spLocks/>
          </p:cNvSpPr>
          <p:nvPr/>
        </p:nvSpPr>
        <p:spPr>
          <a:xfrm>
            <a:off x="4561870" y="3425295"/>
            <a:ext cx="6864154" cy="2800477"/>
          </a:xfrm>
          <a:prstGeom prst="rect">
            <a:avLst/>
          </a:prstGeom>
        </p:spPr>
        <p:txBody>
          <a:bodyPr vert="horz" lIns="91440" tIns="45720" rIns="91440" bIns="45720" rtlCol="0" anchor="ctr">
            <a:normAutofit/>
          </a:bodyPr>
          <a:lstStyle>
            <a:lvl1pPr marL="228600" indent="-228600" algn="l" defTabSz="914400" rtl="0" eaLnBrk="1" latinLnBrk="0" hangingPunct="1">
              <a:lnSpc>
                <a:spcPct val="90000"/>
              </a:lnSpc>
              <a:spcBef>
                <a:spcPts val="1000"/>
              </a:spcBef>
              <a:buFont typeface="Arial"/>
              <a:buChar char="•"/>
              <a:defRPr sz="3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457200">
              <a:spcBef>
                <a:spcPct val="20000"/>
              </a:spcBef>
              <a:spcAft>
                <a:spcPts val="600"/>
              </a:spcAft>
              <a:buClr>
                <a:schemeClr val="accent2"/>
              </a:buClr>
              <a:buSzPct val="92000"/>
              <a:buNone/>
            </a:pPr>
            <a:r>
              <a:rPr lang="en-US" sz="2200" b="1">
                <a:solidFill>
                  <a:schemeClr val="tx2"/>
                </a:solidFill>
              </a:rPr>
              <a:t>Dental Floss</a:t>
            </a:r>
          </a:p>
          <a:p>
            <a:pPr defTabSz="457200">
              <a:spcBef>
                <a:spcPct val="20000"/>
              </a:spcBef>
              <a:spcAft>
                <a:spcPts val="600"/>
              </a:spcAft>
              <a:buClr>
                <a:schemeClr val="accent2"/>
              </a:buClr>
              <a:buSzPct val="92000"/>
              <a:buFont typeface="Wingdings 2" panose="05020102010507070707" pitchFamily="18" charset="2"/>
              <a:buChar char=""/>
            </a:pPr>
            <a:r>
              <a:rPr lang="en-US" sz="2000">
                <a:solidFill>
                  <a:schemeClr val="tx2"/>
                </a:solidFill>
              </a:rPr>
              <a:t>In the 1800s, people used sharp slivers of wood to clean between their teeth because silk was too expensive.</a:t>
            </a:r>
          </a:p>
          <a:p>
            <a:pPr defTabSz="457200">
              <a:spcBef>
                <a:spcPct val="20000"/>
              </a:spcBef>
              <a:spcAft>
                <a:spcPts val="600"/>
              </a:spcAft>
              <a:buClr>
                <a:schemeClr val="accent2"/>
              </a:buClr>
              <a:buSzPct val="92000"/>
              <a:buFont typeface="Wingdings 2" panose="05020102010507070707" pitchFamily="18" charset="2"/>
              <a:buChar char=""/>
            </a:pPr>
            <a:r>
              <a:rPr lang="en-US" sz="2000">
                <a:solidFill>
                  <a:schemeClr val="tx2"/>
                </a:solidFill>
              </a:rPr>
              <a:t>J&amp;J used the excess silk left over from its suture manufacturing business to make more affordable floss. </a:t>
            </a:r>
          </a:p>
          <a:p>
            <a:pPr defTabSz="457200">
              <a:spcBef>
                <a:spcPct val="20000"/>
              </a:spcBef>
              <a:spcAft>
                <a:spcPts val="600"/>
              </a:spcAft>
              <a:buClr>
                <a:schemeClr val="accent2"/>
              </a:buClr>
              <a:buSzPct val="92000"/>
              <a:buFont typeface="Wingdings 2" panose="05020102010507070707" pitchFamily="18" charset="2"/>
              <a:buChar char=""/>
            </a:pPr>
            <a:r>
              <a:rPr lang="en-US" sz="2000">
                <a:solidFill>
                  <a:schemeClr val="tx2"/>
                </a:solidFill>
              </a:rPr>
              <a:t>Porcupine quills also served as a model for injection and suture needles. </a:t>
            </a:r>
          </a:p>
        </p:txBody>
      </p:sp>
    </p:spTree>
    <p:extLst>
      <p:ext uri="{BB962C8B-B14F-4D97-AF65-F5344CB8AC3E}">
        <p14:creationId xmlns:p14="http://schemas.microsoft.com/office/powerpoint/2010/main" val="10403594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013800"/>
          </a:xfrm>
        </p:spPr>
        <p:txBody>
          <a:bodyPr>
            <a:normAutofit/>
          </a:bodyPr>
          <a:lstStyle/>
          <a:p>
            <a:r>
              <a:rPr lang="en-US">
                <a:solidFill>
                  <a:srgbClr val="FFFEFF"/>
                </a:solidFill>
              </a:rPr>
              <a:t>Biomimicry Challenge</a:t>
            </a:r>
          </a:p>
        </p:txBody>
      </p:sp>
      <p:graphicFrame>
        <p:nvGraphicFramePr>
          <p:cNvPr id="5" name="Content Placeholder 2">
            <a:extLst>
              <a:ext uri="{FF2B5EF4-FFF2-40B4-BE49-F238E27FC236}">
                <a16:creationId xmlns:a16="http://schemas.microsoft.com/office/drawing/2014/main" id="{AEACEF89-0D37-434C-9728-2D296B8AAEE7}"/>
              </a:ext>
            </a:extLst>
          </p:cNvPr>
          <p:cNvGraphicFramePr>
            <a:graphicFrameLocks noGrp="1"/>
          </p:cNvGraphicFramePr>
          <p:nvPr>
            <p:ph idx="1"/>
            <p:extLst>
              <p:ext uri="{D42A27DB-BD31-4B8C-83A1-F6EECF244321}">
                <p14:modId xmlns:p14="http://schemas.microsoft.com/office/powerpoint/2010/main" val="3015056256"/>
              </p:ext>
            </p:extLst>
          </p:nvPr>
        </p:nvGraphicFramePr>
        <p:xfrm>
          <a:off x="581192" y="1609132"/>
          <a:ext cx="11029616"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0737045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rotWithShape="1">
          <a:blip r:embed="rId3"/>
          <a:srcRect r="3172"/>
          <a:stretch/>
        </p:blipFill>
        <p:spPr>
          <a:xfrm>
            <a:off x="8182738" y="3688588"/>
            <a:ext cx="1806985" cy="1201428"/>
          </a:xfrm>
          <a:prstGeom prst="rect">
            <a:avLst/>
          </a:prstGeom>
        </p:spPr>
      </p:pic>
      <p:sp>
        <p:nvSpPr>
          <p:cNvPr id="2" name="Title 1"/>
          <p:cNvSpPr>
            <a:spLocks noGrp="1"/>
          </p:cNvSpPr>
          <p:nvPr>
            <p:ph type="title"/>
          </p:nvPr>
        </p:nvSpPr>
        <p:spPr/>
        <p:txBody>
          <a:bodyPr/>
          <a:lstStyle/>
          <a:p>
            <a:r>
              <a:rPr lang="en-US"/>
              <a:t>Inspirations in Nature</a:t>
            </a:r>
          </a:p>
        </p:txBody>
      </p:sp>
      <p:pic>
        <p:nvPicPr>
          <p:cNvPr id="4" name="Picture 3"/>
          <p:cNvPicPr>
            <a:picLocks/>
          </p:cNvPicPr>
          <p:nvPr/>
        </p:nvPicPr>
        <p:blipFill>
          <a:blip r:embed="rId4"/>
          <a:stretch>
            <a:fillRect/>
          </a:stretch>
        </p:blipFill>
        <p:spPr>
          <a:xfrm>
            <a:off x="2205241" y="2300428"/>
            <a:ext cx="1796796" cy="1197864"/>
          </a:xfrm>
          <a:prstGeom prst="rect">
            <a:avLst/>
          </a:prstGeom>
        </p:spPr>
      </p:pic>
      <p:pic>
        <p:nvPicPr>
          <p:cNvPr id="5" name="Picture 4"/>
          <p:cNvPicPr>
            <a:picLocks/>
          </p:cNvPicPr>
          <p:nvPr/>
        </p:nvPicPr>
        <p:blipFill rotWithShape="1">
          <a:blip r:embed="rId5"/>
          <a:srcRect l="14639"/>
          <a:stretch/>
        </p:blipFill>
        <p:spPr>
          <a:xfrm>
            <a:off x="4226501" y="2300428"/>
            <a:ext cx="1796796" cy="1200150"/>
          </a:xfrm>
          <a:prstGeom prst="rect">
            <a:avLst/>
          </a:prstGeom>
        </p:spPr>
      </p:pic>
      <p:pic>
        <p:nvPicPr>
          <p:cNvPr id="6" name="Picture 5"/>
          <p:cNvPicPr>
            <a:picLocks/>
          </p:cNvPicPr>
          <p:nvPr/>
        </p:nvPicPr>
        <p:blipFill rotWithShape="1">
          <a:blip r:embed="rId6"/>
          <a:srcRect t="24506" r="7762" b="29150"/>
          <a:stretch/>
        </p:blipFill>
        <p:spPr>
          <a:xfrm>
            <a:off x="6213448" y="2300428"/>
            <a:ext cx="1796796" cy="1197864"/>
          </a:xfrm>
          <a:prstGeom prst="rect">
            <a:avLst/>
          </a:prstGeom>
        </p:spPr>
      </p:pic>
      <p:pic>
        <p:nvPicPr>
          <p:cNvPr id="9" name="Picture 8"/>
          <p:cNvPicPr>
            <a:picLocks noChangeAspect="1"/>
          </p:cNvPicPr>
          <p:nvPr/>
        </p:nvPicPr>
        <p:blipFill>
          <a:blip r:embed="rId7"/>
          <a:stretch>
            <a:fillRect/>
          </a:stretch>
        </p:blipFill>
        <p:spPr>
          <a:xfrm>
            <a:off x="4226501" y="3671091"/>
            <a:ext cx="1803468" cy="1198317"/>
          </a:xfrm>
          <a:prstGeom prst="rect">
            <a:avLst/>
          </a:prstGeom>
        </p:spPr>
      </p:pic>
      <p:pic>
        <p:nvPicPr>
          <p:cNvPr id="12" name="Picture 11"/>
          <p:cNvPicPr>
            <a:picLocks/>
          </p:cNvPicPr>
          <p:nvPr/>
        </p:nvPicPr>
        <p:blipFill>
          <a:blip r:embed="rId8"/>
          <a:stretch>
            <a:fillRect/>
          </a:stretch>
        </p:blipFill>
        <p:spPr>
          <a:xfrm>
            <a:off x="2205241" y="3671316"/>
            <a:ext cx="1796796" cy="1197864"/>
          </a:xfrm>
          <a:prstGeom prst="rect">
            <a:avLst/>
          </a:prstGeom>
        </p:spPr>
      </p:pic>
      <p:pic>
        <p:nvPicPr>
          <p:cNvPr id="15" name="Picture 14"/>
          <p:cNvPicPr>
            <a:picLocks/>
          </p:cNvPicPr>
          <p:nvPr/>
        </p:nvPicPr>
        <p:blipFill rotWithShape="1">
          <a:blip r:embed="rId9"/>
          <a:srcRect t="3353" r="1685" b="9510"/>
          <a:stretch/>
        </p:blipFill>
        <p:spPr>
          <a:xfrm>
            <a:off x="8182738" y="2300428"/>
            <a:ext cx="1806985" cy="1197864"/>
          </a:xfrm>
          <a:prstGeom prst="rect">
            <a:avLst/>
          </a:prstGeom>
        </p:spPr>
      </p:pic>
      <p:pic>
        <p:nvPicPr>
          <p:cNvPr id="3" name="Picture 2"/>
          <p:cNvPicPr>
            <a:picLocks/>
          </p:cNvPicPr>
          <p:nvPr/>
        </p:nvPicPr>
        <p:blipFill rotWithShape="1">
          <a:blip r:embed="rId10"/>
          <a:srcRect r="3482"/>
          <a:stretch/>
        </p:blipFill>
        <p:spPr>
          <a:xfrm>
            <a:off x="6229860" y="3688588"/>
            <a:ext cx="1780384" cy="1201428"/>
          </a:xfrm>
          <a:prstGeom prst="rect">
            <a:avLst/>
          </a:prstGeom>
        </p:spPr>
      </p:pic>
      <p:sp>
        <p:nvSpPr>
          <p:cNvPr id="11" name="TextBox 10">
            <a:extLst>
              <a:ext uri="{FF2B5EF4-FFF2-40B4-BE49-F238E27FC236}">
                <a16:creationId xmlns:a16="http://schemas.microsoft.com/office/drawing/2014/main" id="{453BADC3-CDF2-7948-8425-8E276B4971E7}"/>
              </a:ext>
            </a:extLst>
          </p:cNvPr>
          <p:cNvSpPr txBox="1"/>
          <p:nvPr/>
        </p:nvSpPr>
        <p:spPr>
          <a:xfrm>
            <a:off x="2205241" y="5276439"/>
            <a:ext cx="1184564" cy="219291"/>
          </a:xfrm>
          <a:prstGeom prst="rect">
            <a:avLst/>
          </a:prstGeom>
          <a:noFill/>
        </p:spPr>
        <p:txBody>
          <a:bodyPr wrap="square" rtlCol="0">
            <a:spAutoFit/>
          </a:bodyPr>
          <a:lstStyle/>
          <a:p>
            <a:pPr defTabSz="685800"/>
            <a:r>
              <a:rPr lang="en-US" sz="825">
                <a:solidFill>
                  <a:prstClr val="black">
                    <a:lumMod val="50000"/>
                    <a:lumOff val="50000"/>
                  </a:prstClr>
                </a:solidFill>
                <a:latin typeface="Calibri" panose="020F0502020204030204"/>
              </a:rPr>
              <a:t>Photo credits: iStock</a:t>
            </a:r>
          </a:p>
        </p:txBody>
      </p:sp>
    </p:spTree>
    <p:extLst>
      <p:ext uri="{BB962C8B-B14F-4D97-AF65-F5344CB8AC3E}">
        <p14:creationId xmlns:p14="http://schemas.microsoft.com/office/powerpoint/2010/main" val="17343091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581192" y="702156"/>
            <a:ext cx="11029616" cy="1013800"/>
          </a:xfrm>
        </p:spPr>
        <p:txBody>
          <a:bodyPr>
            <a:normAutofit/>
          </a:bodyPr>
          <a:lstStyle/>
          <a:p>
            <a:r>
              <a:rPr lang="en-US"/>
              <a:t>Reflection</a:t>
            </a:r>
          </a:p>
        </p:txBody>
      </p:sp>
      <p:sp>
        <p:nvSpPr>
          <p:cNvPr id="9" name="Rectangle 8">
            <a:extLst>
              <a:ext uri="{FF2B5EF4-FFF2-40B4-BE49-F238E27FC236}">
                <a16:creationId xmlns:a16="http://schemas.microsoft.com/office/drawing/2014/main" id="{FF48D04A-B18A-4669-86FA-1F7C104C46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ransport, wheel&#10;&#10;Description automatically generated">
            <a:extLst>
              <a:ext uri="{FF2B5EF4-FFF2-40B4-BE49-F238E27FC236}">
                <a16:creationId xmlns:a16="http://schemas.microsoft.com/office/drawing/2014/main" id="{B2D26FD5-0A10-4910-9B57-FB7B2442C870}"/>
              </a:ext>
            </a:extLst>
          </p:cNvPr>
          <p:cNvPicPr>
            <a:picLocks noChangeAspect="1"/>
          </p:cNvPicPr>
          <p:nvPr/>
        </p:nvPicPr>
        <p:blipFill rotWithShape="1">
          <a:blip r:embed="rId3"/>
          <a:srcRect l="6118" r="3106" b="-4"/>
          <a:stretch/>
        </p:blipFill>
        <p:spPr>
          <a:xfrm>
            <a:off x="657225" y="2361056"/>
            <a:ext cx="4962525" cy="3649219"/>
          </a:xfrm>
          <a:prstGeom prst="rect">
            <a:avLst/>
          </a:prstGeom>
        </p:spPr>
      </p:pic>
      <p:sp>
        <p:nvSpPr>
          <p:cNvPr id="3" name="Content Placeholder 2"/>
          <p:cNvSpPr>
            <a:spLocks noGrp="1"/>
          </p:cNvSpPr>
          <p:nvPr>
            <p:ph idx="1"/>
          </p:nvPr>
        </p:nvSpPr>
        <p:spPr>
          <a:xfrm>
            <a:off x="6335805" y="2180496"/>
            <a:ext cx="5275001" cy="4045683"/>
          </a:xfrm>
        </p:spPr>
        <p:txBody>
          <a:bodyPr vert="horz" lIns="0" tIns="45720" rIns="0" bIns="45720" rtlCol="0">
            <a:normAutofit/>
          </a:bodyPr>
          <a:lstStyle/>
          <a:p>
            <a:pPr marL="0" indent="0">
              <a:buNone/>
            </a:pPr>
            <a:r>
              <a:rPr lang="en-US"/>
              <a:t>Think about the following questions:</a:t>
            </a:r>
          </a:p>
          <a:p>
            <a:pPr lvl="1"/>
            <a:endParaRPr lang="en-US"/>
          </a:p>
          <a:p>
            <a:pPr>
              <a:buSzPct val="92000"/>
              <a:buFont typeface="Wingdings" panose="05000000000000000000" pitchFamily="2" charset="2"/>
              <a:buChar char="§"/>
            </a:pPr>
            <a:r>
              <a:rPr lang="en-US"/>
              <a:t>What did you learn about biomimicry in design and engineering?</a:t>
            </a:r>
          </a:p>
          <a:p>
            <a:pPr>
              <a:buSzPct val="92000"/>
              <a:buFont typeface="Wingdings" panose="05000000000000000000" pitchFamily="2" charset="2"/>
              <a:buChar char="§"/>
            </a:pPr>
            <a:r>
              <a:rPr lang="en-US"/>
              <a:t>What role do you think biomimicry will have in how we may live in the future?</a:t>
            </a:r>
          </a:p>
          <a:p>
            <a:pPr>
              <a:buSzPct val="92000"/>
              <a:buFont typeface="Wingdings" panose="05000000000000000000" pitchFamily="2" charset="2"/>
              <a:buChar char="§"/>
            </a:pPr>
            <a:r>
              <a:rPr lang="en-US"/>
              <a:t>How was focusing on solutions key to success for this challenge?</a:t>
            </a:r>
          </a:p>
        </p:txBody>
      </p:sp>
    </p:spTree>
    <p:extLst>
      <p:ext uri="{BB962C8B-B14F-4D97-AF65-F5344CB8AC3E}">
        <p14:creationId xmlns:p14="http://schemas.microsoft.com/office/powerpoint/2010/main" val="18684729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8" name="Rectangle 70">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149" name="Rectangle 72">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6150" name="Rectangle 74">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6151" name="Rectangle 76">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6152" name="Rectangle 78">
            <a:extLst>
              <a:ext uri="{FF2B5EF4-FFF2-40B4-BE49-F238E27FC236}">
                <a16:creationId xmlns:a16="http://schemas.microsoft.com/office/drawing/2014/main" id="{42D4960A-896E-4F6B-BF65-B4662AC9DEB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outerShdw blurRad="38100" dist="38100" dir="2700000" algn="tl">
                  <a:srgbClr val="000000">
                    <a:alpha val="43137"/>
                  </a:srgbClr>
                </a:outerShdw>
              </a:effectLst>
              <a:uLnTx/>
              <a:uFillTx/>
              <a:latin typeface="Gill Sans MT" panose="020B0502020104020203"/>
              <a:ea typeface="+mn-ea"/>
              <a:cs typeface="+mn-cs"/>
            </a:endParaRPr>
          </a:p>
        </p:txBody>
      </p:sp>
      <p:sp>
        <p:nvSpPr>
          <p:cNvPr id="6153" name="Rectangle 80">
            <a:extLst>
              <a:ext uri="{FF2B5EF4-FFF2-40B4-BE49-F238E27FC236}">
                <a16:creationId xmlns:a16="http://schemas.microsoft.com/office/drawing/2014/main" id="{5684944A-8803-462C-84C5-4576C56A77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457199"/>
            <a:ext cx="3618827" cy="5175115"/>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A8962C85-436E-40A4-99BA-C2DC319FADB6}"/>
              </a:ext>
            </a:extLst>
          </p:cNvPr>
          <p:cNvSpPr>
            <a:spLocks noGrp="1"/>
          </p:cNvSpPr>
          <p:nvPr>
            <p:ph type="title"/>
          </p:nvPr>
        </p:nvSpPr>
        <p:spPr>
          <a:xfrm>
            <a:off x="8442101" y="1100665"/>
            <a:ext cx="3132638" cy="4278731"/>
          </a:xfrm>
        </p:spPr>
        <p:txBody>
          <a:bodyPr vert="horz" lIns="91440" tIns="45720" rIns="91440" bIns="45720" rtlCol="0" anchor="ctr">
            <a:normAutofit/>
          </a:bodyPr>
          <a:lstStyle/>
          <a:p>
            <a:r>
              <a:rPr lang="en-US" sz="3600">
                <a:solidFill>
                  <a:srgbClr val="FFFFFF"/>
                </a:solidFill>
              </a:rPr>
              <a:t>Preferred futures</a:t>
            </a:r>
          </a:p>
        </p:txBody>
      </p:sp>
      <p:pic>
        <p:nvPicPr>
          <p:cNvPr id="6146" name="Picture 2">
            <a:extLst>
              <a:ext uri="{FF2B5EF4-FFF2-40B4-BE49-F238E27FC236}">
                <a16:creationId xmlns:a16="http://schemas.microsoft.com/office/drawing/2014/main" id="{1F244B93-0286-4C0B-92A7-07179560B519}"/>
              </a:ext>
            </a:extLst>
          </p:cNvPr>
          <p:cNvPicPr>
            <a:picLocks noChangeAspect="1" noChangeArrowheads="1"/>
          </p:cNvPicPr>
          <p:nvPr/>
        </p:nvPicPr>
        <p:blipFill>
          <a:blip r:embed="rId3"/>
          <a:srcRect/>
          <a:stretch/>
        </p:blipFill>
        <p:spPr bwMode="auto">
          <a:xfrm>
            <a:off x="453302" y="467435"/>
            <a:ext cx="7588885" cy="5164879"/>
          </a:xfrm>
          <a:prstGeom prst="rect">
            <a:avLst/>
          </a:prstGeom>
          <a:noFill/>
          <a:extLst>
            <a:ext uri="{909E8E84-426E-40DD-AFC4-6F175D3DCCD1}">
              <a14:hiddenFill xmlns:a14="http://schemas.microsoft.com/office/drawing/2010/main">
                <a:solidFill>
                  <a:srgbClr val="FFFFFF"/>
                </a:solidFill>
              </a14:hiddenFill>
            </a:ext>
          </a:extLst>
        </p:spPr>
      </p:pic>
      <p:sp>
        <p:nvSpPr>
          <p:cNvPr id="6154" name="Rectangle 82">
            <a:extLst>
              <a:ext uri="{FF2B5EF4-FFF2-40B4-BE49-F238E27FC236}">
                <a16:creationId xmlns:a16="http://schemas.microsoft.com/office/drawing/2014/main" id="{E07F3B49-8C20-42F5-831D-59306D05F6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19870" y="5707627"/>
            <a:ext cx="3618828" cy="649224"/>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9342935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34F125-A9C6-49D5-93F6-BC10E2B7DE79}"/>
              </a:ext>
            </a:extLst>
          </p:cNvPr>
          <p:cNvSpPr>
            <a:spLocks noGrp="1"/>
          </p:cNvSpPr>
          <p:nvPr>
            <p:ph type="ctrTitle"/>
          </p:nvPr>
        </p:nvSpPr>
        <p:spPr/>
        <p:txBody>
          <a:bodyPr/>
          <a:lstStyle/>
          <a:p>
            <a:r>
              <a:rPr lang="en-US">
                <a:solidFill>
                  <a:schemeClr val="tx2"/>
                </a:solidFill>
              </a:rPr>
              <a:t>Thoughts and Reflections?</a:t>
            </a:r>
          </a:p>
        </p:txBody>
      </p:sp>
    </p:spTree>
    <p:extLst>
      <p:ext uri="{BB962C8B-B14F-4D97-AF65-F5344CB8AC3E}">
        <p14:creationId xmlns:p14="http://schemas.microsoft.com/office/powerpoint/2010/main" val="33378295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1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14">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17" name="Rectangle 16">
            <a:extLst>
              <a:ext uri="{FF2B5EF4-FFF2-40B4-BE49-F238E27FC236}">
                <a16:creationId xmlns:a16="http://schemas.microsoft.com/office/drawing/2014/main" id="{5535DAA1-B7FB-41AB-BA45-ECFC99D827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D225CEC-19E5-40D0-B1CE-4E884C9C1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0">
            <a:extLst>
              <a:ext uri="{FF2B5EF4-FFF2-40B4-BE49-F238E27FC236}">
                <a16:creationId xmlns:a16="http://schemas.microsoft.com/office/drawing/2014/main" id="{BEF873D1-568B-4D8E-AF50-0382A71140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2">
            <a:extLst>
              <a:ext uri="{FF2B5EF4-FFF2-40B4-BE49-F238E27FC236}">
                <a16:creationId xmlns:a16="http://schemas.microsoft.com/office/drawing/2014/main" id="{9E51D150-D0BE-47A3-AA5B-3F71488E5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4">
            <a:extLst>
              <a:ext uri="{FF2B5EF4-FFF2-40B4-BE49-F238E27FC236}">
                <a16:creationId xmlns:a16="http://schemas.microsoft.com/office/drawing/2014/main" id="{A3EC344B-E4D2-4F05-86FF-A2109058C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5D8C5861-3711-49B0-9C2E-07324D4E04DA}"/>
              </a:ext>
            </a:extLst>
          </p:cNvPr>
          <p:cNvSpPr>
            <a:spLocks noGrp="1"/>
          </p:cNvSpPr>
          <p:nvPr>
            <p:ph type="title"/>
          </p:nvPr>
        </p:nvSpPr>
        <p:spPr>
          <a:xfrm>
            <a:off x="581191" y="4000698"/>
            <a:ext cx="10993549" cy="1475013"/>
          </a:xfrm>
        </p:spPr>
        <p:txBody>
          <a:bodyPr vert="horz" lIns="91440" tIns="45720" rIns="91440" bIns="45720" rtlCol="0" anchor="b">
            <a:normAutofit/>
          </a:bodyPr>
          <a:lstStyle/>
          <a:p>
            <a:r>
              <a:rPr lang="en-US" sz="3600">
                <a:solidFill>
                  <a:srgbClr val="FFFFFF"/>
                </a:solidFill>
              </a:rPr>
              <a:t>Why should we be solution oriented?</a:t>
            </a:r>
          </a:p>
        </p:txBody>
      </p:sp>
      <p:pic>
        <p:nvPicPr>
          <p:cNvPr id="4" name="Content Placeholder 3" descr="A picture containing person, man, holding, photo&#10;&#10;Description automatically generated">
            <a:extLst>
              <a:ext uri="{FF2B5EF4-FFF2-40B4-BE49-F238E27FC236}">
                <a16:creationId xmlns:a16="http://schemas.microsoft.com/office/drawing/2014/main" id="{2918828C-54A2-4203-8A23-1A41F47EAB85}"/>
              </a:ext>
            </a:extLst>
          </p:cNvPr>
          <p:cNvPicPr>
            <a:picLocks noGrp="1" noChangeAspect="1"/>
          </p:cNvPicPr>
          <p:nvPr>
            <p:ph idx="1"/>
          </p:nvPr>
        </p:nvPicPr>
        <p:blipFill rotWithShape="1">
          <a:blip r:embed="rId3"/>
          <a:srcRect t="12257" r="-1" b="25974"/>
          <a:stretch/>
        </p:blipFill>
        <p:spPr>
          <a:xfrm>
            <a:off x="446532" y="599725"/>
            <a:ext cx="11292143" cy="3557252"/>
          </a:xfrm>
          <a:prstGeom prst="rect">
            <a:avLst/>
          </a:prstGeom>
        </p:spPr>
      </p:pic>
    </p:spTree>
    <p:extLst>
      <p:ext uri="{BB962C8B-B14F-4D97-AF65-F5344CB8AC3E}">
        <p14:creationId xmlns:p14="http://schemas.microsoft.com/office/powerpoint/2010/main" val="42707750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0000"/>
                <a:lumMod val="110000"/>
              </a:schemeClr>
            </a:gs>
            <a:gs pos="100000">
              <a:schemeClr val="bg2">
                <a:shade val="98000"/>
                <a:satMod val="110000"/>
                <a:lumMod val="86000"/>
              </a:schemeClr>
            </a:gs>
          </a:gsLst>
          <a:path path="circle">
            <a:fillToRect l="50000" t="50000" r="100000" b="100000"/>
          </a:path>
        </a:gradFill>
        <a:effectLst/>
      </p:bgPr>
    </p:bg>
    <p:spTree>
      <p:nvGrpSpPr>
        <p:cNvPr id="1" name=""/>
        <p:cNvGrpSpPr/>
        <p:nvPr/>
      </p:nvGrpSpPr>
      <p:grpSpPr>
        <a:xfrm>
          <a:off x="0" y="0"/>
          <a:ext cx="0" cy="0"/>
          <a:chOff x="0" y="0"/>
          <a:chExt cx="0" cy="0"/>
        </a:xfrm>
      </p:grpSpPr>
      <p:sp>
        <p:nvSpPr>
          <p:cNvPr id="24" name="Rectangle 9">
            <a:extLst>
              <a:ext uri="{FF2B5EF4-FFF2-40B4-BE49-F238E27FC236}">
                <a16:creationId xmlns:a16="http://schemas.microsoft.com/office/drawing/2014/main" id="{75F28DDD-9641-43BA-944D-79B0687051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1"/>
          </a:xfrm>
          <a:prstGeom prst="rect">
            <a:avLst/>
          </a:prstGeom>
          <a:solidFill>
            <a:srgbClr val="FFF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C1D2924-CB49-4F0D-AAAF-7F658B647D72}"/>
              </a:ext>
            </a:extLst>
          </p:cNvPr>
          <p:cNvSpPr>
            <a:spLocks noGrp="1"/>
          </p:cNvSpPr>
          <p:nvPr>
            <p:ph type="title"/>
          </p:nvPr>
        </p:nvSpPr>
        <p:spPr>
          <a:xfrm>
            <a:off x="746228" y="1037967"/>
            <a:ext cx="3054091" cy="4709131"/>
          </a:xfrm>
        </p:spPr>
        <p:txBody>
          <a:bodyPr anchor="ctr">
            <a:normAutofit/>
          </a:bodyPr>
          <a:lstStyle/>
          <a:p>
            <a:r>
              <a:rPr lang="en-US">
                <a:solidFill>
                  <a:schemeClr val="accent1"/>
                </a:solidFill>
              </a:rPr>
              <a:t>Becoming solution oriented</a:t>
            </a:r>
          </a:p>
        </p:txBody>
      </p:sp>
      <p:sp>
        <p:nvSpPr>
          <p:cNvPr id="25" name="Rectangle 11">
            <a:extLst>
              <a:ext uri="{FF2B5EF4-FFF2-40B4-BE49-F238E27FC236}">
                <a16:creationId xmlns:a16="http://schemas.microsoft.com/office/drawing/2014/main" id="{32AA2954-062E-4B72-A97B-0B066FB156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13">
            <a:extLst>
              <a:ext uri="{FF2B5EF4-FFF2-40B4-BE49-F238E27FC236}">
                <a16:creationId xmlns:a16="http://schemas.microsoft.com/office/drawing/2014/main" id="{10CA29A6-E0B1-40CD-ADF7-7B8E932A32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15">
            <a:extLst>
              <a:ext uri="{FF2B5EF4-FFF2-40B4-BE49-F238E27FC236}">
                <a16:creationId xmlns:a16="http://schemas.microsoft.com/office/drawing/2014/main" id="{8DD5F866-AD72-475A-B6C6-54E4577D4A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17">
            <a:extLst>
              <a:ext uri="{FF2B5EF4-FFF2-40B4-BE49-F238E27FC236}">
                <a16:creationId xmlns:a16="http://schemas.microsoft.com/office/drawing/2014/main" id="{C02BAD4C-6EA9-4F10-92D4-A1C8C53DAE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6851" y="723898"/>
            <a:ext cx="7498616" cy="5676901"/>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graphicFrame>
        <p:nvGraphicFramePr>
          <p:cNvPr id="29" name="Content Placeholder 2">
            <a:extLst>
              <a:ext uri="{FF2B5EF4-FFF2-40B4-BE49-F238E27FC236}">
                <a16:creationId xmlns:a16="http://schemas.microsoft.com/office/drawing/2014/main" id="{9BB98B36-6265-4A25-A9AE-B76FA837937C}"/>
              </a:ext>
            </a:extLst>
          </p:cNvPr>
          <p:cNvGraphicFramePr>
            <a:graphicFrameLocks noGrp="1"/>
          </p:cNvGraphicFramePr>
          <p:nvPr>
            <p:ph idx="1"/>
            <p:extLst>
              <p:ext uri="{D42A27DB-BD31-4B8C-83A1-F6EECF244321}">
                <p14:modId xmlns:p14="http://schemas.microsoft.com/office/powerpoint/2010/main" val="1006823924"/>
              </p:ext>
            </p:extLst>
          </p:nvPr>
        </p:nvGraphicFramePr>
        <p:xfrm>
          <a:off x="4598438" y="1037967"/>
          <a:ext cx="7012370" cy="47091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01551213"/>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9">
            <a:extLst>
              <a:ext uri="{FF2B5EF4-FFF2-40B4-BE49-F238E27FC236}">
                <a16:creationId xmlns:a16="http://schemas.microsoft.com/office/drawing/2014/main" id="{554A425D-9851-4FBF-A508-E4CBEF4B1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11">
            <a:extLst>
              <a:ext uri="{FF2B5EF4-FFF2-40B4-BE49-F238E27FC236}">
                <a16:creationId xmlns:a16="http://schemas.microsoft.com/office/drawing/2014/main" id="{EE0C0675-A7D1-41EA-A144-F8DA77B97E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84446"/>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13">
            <a:extLst>
              <a:ext uri="{FF2B5EF4-FFF2-40B4-BE49-F238E27FC236}">
                <a16:creationId xmlns:a16="http://schemas.microsoft.com/office/drawing/2014/main" id="{4A92AB83-2601-4041-BF0F-F4F0F5C7DF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84446"/>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15">
            <a:extLst>
              <a:ext uri="{FF2B5EF4-FFF2-40B4-BE49-F238E27FC236}">
                <a16:creationId xmlns:a16="http://schemas.microsoft.com/office/drawing/2014/main" id="{8862AB49-2F5E-4C38-82CC-F653510B05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80889"/>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17">
            <a:extLst>
              <a:ext uri="{FF2B5EF4-FFF2-40B4-BE49-F238E27FC236}">
                <a16:creationId xmlns:a16="http://schemas.microsoft.com/office/drawing/2014/main" id="{DE6F8AD6-7C47-45FC-875C-65D6B1E55D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0286" y="4757866"/>
            <a:ext cx="11309338" cy="165668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6262F4AD-6313-44E5-B47F-2293BA721A3E}"/>
              </a:ext>
            </a:extLst>
          </p:cNvPr>
          <p:cNvSpPr>
            <a:spLocks noGrp="1"/>
          </p:cNvSpPr>
          <p:nvPr>
            <p:ph type="title"/>
          </p:nvPr>
        </p:nvSpPr>
        <p:spPr>
          <a:xfrm>
            <a:off x="581192" y="4845617"/>
            <a:ext cx="11029616" cy="1013800"/>
          </a:xfrm>
        </p:spPr>
        <p:txBody>
          <a:bodyPr>
            <a:normAutofit/>
          </a:bodyPr>
          <a:lstStyle/>
          <a:p>
            <a:pPr algn="ctr"/>
            <a:r>
              <a:rPr lang="en-US">
                <a:solidFill>
                  <a:srgbClr val="FFFEFF"/>
                </a:solidFill>
              </a:rPr>
              <a:t>How do you know you’re solution-oriented?</a:t>
            </a:r>
          </a:p>
        </p:txBody>
      </p:sp>
      <p:graphicFrame>
        <p:nvGraphicFramePr>
          <p:cNvPr id="25" name="Content Placeholder 2">
            <a:extLst>
              <a:ext uri="{FF2B5EF4-FFF2-40B4-BE49-F238E27FC236}">
                <a16:creationId xmlns:a16="http://schemas.microsoft.com/office/drawing/2014/main" id="{872C983C-04FE-458B-B986-19E4CAB25089}"/>
              </a:ext>
            </a:extLst>
          </p:cNvPr>
          <p:cNvGraphicFramePr>
            <a:graphicFrameLocks noGrp="1"/>
          </p:cNvGraphicFramePr>
          <p:nvPr>
            <p:ph idx="1"/>
            <p:extLst>
              <p:ext uri="{D42A27DB-BD31-4B8C-83A1-F6EECF244321}">
                <p14:modId xmlns:p14="http://schemas.microsoft.com/office/powerpoint/2010/main" val="2773973876"/>
              </p:ext>
            </p:extLst>
          </p:nvPr>
        </p:nvGraphicFramePr>
        <p:xfrm>
          <a:off x="581025" y="728488"/>
          <a:ext cx="11029950" cy="36782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69690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 name="Rectangle 8">
            <a:extLst>
              <a:ext uri="{FF2B5EF4-FFF2-40B4-BE49-F238E27FC236}">
                <a16:creationId xmlns:a16="http://schemas.microsoft.com/office/drawing/2014/main" id="{2928117C-9446-4E7F-AE62-95E0F6DB5B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2" name="Rectangle 10">
            <a:extLst>
              <a:ext uri="{FF2B5EF4-FFF2-40B4-BE49-F238E27FC236}">
                <a16:creationId xmlns:a16="http://schemas.microsoft.com/office/drawing/2014/main" id="{84D30AFB-4D71-48B0-AA00-28EE92363A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3" name="Rectangle 12">
            <a:extLst>
              <a:ext uri="{FF2B5EF4-FFF2-40B4-BE49-F238E27FC236}">
                <a16:creationId xmlns:a16="http://schemas.microsoft.com/office/drawing/2014/main" id="{96A0B76F-8010-4C62-B4B6-C5FC438C05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4" name="Rectangle 14">
            <a:extLst>
              <a:ext uri="{FF2B5EF4-FFF2-40B4-BE49-F238E27FC236}">
                <a16:creationId xmlns:a16="http://schemas.microsoft.com/office/drawing/2014/main" id="{9FC936C0-4624-438D-BDD0-6B296BD640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useBgFill="1">
        <p:nvSpPr>
          <p:cNvPr id="35" name="Rectangle 16">
            <a:extLst>
              <a:ext uri="{FF2B5EF4-FFF2-40B4-BE49-F238E27FC236}">
                <a16:creationId xmlns:a16="http://schemas.microsoft.com/office/drawing/2014/main" id="{5535DAA1-B7FB-41AB-BA45-ECFC99D827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18">
            <a:extLst>
              <a:ext uri="{FF2B5EF4-FFF2-40B4-BE49-F238E27FC236}">
                <a16:creationId xmlns:a16="http://schemas.microsoft.com/office/drawing/2014/main" id="{6D225CEC-19E5-40D0-B1CE-4E884C9C17D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37" name="Rectangle 20">
            <a:extLst>
              <a:ext uri="{FF2B5EF4-FFF2-40B4-BE49-F238E27FC236}">
                <a16:creationId xmlns:a16="http://schemas.microsoft.com/office/drawing/2014/main" id="{BEF873D1-568B-4D8E-AF50-0382A71140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38" name="Rectangle 22">
            <a:extLst>
              <a:ext uri="{FF2B5EF4-FFF2-40B4-BE49-F238E27FC236}">
                <a16:creationId xmlns:a16="http://schemas.microsoft.com/office/drawing/2014/main" id="{9E51D150-D0BE-47A3-AA5B-3F71488E55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39" name="Rectangle 24">
            <a:extLst>
              <a:ext uri="{FF2B5EF4-FFF2-40B4-BE49-F238E27FC236}">
                <a16:creationId xmlns:a16="http://schemas.microsoft.com/office/drawing/2014/main" id="{A3EC344B-E4D2-4F05-86FF-A2109058C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4199467"/>
            <a:ext cx="11296733" cy="21910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a:extLst>
              <a:ext uri="{FF2B5EF4-FFF2-40B4-BE49-F238E27FC236}">
                <a16:creationId xmlns:a16="http://schemas.microsoft.com/office/drawing/2014/main" id="{3BC2C42D-8CBF-4972-A11A-04C10F546636}"/>
              </a:ext>
            </a:extLst>
          </p:cNvPr>
          <p:cNvSpPr>
            <a:spLocks noGrp="1"/>
          </p:cNvSpPr>
          <p:nvPr>
            <p:ph type="title"/>
          </p:nvPr>
        </p:nvSpPr>
        <p:spPr>
          <a:xfrm>
            <a:off x="581191" y="4000698"/>
            <a:ext cx="10993549" cy="1475013"/>
          </a:xfrm>
        </p:spPr>
        <p:txBody>
          <a:bodyPr vert="horz" lIns="91440" tIns="45720" rIns="91440" bIns="45720" rtlCol="0" anchor="b">
            <a:normAutofit/>
          </a:bodyPr>
          <a:lstStyle/>
          <a:p>
            <a:r>
              <a:rPr lang="en-US" sz="3600">
                <a:solidFill>
                  <a:srgbClr val="FFFFFF"/>
                </a:solidFill>
              </a:rPr>
              <a:t>Adversity &amp; solutions</a:t>
            </a:r>
          </a:p>
        </p:txBody>
      </p:sp>
      <p:pic>
        <p:nvPicPr>
          <p:cNvPr id="4" name="Content Placeholder 3" descr="A picture containing outdoor, yellow, sitting, man&#10;&#10;Description automatically generated">
            <a:extLst>
              <a:ext uri="{FF2B5EF4-FFF2-40B4-BE49-F238E27FC236}">
                <a16:creationId xmlns:a16="http://schemas.microsoft.com/office/drawing/2014/main" id="{643ACEDF-8D4A-4882-BE13-3C47A9D79E2C}"/>
              </a:ext>
            </a:extLst>
          </p:cNvPr>
          <p:cNvPicPr>
            <a:picLocks noGrp="1" noChangeAspect="1"/>
          </p:cNvPicPr>
          <p:nvPr>
            <p:ph idx="1"/>
          </p:nvPr>
        </p:nvPicPr>
        <p:blipFill rotWithShape="1">
          <a:blip r:embed="rId3"/>
          <a:srcRect t="3099" r="-1" b="33897"/>
          <a:stretch/>
        </p:blipFill>
        <p:spPr>
          <a:xfrm>
            <a:off x="446532" y="599725"/>
            <a:ext cx="11292143" cy="3557252"/>
          </a:xfrm>
          <a:prstGeom prst="rect">
            <a:avLst/>
          </a:prstGeom>
        </p:spPr>
      </p:pic>
    </p:spTree>
    <p:extLst>
      <p:ext uri="{BB962C8B-B14F-4D97-AF65-F5344CB8AC3E}">
        <p14:creationId xmlns:p14="http://schemas.microsoft.com/office/powerpoint/2010/main" val="26741825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2D45C-7FFB-41E9-8C1A-2F212AE37A5D}"/>
              </a:ext>
            </a:extLst>
          </p:cNvPr>
          <p:cNvSpPr>
            <a:spLocks noGrp="1"/>
          </p:cNvSpPr>
          <p:nvPr>
            <p:ph type="title"/>
          </p:nvPr>
        </p:nvSpPr>
        <p:spPr/>
        <p:txBody>
          <a:bodyPr/>
          <a:lstStyle/>
          <a:p>
            <a:r>
              <a:rPr lang="en-US"/>
              <a:t>Observe how the group attempts to solve the problem</a:t>
            </a:r>
          </a:p>
        </p:txBody>
      </p:sp>
      <p:pic>
        <p:nvPicPr>
          <p:cNvPr id="4" name="Online Media 3" title="bing bang theory cinema problem">
            <a:hlinkClick r:id="" action="ppaction://media"/>
            <a:extLst>
              <a:ext uri="{FF2B5EF4-FFF2-40B4-BE49-F238E27FC236}">
                <a16:creationId xmlns:a16="http://schemas.microsoft.com/office/drawing/2014/main" id="{61051CB3-1B65-45B4-9A21-4756A9F679BE}"/>
              </a:ext>
            </a:extLst>
          </p:cNvPr>
          <p:cNvPicPr>
            <a:picLocks noGrp="1" noRot="1" noChangeAspect="1"/>
          </p:cNvPicPr>
          <p:nvPr>
            <p:ph idx="1"/>
            <a:videoFile r:link="rId1"/>
          </p:nvPr>
        </p:nvPicPr>
        <p:blipFill>
          <a:blip r:embed="rId4"/>
          <a:stretch>
            <a:fillRect/>
          </a:stretch>
        </p:blipFill>
        <p:spPr>
          <a:xfrm>
            <a:off x="3641725" y="2181225"/>
            <a:ext cx="4908550" cy="3678238"/>
          </a:xfrm>
          <a:prstGeom prst="rect">
            <a:avLst/>
          </a:prstGeom>
        </p:spPr>
      </p:pic>
    </p:spTree>
    <p:extLst>
      <p:ext uri="{BB962C8B-B14F-4D97-AF65-F5344CB8AC3E}">
        <p14:creationId xmlns:p14="http://schemas.microsoft.com/office/powerpoint/2010/main" val="40727197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0A170-50CA-4286-8733-550A114CB68E}"/>
              </a:ext>
            </a:extLst>
          </p:cNvPr>
          <p:cNvSpPr>
            <a:spLocks noGrp="1"/>
          </p:cNvSpPr>
          <p:nvPr>
            <p:ph type="title"/>
          </p:nvPr>
        </p:nvSpPr>
        <p:spPr/>
        <p:txBody>
          <a:bodyPr/>
          <a:lstStyle/>
          <a:p>
            <a:r>
              <a:rPr lang="en-US"/>
              <a:t>Reframing the problem</a:t>
            </a:r>
          </a:p>
        </p:txBody>
      </p:sp>
      <p:sp>
        <p:nvSpPr>
          <p:cNvPr id="3" name="Content Placeholder 2">
            <a:extLst>
              <a:ext uri="{FF2B5EF4-FFF2-40B4-BE49-F238E27FC236}">
                <a16:creationId xmlns:a16="http://schemas.microsoft.com/office/drawing/2014/main" id="{923F8B93-DA08-46EE-A9FE-D55AC8F31220}"/>
              </a:ext>
            </a:extLst>
          </p:cNvPr>
          <p:cNvSpPr>
            <a:spLocks noGrp="1"/>
          </p:cNvSpPr>
          <p:nvPr>
            <p:ph idx="1"/>
          </p:nvPr>
        </p:nvSpPr>
        <p:spPr/>
        <p:txBody>
          <a:bodyPr/>
          <a:lstStyle/>
          <a:p>
            <a:r>
              <a:rPr lang="en-US"/>
              <a:t>Write one sentence that defines the problem the Big Bang Theory group is trying to solve. </a:t>
            </a:r>
          </a:p>
          <a:p>
            <a:pPr lvl="1"/>
            <a:r>
              <a:rPr lang="en-US"/>
              <a:t>Circle any words in your sentence that describe the signs and symptoms of the problem (i.e., what is wrong).</a:t>
            </a:r>
          </a:p>
          <a:p>
            <a:pPr lvl="1"/>
            <a:r>
              <a:rPr lang="en-US"/>
              <a:t>Underline any words you used to define the problem in terms of the outcome (i.e., what success would look like).</a:t>
            </a:r>
          </a:p>
        </p:txBody>
      </p:sp>
    </p:spTree>
    <p:extLst>
      <p:ext uri="{BB962C8B-B14F-4D97-AF65-F5344CB8AC3E}">
        <p14:creationId xmlns:p14="http://schemas.microsoft.com/office/powerpoint/2010/main" val="2510366570"/>
      </p:ext>
    </p:extLst>
  </p:cSld>
  <p:clrMapOvr>
    <a:masterClrMapping/>
  </p:clrMapOvr>
</p:sld>
</file>

<file path=ppt/theme/theme1.xml><?xml version="1.0" encoding="utf-8"?>
<a:theme xmlns:a="http://schemas.openxmlformats.org/drawingml/2006/main" name="1_Dividend">
  <a:themeElements>
    <a:clrScheme name="Custom 7">
      <a:dk1>
        <a:srgbClr val="000000"/>
      </a:dk1>
      <a:lt1>
        <a:srgbClr val="FFFFFF"/>
      </a:lt1>
      <a:dk2>
        <a:srgbClr val="44546A"/>
      </a:dk2>
      <a:lt2>
        <a:srgbClr val="FFFFFF"/>
      </a:lt2>
      <a:accent1>
        <a:srgbClr val="002060"/>
      </a:accent1>
      <a:accent2>
        <a:srgbClr val="44546A"/>
      </a:accent2>
      <a:accent3>
        <a:srgbClr val="44546A"/>
      </a:accent3>
      <a:accent4>
        <a:srgbClr val="44546A"/>
      </a:accent4>
      <a:accent5>
        <a:srgbClr val="44546A"/>
      </a:accent5>
      <a:accent6>
        <a:srgbClr val="44546A"/>
      </a:accent6>
      <a:hlink>
        <a:srgbClr val="C00000"/>
      </a:hlink>
      <a:folHlink>
        <a:srgbClr val="C00000"/>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Approved xmlns="22f06dfc-89d6-4ef5-9df8-ef4dcff005cd">true</Approved>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6B55B79D50F8148A4DB6D9108BD6B56" ma:contentTypeVersion="18" ma:contentTypeDescription="Create a new document." ma:contentTypeScope="" ma:versionID="04ea10ea6818ef6d37a0eda99999c56d">
  <xsd:schema xmlns:xsd="http://www.w3.org/2001/XMLSchema" xmlns:xs="http://www.w3.org/2001/XMLSchema" xmlns:p="http://schemas.microsoft.com/office/2006/metadata/properties" xmlns:ns2="db233ec2-66d3-4ef5-8807-a2c006e69374" xmlns:ns3="22f06dfc-89d6-4ef5-9df8-ef4dcff005cd" targetNamespace="http://schemas.microsoft.com/office/2006/metadata/properties" ma:root="true" ma:fieldsID="11f9b9686479982a5d0a91e10ef3f253" ns2:_="" ns3:_="">
    <xsd:import namespace="db233ec2-66d3-4ef5-8807-a2c006e69374"/>
    <xsd:import namespace="22f06dfc-89d6-4ef5-9df8-ef4dcff005cd"/>
    <xsd:element name="properties">
      <xsd:complexType>
        <xsd:sequence>
          <xsd:element name="documentManagement">
            <xsd:complexType>
              <xsd:all>
                <xsd:element ref="ns2:SharedWithUsers" minOccurs="0"/>
                <xsd:element ref="ns2:SharedWithDetails" minOccurs="0"/>
                <xsd:element ref="ns2:LastSharedByUser" minOccurs="0"/>
                <xsd:element ref="ns2:LastSharedByTime"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Approved"/>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233ec2-66d3-4ef5-8807-a2c006e69374"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0" nillable="true" ma:displayName="Last Shared By User" ma:description="" ma:internalName="LastSharedByUser" ma:readOnly="true">
      <xsd:simpleType>
        <xsd:restriction base="dms:Note">
          <xsd:maxLength value="255"/>
        </xsd:restriction>
      </xsd:simpleType>
    </xsd:element>
    <xsd:element name="LastSharedByTime" ma:index="11"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22f06dfc-89d6-4ef5-9df8-ef4dcff005cd" elementFormDefault="qualified">
    <xsd:import namespace="http://schemas.microsoft.com/office/2006/documentManagement/types"/>
    <xsd:import namespace="http://schemas.microsoft.com/office/infopath/2007/PartnerControls"/>
    <xsd:element name="MediaServiceMetadata" ma:index="12" nillable="true" ma:displayName="MediaServiceMetadata" ma:description="" ma:hidden="true" ma:internalName="MediaServiceMetadata" ma:readOnly="true">
      <xsd:simpleType>
        <xsd:restriction base="dms:Note"/>
      </xsd:simpleType>
    </xsd:element>
    <xsd:element name="MediaServiceFastMetadata" ma:index="13" nillable="true" ma:displayName="MediaServiceFastMetadata" ma:description="" ma:hidden="true" ma:internalName="MediaServiceFastMetadata" ma:readOnly="true">
      <xsd:simpleType>
        <xsd:restriction base="dms:Note"/>
      </xsd:simpleType>
    </xsd:element>
    <xsd:element name="MediaServiceDateTaken" ma:index="14" nillable="true" ma:displayName="MediaServiceDateTaken" ma:description="" ma:hidden="true" ma:internalName="MediaServiceDateTaken" ma:readOnly="true">
      <xsd:simpleType>
        <xsd:restriction base="dms:Text"/>
      </xsd:simpleType>
    </xsd:element>
    <xsd:element name="MediaServiceAutoTags" ma:index="15" nillable="true" ma:displayName="MediaServiceAutoTags" ma:description="" ma:internalName="MediaServiceAutoTags" ma:readOnly="true">
      <xsd:simpleType>
        <xsd:restriction base="dms:Text"/>
      </xsd:simpleType>
    </xsd:element>
    <xsd:element name="MediaServiceLocation" ma:index="16" nillable="true" ma:displayName="MediaServiceLocation" ma:description="" ma:internalName="MediaServiceLocation" ma:readOnly="true">
      <xsd:simpleType>
        <xsd:restriction base="dms:Text"/>
      </xsd:simpleType>
    </xsd:element>
    <xsd:element name="MediaServiceOCR" ma:index="17" nillable="true" ma:displayName="MediaServiceOCR" ma:internalName="MediaServiceOCR" ma:readOnly="true">
      <xsd:simpleType>
        <xsd:restriction base="dms:Note">
          <xsd:maxLength value="255"/>
        </xsd:restriction>
      </xsd:simpleType>
    </xsd:element>
    <xsd:element name="Approved" ma:index="18" ma:displayName="Approved" ma:default="1" ma:internalName="Approved">
      <xsd:simpleType>
        <xsd:restriction base="dms:Boolean"/>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F8617E5-292E-43B6-A2B0-C8261084E770}">
  <ds:schemaRefs>
    <ds:schemaRef ds:uri="22f06dfc-89d6-4ef5-9df8-ef4dcff005cd"/>
    <ds:schemaRef ds:uri="db233ec2-66d3-4ef5-8807-a2c006e6937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28F525F-FD1D-49AC-A4EA-1C5E4CF3AA94}">
  <ds:schemaRefs>
    <ds:schemaRef ds:uri="22f06dfc-89d6-4ef5-9df8-ef4dcff005cd"/>
    <ds:schemaRef ds:uri="db233ec2-66d3-4ef5-8807-a2c006e6937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76A2B7E-BAF2-4C95-8040-834CDBF664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36</Slides>
  <Notes>22</Notes>
  <HiddenSlides>0</HiddenSlide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1_Dividend</vt:lpstr>
      <vt:lpstr>21st Century Skills </vt:lpstr>
      <vt:lpstr>Resilience Model</vt:lpstr>
      <vt:lpstr>PowerPoint Presentation</vt:lpstr>
      <vt:lpstr>Why should we be solution oriented?</vt:lpstr>
      <vt:lpstr>Becoming solution oriented</vt:lpstr>
      <vt:lpstr>How do you know you’re solution-oriented?</vt:lpstr>
      <vt:lpstr>Adversity &amp; solutions</vt:lpstr>
      <vt:lpstr>Observe how the group attempts to solve the problem</vt:lpstr>
      <vt:lpstr>Reframing the problem</vt:lpstr>
      <vt:lpstr>Think about problem again and try to define it only in terms of the commonly desired positive outcome </vt:lpstr>
      <vt:lpstr>PowerPoint Presentation</vt:lpstr>
      <vt:lpstr>S.M.A.R.T.  Goals</vt:lpstr>
      <vt:lpstr>S.M.A.R.T. goals are…</vt:lpstr>
      <vt:lpstr>Specific</vt:lpstr>
      <vt:lpstr>Measurable</vt:lpstr>
      <vt:lpstr>Attainable</vt:lpstr>
      <vt:lpstr>Realistic</vt:lpstr>
      <vt:lpstr>Timely</vt:lpstr>
      <vt:lpstr>S.M.A.R.T. + C</vt:lpstr>
      <vt:lpstr>Let’s Think About Your GOALS</vt:lpstr>
      <vt:lpstr>Create your smart goal plan</vt:lpstr>
      <vt:lpstr>PowerPoint Presentation</vt:lpstr>
      <vt:lpstr>Biomimicry in Design and Engineering Stem2D Topics: Design and Engineering</vt:lpstr>
      <vt:lpstr>What is STEM2D?</vt:lpstr>
      <vt:lpstr>What is Biomimicry?</vt:lpstr>
      <vt:lpstr>What is Sustainability?</vt:lpstr>
      <vt:lpstr>Why Biomimicry?</vt:lpstr>
      <vt:lpstr>Biomimicry in Consumer Products</vt:lpstr>
      <vt:lpstr>Biomimicry in Architecture</vt:lpstr>
      <vt:lpstr>Biomimicry in Transportation</vt:lpstr>
      <vt:lpstr>Biomimicry in Healthcare</vt:lpstr>
      <vt:lpstr>Biomimicry Challenge</vt:lpstr>
      <vt:lpstr>Inspirations in Nature</vt:lpstr>
      <vt:lpstr>Reflection</vt:lpstr>
      <vt:lpstr>Preferred futures</vt:lpstr>
      <vt:lpstr>Thoughts and Reflections?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21st Century Skills</dc:title>
  <dc:creator>Tiffany Nesbey</dc:creator>
  <cp:revision>1</cp:revision>
  <dcterms:created xsi:type="dcterms:W3CDTF">2020-03-01T21:15:43Z</dcterms:created>
  <dcterms:modified xsi:type="dcterms:W3CDTF">2020-03-26T14:52:06Z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0x01010006B55B79D50F8148A4DB6D9108BD6B56</vt:lpwstr>
  </property>
</Properties>
</file>