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30"/>
  </p:notesMasterIdLst>
  <p:sldIdLst>
    <p:sldId id="2717" r:id="rId5"/>
    <p:sldId id="2718" r:id="rId6"/>
    <p:sldId id="2601" r:id="rId7"/>
    <p:sldId id="2702" r:id="rId8"/>
    <p:sldId id="2701" r:id="rId9"/>
    <p:sldId id="2703" r:id="rId10"/>
    <p:sldId id="2714" r:id="rId11"/>
    <p:sldId id="2699" r:id="rId12"/>
    <p:sldId id="2704" r:id="rId13"/>
    <p:sldId id="2705" r:id="rId14"/>
    <p:sldId id="2706" r:id="rId15"/>
    <p:sldId id="2708" r:id="rId16"/>
    <p:sldId id="2709" r:id="rId17"/>
    <p:sldId id="2707" r:id="rId18"/>
    <p:sldId id="2719" r:id="rId19"/>
    <p:sldId id="2720" r:id="rId20"/>
    <p:sldId id="2721" r:id="rId21"/>
    <p:sldId id="2722" r:id="rId22"/>
    <p:sldId id="2723" r:id="rId23"/>
    <p:sldId id="2724" r:id="rId24"/>
    <p:sldId id="2725" r:id="rId25"/>
    <p:sldId id="2726" r:id="rId26"/>
    <p:sldId id="2727" r:id="rId27"/>
    <p:sldId id="2728" r:id="rId28"/>
    <p:sldId id="272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3" clrIdx="0">
    <p:extLst>
      <p:ext uri="{19B8F6BF-5375-455C-9EA6-DF929625EA0E}">
        <p15:presenceInfo xmlns:p15="http://schemas.microsoft.com/office/powerpoint/2012/main" userId="S::amcmahon@fhi360.org::b59bcd08-5da1-44dc-b5e2-fb394c77116b" providerId="AD"/>
      </p:ext>
    </p:extLst>
  </p:cmAuthor>
  <p:cmAuthor id="2" name="Amy Rush" initials="AR" lastIdx="1" clrIdx="1">
    <p:extLst>
      <p:ext uri="{19B8F6BF-5375-455C-9EA6-DF929625EA0E}">
        <p15:presenceInfo xmlns:p15="http://schemas.microsoft.com/office/powerpoint/2012/main" userId="S::ARush@fhi360.org::17b74c8c-abb6-487c-a9d3-d183d0d55671" providerId="AD"/>
      </p:ext>
    </p:extLst>
  </p:cmAuthor>
  <p:cmAuthor id="3" name="Renata Seidel" initials="RS" lastIdx="3" clrIdx="2">
    <p:extLst>
      <p:ext uri="{19B8F6BF-5375-455C-9EA6-DF929625EA0E}">
        <p15:presenceInfo xmlns:p15="http://schemas.microsoft.com/office/powerpoint/2012/main" userId="S::rseidel@fhi360.org::144f6a17-bceb-4395-ac42-eb50048775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01E"/>
    <a:srgbClr val="F9CBEC"/>
    <a:srgbClr val="F48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AC7C-7022-4CCA-AC3F-B0185A7B095F}" v="2" dt="2020-03-26T14:41:48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76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Nesbey" userId="0bcdd2ad-bec2-4764-bacd-164b66bd75b7" providerId="ADAL" clId="{6021AC7C-7022-4CCA-AC3F-B0185A7B095F}"/>
    <pc:docChg chg="modSld">
      <pc:chgData name="Tiffany Nesbey" userId="0bcdd2ad-bec2-4764-bacd-164b66bd75b7" providerId="ADAL" clId="{6021AC7C-7022-4CCA-AC3F-B0185A7B095F}" dt="2020-03-26T14:42:13.483" v="9" actId="1076"/>
      <pc:docMkLst>
        <pc:docMk/>
      </pc:docMkLst>
      <pc:sldChg chg="addSp modSp">
        <pc:chgData name="Tiffany Nesbey" userId="0bcdd2ad-bec2-4764-bacd-164b66bd75b7" providerId="ADAL" clId="{6021AC7C-7022-4CCA-AC3F-B0185A7B095F}" dt="2020-03-26T14:42:13.483" v="9" actId="1076"/>
        <pc:sldMkLst>
          <pc:docMk/>
          <pc:sldMk cId="1396779826" sldId="2717"/>
        </pc:sldMkLst>
        <pc:spChg chg="add mod">
          <ac:chgData name="Tiffany Nesbey" userId="0bcdd2ad-bec2-4764-bacd-164b66bd75b7" providerId="ADAL" clId="{6021AC7C-7022-4CCA-AC3F-B0185A7B095F}" dt="2020-03-26T14:41:37.752" v="1" actId="1076"/>
          <ac:spMkLst>
            <pc:docMk/>
            <pc:sldMk cId="1396779826" sldId="2717"/>
            <ac:spMk id="3" creationId="{191EBF3C-4FC7-4BDE-9266-CE64864ECEAF}"/>
          </ac:spMkLst>
        </pc:spChg>
        <pc:picChg chg="add mod">
          <ac:chgData name="Tiffany Nesbey" userId="0bcdd2ad-bec2-4764-bacd-164b66bd75b7" providerId="ADAL" clId="{6021AC7C-7022-4CCA-AC3F-B0185A7B095F}" dt="2020-03-26T14:42:13.483" v="9" actId="1076"/>
          <ac:picMkLst>
            <pc:docMk/>
            <pc:sldMk cId="1396779826" sldId="2717"/>
            <ac:picMk id="7" creationId="{F595EB57-DEC4-4387-BE60-0633477F625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5269E-2071-478C-A2D9-55B7ED50CC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F8C5C4-2596-439A-9DE7-3255234A3DDF}">
      <dgm:prSet/>
      <dgm:spPr/>
      <dgm:t>
        <a:bodyPr/>
        <a:lstStyle/>
        <a:p>
          <a:r>
            <a:rPr lang="en-US"/>
            <a:t>Stupid</a:t>
          </a:r>
        </a:p>
      </dgm:t>
    </dgm:pt>
    <dgm:pt modelId="{C75FE819-D24B-4A12-98EC-B9604F4A1E38}" type="parTrans" cxnId="{777D702C-8153-4B43-A804-B2CD1B0513FA}">
      <dgm:prSet/>
      <dgm:spPr/>
      <dgm:t>
        <a:bodyPr/>
        <a:lstStyle/>
        <a:p>
          <a:endParaRPr lang="en-US"/>
        </a:p>
      </dgm:t>
    </dgm:pt>
    <dgm:pt modelId="{4653F0D4-3DD4-4460-9984-8E44E3B77184}" type="sibTrans" cxnId="{777D702C-8153-4B43-A804-B2CD1B0513FA}">
      <dgm:prSet/>
      <dgm:spPr/>
      <dgm:t>
        <a:bodyPr/>
        <a:lstStyle/>
        <a:p>
          <a:endParaRPr lang="en-US"/>
        </a:p>
      </dgm:t>
    </dgm:pt>
    <dgm:pt modelId="{E085AF22-98EF-4A86-B594-2DB5AA7D9623}">
      <dgm:prSet/>
      <dgm:spPr/>
      <dgm:t>
        <a:bodyPr/>
        <a:lstStyle/>
        <a:p>
          <a:r>
            <a:rPr lang="en-US"/>
            <a:t>Simple</a:t>
          </a:r>
        </a:p>
      </dgm:t>
    </dgm:pt>
    <dgm:pt modelId="{93BF6B53-64B8-45C0-BADE-CD702EEE6911}" type="parTrans" cxnId="{F469C6B6-BD93-440E-8212-BA1387015AFF}">
      <dgm:prSet/>
      <dgm:spPr/>
      <dgm:t>
        <a:bodyPr/>
        <a:lstStyle/>
        <a:p>
          <a:endParaRPr lang="en-US"/>
        </a:p>
      </dgm:t>
    </dgm:pt>
    <dgm:pt modelId="{5739B2B8-6BCC-4890-BE4E-9E9B861BBD67}" type="sibTrans" cxnId="{F469C6B6-BD93-440E-8212-BA1387015AFF}">
      <dgm:prSet/>
      <dgm:spPr/>
      <dgm:t>
        <a:bodyPr/>
        <a:lstStyle/>
        <a:p>
          <a:endParaRPr lang="en-US"/>
        </a:p>
      </dgm:t>
    </dgm:pt>
    <dgm:pt modelId="{ED4CC87B-063D-465C-BCDD-45E363B1C424}">
      <dgm:prSet/>
      <dgm:spPr/>
      <dgm:t>
        <a:bodyPr/>
        <a:lstStyle/>
        <a:p>
          <a:r>
            <a:rPr lang="en-US"/>
            <a:t>Involved</a:t>
          </a:r>
        </a:p>
      </dgm:t>
    </dgm:pt>
    <dgm:pt modelId="{B3B93C4A-2527-4845-A230-63BD0E812047}" type="parTrans" cxnId="{E0BA8D92-C0EE-4446-ADF7-86569D903221}">
      <dgm:prSet/>
      <dgm:spPr/>
      <dgm:t>
        <a:bodyPr/>
        <a:lstStyle/>
        <a:p>
          <a:endParaRPr lang="en-US"/>
        </a:p>
      </dgm:t>
    </dgm:pt>
    <dgm:pt modelId="{D2BD5871-D5A2-4B71-9D65-5E56C05CAA47}" type="sibTrans" cxnId="{E0BA8D92-C0EE-4446-ADF7-86569D903221}">
      <dgm:prSet/>
      <dgm:spPr/>
      <dgm:t>
        <a:bodyPr/>
        <a:lstStyle/>
        <a:p>
          <a:endParaRPr lang="en-US"/>
        </a:p>
      </dgm:t>
    </dgm:pt>
    <dgm:pt modelId="{766510A5-6C7A-49EF-8A44-41BEB8F0D064}">
      <dgm:prSet/>
      <dgm:spPr/>
      <dgm:t>
        <a:bodyPr/>
        <a:lstStyle/>
        <a:p>
          <a:r>
            <a:rPr lang="en-US"/>
            <a:t>Complex</a:t>
          </a:r>
        </a:p>
      </dgm:t>
    </dgm:pt>
    <dgm:pt modelId="{3C11D692-4922-4388-B34C-7849053DAC2F}" type="parTrans" cxnId="{8706A599-160A-4E21-A34D-02F1EEBDCC12}">
      <dgm:prSet/>
      <dgm:spPr/>
      <dgm:t>
        <a:bodyPr/>
        <a:lstStyle/>
        <a:p>
          <a:endParaRPr lang="en-US"/>
        </a:p>
      </dgm:t>
    </dgm:pt>
    <dgm:pt modelId="{0CFAC7F5-4432-46C6-9596-AB89D564EFDA}" type="sibTrans" cxnId="{8706A599-160A-4E21-A34D-02F1EEBDCC12}">
      <dgm:prSet/>
      <dgm:spPr/>
      <dgm:t>
        <a:bodyPr/>
        <a:lstStyle/>
        <a:p>
          <a:endParaRPr lang="en-US"/>
        </a:p>
      </dgm:t>
    </dgm:pt>
    <dgm:pt modelId="{B0BDA1D5-7DD9-443E-AEDD-A32B26DD15D4}" type="pres">
      <dgm:prSet presAssocID="{5005269E-2071-478C-A2D9-55B7ED50CC3F}" presName="root" presStyleCnt="0">
        <dgm:presLayoutVars>
          <dgm:dir/>
          <dgm:resizeHandles val="exact"/>
        </dgm:presLayoutVars>
      </dgm:prSet>
      <dgm:spPr/>
    </dgm:pt>
    <dgm:pt modelId="{84C89884-9B41-4F33-96E1-C621B0DFCA43}" type="pres">
      <dgm:prSet presAssocID="{2CF8C5C4-2596-439A-9DE7-3255234A3DDF}" presName="compNode" presStyleCnt="0"/>
      <dgm:spPr/>
    </dgm:pt>
    <dgm:pt modelId="{A65BA925-7E62-4502-AA43-6A3113C6C8B2}" type="pres">
      <dgm:prSet presAssocID="{2CF8C5C4-2596-439A-9DE7-3255234A3DDF}" presName="bgRect" presStyleLbl="bgShp" presStyleIdx="0" presStyleCnt="4"/>
      <dgm:spPr/>
    </dgm:pt>
    <dgm:pt modelId="{AB9C3A6A-A8D2-4A25-A220-FE4F3E77F5BE}" type="pres">
      <dgm:prSet presAssocID="{2CF8C5C4-2596-439A-9DE7-3255234A3D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89CC92-178B-4442-B0F1-662DA2621A93}" type="pres">
      <dgm:prSet presAssocID="{2CF8C5C4-2596-439A-9DE7-3255234A3DDF}" presName="spaceRect" presStyleCnt="0"/>
      <dgm:spPr/>
    </dgm:pt>
    <dgm:pt modelId="{5AD88090-4138-4F8E-A740-4A7E9BB5C8D3}" type="pres">
      <dgm:prSet presAssocID="{2CF8C5C4-2596-439A-9DE7-3255234A3DDF}" presName="parTx" presStyleLbl="revTx" presStyleIdx="0" presStyleCnt="4">
        <dgm:presLayoutVars>
          <dgm:chMax val="0"/>
          <dgm:chPref val="0"/>
        </dgm:presLayoutVars>
      </dgm:prSet>
      <dgm:spPr/>
    </dgm:pt>
    <dgm:pt modelId="{88520030-226B-4B3E-91A9-7886DE811ABE}" type="pres">
      <dgm:prSet presAssocID="{4653F0D4-3DD4-4460-9984-8E44E3B77184}" presName="sibTrans" presStyleCnt="0"/>
      <dgm:spPr/>
    </dgm:pt>
    <dgm:pt modelId="{870F980A-3A44-482C-BE7F-53A52218A3BF}" type="pres">
      <dgm:prSet presAssocID="{E085AF22-98EF-4A86-B594-2DB5AA7D9623}" presName="compNode" presStyleCnt="0"/>
      <dgm:spPr/>
    </dgm:pt>
    <dgm:pt modelId="{1C643581-E1CE-445C-9E29-930891760D60}" type="pres">
      <dgm:prSet presAssocID="{E085AF22-98EF-4A86-B594-2DB5AA7D9623}" presName="bgRect" presStyleLbl="bgShp" presStyleIdx="1" presStyleCnt="4"/>
      <dgm:spPr/>
    </dgm:pt>
    <dgm:pt modelId="{D581C2AC-15A1-466C-B07C-86FBA7DD2E1A}" type="pres">
      <dgm:prSet presAssocID="{E085AF22-98EF-4A86-B594-2DB5AA7D96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6E0E9E7-656B-4E8E-963F-8E9AA91273C4}" type="pres">
      <dgm:prSet presAssocID="{E085AF22-98EF-4A86-B594-2DB5AA7D9623}" presName="spaceRect" presStyleCnt="0"/>
      <dgm:spPr/>
    </dgm:pt>
    <dgm:pt modelId="{8D710ADD-C6A5-4D80-B6D3-CBEB6A5D12B4}" type="pres">
      <dgm:prSet presAssocID="{E085AF22-98EF-4A86-B594-2DB5AA7D9623}" presName="parTx" presStyleLbl="revTx" presStyleIdx="1" presStyleCnt="4">
        <dgm:presLayoutVars>
          <dgm:chMax val="0"/>
          <dgm:chPref val="0"/>
        </dgm:presLayoutVars>
      </dgm:prSet>
      <dgm:spPr/>
    </dgm:pt>
    <dgm:pt modelId="{10654297-84BB-4791-A464-2F25E6713A2C}" type="pres">
      <dgm:prSet presAssocID="{5739B2B8-6BCC-4890-BE4E-9E9B861BBD67}" presName="sibTrans" presStyleCnt="0"/>
      <dgm:spPr/>
    </dgm:pt>
    <dgm:pt modelId="{E631E03D-8B94-464B-8499-691150AD7093}" type="pres">
      <dgm:prSet presAssocID="{ED4CC87B-063D-465C-BCDD-45E363B1C424}" presName="compNode" presStyleCnt="0"/>
      <dgm:spPr/>
    </dgm:pt>
    <dgm:pt modelId="{458DBA05-2267-4C83-AC53-3A3B8BDD2B0E}" type="pres">
      <dgm:prSet presAssocID="{ED4CC87B-063D-465C-BCDD-45E363B1C424}" presName="bgRect" presStyleLbl="bgShp" presStyleIdx="2" presStyleCnt="4"/>
      <dgm:spPr/>
    </dgm:pt>
    <dgm:pt modelId="{9D8572D2-97A3-4078-A3D5-D85ABCB2BD13}" type="pres">
      <dgm:prSet presAssocID="{ED4CC87B-063D-465C-BCDD-45E363B1C4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DB59987-D1FB-4AEE-BD1C-706E306B1A8F}" type="pres">
      <dgm:prSet presAssocID="{ED4CC87B-063D-465C-BCDD-45E363B1C424}" presName="spaceRect" presStyleCnt="0"/>
      <dgm:spPr/>
    </dgm:pt>
    <dgm:pt modelId="{32BBA970-FA83-487D-81D8-48D19876C891}" type="pres">
      <dgm:prSet presAssocID="{ED4CC87B-063D-465C-BCDD-45E363B1C424}" presName="parTx" presStyleLbl="revTx" presStyleIdx="2" presStyleCnt="4">
        <dgm:presLayoutVars>
          <dgm:chMax val="0"/>
          <dgm:chPref val="0"/>
        </dgm:presLayoutVars>
      </dgm:prSet>
      <dgm:spPr/>
    </dgm:pt>
    <dgm:pt modelId="{A3B29CE3-AD6D-4F28-80B1-1BDE8636C317}" type="pres">
      <dgm:prSet presAssocID="{D2BD5871-D5A2-4B71-9D65-5E56C05CAA47}" presName="sibTrans" presStyleCnt="0"/>
      <dgm:spPr/>
    </dgm:pt>
    <dgm:pt modelId="{39200EEC-2C99-442A-819E-6D2294240520}" type="pres">
      <dgm:prSet presAssocID="{766510A5-6C7A-49EF-8A44-41BEB8F0D064}" presName="compNode" presStyleCnt="0"/>
      <dgm:spPr/>
    </dgm:pt>
    <dgm:pt modelId="{59D27291-E86A-4D69-827F-F0CC89CF7A1D}" type="pres">
      <dgm:prSet presAssocID="{766510A5-6C7A-49EF-8A44-41BEB8F0D064}" presName="bgRect" presStyleLbl="bgShp" presStyleIdx="3" presStyleCnt="4"/>
      <dgm:spPr/>
    </dgm:pt>
    <dgm:pt modelId="{40CB0A51-CBFE-4431-8DA8-086B1557B624}" type="pres">
      <dgm:prSet presAssocID="{766510A5-6C7A-49EF-8A44-41BEB8F0D0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8283AD2-2397-4CA4-9C7E-94B5C9039FD4}" type="pres">
      <dgm:prSet presAssocID="{766510A5-6C7A-49EF-8A44-41BEB8F0D064}" presName="spaceRect" presStyleCnt="0"/>
      <dgm:spPr/>
    </dgm:pt>
    <dgm:pt modelId="{C61CEF8E-D535-414B-925F-4B88FEB6B4DF}" type="pres">
      <dgm:prSet presAssocID="{766510A5-6C7A-49EF-8A44-41BEB8F0D06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80E827-0952-4290-B977-1358D6464C76}" type="presOf" srcId="{2CF8C5C4-2596-439A-9DE7-3255234A3DDF}" destId="{5AD88090-4138-4F8E-A740-4A7E9BB5C8D3}" srcOrd="0" destOrd="0" presId="urn:microsoft.com/office/officeart/2018/2/layout/IconVerticalSolidList"/>
    <dgm:cxn modelId="{777D702C-8153-4B43-A804-B2CD1B0513FA}" srcId="{5005269E-2071-478C-A2D9-55B7ED50CC3F}" destId="{2CF8C5C4-2596-439A-9DE7-3255234A3DDF}" srcOrd="0" destOrd="0" parTransId="{C75FE819-D24B-4A12-98EC-B9604F4A1E38}" sibTransId="{4653F0D4-3DD4-4460-9984-8E44E3B77184}"/>
    <dgm:cxn modelId="{68517889-047A-41A0-935E-3F9EB10BCF59}" type="presOf" srcId="{766510A5-6C7A-49EF-8A44-41BEB8F0D064}" destId="{C61CEF8E-D535-414B-925F-4B88FEB6B4DF}" srcOrd="0" destOrd="0" presId="urn:microsoft.com/office/officeart/2018/2/layout/IconVerticalSolidList"/>
    <dgm:cxn modelId="{E0BA8D92-C0EE-4446-ADF7-86569D903221}" srcId="{5005269E-2071-478C-A2D9-55B7ED50CC3F}" destId="{ED4CC87B-063D-465C-BCDD-45E363B1C424}" srcOrd="2" destOrd="0" parTransId="{B3B93C4A-2527-4845-A230-63BD0E812047}" sibTransId="{D2BD5871-D5A2-4B71-9D65-5E56C05CAA47}"/>
    <dgm:cxn modelId="{8706A599-160A-4E21-A34D-02F1EEBDCC12}" srcId="{5005269E-2071-478C-A2D9-55B7ED50CC3F}" destId="{766510A5-6C7A-49EF-8A44-41BEB8F0D064}" srcOrd="3" destOrd="0" parTransId="{3C11D692-4922-4388-B34C-7849053DAC2F}" sibTransId="{0CFAC7F5-4432-46C6-9596-AB89D564EFDA}"/>
    <dgm:cxn modelId="{F469C6B6-BD93-440E-8212-BA1387015AFF}" srcId="{5005269E-2071-478C-A2D9-55B7ED50CC3F}" destId="{E085AF22-98EF-4A86-B594-2DB5AA7D9623}" srcOrd="1" destOrd="0" parTransId="{93BF6B53-64B8-45C0-BADE-CD702EEE6911}" sibTransId="{5739B2B8-6BCC-4890-BE4E-9E9B861BBD67}"/>
    <dgm:cxn modelId="{38DB54BB-A0AA-4EEF-8FF7-3E5AF3F5CF44}" type="presOf" srcId="{5005269E-2071-478C-A2D9-55B7ED50CC3F}" destId="{B0BDA1D5-7DD9-443E-AEDD-A32B26DD15D4}" srcOrd="0" destOrd="0" presId="urn:microsoft.com/office/officeart/2018/2/layout/IconVerticalSolidList"/>
    <dgm:cxn modelId="{AAD81CCD-9433-42EE-8FF8-4E8766B67131}" type="presOf" srcId="{E085AF22-98EF-4A86-B594-2DB5AA7D9623}" destId="{8D710ADD-C6A5-4D80-B6D3-CBEB6A5D12B4}" srcOrd="0" destOrd="0" presId="urn:microsoft.com/office/officeart/2018/2/layout/IconVerticalSolidList"/>
    <dgm:cxn modelId="{818FEDFE-EE62-4A2A-A833-07A65B823609}" type="presOf" srcId="{ED4CC87B-063D-465C-BCDD-45E363B1C424}" destId="{32BBA970-FA83-487D-81D8-48D19876C891}" srcOrd="0" destOrd="0" presId="urn:microsoft.com/office/officeart/2018/2/layout/IconVerticalSolidList"/>
    <dgm:cxn modelId="{5A1281D3-398E-49A6-86F4-99C9E469C439}" type="presParOf" srcId="{B0BDA1D5-7DD9-443E-AEDD-A32B26DD15D4}" destId="{84C89884-9B41-4F33-96E1-C621B0DFCA43}" srcOrd="0" destOrd="0" presId="urn:microsoft.com/office/officeart/2018/2/layout/IconVerticalSolidList"/>
    <dgm:cxn modelId="{73B127E7-1B0B-4172-895C-40C3AC029ACB}" type="presParOf" srcId="{84C89884-9B41-4F33-96E1-C621B0DFCA43}" destId="{A65BA925-7E62-4502-AA43-6A3113C6C8B2}" srcOrd="0" destOrd="0" presId="urn:microsoft.com/office/officeart/2018/2/layout/IconVerticalSolidList"/>
    <dgm:cxn modelId="{4DF27CCB-B2F4-481B-B0C8-541DD4E9776A}" type="presParOf" srcId="{84C89884-9B41-4F33-96E1-C621B0DFCA43}" destId="{AB9C3A6A-A8D2-4A25-A220-FE4F3E77F5BE}" srcOrd="1" destOrd="0" presId="urn:microsoft.com/office/officeart/2018/2/layout/IconVerticalSolidList"/>
    <dgm:cxn modelId="{2632F581-EBA4-4172-BDE9-851926DC3B74}" type="presParOf" srcId="{84C89884-9B41-4F33-96E1-C621B0DFCA43}" destId="{5C89CC92-178B-4442-B0F1-662DA2621A93}" srcOrd="2" destOrd="0" presId="urn:microsoft.com/office/officeart/2018/2/layout/IconVerticalSolidList"/>
    <dgm:cxn modelId="{D4C82F84-D4CE-423D-839C-077EBE96FFEA}" type="presParOf" srcId="{84C89884-9B41-4F33-96E1-C621B0DFCA43}" destId="{5AD88090-4138-4F8E-A740-4A7E9BB5C8D3}" srcOrd="3" destOrd="0" presId="urn:microsoft.com/office/officeart/2018/2/layout/IconVerticalSolidList"/>
    <dgm:cxn modelId="{99E8CAEA-F839-48E5-A7CE-4D7E7A6128F6}" type="presParOf" srcId="{B0BDA1D5-7DD9-443E-AEDD-A32B26DD15D4}" destId="{88520030-226B-4B3E-91A9-7886DE811ABE}" srcOrd="1" destOrd="0" presId="urn:microsoft.com/office/officeart/2018/2/layout/IconVerticalSolidList"/>
    <dgm:cxn modelId="{4077E6C0-4CDB-4009-844F-3C12CC0ABA44}" type="presParOf" srcId="{B0BDA1D5-7DD9-443E-AEDD-A32B26DD15D4}" destId="{870F980A-3A44-482C-BE7F-53A52218A3BF}" srcOrd="2" destOrd="0" presId="urn:microsoft.com/office/officeart/2018/2/layout/IconVerticalSolidList"/>
    <dgm:cxn modelId="{41126EAE-0592-4900-A61C-CECCAD75C29C}" type="presParOf" srcId="{870F980A-3A44-482C-BE7F-53A52218A3BF}" destId="{1C643581-E1CE-445C-9E29-930891760D60}" srcOrd="0" destOrd="0" presId="urn:microsoft.com/office/officeart/2018/2/layout/IconVerticalSolidList"/>
    <dgm:cxn modelId="{9C67C681-7A5D-4F08-A071-E7CEBCD425C7}" type="presParOf" srcId="{870F980A-3A44-482C-BE7F-53A52218A3BF}" destId="{D581C2AC-15A1-466C-B07C-86FBA7DD2E1A}" srcOrd="1" destOrd="0" presId="urn:microsoft.com/office/officeart/2018/2/layout/IconVerticalSolidList"/>
    <dgm:cxn modelId="{FF4C01EB-3A97-4BBC-A361-BB9CF21E2DDC}" type="presParOf" srcId="{870F980A-3A44-482C-BE7F-53A52218A3BF}" destId="{96E0E9E7-656B-4E8E-963F-8E9AA91273C4}" srcOrd="2" destOrd="0" presId="urn:microsoft.com/office/officeart/2018/2/layout/IconVerticalSolidList"/>
    <dgm:cxn modelId="{A0B65643-3F33-4CEE-93C2-626CFF8FFCB5}" type="presParOf" srcId="{870F980A-3A44-482C-BE7F-53A52218A3BF}" destId="{8D710ADD-C6A5-4D80-B6D3-CBEB6A5D12B4}" srcOrd="3" destOrd="0" presId="urn:microsoft.com/office/officeart/2018/2/layout/IconVerticalSolidList"/>
    <dgm:cxn modelId="{AC431CF3-B5A3-41B8-8FD8-FF53417E32B1}" type="presParOf" srcId="{B0BDA1D5-7DD9-443E-AEDD-A32B26DD15D4}" destId="{10654297-84BB-4791-A464-2F25E6713A2C}" srcOrd="3" destOrd="0" presId="urn:microsoft.com/office/officeart/2018/2/layout/IconVerticalSolidList"/>
    <dgm:cxn modelId="{5CCFEDFE-4772-40D3-9707-F19D67647E2E}" type="presParOf" srcId="{B0BDA1D5-7DD9-443E-AEDD-A32B26DD15D4}" destId="{E631E03D-8B94-464B-8499-691150AD7093}" srcOrd="4" destOrd="0" presId="urn:microsoft.com/office/officeart/2018/2/layout/IconVerticalSolidList"/>
    <dgm:cxn modelId="{D4AF5144-F98B-40A4-9C95-A43C85FB31D8}" type="presParOf" srcId="{E631E03D-8B94-464B-8499-691150AD7093}" destId="{458DBA05-2267-4C83-AC53-3A3B8BDD2B0E}" srcOrd="0" destOrd="0" presId="urn:microsoft.com/office/officeart/2018/2/layout/IconVerticalSolidList"/>
    <dgm:cxn modelId="{AB94A09A-0A0C-4574-AE47-CF1F549AFB18}" type="presParOf" srcId="{E631E03D-8B94-464B-8499-691150AD7093}" destId="{9D8572D2-97A3-4078-A3D5-D85ABCB2BD13}" srcOrd="1" destOrd="0" presId="urn:microsoft.com/office/officeart/2018/2/layout/IconVerticalSolidList"/>
    <dgm:cxn modelId="{DB334101-35AD-4008-8673-589D060A731F}" type="presParOf" srcId="{E631E03D-8B94-464B-8499-691150AD7093}" destId="{0DB59987-D1FB-4AEE-BD1C-706E306B1A8F}" srcOrd="2" destOrd="0" presId="urn:microsoft.com/office/officeart/2018/2/layout/IconVerticalSolidList"/>
    <dgm:cxn modelId="{27ED1939-F79B-468D-9A45-BBAEEB9D6450}" type="presParOf" srcId="{E631E03D-8B94-464B-8499-691150AD7093}" destId="{32BBA970-FA83-487D-81D8-48D19876C891}" srcOrd="3" destOrd="0" presId="urn:microsoft.com/office/officeart/2018/2/layout/IconVerticalSolidList"/>
    <dgm:cxn modelId="{D0AF8B63-3515-4F21-8EED-9F4CC37DE9F2}" type="presParOf" srcId="{B0BDA1D5-7DD9-443E-AEDD-A32B26DD15D4}" destId="{A3B29CE3-AD6D-4F28-80B1-1BDE8636C317}" srcOrd="5" destOrd="0" presId="urn:microsoft.com/office/officeart/2018/2/layout/IconVerticalSolidList"/>
    <dgm:cxn modelId="{473B2D98-F82D-4FA0-ABC3-B0145C012B3F}" type="presParOf" srcId="{B0BDA1D5-7DD9-443E-AEDD-A32B26DD15D4}" destId="{39200EEC-2C99-442A-819E-6D2294240520}" srcOrd="6" destOrd="0" presId="urn:microsoft.com/office/officeart/2018/2/layout/IconVerticalSolidList"/>
    <dgm:cxn modelId="{14718C9C-A832-4CE9-908F-D7627E5ACD1E}" type="presParOf" srcId="{39200EEC-2C99-442A-819E-6D2294240520}" destId="{59D27291-E86A-4D69-827F-F0CC89CF7A1D}" srcOrd="0" destOrd="0" presId="urn:microsoft.com/office/officeart/2018/2/layout/IconVerticalSolidList"/>
    <dgm:cxn modelId="{6CF066E8-5D47-417D-818C-C05AABBA8929}" type="presParOf" srcId="{39200EEC-2C99-442A-819E-6D2294240520}" destId="{40CB0A51-CBFE-4431-8DA8-086B1557B624}" srcOrd="1" destOrd="0" presId="urn:microsoft.com/office/officeart/2018/2/layout/IconVerticalSolidList"/>
    <dgm:cxn modelId="{86E3DB3E-9CFB-471A-84F1-74F99EE4C2D7}" type="presParOf" srcId="{39200EEC-2C99-442A-819E-6D2294240520}" destId="{28283AD2-2397-4CA4-9C7E-94B5C9039FD4}" srcOrd="2" destOrd="0" presId="urn:microsoft.com/office/officeart/2018/2/layout/IconVerticalSolidList"/>
    <dgm:cxn modelId="{E144BCBE-E77C-44E8-912A-A8D2D1796ED1}" type="presParOf" srcId="{39200EEC-2C99-442A-819E-6D2294240520}" destId="{C61CEF8E-D535-414B-925F-4B88FEB6B4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8212F-F573-44D4-8D21-49AC09D03B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2790719-8F1B-4606-A6B1-047C4E93EC5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FAILURE LAB is a raw and intimate evening showcasing personal stories of failure.</a:t>
          </a:r>
        </a:p>
      </dgm:t>
    </dgm:pt>
    <dgm:pt modelId="{567BE983-3A73-40EE-842F-539270C675AF}" type="parTrans" cxnId="{5873FF5A-3AAB-4826-80D3-BFD1429301BB}">
      <dgm:prSet/>
      <dgm:spPr/>
      <dgm:t>
        <a:bodyPr/>
        <a:lstStyle/>
        <a:p>
          <a:endParaRPr lang="en-US"/>
        </a:p>
      </dgm:t>
    </dgm:pt>
    <dgm:pt modelId="{0CA52744-8325-497A-BCCA-6B07BFF61B68}" type="sibTrans" cxnId="{5873FF5A-3AAB-4826-80D3-BFD1429301BB}">
      <dgm:prSet/>
      <dgm:spPr/>
      <dgm:t>
        <a:bodyPr/>
        <a:lstStyle/>
        <a:p>
          <a:endParaRPr lang="en-US"/>
        </a:p>
      </dgm:t>
    </dgm:pt>
    <dgm:pt modelId="{47383981-3C6C-4A0B-813A-37A214763B8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With a refreshing vibe of openness, it helps pave the way for change by crushing the isolation and stigma around failure. </a:t>
          </a:r>
        </a:p>
      </dgm:t>
    </dgm:pt>
    <dgm:pt modelId="{82F821E1-21B6-4E95-85B7-384499980D4C}" type="parTrans" cxnId="{BB0C0104-4F5A-423D-B626-A4039EA66A93}">
      <dgm:prSet/>
      <dgm:spPr/>
      <dgm:t>
        <a:bodyPr/>
        <a:lstStyle/>
        <a:p>
          <a:endParaRPr lang="en-US"/>
        </a:p>
      </dgm:t>
    </dgm:pt>
    <dgm:pt modelId="{7FEF7A3F-B9F7-400A-A228-F093E278C8BF}" type="sibTrans" cxnId="{BB0C0104-4F5A-423D-B626-A4039EA66A93}">
      <dgm:prSet/>
      <dgm:spPr/>
      <dgm:t>
        <a:bodyPr/>
        <a:lstStyle/>
        <a:p>
          <a:endParaRPr lang="en-US"/>
        </a:p>
      </dgm:t>
    </dgm:pt>
    <dgm:pt modelId="{D4EE140C-5AF1-469E-8D15-BFC59A1B4EF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FAILURE LAB empowers audience members to persevere by exploring the space between people who fail and quit, and those who get back up again.</a:t>
          </a:r>
        </a:p>
      </dgm:t>
    </dgm:pt>
    <dgm:pt modelId="{813F85D6-712D-472F-A0D4-0D62A8A444B0}" type="parTrans" cxnId="{B92F9604-9199-465B-81CE-6FAD898E32A3}">
      <dgm:prSet/>
      <dgm:spPr/>
      <dgm:t>
        <a:bodyPr/>
        <a:lstStyle/>
        <a:p>
          <a:endParaRPr lang="en-US"/>
        </a:p>
      </dgm:t>
    </dgm:pt>
    <dgm:pt modelId="{0C6DAFA2-3956-4DD8-A21A-5F14ADAECCF3}" type="sibTrans" cxnId="{B92F9604-9199-465B-81CE-6FAD898E32A3}">
      <dgm:prSet/>
      <dgm:spPr/>
      <dgm:t>
        <a:bodyPr/>
        <a:lstStyle/>
        <a:p>
          <a:endParaRPr lang="en-US"/>
        </a:p>
      </dgm:t>
    </dgm:pt>
    <dgm:pt modelId="{B788A77D-7722-4D0A-B9F7-461A58FB9D9A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By talking about failure, the audience can begin a dialogue about how the local community can help foster success.</a:t>
          </a:r>
        </a:p>
      </dgm:t>
    </dgm:pt>
    <dgm:pt modelId="{6957ADE6-A009-4717-8F95-05BE0DB1F26C}" type="parTrans" cxnId="{96C2D62D-082B-4770-8A19-E91E7162F53C}">
      <dgm:prSet/>
      <dgm:spPr/>
      <dgm:t>
        <a:bodyPr/>
        <a:lstStyle/>
        <a:p>
          <a:endParaRPr lang="en-US"/>
        </a:p>
      </dgm:t>
    </dgm:pt>
    <dgm:pt modelId="{A4A49DFF-8B4B-4E74-AE47-4313749D7010}" type="sibTrans" cxnId="{96C2D62D-082B-4770-8A19-E91E7162F53C}">
      <dgm:prSet/>
      <dgm:spPr/>
      <dgm:t>
        <a:bodyPr/>
        <a:lstStyle/>
        <a:p>
          <a:endParaRPr lang="en-US"/>
        </a:p>
      </dgm:t>
    </dgm:pt>
    <dgm:pt modelId="{E00D8D2A-D487-4824-BBB5-1DED73707CA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Failure then takes its rightful place as the crucial first step to the next big thing.</a:t>
          </a:r>
        </a:p>
      </dgm:t>
    </dgm:pt>
    <dgm:pt modelId="{2C756EB6-A608-411C-8F5B-786B1923A0EA}" type="parTrans" cxnId="{D2E11EDD-26F2-4F4B-A8BD-B87F0482CA04}">
      <dgm:prSet/>
      <dgm:spPr/>
      <dgm:t>
        <a:bodyPr/>
        <a:lstStyle/>
        <a:p>
          <a:endParaRPr lang="en-US"/>
        </a:p>
      </dgm:t>
    </dgm:pt>
    <dgm:pt modelId="{55B1770E-C791-4179-B105-0606CB7C8480}" type="sibTrans" cxnId="{D2E11EDD-26F2-4F4B-A8BD-B87F0482CA04}">
      <dgm:prSet/>
      <dgm:spPr/>
      <dgm:t>
        <a:bodyPr/>
        <a:lstStyle/>
        <a:p>
          <a:endParaRPr lang="en-US"/>
        </a:p>
      </dgm:t>
    </dgm:pt>
    <dgm:pt modelId="{A7BD8E12-A91F-4D4E-9D64-C50819389552}" type="pres">
      <dgm:prSet presAssocID="{8D98212F-F573-44D4-8D21-49AC09D03B73}" presName="root" presStyleCnt="0">
        <dgm:presLayoutVars>
          <dgm:dir/>
          <dgm:resizeHandles val="exact"/>
        </dgm:presLayoutVars>
      </dgm:prSet>
      <dgm:spPr/>
    </dgm:pt>
    <dgm:pt modelId="{5A5EE4F5-98D7-4C48-9801-B5158D5C6ECF}" type="pres">
      <dgm:prSet presAssocID="{92790719-8F1B-4606-A6B1-047C4E93EC54}" presName="compNode" presStyleCnt="0"/>
      <dgm:spPr/>
    </dgm:pt>
    <dgm:pt modelId="{D233BBA2-FBBA-44CB-AC5F-3DD9511AC830}" type="pres">
      <dgm:prSet presAssocID="{92790719-8F1B-4606-A6B1-047C4E93EC54}" presName="bgRect" presStyleLbl="bgShp" presStyleIdx="0" presStyleCnt="5"/>
      <dgm:spPr/>
    </dgm:pt>
    <dgm:pt modelId="{DE1F3586-299C-42FD-8475-49814FAC231D}" type="pres">
      <dgm:prSet presAssocID="{92790719-8F1B-4606-A6B1-047C4E93EC5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ovationHouseWithSparkles"/>
        </a:ext>
      </dgm:extLst>
    </dgm:pt>
    <dgm:pt modelId="{D27992CA-605E-4B62-8A10-86C5CD4A6B54}" type="pres">
      <dgm:prSet presAssocID="{92790719-8F1B-4606-A6B1-047C4E93EC54}" presName="spaceRect" presStyleCnt="0"/>
      <dgm:spPr/>
    </dgm:pt>
    <dgm:pt modelId="{E49D22EC-233F-459E-8E0D-7AF3E78F8B84}" type="pres">
      <dgm:prSet presAssocID="{92790719-8F1B-4606-A6B1-047C4E93EC54}" presName="parTx" presStyleLbl="revTx" presStyleIdx="0" presStyleCnt="5">
        <dgm:presLayoutVars>
          <dgm:chMax val="0"/>
          <dgm:chPref val="0"/>
        </dgm:presLayoutVars>
      </dgm:prSet>
      <dgm:spPr/>
    </dgm:pt>
    <dgm:pt modelId="{CC2A9088-5CA6-4B0A-A8E4-B25C497B3850}" type="pres">
      <dgm:prSet presAssocID="{0CA52744-8325-497A-BCCA-6B07BFF61B68}" presName="sibTrans" presStyleCnt="0"/>
      <dgm:spPr/>
    </dgm:pt>
    <dgm:pt modelId="{AE13C513-75B5-4656-93FC-9267800A2291}" type="pres">
      <dgm:prSet presAssocID="{47383981-3C6C-4A0B-813A-37A214763B8B}" presName="compNode" presStyleCnt="0"/>
      <dgm:spPr/>
    </dgm:pt>
    <dgm:pt modelId="{87784776-B652-4734-8456-D3AD35D1369F}" type="pres">
      <dgm:prSet presAssocID="{47383981-3C6C-4A0B-813A-37A214763B8B}" presName="bgRect" presStyleLbl="bgShp" presStyleIdx="1" presStyleCnt="5"/>
      <dgm:spPr/>
    </dgm:pt>
    <dgm:pt modelId="{B1552440-74AC-40E2-8B05-50945BC94E0A}" type="pres">
      <dgm:prSet presAssocID="{47383981-3C6C-4A0B-813A-37A214763B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25BF1B6-4757-45C7-9A65-8F0DCDC9AA45}" type="pres">
      <dgm:prSet presAssocID="{47383981-3C6C-4A0B-813A-37A214763B8B}" presName="spaceRect" presStyleCnt="0"/>
      <dgm:spPr/>
    </dgm:pt>
    <dgm:pt modelId="{E0B92886-7027-4611-B557-E37786B6AF31}" type="pres">
      <dgm:prSet presAssocID="{47383981-3C6C-4A0B-813A-37A214763B8B}" presName="parTx" presStyleLbl="revTx" presStyleIdx="1" presStyleCnt="5">
        <dgm:presLayoutVars>
          <dgm:chMax val="0"/>
          <dgm:chPref val="0"/>
        </dgm:presLayoutVars>
      </dgm:prSet>
      <dgm:spPr/>
    </dgm:pt>
    <dgm:pt modelId="{57D1B919-7505-491E-BB9C-9F1D1AF9228D}" type="pres">
      <dgm:prSet presAssocID="{7FEF7A3F-B9F7-400A-A228-F093E278C8BF}" presName="sibTrans" presStyleCnt="0"/>
      <dgm:spPr/>
    </dgm:pt>
    <dgm:pt modelId="{19D5B58D-7C1A-4CA0-8006-91E3876E7A7B}" type="pres">
      <dgm:prSet presAssocID="{D4EE140C-5AF1-469E-8D15-BFC59A1B4EF2}" presName="compNode" presStyleCnt="0"/>
      <dgm:spPr/>
    </dgm:pt>
    <dgm:pt modelId="{83C2BBD7-6A7B-4C0B-AFDE-8885F7E488D3}" type="pres">
      <dgm:prSet presAssocID="{D4EE140C-5AF1-469E-8D15-BFC59A1B4EF2}" presName="bgRect" presStyleLbl="bgShp" presStyleIdx="2" presStyleCnt="5"/>
      <dgm:spPr/>
    </dgm:pt>
    <dgm:pt modelId="{41EDCDC7-A30B-46E0-AEF3-7074430629AF}" type="pres">
      <dgm:prSet presAssocID="{D4EE140C-5AF1-469E-8D15-BFC59A1B4EF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DAA06F2-C2E3-439C-8A67-80C3E40AFC2A}" type="pres">
      <dgm:prSet presAssocID="{D4EE140C-5AF1-469E-8D15-BFC59A1B4EF2}" presName="spaceRect" presStyleCnt="0"/>
      <dgm:spPr/>
    </dgm:pt>
    <dgm:pt modelId="{4A373CAF-6805-46DF-B2E7-76CD19585209}" type="pres">
      <dgm:prSet presAssocID="{D4EE140C-5AF1-469E-8D15-BFC59A1B4EF2}" presName="parTx" presStyleLbl="revTx" presStyleIdx="2" presStyleCnt="5">
        <dgm:presLayoutVars>
          <dgm:chMax val="0"/>
          <dgm:chPref val="0"/>
        </dgm:presLayoutVars>
      </dgm:prSet>
      <dgm:spPr/>
    </dgm:pt>
    <dgm:pt modelId="{19C084BC-9E24-468D-B403-88F1F2790D50}" type="pres">
      <dgm:prSet presAssocID="{0C6DAFA2-3956-4DD8-A21A-5F14ADAECCF3}" presName="sibTrans" presStyleCnt="0"/>
      <dgm:spPr/>
    </dgm:pt>
    <dgm:pt modelId="{4391774B-F509-4EAD-9453-268B5BB6A2E8}" type="pres">
      <dgm:prSet presAssocID="{B788A77D-7722-4D0A-B9F7-461A58FB9D9A}" presName="compNode" presStyleCnt="0"/>
      <dgm:spPr/>
    </dgm:pt>
    <dgm:pt modelId="{61DEEAE2-C5BF-4E5A-8B39-9BE74C929174}" type="pres">
      <dgm:prSet presAssocID="{B788A77D-7722-4D0A-B9F7-461A58FB9D9A}" presName="bgRect" presStyleLbl="bgShp" presStyleIdx="3" presStyleCnt="5"/>
      <dgm:spPr/>
    </dgm:pt>
    <dgm:pt modelId="{9654E8A9-B99E-4377-A1B7-B17B6A487351}" type="pres">
      <dgm:prSet presAssocID="{B788A77D-7722-4D0A-B9F7-461A58FB9D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C660C1A-FFFE-42C4-B538-A0B531282785}" type="pres">
      <dgm:prSet presAssocID="{B788A77D-7722-4D0A-B9F7-461A58FB9D9A}" presName="spaceRect" presStyleCnt="0"/>
      <dgm:spPr/>
    </dgm:pt>
    <dgm:pt modelId="{D86AFF3E-7A91-421C-9C39-DED628AA3148}" type="pres">
      <dgm:prSet presAssocID="{B788A77D-7722-4D0A-B9F7-461A58FB9D9A}" presName="parTx" presStyleLbl="revTx" presStyleIdx="3" presStyleCnt="5">
        <dgm:presLayoutVars>
          <dgm:chMax val="0"/>
          <dgm:chPref val="0"/>
        </dgm:presLayoutVars>
      </dgm:prSet>
      <dgm:spPr/>
    </dgm:pt>
    <dgm:pt modelId="{1177DBDF-CBD0-4263-8C42-569BA5444A96}" type="pres">
      <dgm:prSet presAssocID="{A4A49DFF-8B4B-4E74-AE47-4313749D7010}" presName="sibTrans" presStyleCnt="0"/>
      <dgm:spPr/>
    </dgm:pt>
    <dgm:pt modelId="{E1C071CB-9E08-4E3D-AFED-5D1A464E2628}" type="pres">
      <dgm:prSet presAssocID="{E00D8D2A-D487-4824-BBB5-1DED73707CA4}" presName="compNode" presStyleCnt="0"/>
      <dgm:spPr/>
    </dgm:pt>
    <dgm:pt modelId="{573C416A-90D2-4E28-85FB-338C9DC807BF}" type="pres">
      <dgm:prSet presAssocID="{E00D8D2A-D487-4824-BBB5-1DED73707CA4}" presName="bgRect" presStyleLbl="bgShp" presStyleIdx="4" presStyleCnt="5"/>
      <dgm:spPr/>
    </dgm:pt>
    <dgm:pt modelId="{2CB47EF4-E651-4F1A-94A5-9339FB4CB160}" type="pres">
      <dgm:prSet presAssocID="{E00D8D2A-D487-4824-BBB5-1DED73707CA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73F3317E-12C3-4F0B-98D4-2DE42A749279}" type="pres">
      <dgm:prSet presAssocID="{E00D8D2A-D487-4824-BBB5-1DED73707CA4}" presName="spaceRect" presStyleCnt="0"/>
      <dgm:spPr/>
    </dgm:pt>
    <dgm:pt modelId="{6BEEA090-87A0-48D9-AB5D-9258E47B019A}" type="pres">
      <dgm:prSet presAssocID="{E00D8D2A-D487-4824-BBB5-1DED73707CA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B0C0104-4F5A-423D-B626-A4039EA66A93}" srcId="{8D98212F-F573-44D4-8D21-49AC09D03B73}" destId="{47383981-3C6C-4A0B-813A-37A214763B8B}" srcOrd="1" destOrd="0" parTransId="{82F821E1-21B6-4E95-85B7-384499980D4C}" sibTransId="{7FEF7A3F-B9F7-400A-A228-F093E278C8BF}"/>
    <dgm:cxn modelId="{B92F9604-9199-465B-81CE-6FAD898E32A3}" srcId="{8D98212F-F573-44D4-8D21-49AC09D03B73}" destId="{D4EE140C-5AF1-469E-8D15-BFC59A1B4EF2}" srcOrd="2" destOrd="0" parTransId="{813F85D6-712D-472F-A0D4-0D62A8A444B0}" sibTransId="{0C6DAFA2-3956-4DD8-A21A-5F14ADAECCF3}"/>
    <dgm:cxn modelId="{73E6601F-0D9C-43CE-B4BE-1D750BC3859B}" type="presOf" srcId="{B788A77D-7722-4D0A-B9F7-461A58FB9D9A}" destId="{D86AFF3E-7A91-421C-9C39-DED628AA3148}" srcOrd="0" destOrd="0" presId="urn:microsoft.com/office/officeart/2018/2/layout/IconVerticalSolidList"/>
    <dgm:cxn modelId="{96C2D62D-082B-4770-8A19-E91E7162F53C}" srcId="{8D98212F-F573-44D4-8D21-49AC09D03B73}" destId="{B788A77D-7722-4D0A-B9F7-461A58FB9D9A}" srcOrd="3" destOrd="0" parTransId="{6957ADE6-A009-4717-8F95-05BE0DB1F26C}" sibTransId="{A4A49DFF-8B4B-4E74-AE47-4313749D7010}"/>
    <dgm:cxn modelId="{85281461-8A07-4F55-88D3-62FBEBEF61E5}" type="presOf" srcId="{E00D8D2A-D487-4824-BBB5-1DED73707CA4}" destId="{6BEEA090-87A0-48D9-AB5D-9258E47B019A}" srcOrd="0" destOrd="0" presId="urn:microsoft.com/office/officeart/2018/2/layout/IconVerticalSolidList"/>
    <dgm:cxn modelId="{41C29045-4B2F-4DB5-818C-49DCEF57EA1C}" type="presOf" srcId="{47383981-3C6C-4A0B-813A-37A214763B8B}" destId="{E0B92886-7027-4611-B557-E37786B6AF31}" srcOrd="0" destOrd="0" presId="urn:microsoft.com/office/officeart/2018/2/layout/IconVerticalSolidList"/>
    <dgm:cxn modelId="{D3F5C97A-7914-454F-9A85-D35EBA70D4D8}" type="presOf" srcId="{D4EE140C-5AF1-469E-8D15-BFC59A1B4EF2}" destId="{4A373CAF-6805-46DF-B2E7-76CD19585209}" srcOrd="0" destOrd="0" presId="urn:microsoft.com/office/officeart/2018/2/layout/IconVerticalSolidList"/>
    <dgm:cxn modelId="{5873FF5A-3AAB-4826-80D3-BFD1429301BB}" srcId="{8D98212F-F573-44D4-8D21-49AC09D03B73}" destId="{92790719-8F1B-4606-A6B1-047C4E93EC54}" srcOrd="0" destOrd="0" parTransId="{567BE983-3A73-40EE-842F-539270C675AF}" sibTransId="{0CA52744-8325-497A-BCCA-6B07BFF61B68}"/>
    <dgm:cxn modelId="{D0B997C0-2D7F-4700-85E8-9048E0892F8C}" type="presOf" srcId="{92790719-8F1B-4606-A6B1-047C4E93EC54}" destId="{E49D22EC-233F-459E-8E0D-7AF3E78F8B84}" srcOrd="0" destOrd="0" presId="urn:microsoft.com/office/officeart/2018/2/layout/IconVerticalSolidList"/>
    <dgm:cxn modelId="{8A3B81D1-1F99-4B03-B80F-00D6F40233CD}" type="presOf" srcId="{8D98212F-F573-44D4-8D21-49AC09D03B73}" destId="{A7BD8E12-A91F-4D4E-9D64-C50819389552}" srcOrd="0" destOrd="0" presId="urn:microsoft.com/office/officeart/2018/2/layout/IconVerticalSolidList"/>
    <dgm:cxn modelId="{D2E11EDD-26F2-4F4B-A8BD-B87F0482CA04}" srcId="{8D98212F-F573-44D4-8D21-49AC09D03B73}" destId="{E00D8D2A-D487-4824-BBB5-1DED73707CA4}" srcOrd="4" destOrd="0" parTransId="{2C756EB6-A608-411C-8F5B-786B1923A0EA}" sibTransId="{55B1770E-C791-4179-B105-0606CB7C8480}"/>
    <dgm:cxn modelId="{113B5171-FCDE-4E55-8E25-B5AF41540604}" type="presParOf" srcId="{A7BD8E12-A91F-4D4E-9D64-C50819389552}" destId="{5A5EE4F5-98D7-4C48-9801-B5158D5C6ECF}" srcOrd="0" destOrd="0" presId="urn:microsoft.com/office/officeart/2018/2/layout/IconVerticalSolidList"/>
    <dgm:cxn modelId="{5056993C-D523-44F4-A0BB-A13F4165DBFC}" type="presParOf" srcId="{5A5EE4F5-98D7-4C48-9801-B5158D5C6ECF}" destId="{D233BBA2-FBBA-44CB-AC5F-3DD9511AC830}" srcOrd="0" destOrd="0" presId="urn:microsoft.com/office/officeart/2018/2/layout/IconVerticalSolidList"/>
    <dgm:cxn modelId="{93075AB5-D4F6-4793-8DB7-710838915B8C}" type="presParOf" srcId="{5A5EE4F5-98D7-4C48-9801-B5158D5C6ECF}" destId="{DE1F3586-299C-42FD-8475-49814FAC231D}" srcOrd="1" destOrd="0" presId="urn:microsoft.com/office/officeart/2018/2/layout/IconVerticalSolidList"/>
    <dgm:cxn modelId="{3AF2096C-8EA7-4C90-9405-371FD875FBE4}" type="presParOf" srcId="{5A5EE4F5-98D7-4C48-9801-B5158D5C6ECF}" destId="{D27992CA-605E-4B62-8A10-86C5CD4A6B54}" srcOrd="2" destOrd="0" presId="urn:microsoft.com/office/officeart/2018/2/layout/IconVerticalSolidList"/>
    <dgm:cxn modelId="{75D3A857-D36A-4918-BEA1-CEE4FCC5C490}" type="presParOf" srcId="{5A5EE4F5-98D7-4C48-9801-B5158D5C6ECF}" destId="{E49D22EC-233F-459E-8E0D-7AF3E78F8B84}" srcOrd="3" destOrd="0" presId="urn:microsoft.com/office/officeart/2018/2/layout/IconVerticalSolidList"/>
    <dgm:cxn modelId="{33FA8C0D-5656-4156-8E9A-88DBA6B24067}" type="presParOf" srcId="{A7BD8E12-A91F-4D4E-9D64-C50819389552}" destId="{CC2A9088-5CA6-4B0A-A8E4-B25C497B3850}" srcOrd="1" destOrd="0" presId="urn:microsoft.com/office/officeart/2018/2/layout/IconVerticalSolidList"/>
    <dgm:cxn modelId="{409E3F20-EB77-47F1-A645-1C9363AA2F01}" type="presParOf" srcId="{A7BD8E12-A91F-4D4E-9D64-C50819389552}" destId="{AE13C513-75B5-4656-93FC-9267800A2291}" srcOrd="2" destOrd="0" presId="urn:microsoft.com/office/officeart/2018/2/layout/IconVerticalSolidList"/>
    <dgm:cxn modelId="{FEE1272E-5342-478F-A514-58C9BA4D20CB}" type="presParOf" srcId="{AE13C513-75B5-4656-93FC-9267800A2291}" destId="{87784776-B652-4734-8456-D3AD35D1369F}" srcOrd="0" destOrd="0" presId="urn:microsoft.com/office/officeart/2018/2/layout/IconVerticalSolidList"/>
    <dgm:cxn modelId="{6F520972-3FF6-481F-A8EC-FF5219F460A4}" type="presParOf" srcId="{AE13C513-75B5-4656-93FC-9267800A2291}" destId="{B1552440-74AC-40E2-8B05-50945BC94E0A}" srcOrd="1" destOrd="0" presId="urn:microsoft.com/office/officeart/2018/2/layout/IconVerticalSolidList"/>
    <dgm:cxn modelId="{A53646F9-FDFC-4E87-ABD1-AF054746CF15}" type="presParOf" srcId="{AE13C513-75B5-4656-93FC-9267800A2291}" destId="{725BF1B6-4757-45C7-9A65-8F0DCDC9AA45}" srcOrd="2" destOrd="0" presId="urn:microsoft.com/office/officeart/2018/2/layout/IconVerticalSolidList"/>
    <dgm:cxn modelId="{AAD6E41C-C15A-4974-BF0A-B79F83220C08}" type="presParOf" srcId="{AE13C513-75B5-4656-93FC-9267800A2291}" destId="{E0B92886-7027-4611-B557-E37786B6AF31}" srcOrd="3" destOrd="0" presId="urn:microsoft.com/office/officeart/2018/2/layout/IconVerticalSolidList"/>
    <dgm:cxn modelId="{E5474EF9-1614-4833-B8D9-23B53B1EC596}" type="presParOf" srcId="{A7BD8E12-A91F-4D4E-9D64-C50819389552}" destId="{57D1B919-7505-491E-BB9C-9F1D1AF9228D}" srcOrd="3" destOrd="0" presId="urn:microsoft.com/office/officeart/2018/2/layout/IconVerticalSolidList"/>
    <dgm:cxn modelId="{C9EBDC7A-D683-43DC-9E13-A9AE36C9CEF8}" type="presParOf" srcId="{A7BD8E12-A91F-4D4E-9D64-C50819389552}" destId="{19D5B58D-7C1A-4CA0-8006-91E3876E7A7B}" srcOrd="4" destOrd="0" presId="urn:microsoft.com/office/officeart/2018/2/layout/IconVerticalSolidList"/>
    <dgm:cxn modelId="{C0F8DC5B-0692-42C7-8DC6-2D14912CB5EE}" type="presParOf" srcId="{19D5B58D-7C1A-4CA0-8006-91E3876E7A7B}" destId="{83C2BBD7-6A7B-4C0B-AFDE-8885F7E488D3}" srcOrd="0" destOrd="0" presId="urn:microsoft.com/office/officeart/2018/2/layout/IconVerticalSolidList"/>
    <dgm:cxn modelId="{AF70ED3F-E8EF-4A53-89C1-CD8542C9DA39}" type="presParOf" srcId="{19D5B58D-7C1A-4CA0-8006-91E3876E7A7B}" destId="{41EDCDC7-A30B-46E0-AEF3-7074430629AF}" srcOrd="1" destOrd="0" presId="urn:microsoft.com/office/officeart/2018/2/layout/IconVerticalSolidList"/>
    <dgm:cxn modelId="{2EDA0A92-F7B2-42D9-A024-204ECCC62CEF}" type="presParOf" srcId="{19D5B58D-7C1A-4CA0-8006-91E3876E7A7B}" destId="{DDAA06F2-C2E3-439C-8A67-80C3E40AFC2A}" srcOrd="2" destOrd="0" presId="urn:microsoft.com/office/officeart/2018/2/layout/IconVerticalSolidList"/>
    <dgm:cxn modelId="{D7561EEE-FC8B-4081-9716-1B73752D1600}" type="presParOf" srcId="{19D5B58D-7C1A-4CA0-8006-91E3876E7A7B}" destId="{4A373CAF-6805-46DF-B2E7-76CD19585209}" srcOrd="3" destOrd="0" presId="urn:microsoft.com/office/officeart/2018/2/layout/IconVerticalSolidList"/>
    <dgm:cxn modelId="{F3E5D0E0-A1CD-4AFD-B793-01C33672C153}" type="presParOf" srcId="{A7BD8E12-A91F-4D4E-9D64-C50819389552}" destId="{19C084BC-9E24-468D-B403-88F1F2790D50}" srcOrd="5" destOrd="0" presId="urn:microsoft.com/office/officeart/2018/2/layout/IconVerticalSolidList"/>
    <dgm:cxn modelId="{9C4A19BD-E28A-4223-8C2F-66BB4F21F46F}" type="presParOf" srcId="{A7BD8E12-A91F-4D4E-9D64-C50819389552}" destId="{4391774B-F509-4EAD-9453-268B5BB6A2E8}" srcOrd="6" destOrd="0" presId="urn:microsoft.com/office/officeart/2018/2/layout/IconVerticalSolidList"/>
    <dgm:cxn modelId="{3574A952-C9BA-421C-BFB0-223D27EFDAF2}" type="presParOf" srcId="{4391774B-F509-4EAD-9453-268B5BB6A2E8}" destId="{61DEEAE2-C5BF-4E5A-8B39-9BE74C929174}" srcOrd="0" destOrd="0" presId="urn:microsoft.com/office/officeart/2018/2/layout/IconVerticalSolidList"/>
    <dgm:cxn modelId="{499C7BBF-8E72-47AA-9D41-094CE5B4774C}" type="presParOf" srcId="{4391774B-F509-4EAD-9453-268B5BB6A2E8}" destId="{9654E8A9-B99E-4377-A1B7-B17B6A487351}" srcOrd="1" destOrd="0" presId="urn:microsoft.com/office/officeart/2018/2/layout/IconVerticalSolidList"/>
    <dgm:cxn modelId="{861B889E-A2DF-4569-9C4D-2FC9478CB720}" type="presParOf" srcId="{4391774B-F509-4EAD-9453-268B5BB6A2E8}" destId="{1C660C1A-FFFE-42C4-B538-A0B531282785}" srcOrd="2" destOrd="0" presId="urn:microsoft.com/office/officeart/2018/2/layout/IconVerticalSolidList"/>
    <dgm:cxn modelId="{301D3343-7FCD-4E37-9479-462ADFB878CC}" type="presParOf" srcId="{4391774B-F509-4EAD-9453-268B5BB6A2E8}" destId="{D86AFF3E-7A91-421C-9C39-DED628AA3148}" srcOrd="3" destOrd="0" presId="urn:microsoft.com/office/officeart/2018/2/layout/IconVerticalSolidList"/>
    <dgm:cxn modelId="{8E6A11BF-A725-432A-955A-A56A433F796B}" type="presParOf" srcId="{A7BD8E12-A91F-4D4E-9D64-C50819389552}" destId="{1177DBDF-CBD0-4263-8C42-569BA5444A96}" srcOrd="7" destOrd="0" presId="urn:microsoft.com/office/officeart/2018/2/layout/IconVerticalSolidList"/>
    <dgm:cxn modelId="{84002135-5357-4C28-8C93-C3DBB5DF3963}" type="presParOf" srcId="{A7BD8E12-A91F-4D4E-9D64-C50819389552}" destId="{E1C071CB-9E08-4E3D-AFED-5D1A464E2628}" srcOrd="8" destOrd="0" presId="urn:microsoft.com/office/officeart/2018/2/layout/IconVerticalSolidList"/>
    <dgm:cxn modelId="{5D74AB53-4823-4CFE-B03B-9740F05FBF85}" type="presParOf" srcId="{E1C071CB-9E08-4E3D-AFED-5D1A464E2628}" destId="{573C416A-90D2-4E28-85FB-338C9DC807BF}" srcOrd="0" destOrd="0" presId="urn:microsoft.com/office/officeart/2018/2/layout/IconVerticalSolidList"/>
    <dgm:cxn modelId="{BF59E7A6-52B6-4C77-A3D2-70B68A330DBA}" type="presParOf" srcId="{E1C071CB-9E08-4E3D-AFED-5D1A464E2628}" destId="{2CB47EF4-E651-4F1A-94A5-9339FB4CB160}" srcOrd="1" destOrd="0" presId="urn:microsoft.com/office/officeart/2018/2/layout/IconVerticalSolidList"/>
    <dgm:cxn modelId="{4D7C0A16-DD25-4296-93B8-1A82E5A6978D}" type="presParOf" srcId="{E1C071CB-9E08-4E3D-AFED-5D1A464E2628}" destId="{73F3317E-12C3-4F0B-98D4-2DE42A749279}" srcOrd="2" destOrd="0" presId="urn:microsoft.com/office/officeart/2018/2/layout/IconVerticalSolidList"/>
    <dgm:cxn modelId="{A3F0A407-AE82-4264-A30C-448A9BEF9B51}" type="presParOf" srcId="{E1C071CB-9E08-4E3D-AFED-5D1A464E2628}" destId="{6BEEA090-87A0-48D9-AB5D-9258E47B01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04D9B-8166-4033-B1B2-724F237ED7A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6BC4AD4-2AAB-48E7-83FC-DD2193FE11FA}">
      <dgm:prSet/>
      <dgm:spPr/>
      <dgm:t>
        <a:bodyPr/>
        <a:lstStyle/>
        <a:p>
          <a:r>
            <a:rPr lang="en-US"/>
            <a:t>You’re comfortable being uncomfortable.</a:t>
          </a:r>
        </a:p>
      </dgm:t>
    </dgm:pt>
    <dgm:pt modelId="{5D6BC5CC-E047-4C05-9615-E050E0658DCD}" type="parTrans" cxnId="{8271AB96-2413-4420-A406-54DF4A3EA8EE}">
      <dgm:prSet/>
      <dgm:spPr/>
      <dgm:t>
        <a:bodyPr/>
        <a:lstStyle/>
        <a:p>
          <a:endParaRPr lang="en-US"/>
        </a:p>
      </dgm:t>
    </dgm:pt>
    <dgm:pt modelId="{5146969D-E9EF-405E-A261-2958A688E9D5}" type="sibTrans" cxnId="{8271AB96-2413-4420-A406-54DF4A3EA8EE}">
      <dgm:prSet/>
      <dgm:spPr/>
      <dgm:t>
        <a:bodyPr/>
        <a:lstStyle/>
        <a:p>
          <a:endParaRPr lang="en-US"/>
        </a:p>
      </dgm:t>
    </dgm:pt>
    <dgm:pt modelId="{C5B91735-B64C-4424-BD9A-7A76735B27C0}">
      <dgm:prSet/>
      <dgm:spPr/>
      <dgm:t>
        <a:bodyPr/>
        <a:lstStyle/>
        <a:p>
          <a:r>
            <a:rPr lang="en-US"/>
            <a:t>You stay on course until you succeed.</a:t>
          </a:r>
        </a:p>
      </dgm:t>
    </dgm:pt>
    <dgm:pt modelId="{32E0669C-8955-4CE3-B97E-D44F20224509}" type="parTrans" cxnId="{04051758-EE97-40B3-82B6-A286404F8259}">
      <dgm:prSet/>
      <dgm:spPr/>
      <dgm:t>
        <a:bodyPr/>
        <a:lstStyle/>
        <a:p>
          <a:endParaRPr lang="en-US"/>
        </a:p>
      </dgm:t>
    </dgm:pt>
    <dgm:pt modelId="{69D57022-1B66-4A14-997B-176A62281E61}" type="sibTrans" cxnId="{04051758-EE97-40B3-82B6-A286404F8259}">
      <dgm:prSet/>
      <dgm:spPr/>
      <dgm:t>
        <a:bodyPr/>
        <a:lstStyle/>
        <a:p>
          <a:endParaRPr lang="en-US"/>
        </a:p>
      </dgm:t>
    </dgm:pt>
    <dgm:pt modelId="{55BDE877-3FDF-48F9-9EF5-46E7AC3AC60B}">
      <dgm:prSet/>
      <dgm:spPr/>
      <dgm:t>
        <a:bodyPr/>
        <a:lstStyle/>
        <a:p>
          <a:r>
            <a:rPr lang="en-US"/>
            <a:t>You maintain your commitment even when you’re knocked down. </a:t>
          </a:r>
        </a:p>
      </dgm:t>
    </dgm:pt>
    <dgm:pt modelId="{1E8E0F4D-B56A-4451-88D6-CE76B6F93E11}" type="parTrans" cxnId="{E5BDAFC7-5372-4079-87D7-E6E5A0D3A91D}">
      <dgm:prSet/>
      <dgm:spPr/>
      <dgm:t>
        <a:bodyPr/>
        <a:lstStyle/>
        <a:p>
          <a:endParaRPr lang="en-US"/>
        </a:p>
      </dgm:t>
    </dgm:pt>
    <dgm:pt modelId="{ECA7C17C-4886-4AA9-990C-B7076E99A45A}" type="sibTrans" cxnId="{E5BDAFC7-5372-4079-87D7-E6E5A0D3A91D}">
      <dgm:prSet/>
      <dgm:spPr/>
      <dgm:t>
        <a:bodyPr/>
        <a:lstStyle/>
        <a:p>
          <a:endParaRPr lang="en-US"/>
        </a:p>
      </dgm:t>
    </dgm:pt>
    <dgm:pt modelId="{3F7EC5E1-3C6A-4684-BC7C-8DC21D405EFF}">
      <dgm:prSet/>
      <dgm:spPr/>
      <dgm:t>
        <a:bodyPr/>
        <a:lstStyle/>
        <a:p>
          <a:r>
            <a:rPr lang="en-US"/>
            <a:t>You use your intuition when most would use their rational mind. </a:t>
          </a:r>
        </a:p>
      </dgm:t>
    </dgm:pt>
    <dgm:pt modelId="{B79310AA-106A-4955-8918-2C65EFF997A1}" type="parTrans" cxnId="{A818DE92-5ABC-4A13-AA87-22F77FC96598}">
      <dgm:prSet/>
      <dgm:spPr/>
      <dgm:t>
        <a:bodyPr/>
        <a:lstStyle/>
        <a:p>
          <a:endParaRPr lang="en-US"/>
        </a:p>
      </dgm:t>
    </dgm:pt>
    <dgm:pt modelId="{0B3F40A6-94AF-47AF-9A5D-48C40531A768}" type="sibTrans" cxnId="{A818DE92-5ABC-4A13-AA87-22F77FC96598}">
      <dgm:prSet/>
      <dgm:spPr/>
      <dgm:t>
        <a:bodyPr/>
        <a:lstStyle/>
        <a:p>
          <a:endParaRPr lang="en-US"/>
        </a:p>
      </dgm:t>
    </dgm:pt>
    <dgm:pt modelId="{B0C12C6F-A809-4375-BE41-9B7B439D8874}">
      <dgm:prSet/>
      <dgm:spPr/>
      <dgm:t>
        <a:bodyPr/>
        <a:lstStyle/>
        <a:p>
          <a:r>
            <a:rPr lang="en-US"/>
            <a:t>You put up a brave front even though you’re scared.</a:t>
          </a:r>
        </a:p>
      </dgm:t>
    </dgm:pt>
    <dgm:pt modelId="{C280F877-7A5E-4A20-9564-BA5B7221226B}" type="parTrans" cxnId="{0AF61B31-F7AD-4B4D-B5CE-0FAB10070524}">
      <dgm:prSet/>
      <dgm:spPr/>
      <dgm:t>
        <a:bodyPr/>
        <a:lstStyle/>
        <a:p>
          <a:endParaRPr lang="en-US"/>
        </a:p>
      </dgm:t>
    </dgm:pt>
    <dgm:pt modelId="{F3131A7A-820D-4889-BC0D-65A97E0EA337}" type="sibTrans" cxnId="{0AF61B31-F7AD-4B4D-B5CE-0FAB10070524}">
      <dgm:prSet/>
      <dgm:spPr/>
      <dgm:t>
        <a:bodyPr/>
        <a:lstStyle/>
        <a:p>
          <a:endParaRPr lang="en-US"/>
        </a:p>
      </dgm:t>
    </dgm:pt>
    <dgm:pt modelId="{4499E10F-A657-4C37-8FE9-260303D8A06F}">
      <dgm:prSet/>
      <dgm:spPr/>
      <dgm:t>
        <a:bodyPr/>
        <a:lstStyle/>
        <a:p>
          <a:r>
            <a:rPr lang="en-US"/>
            <a:t>You keep going even when you’re not sure you will win.</a:t>
          </a:r>
        </a:p>
      </dgm:t>
    </dgm:pt>
    <dgm:pt modelId="{45DDDF4D-F5E4-4491-9362-4302D06BDBA0}" type="parTrans" cxnId="{6D22B670-B44F-444C-B338-6537ED096CD2}">
      <dgm:prSet/>
      <dgm:spPr/>
      <dgm:t>
        <a:bodyPr/>
        <a:lstStyle/>
        <a:p>
          <a:endParaRPr lang="en-US"/>
        </a:p>
      </dgm:t>
    </dgm:pt>
    <dgm:pt modelId="{F5D976D7-E0BF-49AF-BEC6-22D8C560E6DB}" type="sibTrans" cxnId="{6D22B670-B44F-444C-B338-6537ED096CD2}">
      <dgm:prSet/>
      <dgm:spPr/>
      <dgm:t>
        <a:bodyPr/>
        <a:lstStyle/>
        <a:p>
          <a:endParaRPr lang="en-US"/>
        </a:p>
      </dgm:t>
    </dgm:pt>
    <dgm:pt modelId="{2CB3D2BC-F70B-4CCF-8EF3-A4E870F42AB4}">
      <dgm:prSet/>
      <dgm:spPr/>
      <dgm:t>
        <a:bodyPr/>
        <a:lstStyle/>
        <a:p>
          <a:r>
            <a:rPr lang="en-US"/>
            <a:t>You don’t allow anything to get in your way. </a:t>
          </a:r>
        </a:p>
      </dgm:t>
    </dgm:pt>
    <dgm:pt modelId="{09C8A96F-F86D-4C17-8DA9-6E66F4AB232F}" type="parTrans" cxnId="{3FE10F55-A7F9-409C-A192-97014534B9CD}">
      <dgm:prSet/>
      <dgm:spPr/>
      <dgm:t>
        <a:bodyPr/>
        <a:lstStyle/>
        <a:p>
          <a:endParaRPr lang="en-US"/>
        </a:p>
      </dgm:t>
    </dgm:pt>
    <dgm:pt modelId="{3416E5C1-5F94-4ADF-AFE7-778F229199AB}" type="sibTrans" cxnId="{3FE10F55-A7F9-409C-A192-97014534B9CD}">
      <dgm:prSet/>
      <dgm:spPr/>
      <dgm:t>
        <a:bodyPr/>
        <a:lstStyle/>
        <a:p>
          <a:endParaRPr lang="en-US"/>
        </a:p>
      </dgm:t>
    </dgm:pt>
    <dgm:pt modelId="{88FDBFD6-6111-4F7B-BF9A-D602446A9027}">
      <dgm:prSet/>
      <dgm:spPr/>
      <dgm:t>
        <a:bodyPr/>
        <a:lstStyle/>
        <a:p>
          <a:r>
            <a:rPr lang="en-US"/>
            <a:t>You’re strong-minded and mentally tough. </a:t>
          </a:r>
        </a:p>
      </dgm:t>
    </dgm:pt>
    <dgm:pt modelId="{F8CFC66D-62BA-4027-95EF-E4406D280E6D}" type="parTrans" cxnId="{C1D83D7E-2DB5-4A42-8337-0A50BC448268}">
      <dgm:prSet/>
      <dgm:spPr/>
      <dgm:t>
        <a:bodyPr/>
        <a:lstStyle/>
        <a:p>
          <a:endParaRPr lang="en-US"/>
        </a:p>
      </dgm:t>
    </dgm:pt>
    <dgm:pt modelId="{5909D240-2064-422C-8CEE-B41368D83D18}" type="sibTrans" cxnId="{C1D83D7E-2DB5-4A42-8337-0A50BC448268}">
      <dgm:prSet/>
      <dgm:spPr/>
      <dgm:t>
        <a:bodyPr/>
        <a:lstStyle/>
        <a:p>
          <a:endParaRPr lang="en-US"/>
        </a:p>
      </dgm:t>
    </dgm:pt>
    <dgm:pt modelId="{B9E3F187-1428-40E5-A7DA-2AF70E7DD132}">
      <dgm:prSet/>
      <dgm:spPr/>
      <dgm:t>
        <a:bodyPr/>
        <a:lstStyle/>
        <a:p>
          <a:r>
            <a:rPr lang="en-US"/>
            <a:t>You don’t take embarrassment to heart. </a:t>
          </a:r>
        </a:p>
      </dgm:t>
    </dgm:pt>
    <dgm:pt modelId="{44106EBE-0BE4-4B53-852C-DA0238448200}" type="parTrans" cxnId="{FC9A92A5-667E-4DAA-A806-5FE9E516F0B5}">
      <dgm:prSet/>
      <dgm:spPr/>
      <dgm:t>
        <a:bodyPr/>
        <a:lstStyle/>
        <a:p>
          <a:endParaRPr lang="en-US"/>
        </a:p>
      </dgm:t>
    </dgm:pt>
    <dgm:pt modelId="{E1860A43-2D45-43E3-9212-05336BAB9580}" type="sibTrans" cxnId="{FC9A92A5-667E-4DAA-A806-5FE9E516F0B5}">
      <dgm:prSet/>
      <dgm:spPr/>
      <dgm:t>
        <a:bodyPr/>
        <a:lstStyle/>
        <a:p>
          <a:endParaRPr lang="en-US"/>
        </a:p>
      </dgm:t>
    </dgm:pt>
    <dgm:pt modelId="{FD713ECB-0EF4-4C61-A015-C7DE2A4F947C}">
      <dgm:prSet/>
      <dgm:spPr/>
      <dgm:t>
        <a:bodyPr/>
        <a:lstStyle/>
        <a:p>
          <a:r>
            <a:rPr lang="en-US"/>
            <a:t>You accept support but you don’t rely on it. </a:t>
          </a:r>
        </a:p>
      </dgm:t>
    </dgm:pt>
    <dgm:pt modelId="{11660DDE-BD21-4AD8-BC75-D012F08C9C7E}" type="parTrans" cxnId="{30F1090C-2C74-4AB5-A15C-3C271D9B7DEC}">
      <dgm:prSet/>
      <dgm:spPr/>
      <dgm:t>
        <a:bodyPr/>
        <a:lstStyle/>
        <a:p>
          <a:endParaRPr lang="en-US"/>
        </a:p>
      </dgm:t>
    </dgm:pt>
    <dgm:pt modelId="{0C982C2C-E790-480E-A3AE-F3EF413163B0}" type="sibTrans" cxnId="{30F1090C-2C74-4AB5-A15C-3C271D9B7DEC}">
      <dgm:prSet/>
      <dgm:spPr/>
      <dgm:t>
        <a:bodyPr/>
        <a:lstStyle/>
        <a:p>
          <a:endParaRPr lang="en-US"/>
        </a:p>
      </dgm:t>
    </dgm:pt>
    <dgm:pt modelId="{6347E12A-02D7-4CAE-8374-D18B1A1759A7}">
      <dgm:prSet/>
      <dgm:spPr/>
      <dgm:t>
        <a:bodyPr/>
        <a:lstStyle/>
        <a:p>
          <a:r>
            <a:rPr lang="en-US"/>
            <a:t>You learn as you go and stay flexible in your thinking. </a:t>
          </a:r>
        </a:p>
      </dgm:t>
    </dgm:pt>
    <dgm:pt modelId="{9C2D5B2A-2CBD-43B0-A0B8-3EE1BA7B20E5}" type="parTrans" cxnId="{DB4EFB56-6043-4B2E-94FE-2BC341203C67}">
      <dgm:prSet/>
      <dgm:spPr/>
      <dgm:t>
        <a:bodyPr/>
        <a:lstStyle/>
        <a:p>
          <a:endParaRPr lang="en-US"/>
        </a:p>
      </dgm:t>
    </dgm:pt>
    <dgm:pt modelId="{550AE555-9616-43FA-A5C5-65639B2D2512}" type="sibTrans" cxnId="{DB4EFB56-6043-4B2E-94FE-2BC341203C67}">
      <dgm:prSet/>
      <dgm:spPr/>
      <dgm:t>
        <a:bodyPr/>
        <a:lstStyle/>
        <a:p>
          <a:endParaRPr lang="en-US"/>
        </a:p>
      </dgm:t>
    </dgm:pt>
    <dgm:pt modelId="{73BE15CE-436D-47EB-9591-4226852D91EB}">
      <dgm:prSet/>
      <dgm:spPr/>
      <dgm:t>
        <a:bodyPr/>
        <a:lstStyle/>
        <a:p>
          <a:r>
            <a:rPr lang="en-US"/>
            <a:t>You forego perfection for high standards.</a:t>
          </a:r>
        </a:p>
      </dgm:t>
    </dgm:pt>
    <dgm:pt modelId="{C4F8E828-24B5-4F21-94F3-F853BC80AAFE}" type="parTrans" cxnId="{63330430-1933-4143-B119-8FDFCEAC1B59}">
      <dgm:prSet/>
      <dgm:spPr/>
      <dgm:t>
        <a:bodyPr/>
        <a:lstStyle/>
        <a:p>
          <a:endParaRPr lang="en-US"/>
        </a:p>
      </dgm:t>
    </dgm:pt>
    <dgm:pt modelId="{E255B206-9139-478B-BBE0-BC2A94213299}" type="sibTrans" cxnId="{63330430-1933-4143-B119-8FDFCEAC1B59}">
      <dgm:prSet/>
      <dgm:spPr/>
      <dgm:t>
        <a:bodyPr/>
        <a:lstStyle/>
        <a:p>
          <a:endParaRPr lang="en-US"/>
        </a:p>
      </dgm:t>
    </dgm:pt>
    <dgm:pt modelId="{3794EFCD-2DE5-4C82-BB61-9BCA8434C8F2}">
      <dgm:prSet/>
      <dgm:spPr/>
      <dgm:t>
        <a:bodyPr/>
        <a:lstStyle/>
        <a:p>
          <a:r>
            <a:rPr lang="en-US"/>
            <a:t>You stay positive even when the situation is negative. </a:t>
          </a:r>
        </a:p>
      </dgm:t>
    </dgm:pt>
    <dgm:pt modelId="{ECAD338D-9E6F-4882-B083-59FDFFF58055}" type="parTrans" cxnId="{44F926AC-60C5-46F8-99DD-DD0CE09453C6}">
      <dgm:prSet/>
      <dgm:spPr/>
      <dgm:t>
        <a:bodyPr/>
        <a:lstStyle/>
        <a:p>
          <a:endParaRPr lang="en-US"/>
        </a:p>
      </dgm:t>
    </dgm:pt>
    <dgm:pt modelId="{8B53EA0E-F6E1-46B0-ACBE-2AF904CCD2DD}" type="sibTrans" cxnId="{44F926AC-60C5-46F8-99DD-DD0CE09453C6}">
      <dgm:prSet/>
      <dgm:spPr/>
      <dgm:t>
        <a:bodyPr/>
        <a:lstStyle/>
        <a:p>
          <a:endParaRPr lang="en-US"/>
        </a:p>
      </dgm:t>
    </dgm:pt>
    <dgm:pt modelId="{8F5A6D6C-2339-4D18-9F4C-022CE340B214}">
      <dgm:prSet/>
      <dgm:spPr/>
      <dgm:t>
        <a:bodyPr/>
        <a:lstStyle/>
        <a:p>
          <a:r>
            <a:rPr lang="en-US"/>
            <a:t>You care about your return on investment.</a:t>
          </a:r>
        </a:p>
      </dgm:t>
    </dgm:pt>
    <dgm:pt modelId="{516B787B-0B2E-495B-8B56-C36B6BDF1603}" type="parTrans" cxnId="{8BE198FA-907A-47AD-92E2-2E6C0BCB23D5}">
      <dgm:prSet/>
      <dgm:spPr/>
      <dgm:t>
        <a:bodyPr/>
        <a:lstStyle/>
        <a:p>
          <a:endParaRPr lang="en-US"/>
        </a:p>
      </dgm:t>
    </dgm:pt>
    <dgm:pt modelId="{C757027A-EBDB-428E-820A-F1188E67C253}" type="sibTrans" cxnId="{8BE198FA-907A-47AD-92E2-2E6C0BCB23D5}">
      <dgm:prSet/>
      <dgm:spPr/>
      <dgm:t>
        <a:bodyPr/>
        <a:lstStyle/>
        <a:p>
          <a:endParaRPr lang="en-US"/>
        </a:p>
      </dgm:t>
    </dgm:pt>
    <dgm:pt modelId="{4D7DD645-86EC-43C2-93DC-DAB1753D590D}">
      <dgm:prSet/>
      <dgm:spPr/>
      <dgm:t>
        <a:bodyPr/>
        <a:lstStyle/>
        <a:p>
          <a:r>
            <a:rPr lang="en-US"/>
            <a:t>You will do anything, but not everything. </a:t>
          </a:r>
        </a:p>
      </dgm:t>
    </dgm:pt>
    <dgm:pt modelId="{773C5FC2-FDF1-4DD3-BB0D-8920FBB23F71}" type="parTrans" cxnId="{2ABCF38A-7EA2-4CC1-B33F-3306D5F734E8}">
      <dgm:prSet/>
      <dgm:spPr/>
      <dgm:t>
        <a:bodyPr/>
        <a:lstStyle/>
        <a:p>
          <a:endParaRPr lang="en-US"/>
        </a:p>
      </dgm:t>
    </dgm:pt>
    <dgm:pt modelId="{6FC04720-FDCA-40A4-B1A0-6B0C1376ACB5}" type="sibTrans" cxnId="{2ABCF38A-7EA2-4CC1-B33F-3306D5F734E8}">
      <dgm:prSet/>
      <dgm:spPr/>
      <dgm:t>
        <a:bodyPr/>
        <a:lstStyle/>
        <a:p>
          <a:endParaRPr lang="en-US"/>
        </a:p>
      </dgm:t>
    </dgm:pt>
    <dgm:pt modelId="{21894FF2-BA5A-4939-BBB5-A7DE3214B06A}" type="pres">
      <dgm:prSet presAssocID="{68604D9B-8166-4033-B1B2-724F237ED7AE}" presName="vert0" presStyleCnt="0">
        <dgm:presLayoutVars>
          <dgm:dir/>
          <dgm:animOne val="branch"/>
          <dgm:animLvl val="lvl"/>
        </dgm:presLayoutVars>
      </dgm:prSet>
      <dgm:spPr/>
    </dgm:pt>
    <dgm:pt modelId="{767800A6-194C-4CD6-A64C-312E5BB372E2}" type="pres">
      <dgm:prSet presAssocID="{16BC4AD4-2AAB-48E7-83FC-DD2193FE11FA}" presName="thickLine" presStyleLbl="alignNode1" presStyleIdx="0" presStyleCnt="15"/>
      <dgm:spPr/>
    </dgm:pt>
    <dgm:pt modelId="{F223873F-0E28-4130-897A-994C28C1F02B}" type="pres">
      <dgm:prSet presAssocID="{16BC4AD4-2AAB-48E7-83FC-DD2193FE11FA}" presName="horz1" presStyleCnt="0"/>
      <dgm:spPr/>
    </dgm:pt>
    <dgm:pt modelId="{3C09F6D7-849C-4605-B8FA-0269A7EA7E29}" type="pres">
      <dgm:prSet presAssocID="{16BC4AD4-2AAB-48E7-83FC-DD2193FE11FA}" presName="tx1" presStyleLbl="revTx" presStyleIdx="0" presStyleCnt="15"/>
      <dgm:spPr/>
    </dgm:pt>
    <dgm:pt modelId="{3E70DD23-9A1C-474B-A0AF-B65AE0E8A83E}" type="pres">
      <dgm:prSet presAssocID="{16BC4AD4-2AAB-48E7-83FC-DD2193FE11FA}" presName="vert1" presStyleCnt="0"/>
      <dgm:spPr/>
    </dgm:pt>
    <dgm:pt modelId="{FF50D04D-0C9B-4E96-8C74-6BDE03394ED3}" type="pres">
      <dgm:prSet presAssocID="{C5B91735-B64C-4424-BD9A-7A76735B27C0}" presName="thickLine" presStyleLbl="alignNode1" presStyleIdx="1" presStyleCnt="15"/>
      <dgm:spPr/>
    </dgm:pt>
    <dgm:pt modelId="{AD148385-8BC9-4DCF-933E-E03490C1A85B}" type="pres">
      <dgm:prSet presAssocID="{C5B91735-B64C-4424-BD9A-7A76735B27C0}" presName="horz1" presStyleCnt="0"/>
      <dgm:spPr/>
    </dgm:pt>
    <dgm:pt modelId="{426866C1-7505-42B3-ACD0-6123839A844F}" type="pres">
      <dgm:prSet presAssocID="{C5B91735-B64C-4424-BD9A-7A76735B27C0}" presName="tx1" presStyleLbl="revTx" presStyleIdx="1" presStyleCnt="15"/>
      <dgm:spPr/>
    </dgm:pt>
    <dgm:pt modelId="{7DC5848F-2403-4E87-9364-D8A73AA294AC}" type="pres">
      <dgm:prSet presAssocID="{C5B91735-B64C-4424-BD9A-7A76735B27C0}" presName="vert1" presStyleCnt="0"/>
      <dgm:spPr/>
    </dgm:pt>
    <dgm:pt modelId="{763FA895-FC12-454B-B899-5AF4558427CB}" type="pres">
      <dgm:prSet presAssocID="{55BDE877-3FDF-48F9-9EF5-46E7AC3AC60B}" presName="thickLine" presStyleLbl="alignNode1" presStyleIdx="2" presStyleCnt="15"/>
      <dgm:spPr/>
    </dgm:pt>
    <dgm:pt modelId="{F693108F-C396-48EF-807F-78CCC1A21D78}" type="pres">
      <dgm:prSet presAssocID="{55BDE877-3FDF-48F9-9EF5-46E7AC3AC60B}" presName="horz1" presStyleCnt="0"/>
      <dgm:spPr/>
    </dgm:pt>
    <dgm:pt modelId="{CF97A1A1-F41B-4722-933E-AF433FEE931E}" type="pres">
      <dgm:prSet presAssocID="{55BDE877-3FDF-48F9-9EF5-46E7AC3AC60B}" presName="tx1" presStyleLbl="revTx" presStyleIdx="2" presStyleCnt="15"/>
      <dgm:spPr/>
    </dgm:pt>
    <dgm:pt modelId="{6B769FD8-B48B-4783-A9D9-4AA10DA1288E}" type="pres">
      <dgm:prSet presAssocID="{55BDE877-3FDF-48F9-9EF5-46E7AC3AC60B}" presName="vert1" presStyleCnt="0"/>
      <dgm:spPr/>
    </dgm:pt>
    <dgm:pt modelId="{55F7B134-8501-4F7B-8EAB-FBC3C70CFFFF}" type="pres">
      <dgm:prSet presAssocID="{3F7EC5E1-3C6A-4684-BC7C-8DC21D405EFF}" presName="thickLine" presStyleLbl="alignNode1" presStyleIdx="3" presStyleCnt="15"/>
      <dgm:spPr/>
    </dgm:pt>
    <dgm:pt modelId="{7DD5AD59-57BB-46CA-BAF4-E76E0EE1C0C9}" type="pres">
      <dgm:prSet presAssocID="{3F7EC5E1-3C6A-4684-BC7C-8DC21D405EFF}" presName="horz1" presStyleCnt="0"/>
      <dgm:spPr/>
    </dgm:pt>
    <dgm:pt modelId="{4E66E505-2019-43F5-9A28-08835EA17E56}" type="pres">
      <dgm:prSet presAssocID="{3F7EC5E1-3C6A-4684-BC7C-8DC21D405EFF}" presName="tx1" presStyleLbl="revTx" presStyleIdx="3" presStyleCnt="15"/>
      <dgm:spPr/>
    </dgm:pt>
    <dgm:pt modelId="{1BA9DEEF-0BD0-4ADC-AF71-BD19246F6862}" type="pres">
      <dgm:prSet presAssocID="{3F7EC5E1-3C6A-4684-BC7C-8DC21D405EFF}" presName="vert1" presStyleCnt="0"/>
      <dgm:spPr/>
    </dgm:pt>
    <dgm:pt modelId="{F220A97E-B368-453E-91E3-8C061A1BEA4F}" type="pres">
      <dgm:prSet presAssocID="{B0C12C6F-A809-4375-BE41-9B7B439D8874}" presName="thickLine" presStyleLbl="alignNode1" presStyleIdx="4" presStyleCnt="15"/>
      <dgm:spPr/>
    </dgm:pt>
    <dgm:pt modelId="{80C106B8-9DBD-45DC-B1C0-61ED0B38B228}" type="pres">
      <dgm:prSet presAssocID="{B0C12C6F-A809-4375-BE41-9B7B439D8874}" presName="horz1" presStyleCnt="0"/>
      <dgm:spPr/>
    </dgm:pt>
    <dgm:pt modelId="{32F7E5C3-8F91-44E5-88A5-517A45A30CB9}" type="pres">
      <dgm:prSet presAssocID="{B0C12C6F-A809-4375-BE41-9B7B439D8874}" presName="tx1" presStyleLbl="revTx" presStyleIdx="4" presStyleCnt="15"/>
      <dgm:spPr/>
    </dgm:pt>
    <dgm:pt modelId="{CA0CE6A0-CDE4-4509-8CAF-705D88652732}" type="pres">
      <dgm:prSet presAssocID="{B0C12C6F-A809-4375-BE41-9B7B439D8874}" presName="vert1" presStyleCnt="0"/>
      <dgm:spPr/>
    </dgm:pt>
    <dgm:pt modelId="{FC03CCD6-BF7F-4707-8453-4AD4565E834B}" type="pres">
      <dgm:prSet presAssocID="{4499E10F-A657-4C37-8FE9-260303D8A06F}" presName="thickLine" presStyleLbl="alignNode1" presStyleIdx="5" presStyleCnt="15"/>
      <dgm:spPr/>
    </dgm:pt>
    <dgm:pt modelId="{7127BA08-B470-45E8-81E2-3FBCDAAB738E}" type="pres">
      <dgm:prSet presAssocID="{4499E10F-A657-4C37-8FE9-260303D8A06F}" presName="horz1" presStyleCnt="0"/>
      <dgm:spPr/>
    </dgm:pt>
    <dgm:pt modelId="{D47190B5-F3D0-46BB-99A7-AF4E2D133F4C}" type="pres">
      <dgm:prSet presAssocID="{4499E10F-A657-4C37-8FE9-260303D8A06F}" presName="tx1" presStyleLbl="revTx" presStyleIdx="5" presStyleCnt="15"/>
      <dgm:spPr/>
    </dgm:pt>
    <dgm:pt modelId="{B76BBAD6-AA13-4950-91DA-DD73ABBE4950}" type="pres">
      <dgm:prSet presAssocID="{4499E10F-A657-4C37-8FE9-260303D8A06F}" presName="vert1" presStyleCnt="0"/>
      <dgm:spPr/>
    </dgm:pt>
    <dgm:pt modelId="{CB4F622F-72B2-46E9-B2D9-FB59687B19E3}" type="pres">
      <dgm:prSet presAssocID="{2CB3D2BC-F70B-4CCF-8EF3-A4E870F42AB4}" presName="thickLine" presStyleLbl="alignNode1" presStyleIdx="6" presStyleCnt="15"/>
      <dgm:spPr/>
    </dgm:pt>
    <dgm:pt modelId="{A9BC3C74-367F-43C6-92F2-948D0CC149B5}" type="pres">
      <dgm:prSet presAssocID="{2CB3D2BC-F70B-4CCF-8EF3-A4E870F42AB4}" presName="horz1" presStyleCnt="0"/>
      <dgm:spPr/>
    </dgm:pt>
    <dgm:pt modelId="{7019C20F-FDCA-4E68-92CC-5551F6125E6C}" type="pres">
      <dgm:prSet presAssocID="{2CB3D2BC-F70B-4CCF-8EF3-A4E870F42AB4}" presName="tx1" presStyleLbl="revTx" presStyleIdx="6" presStyleCnt="15"/>
      <dgm:spPr/>
    </dgm:pt>
    <dgm:pt modelId="{259A2E1B-DF10-4A95-94F6-FDAC1A47865F}" type="pres">
      <dgm:prSet presAssocID="{2CB3D2BC-F70B-4CCF-8EF3-A4E870F42AB4}" presName="vert1" presStyleCnt="0"/>
      <dgm:spPr/>
    </dgm:pt>
    <dgm:pt modelId="{BABA7B7C-1BE3-495B-876D-21095F245B5C}" type="pres">
      <dgm:prSet presAssocID="{88FDBFD6-6111-4F7B-BF9A-D602446A9027}" presName="thickLine" presStyleLbl="alignNode1" presStyleIdx="7" presStyleCnt="15"/>
      <dgm:spPr/>
    </dgm:pt>
    <dgm:pt modelId="{013571E4-6A52-4946-8461-49E9004D182F}" type="pres">
      <dgm:prSet presAssocID="{88FDBFD6-6111-4F7B-BF9A-D602446A9027}" presName="horz1" presStyleCnt="0"/>
      <dgm:spPr/>
    </dgm:pt>
    <dgm:pt modelId="{06240E22-F132-4A0A-B272-00248AAA55E1}" type="pres">
      <dgm:prSet presAssocID="{88FDBFD6-6111-4F7B-BF9A-D602446A9027}" presName="tx1" presStyleLbl="revTx" presStyleIdx="7" presStyleCnt="15"/>
      <dgm:spPr/>
    </dgm:pt>
    <dgm:pt modelId="{3C982A11-D3BB-42C7-9430-D50BF6A8D771}" type="pres">
      <dgm:prSet presAssocID="{88FDBFD6-6111-4F7B-BF9A-D602446A9027}" presName="vert1" presStyleCnt="0"/>
      <dgm:spPr/>
    </dgm:pt>
    <dgm:pt modelId="{37E816CE-E1B5-4DF8-9809-317894291B34}" type="pres">
      <dgm:prSet presAssocID="{B9E3F187-1428-40E5-A7DA-2AF70E7DD132}" presName="thickLine" presStyleLbl="alignNode1" presStyleIdx="8" presStyleCnt="15"/>
      <dgm:spPr/>
    </dgm:pt>
    <dgm:pt modelId="{788890BA-E135-4DFF-AE3A-644701A02071}" type="pres">
      <dgm:prSet presAssocID="{B9E3F187-1428-40E5-A7DA-2AF70E7DD132}" presName="horz1" presStyleCnt="0"/>
      <dgm:spPr/>
    </dgm:pt>
    <dgm:pt modelId="{EB8F85D3-FF5F-4BFE-9BD6-C775398CB787}" type="pres">
      <dgm:prSet presAssocID="{B9E3F187-1428-40E5-A7DA-2AF70E7DD132}" presName="tx1" presStyleLbl="revTx" presStyleIdx="8" presStyleCnt="15"/>
      <dgm:spPr/>
    </dgm:pt>
    <dgm:pt modelId="{71E5A8A4-2302-4A34-9E02-7C016F188948}" type="pres">
      <dgm:prSet presAssocID="{B9E3F187-1428-40E5-A7DA-2AF70E7DD132}" presName="vert1" presStyleCnt="0"/>
      <dgm:spPr/>
    </dgm:pt>
    <dgm:pt modelId="{1CD2D618-F4FA-4E36-939C-02C655EC55AD}" type="pres">
      <dgm:prSet presAssocID="{FD713ECB-0EF4-4C61-A015-C7DE2A4F947C}" presName="thickLine" presStyleLbl="alignNode1" presStyleIdx="9" presStyleCnt="15"/>
      <dgm:spPr/>
    </dgm:pt>
    <dgm:pt modelId="{EEC48416-E06D-4E3D-B44A-6CA147E9EB8D}" type="pres">
      <dgm:prSet presAssocID="{FD713ECB-0EF4-4C61-A015-C7DE2A4F947C}" presName="horz1" presStyleCnt="0"/>
      <dgm:spPr/>
    </dgm:pt>
    <dgm:pt modelId="{5C36D796-327C-4DC6-A6C3-CD83172D288F}" type="pres">
      <dgm:prSet presAssocID="{FD713ECB-0EF4-4C61-A015-C7DE2A4F947C}" presName="tx1" presStyleLbl="revTx" presStyleIdx="9" presStyleCnt="15"/>
      <dgm:spPr/>
    </dgm:pt>
    <dgm:pt modelId="{6A75740C-C5FE-4208-9616-4EE466A3B1E1}" type="pres">
      <dgm:prSet presAssocID="{FD713ECB-0EF4-4C61-A015-C7DE2A4F947C}" presName="vert1" presStyleCnt="0"/>
      <dgm:spPr/>
    </dgm:pt>
    <dgm:pt modelId="{2EB9FF6B-824A-4196-8DC8-EE6B6247EEA2}" type="pres">
      <dgm:prSet presAssocID="{6347E12A-02D7-4CAE-8374-D18B1A1759A7}" presName="thickLine" presStyleLbl="alignNode1" presStyleIdx="10" presStyleCnt="15"/>
      <dgm:spPr/>
    </dgm:pt>
    <dgm:pt modelId="{9D12890F-E16C-4401-AF70-B8D080832E28}" type="pres">
      <dgm:prSet presAssocID="{6347E12A-02D7-4CAE-8374-D18B1A1759A7}" presName="horz1" presStyleCnt="0"/>
      <dgm:spPr/>
    </dgm:pt>
    <dgm:pt modelId="{DAE3CC8B-488E-4162-8A8B-503A120D7837}" type="pres">
      <dgm:prSet presAssocID="{6347E12A-02D7-4CAE-8374-D18B1A1759A7}" presName="tx1" presStyleLbl="revTx" presStyleIdx="10" presStyleCnt="15"/>
      <dgm:spPr/>
    </dgm:pt>
    <dgm:pt modelId="{0A3EE8E9-714F-4E89-9393-9A6861CB8612}" type="pres">
      <dgm:prSet presAssocID="{6347E12A-02D7-4CAE-8374-D18B1A1759A7}" presName="vert1" presStyleCnt="0"/>
      <dgm:spPr/>
    </dgm:pt>
    <dgm:pt modelId="{D2E998AD-BDCE-4BA9-A6E3-F81806D41B5A}" type="pres">
      <dgm:prSet presAssocID="{73BE15CE-436D-47EB-9591-4226852D91EB}" presName="thickLine" presStyleLbl="alignNode1" presStyleIdx="11" presStyleCnt="15"/>
      <dgm:spPr/>
    </dgm:pt>
    <dgm:pt modelId="{F5DE3333-A28F-48D3-BD63-E8E3E40EB862}" type="pres">
      <dgm:prSet presAssocID="{73BE15CE-436D-47EB-9591-4226852D91EB}" presName="horz1" presStyleCnt="0"/>
      <dgm:spPr/>
    </dgm:pt>
    <dgm:pt modelId="{3BB81C68-981F-48FE-9788-B5F1C39DFE17}" type="pres">
      <dgm:prSet presAssocID="{73BE15CE-436D-47EB-9591-4226852D91EB}" presName="tx1" presStyleLbl="revTx" presStyleIdx="11" presStyleCnt="15"/>
      <dgm:spPr/>
    </dgm:pt>
    <dgm:pt modelId="{A52255A5-F1D9-4532-B139-D6924FF2ADE3}" type="pres">
      <dgm:prSet presAssocID="{73BE15CE-436D-47EB-9591-4226852D91EB}" presName="vert1" presStyleCnt="0"/>
      <dgm:spPr/>
    </dgm:pt>
    <dgm:pt modelId="{AF5B3F69-6C7E-439E-823B-65CC714874B5}" type="pres">
      <dgm:prSet presAssocID="{3794EFCD-2DE5-4C82-BB61-9BCA8434C8F2}" presName="thickLine" presStyleLbl="alignNode1" presStyleIdx="12" presStyleCnt="15"/>
      <dgm:spPr/>
    </dgm:pt>
    <dgm:pt modelId="{E6DE110F-C677-4187-B551-5D4B988CE559}" type="pres">
      <dgm:prSet presAssocID="{3794EFCD-2DE5-4C82-BB61-9BCA8434C8F2}" presName="horz1" presStyleCnt="0"/>
      <dgm:spPr/>
    </dgm:pt>
    <dgm:pt modelId="{B7EB2111-73C2-4FE5-9D60-CDE7743C265F}" type="pres">
      <dgm:prSet presAssocID="{3794EFCD-2DE5-4C82-BB61-9BCA8434C8F2}" presName="tx1" presStyleLbl="revTx" presStyleIdx="12" presStyleCnt="15"/>
      <dgm:spPr/>
    </dgm:pt>
    <dgm:pt modelId="{A88F6227-CA22-4815-8187-35FE469EE2E4}" type="pres">
      <dgm:prSet presAssocID="{3794EFCD-2DE5-4C82-BB61-9BCA8434C8F2}" presName="vert1" presStyleCnt="0"/>
      <dgm:spPr/>
    </dgm:pt>
    <dgm:pt modelId="{79B4D324-4F25-433C-8EAE-910DD69BFBE4}" type="pres">
      <dgm:prSet presAssocID="{8F5A6D6C-2339-4D18-9F4C-022CE340B214}" presName="thickLine" presStyleLbl="alignNode1" presStyleIdx="13" presStyleCnt="15"/>
      <dgm:spPr/>
    </dgm:pt>
    <dgm:pt modelId="{85BE84E8-205B-4D13-B6F1-FD7920D98C54}" type="pres">
      <dgm:prSet presAssocID="{8F5A6D6C-2339-4D18-9F4C-022CE340B214}" presName="horz1" presStyleCnt="0"/>
      <dgm:spPr/>
    </dgm:pt>
    <dgm:pt modelId="{04CF77E5-E596-4AB6-B94F-B53D2FFEA32E}" type="pres">
      <dgm:prSet presAssocID="{8F5A6D6C-2339-4D18-9F4C-022CE340B214}" presName="tx1" presStyleLbl="revTx" presStyleIdx="13" presStyleCnt="15"/>
      <dgm:spPr/>
    </dgm:pt>
    <dgm:pt modelId="{C236092E-F987-48D9-9D0B-B4D6ED90C990}" type="pres">
      <dgm:prSet presAssocID="{8F5A6D6C-2339-4D18-9F4C-022CE340B214}" presName="vert1" presStyleCnt="0"/>
      <dgm:spPr/>
    </dgm:pt>
    <dgm:pt modelId="{48E2FD4D-F5FF-4BA2-81CD-CF2C159DFBF0}" type="pres">
      <dgm:prSet presAssocID="{4D7DD645-86EC-43C2-93DC-DAB1753D590D}" presName="thickLine" presStyleLbl="alignNode1" presStyleIdx="14" presStyleCnt="15"/>
      <dgm:spPr/>
    </dgm:pt>
    <dgm:pt modelId="{D644C2A2-EA19-41CC-A9F2-CCEB3DDC37DD}" type="pres">
      <dgm:prSet presAssocID="{4D7DD645-86EC-43C2-93DC-DAB1753D590D}" presName="horz1" presStyleCnt="0"/>
      <dgm:spPr/>
    </dgm:pt>
    <dgm:pt modelId="{CD89B721-3CAD-49FC-911C-25D846543F37}" type="pres">
      <dgm:prSet presAssocID="{4D7DD645-86EC-43C2-93DC-DAB1753D590D}" presName="tx1" presStyleLbl="revTx" presStyleIdx="14" presStyleCnt="15"/>
      <dgm:spPr/>
    </dgm:pt>
    <dgm:pt modelId="{D220E519-FCE8-4E1A-97CA-FA23A8431F35}" type="pres">
      <dgm:prSet presAssocID="{4D7DD645-86EC-43C2-93DC-DAB1753D590D}" presName="vert1" presStyleCnt="0"/>
      <dgm:spPr/>
    </dgm:pt>
  </dgm:ptLst>
  <dgm:cxnLst>
    <dgm:cxn modelId="{216A2E09-8C79-4E4D-A075-743F5A9DC190}" type="presOf" srcId="{16BC4AD4-2AAB-48E7-83FC-DD2193FE11FA}" destId="{3C09F6D7-849C-4605-B8FA-0269A7EA7E29}" srcOrd="0" destOrd="0" presId="urn:microsoft.com/office/officeart/2008/layout/LinedList"/>
    <dgm:cxn modelId="{30F1090C-2C74-4AB5-A15C-3C271D9B7DEC}" srcId="{68604D9B-8166-4033-B1B2-724F237ED7AE}" destId="{FD713ECB-0EF4-4C61-A015-C7DE2A4F947C}" srcOrd="9" destOrd="0" parTransId="{11660DDE-BD21-4AD8-BC75-D012F08C9C7E}" sibTransId="{0C982C2C-E790-480E-A3AE-F3EF413163B0}"/>
    <dgm:cxn modelId="{0B69950F-17D4-4685-8825-7F54C9B072BE}" type="presOf" srcId="{B0C12C6F-A809-4375-BE41-9B7B439D8874}" destId="{32F7E5C3-8F91-44E5-88A5-517A45A30CB9}" srcOrd="0" destOrd="0" presId="urn:microsoft.com/office/officeart/2008/layout/LinedList"/>
    <dgm:cxn modelId="{C7FF9B0F-91B7-45BD-AA96-AFCC5ACD94F4}" type="presOf" srcId="{6347E12A-02D7-4CAE-8374-D18B1A1759A7}" destId="{DAE3CC8B-488E-4162-8A8B-503A120D7837}" srcOrd="0" destOrd="0" presId="urn:microsoft.com/office/officeart/2008/layout/LinedList"/>
    <dgm:cxn modelId="{FC933E12-A46C-451B-AB7E-77F453FDBBBE}" type="presOf" srcId="{73BE15CE-436D-47EB-9591-4226852D91EB}" destId="{3BB81C68-981F-48FE-9788-B5F1C39DFE17}" srcOrd="0" destOrd="0" presId="urn:microsoft.com/office/officeart/2008/layout/LinedList"/>
    <dgm:cxn modelId="{35F95720-CDC5-4722-A6D1-6C6DC03AF4D3}" type="presOf" srcId="{55BDE877-3FDF-48F9-9EF5-46E7AC3AC60B}" destId="{CF97A1A1-F41B-4722-933E-AF433FEE931E}" srcOrd="0" destOrd="0" presId="urn:microsoft.com/office/officeart/2008/layout/LinedList"/>
    <dgm:cxn modelId="{6F1D9124-A266-469E-95EF-98E57C9FE517}" type="presOf" srcId="{2CB3D2BC-F70B-4CCF-8EF3-A4E870F42AB4}" destId="{7019C20F-FDCA-4E68-92CC-5551F6125E6C}" srcOrd="0" destOrd="0" presId="urn:microsoft.com/office/officeart/2008/layout/LinedList"/>
    <dgm:cxn modelId="{B9DB7D2B-79E2-43BC-B4C1-C630FE452E36}" type="presOf" srcId="{3794EFCD-2DE5-4C82-BB61-9BCA8434C8F2}" destId="{B7EB2111-73C2-4FE5-9D60-CDE7743C265F}" srcOrd="0" destOrd="0" presId="urn:microsoft.com/office/officeart/2008/layout/LinedList"/>
    <dgm:cxn modelId="{63330430-1933-4143-B119-8FDFCEAC1B59}" srcId="{68604D9B-8166-4033-B1B2-724F237ED7AE}" destId="{73BE15CE-436D-47EB-9591-4226852D91EB}" srcOrd="11" destOrd="0" parTransId="{C4F8E828-24B5-4F21-94F3-F853BC80AAFE}" sibTransId="{E255B206-9139-478B-BBE0-BC2A94213299}"/>
    <dgm:cxn modelId="{0AF61B31-F7AD-4B4D-B5CE-0FAB10070524}" srcId="{68604D9B-8166-4033-B1B2-724F237ED7AE}" destId="{B0C12C6F-A809-4375-BE41-9B7B439D8874}" srcOrd="4" destOrd="0" parTransId="{C280F877-7A5E-4A20-9564-BA5B7221226B}" sibTransId="{F3131A7A-820D-4889-BC0D-65A97E0EA337}"/>
    <dgm:cxn modelId="{D64B5832-0E24-43F5-A381-F656871880D7}" type="presOf" srcId="{8F5A6D6C-2339-4D18-9F4C-022CE340B214}" destId="{04CF77E5-E596-4AB6-B94F-B53D2FFEA32E}" srcOrd="0" destOrd="0" presId="urn:microsoft.com/office/officeart/2008/layout/LinedList"/>
    <dgm:cxn modelId="{33F6003F-3382-4354-9F4D-31FABBDEF04A}" type="presOf" srcId="{4D7DD645-86EC-43C2-93DC-DAB1753D590D}" destId="{CD89B721-3CAD-49FC-911C-25D846543F37}" srcOrd="0" destOrd="0" presId="urn:microsoft.com/office/officeart/2008/layout/LinedList"/>
    <dgm:cxn modelId="{474A4D42-31B3-46E7-A150-2F6E630C3A5D}" type="presOf" srcId="{FD713ECB-0EF4-4C61-A015-C7DE2A4F947C}" destId="{5C36D796-327C-4DC6-A6C3-CD83172D288F}" srcOrd="0" destOrd="0" presId="urn:microsoft.com/office/officeart/2008/layout/LinedList"/>
    <dgm:cxn modelId="{E707C143-F928-4B85-BE13-E869A15C4B91}" type="presOf" srcId="{88FDBFD6-6111-4F7B-BF9A-D602446A9027}" destId="{06240E22-F132-4A0A-B272-00248AAA55E1}" srcOrd="0" destOrd="0" presId="urn:microsoft.com/office/officeart/2008/layout/LinedList"/>
    <dgm:cxn modelId="{DC459449-8F37-4831-8C97-D6F56E192DD4}" type="presOf" srcId="{B9E3F187-1428-40E5-A7DA-2AF70E7DD132}" destId="{EB8F85D3-FF5F-4BFE-9BD6-C775398CB787}" srcOrd="0" destOrd="0" presId="urn:microsoft.com/office/officeart/2008/layout/LinedList"/>
    <dgm:cxn modelId="{6D22B670-B44F-444C-B338-6537ED096CD2}" srcId="{68604D9B-8166-4033-B1B2-724F237ED7AE}" destId="{4499E10F-A657-4C37-8FE9-260303D8A06F}" srcOrd="5" destOrd="0" parTransId="{45DDDF4D-F5E4-4491-9362-4302D06BDBA0}" sibTransId="{F5D976D7-E0BF-49AF-BEC6-22D8C560E6DB}"/>
    <dgm:cxn modelId="{3FE10F55-A7F9-409C-A192-97014534B9CD}" srcId="{68604D9B-8166-4033-B1B2-724F237ED7AE}" destId="{2CB3D2BC-F70B-4CCF-8EF3-A4E870F42AB4}" srcOrd="6" destOrd="0" parTransId="{09C8A96F-F86D-4C17-8DA9-6E66F4AB232F}" sibTransId="{3416E5C1-5F94-4ADF-AFE7-778F229199AB}"/>
    <dgm:cxn modelId="{DB4EFB56-6043-4B2E-94FE-2BC341203C67}" srcId="{68604D9B-8166-4033-B1B2-724F237ED7AE}" destId="{6347E12A-02D7-4CAE-8374-D18B1A1759A7}" srcOrd="10" destOrd="0" parTransId="{9C2D5B2A-2CBD-43B0-A0B8-3EE1BA7B20E5}" sibTransId="{550AE555-9616-43FA-A5C5-65639B2D2512}"/>
    <dgm:cxn modelId="{04051758-EE97-40B3-82B6-A286404F8259}" srcId="{68604D9B-8166-4033-B1B2-724F237ED7AE}" destId="{C5B91735-B64C-4424-BD9A-7A76735B27C0}" srcOrd="1" destOrd="0" parTransId="{32E0669C-8955-4CE3-B97E-D44F20224509}" sibTransId="{69D57022-1B66-4A14-997B-176A62281E61}"/>
    <dgm:cxn modelId="{1FB1665A-4C47-4FF9-93A1-E501AF750C76}" type="presOf" srcId="{3F7EC5E1-3C6A-4684-BC7C-8DC21D405EFF}" destId="{4E66E505-2019-43F5-9A28-08835EA17E56}" srcOrd="0" destOrd="0" presId="urn:microsoft.com/office/officeart/2008/layout/LinedList"/>
    <dgm:cxn modelId="{C1D83D7E-2DB5-4A42-8337-0A50BC448268}" srcId="{68604D9B-8166-4033-B1B2-724F237ED7AE}" destId="{88FDBFD6-6111-4F7B-BF9A-D602446A9027}" srcOrd="7" destOrd="0" parTransId="{F8CFC66D-62BA-4027-95EF-E4406D280E6D}" sibTransId="{5909D240-2064-422C-8CEE-B41368D83D18}"/>
    <dgm:cxn modelId="{2ABCF38A-7EA2-4CC1-B33F-3306D5F734E8}" srcId="{68604D9B-8166-4033-B1B2-724F237ED7AE}" destId="{4D7DD645-86EC-43C2-93DC-DAB1753D590D}" srcOrd="14" destOrd="0" parTransId="{773C5FC2-FDF1-4DD3-BB0D-8920FBB23F71}" sibTransId="{6FC04720-FDCA-40A4-B1A0-6B0C1376ACB5}"/>
    <dgm:cxn modelId="{F4BAE98C-596D-4912-8C73-E6A14A812FA8}" type="presOf" srcId="{68604D9B-8166-4033-B1B2-724F237ED7AE}" destId="{21894FF2-BA5A-4939-BBB5-A7DE3214B06A}" srcOrd="0" destOrd="0" presId="urn:microsoft.com/office/officeart/2008/layout/LinedList"/>
    <dgm:cxn modelId="{A818DE92-5ABC-4A13-AA87-22F77FC96598}" srcId="{68604D9B-8166-4033-B1B2-724F237ED7AE}" destId="{3F7EC5E1-3C6A-4684-BC7C-8DC21D405EFF}" srcOrd="3" destOrd="0" parTransId="{B79310AA-106A-4955-8918-2C65EFF997A1}" sibTransId="{0B3F40A6-94AF-47AF-9A5D-48C40531A768}"/>
    <dgm:cxn modelId="{8271AB96-2413-4420-A406-54DF4A3EA8EE}" srcId="{68604D9B-8166-4033-B1B2-724F237ED7AE}" destId="{16BC4AD4-2AAB-48E7-83FC-DD2193FE11FA}" srcOrd="0" destOrd="0" parTransId="{5D6BC5CC-E047-4C05-9615-E050E0658DCD}" sibTransId="{5146969D-E9EF-405E-A261-2958A688E9D5}"/>
    <dgm:cxn modelId="{FC9A92A5-667E-4DAA-A806-5FE9E516F0B5}" srcId="{68604D9B-8166-4033-B1B2-724F237ED7AE}" destId="{B9E3F187-1428-40E5-A7DA-2AF70E7DD132}" srcOrd="8" destOrd="0" parTransId="{44106EBE-0BE4-4B53-852C-DA0238448200}" sibTransId="{E1860A43-2D45-43E3-9212-05336BAB9580}"/>
    <dgm:cxn modelId="{44F926AC-60C5-46F8-99DD-DD0CE09453C6}" srcId="{68604D9B-8166-4033-B1B2-724F237ED7AE}" destId="{3794EFCD-2DE5-4C82-BB61-9BCA8434C8F2}" srcOrd="12" destOrd="0" parTransId="{ECAD338D-9E6F-4882-B083-59FDFFF58055}" sibTransId="{8B53EA0E-F6E1-46B0-ACBE-2AF904CCD2DD}"/>
    <dgm:cxn modelId="{2A0A59BE-51EE-431C-901D-BF3F69877D70}" type="presOf" srcId="{C5B91735-B64C-4424-BD9A-7A76735B27C0}" destId="{426866C1-7505-42B3-ACD0-6123839A844F}" srcOrd="0" destOrd="0" presId="urn:microsoft.com/office/officeart/2008/layout/LinedList"/>
    <dgm:cxn modelId="{E5BDAFC7-5372-4079-87D7-E6E5A0D3A91D}" srcId="{68604D9B-8166-4033-B1B2-724F237ED7AE}" destId="{55BDE877-3FDF-48F9-9EF5-46E7AC3AC60B}" srcOrd="2" destOrd="0" parTransId="{1E8E0F4D-B56A-4451-88D6-CE76B6F93E11}" sibTransId="{ECA7C17C-4886-4AA9-990C-B7076E99A45A}"/>
    <dgm:cxn modelId="{11E47EDD-E1AE-416F-81A7-45FFA9443EAC}" type="presOf" srcId="{4499E10F-A657-4C37-8FE9-260303D8A06F}" destId="{D47190B5-F3D0-46BB-99A7-AF4E2D133F4C}" srcOrd="0" destOrd="0" presId="urn:microsoft.com/office/officeart/2008/layout/LinedList"/>
    <dgm:cxn modelId="{8BE198FA-907A-47AD-92E2-2E6C0BCB23D5}" srcId="{68604D9B-8166-4033-B1B2-724F237ED7AE}" destId="{8F5A6D6C-2339-4D18-9F4C-022CE340B214}" srcOrd="13" destOrd="0" parTransId="{516B787B-0B2E-495B-8B56-C36B6BDF1603}" sibTransId="{C757027A-EBDB-428E-820A-F1188E67C253}"/>
    <dgm:cxn modelId="{DC8D38EF-2411-4AD5-8C83-6D30DFBA19DF}" type="presParOf" srcId="{21894FF2-BA5A-4939-BBB5-A7DE3214B06A}" destId="{767800A6-194C-4CD6-A64C-312E5BB372E2}" srcOrd="0" destOrd="0" presId="urn:microsoft.com/office/officeart/2008/layout/LinedList"/>
    <dgm:cxn modelId="{162B3D2E-B562-43FD-B717-3BD6E779E25A}" type="presParOf" srcId="{21894FF2-BA5A-4939-BBB5-A7DE3214B06A}" destId="{F223873F-0E28-4130-897A-994C28C1F02B}" srcOrd="1" destOrd="0" presId="urn:microsoft.com/office/officeart/2008/layout/LinedList"/>
    <dgm:cxn modelId="{E7D2EBC0-A566-49C1-8E2F-98FD1425DEC5}" type="presParOf" srcId="{F223873F-0E28-4130-897A-994C28C1F02B}" destId="{3C09F6D7-849C-4605-B8FA-0269A7EA7E29}" srcOrd="0" destOrd="0" presId="urn:microsoft.com/office/officeart/2008/layout/LinedList"/>
    <dgm:cxn modelId="{1BA4DE07-2014-47BA-A616-46C514581116}" type="presParOf" srcId="{F223873F-0E28-4130-897A-994C28C1F02B}" destId="{3E70DD23-9A1C-474B-A0AF-B65AE0E8A83E}" srcOrd="1" destOrd="0" presId="urn:microsoft.com/office/officeart/2008/layout/LinedList"/>
    <dgm:cxn modelId="{5AD7CCB0-D9EA-4DEF-B048-A55EFAD56792}" type="presParOf" srcId="{21894FF2-BA5A-4939-BBB5-A7DE3214B06A}" destId="{FF50D04D-0C9B-4E96-8C74-6BDE03394ED3}" srcOrd="2" destOrd="0" presId="urn:microsoft.com/office/officeart/2008/layout/LinedList"/>
    <dgm:cxn modelId="{891B46BE-18B1-44C3-A116-44432EB13E20}" type="presParOf" srcId="{21894FF2-BA5A-4939-BBB5-A7DE3214B06A}" destId="{AD148385-8BC9-4DCF-933E-E03490C1A85B}" srcOrd="3" destOrd="0" presId="urn:microsoft.com/office/officeart/2008/layout/LinedList"/>
    <dgm:cxn modelId="{FB9DB176-0E8C-4391-A89E-E9410AFF9488}" type="presParOf" srcId="{AD148385-8BC9-4DCF-933E-E03490C1A85B}" destId="{426866C1-7505-42B3-ACD0-6123839A844F}" srcOrd="0" destOrd="0" presId="urn:microsoft.com/office/officeart/2008/layout/LinedList"/>
    <dgm:cxn modelId="{610115D4-6939-4D01-8217-97B3F4A71BA7}" type="presParOf" srcId="{AD148385-8BC9-4DCF-933E-E03490C1A85B}" destId="{7DC5848F-2403-4E87-9364-D8A73AA294AC}" srcOrd="1" destOrd="0" presId="urn:microsoft.com/office/officeart/2008/layout/LinedList"/>
    <dgm:cxn modelId="{FA7BB2B0-7213-46C9-88CE-33851381A13F}" type="presParOf" srcId="{21894FF2-BA5A-4939-BBB5-A7DE3214B06A}" destId="{763FA895-FC12-454B-B899-5AF4558427CB}" srcOrd="4" destOrd="0" presId="urn:microsoft.com/office/officeart/2008/layout/LinedList"/>
    <dgm:cxn modelId="{F7107941-9E02-4549-9F87-62BA233CA523}" type="presParOf" srcId="{21894FF2-BA5A-4939-BBB5-A7DE3214B06A}" destId="{F693108F-C396-48EF-807F-78CCC1A21D78}" srcOrd="5" destOrd="0" presId="urn:microsoft.com/office/officeart/2008/layout/LinedList"/>
    <dgm:cxn modelId="{6CBE967E-A21A-4071-B9CD-341BE018D7A5}" type="presParOf" srcId="{F693108F-C396-48EF-807F-78CCC1A21D78}" destId="{CF97A1A1-F41B-4722-933E-AF433FEE931E}" srcOrd="0" destOrd="0" presId="urn:microsoft.com/office/officeart/2008/layout/LinedList"/>
    <dgm:cxn modelId="{B6311898-034A-4F5B-A21F-E7962090262B}" type="presParOf" srcId="{F693108F-C396-48EF-807F-78CCC1A21D78}" destId="{6B769FD8-B48B-4783-A9D9-4AA10DA1288E}" srcOrd="1" destOrd="0" presId="urn:microsoft.com/office/officeart/2008/layout/LinedList"/>
    <dgm:cxn modelId="{82699607-7D02-45FB-BE42-2F5118A4A18F}" type="presParOf" srcId="{21894FF2-BA5A-4939-BBB5-A7DE3214B06A}" destId="{55F7B134-8501-4F7B-8EAB-FBC3C70CFFFF}" srcOrd="6" destOrd="0" presId="urn:microsoft.com/office/officeart/2008/layout/LinedList"/>
    <dgm:cxn modelId="{48C0D23F-5E0C-48F8-B05C-9A7FC70828D0}" type="presParOf" srcId="{21894FF2-BA5A-4939-BBB5-A7DE3214B06A}" destId="{7DD5AD59-57BB-46CA-BAF4-E76E0EE1C0C9}" srcOrd="7" destOrd="0" presId="urn:microsoft.com/office/officeart/2008/layout/LinedList"/>
    <dgm:cxn modelId="{7C916356-5DF9-42B8-B370-EAA1891461AF}" type="presParOf" srcId="{7DD5AD59-57BB-46CA-BAF4-E76E0EE1C0C9}" destId="{4E66E505-2019-43F5-9A28-08835EA17E56}" srcOrd="0" destOrd="0" presId="urn:microsoft.com/office/officeart/2008/layout/LinedList"/>
    <dgm:cxn modelId="{BBD27473-DE1E-449C-BC3A-DA8273C8F28B}" type="presParOf" srcId="{7DD5AD59-57BB-46CA-BAF4-E76E0EE1C0C9}" destId="{1BA9DEEF-0BD0-4ADC-AF71-BD19246F6862}" srcOrd="1" destOrd="0" presId="urn:microsoft.com/office/officeart/2008/layout/LinedList"/>
    <dgm:cxn modelId="{1A69731F-C68F-4C9F-BAD9-03207E4295B8}" type="presParOf" srcId="{21894FF2-BA5A-4939-BBB5-A7DE3214B06A}" destId="{F220A97E-B368-453E-91E3-8C061A1BEA4F}" srcOrd="8" destOrd="0" presId="urn:microsoft.com/office/officeart/2008/layout/LinedList"/>
    <dgm:cxn modelId="{ED5B3F84-5834-4F86-8A11-60D0162A518F}" type="presParOf" srcId="{21894FF2-BA5A-4939-BBB5-A7DE3214B06A}" destId="{80C106B8-9DBD-45DC-B1C0-61ED0B38B228}" srcOrd="9" destOrd="0" presId="urn:microsoft.com/office/officeart/2008/layout/LinedList"/>
    <dgm:cxn modelId="{C7242AFD-5086-4678-9CFB-9D0A02E1655A}" type="presParOf" srcId="{80C106B8-9DBD-45DC-B1C0-61ED0B38B228}" destId="{32F7E5C3-8F91-44E5-88A5-517A45A30CB9}" srcOrd="0" destOrd="0" presId="urn:microsoft.com/office/officeart/2008/layout/LinedList"/>
    <dgm:cxn modelId="{B65FD087-AFC1-4485-9BF8-A9D974CDF86A}" type="presParOf" srcId="{80C106B8-9DBD-45DC-B1C0-61ED0B38B228}" destId="{CA0CE6A0-CDE4-4509-8CAF-705D88652732}" srcOrd="1" destOrd="0" presId="urn:microsoft.com/office/officeart/2008/layout/LinedList"/>
    <dgm:cxn modelId="{46817D01-83CF-4B73-A9F9-CB8A9D76E3BA}" type="presParOf" srcId="{21894FF2-BA5A-4939-BBB5-A7DE3214B06A}" destId="{FC03CCD6-BF7F-4707-8453-4AD4565E834B}" srcOrd="10" destOrd="0" presId="urn:microsoft.com/office/officeart/2008/layout/LinedList"/>
    <dgm:cxn modelId="{BC6A896A-A9FC-4B3E-86DE-4DE870298F89}" type="presParOf" srcId="{21894FF2-BA5A-4939-BBB5-A7DE3214B06A}" destId="{7127BA08-B470-45E8-81E2-3FBCDAAB738E}" srcOrd="11" destOrd="0" presId="urn:microsoft.com/office/officeart/2008/layout/LinedList"/>
    <dgm:cxn modelId="{70F48566-BE3C-4F4A-97FA-09BFD3379CB9}" type="presParOf" srcId="{7127BA08-B470-45E8-81E2-3FBCDAAB738E}" destId="{D47190B5-F3D0-46BB-99A7-AF4E2D133F4C}" srcOrd="0" destOrd="0" presId="urn:microsoft.com/office/officeart/2008/layout/LinedList"/>
    <dgm:cxn modelId="{59FCB1EE-59A9-4819-9DFA-8EA3454705D1}" type="presParOf" srcId="{7127BA08-B470-45E8-81E2-3FBCDAAB738E}" destId="{B76BBAD6-AA13-4950-91DA-DD73ABBE4950}" srcOrd="1" destOrd="0" presId="urn:microsoft.com/office/officeart/2008/layout/LinedList"/>
    <dgm:cxn modelId="{BBDC1C4C-CD59-4011-9464-2BBC8E75E395}" type="presParOf" srcId="{21894FF2-BA5A-4939-BBB5-A7DE3214B06A}" destId="{CB4F622F-72B2-46E9-B2D9-FB59687B19E3}" srcOrd="12" destOrd="0" presId="urn:microsoft.com/office/officeart/2008/layout/LinedList"/>
    <dgm:cxn modelId="{823AF308-84E2-40C6-928B-DFCFD05061D0}" type="presParOf" srcId="{21894FF2-BA5A-4939-BBB5-A7DE3214B06A}" destId="{A9BC3C74-367F-43C6-92F2-948D0CC149B5}" srcOrd="13" destOrd="0" presId="urn:microsoft.com/office/officeart/2008/layout/LinedList"/>
    <dgm:cxn modelId="{E28FD457-F3D8-419D-A106-3953A62914B9}" type="presParOf" srcId="{A9BC3C74-367F-43C6-92F2-948D0CC149B5}" destId="{7019C20F-FDCA-4E68-92CC-5551F6125E6C}" srcOrd="0" destOrd="0" presId="urn:microsoft.com/office/officeart/2008/layout/LinedList"/>
    <dgm:cxn modelId="{EDB0AD0D-6E02-414C-B9A1-CE084F44ADC8}" type="presParOf" srcId="{A9BC3C74-367F-43C6-92F2-948D0CC149B5}" destId="{259A2E1B-DF10-4A95-94F6-FDAC1A47865F}" srcOrd="1" destOrd="0" presId="urn:microsoft.com/office/officeart/2008/layout/LinedList"/>
    <dgm:cxn modelId="{4840E568-BEC4-4BB2-9A29-A055BE586E83}" type="presParOf" srcId="{21894FF2-BA5A-4939-BBB5-A7DE3214B06A}" destId="{BABA7B7C-1BE3-495B-876D-21095F245B5C}" srcOrd="14" destOrd="0" presId="urn:microsoft.com/office/officeart/2008/layout/LinedList"/>
    <dgm:cxn modelId="{0430C004-49DD-4562-84F1-0ECE495E736C}" type="presParOf" srcId="{21894FF2-BA5A-4939-BBB5-A7DE3214B06A}" destId="{013571E4-6A52-4946-8461-49E9004D182F}" srcOrd="15" destOrd="0" presId="urn:microsoft.com/office/officeart/2008/layout/LinedList"/>
    <dgm:cxn modelId="{379F33FA-6A4C-46CA-821E-7D3004F23B6C}" type="presParOf" srcId="{013571E4-6A52-4946-8461-49E9004D182F}" destId="{06240E22-F132-4A0A-B272-00248AAA55E1}" srcOrd="0" destOrd="0" presId="urn:microsoft.com/office/officeart/2008/layout/LinedList"/>
    <dgm:cxn modelId="{D8B6D058-C25E-437C-9944-14008229A2CD}" type="presParOf" srcId="{013571E4-6A52-4946-8461-49E9004D182F}" destId="{3C982A11-D3BB-42C7-9430-D50BF6A8D771}" srcOrd="1" destOrd="0" presId="urn:microsoft.com/office/officeart/2008/layout/LinedList"/>
    <dgm:cxn modelId="{52855B0D-BFBF-48D9-87E7-22329FA60F1F}" type="presParOf" srcId="{21894FF2-BA5A-4939-BBB5-A7DE3214B06A}" destId="{37E816CE-E1B5-4DF8-9809-317894291B34}" srcOrd="16" destOrd="0" presId="urn:microsoft.com/office/officeart/2008/layout/LinedList"/>
    <dgm:cxn modelId="{251337CA-4F9A-4849-B6A0-7027057B3F6B}" type="presParOf" srcId="{21894FF2-BA5A-4939-BBB5-A7DE3214B06A}" destId="{788890BA-E135-4DFF-AE3A-644701A02071}" srcOrd="17" destOrd="0" presId="urn:microsoft.com/office/officeart/2008/layout/LinedList"/>
    <dgm:cxn modelId="{32E610C6-1E40-4219-BC5B-F5EBC6DCB461}" type="presParOf" srcId="{788890BA-E135-4DFF-AE3A-644701A02071}" destId="{EB8F85D3-FF5F-4BFE-9BD6-C775398CB787}" srcOrd="0" destOrd="0" presId="urn:microsoft.com/office/officeart/2008/layout/LinedList"/>
    <dgm:cxn modelId="{19398DF5-4CFC-4B17-ABD8-3D65A069764B}" type="presParOf" srcId="{788890BA-E135-4DFF-AE3A-644701A02071}" destId="{71E5A8A4-2302-4A34-9E02-7C016F188948}" srcOrd="1" destOrd="0" presId="urn:microsoft.com/office/officeart/2008/layout/LinedList"/>
    <dgm:cxn modelId="{0F20656E-18CD-4308-AC0B-12BBEEB2F63E}" type="presParOf" srcId="{21894FF2-BA5A-4939-BBB5-A7DE3214B06A}" destId="{1CD2D618-F4FA-4E36-939C-02C655EC55AD}" srcOrd="18" destOrd="0" presId="urn:microsoft.com/office/officeart/2008/layout/LinedList"/>
    <dgm:cxn modelId="{7943D763-CB16-4E32-BF97-5EF234D7EC6E}" type="presParOf" srcId="{21894FF2-BA5A-4939-BBB5-A7DE3214B06A}" destId="{EEC48416-E06D-4E3D-B44A-6CA147E9EB8D}" srcOrd="19" destOrd="0" presId="urn:microsoft.com/office/officeart/2008/layout/LinedList"/>
    <dgm:cxn modelId="{C06C9396-8067-4820-9A60-F2ABDEC0B1D5}" type="presParOf" srcId="{EEC48416-E06D-4E3D-B44A-6CA147E9EB8D}" destId="{5C36D796-327C-4DC6-A6C3-CD83172D288F}" srcOrd="0" destOrd="0" presId="urn:microsoft.com/office/officeart/2008/layout/LinedList"/>
    <dgm:cxn modelId="{E6A296F6-FA7B-4A4C-920F-A699070863C5}" type="presParOf" srcId="{EEC48416-E06D-4E3D-B44A-6CA147E9EB8D}" destId="{6A75740C-C5FE-4208-9616-4EE466A3B1E1}" srcOrd="1" destOrd="0" presId="urn:microsoft.com/office/officeart/2008/layout/LinedList"/>
    <dgm:cxn modelId="{22E92853-140E-4527-B078-53300FCF87E0}" type="presParOf" srcId="{21894FF2-BA5A-4939-BBB5-A7DE3214B06A}" destId="{2EB9FF6B-824A-4196-8DC8-EE6B6247EEA2}" srcOrd="20" destOrd="0" presId="urn:microsoft.com/office/officeart/2008/layout/LinedList"/>
    <dgm:cxn modelId="{213DAC53-B27E-4027-89B9-6F9C738D0FCD}" type="presParOf" srcId="{21894FF2-BA5A-4939-BBB5-A7DE3214B06A}" destId="{9D12890F-E16C-4401-AF70-B8D080832E28}" srcOrd="21" destOrd="0" presId="urn:microsoft.com/office/officeart/2008/layout/LinedList"/>
    <dgm:cxn modelId="{2C8426B8-94B2-4C32-A751-90DFB4314707}" type="presParOf" srcId="{9D12890F-E16C-4401-AF70-B8D080832E28}" destId="{DAE3CC8B-488E-4162-8A8B-503A120D7837}" srcOrd="0" destOrd="0" presId="urn:microsoft.com/office/officeart/2008/layout/LinedList"/>
    <dgm:cxn modelId="{B44B1065-9CFC-4634-B73F-8D0A603C9FE5}" type="presParOf" srcId="{9D12890F-E16C-4401-AF70-B8D080832E28}" destId="{0A3EE8E9-714F-4E89-9393-9A6861CB8612}" srcOrd="1" destOrd="0" presId="urn:microsoft.com/office/officeart/2008/layout/LinedList"/>
    <dgm:cxn modelId="{1DF9B7FE-AA55-4D10-8E0D-BF66DD80359C}" type="presParOf" srcId="{21894FF2-BA5A-4939-BBB5-A7DE3214B06A}" destId="{D2E998AD-BDCE-4BA9-A6E3-F81806D41B5A}" srcOrd="22" destOrd="0" presId="urn:microsoft.com/office/officeart/2008/layout/LinedList"/>
    <dgm:cxn modelId="{934314B8-ADC2-4F41-90A8-E52AF11C8BF0}" type="presParOf" srcId="{21894FF2-BA5A-4939-BBB5-A7DE3214B06A}" destId="{F5DE3333-A28F-48D3-BD63-E8E3E40EB862}" srcOrd="23" destOrd="0" presId="urn:microsoft.com/office/officeart/2008/layout/LinedList"/>
    <dgm:cxn modelId="{ADD6F428-B9F1-4C45-896A-7E651FBB48C2}" type="presParOf" srcId="{F5DE3333-A28F-48D3-BD63-E8E3E40EB862}" destId="{3BB81C68-981F-48FE-9788-B5F1C39DFE17}" srcOrd="0" destOrd="0" presId="urn:microsoft.com/office/officeart/2008/layout/LinedList"/>
    <dgm:cxn modelId="{0EEA952A-AF4E-4446-99F3-5B6C65FE27F1}" type="presParOf" srcId="{F5DE3333-A28F-48D3-BD63-E8E3E40EB862}" destId="{A52255A5-F1D9-4532-B139-D6924FF2ADE3}" srcOrd="1" destOrd="0" presId="urn:microsoft.com/office/officeart/2008/layout/LinedList"/>
    <dgm:cxn modelId="{F1290069-2B6B-41D5-87C9-24C3ACB175D3}" type="presParOf" srcId="{21894FF2-BA5A-4939-BBB5-A7DE3214B06A}" destId="{AF5B3F69-6C7E-439E-823B-65CC714874B5}" srcOrd="24" destOrd="0" presId="urn:microsoft.com/office/officeart/2008/layout/LinedList"/>
    <dgm:cxn modelId="{CE18BCFA-DE54-4008-B60E-9D65E6DFFE59}" type="presParOf" srcId="{21894FF2-BA5A-4939-BBB5-A7DE3214B06A}" destId="{E6DE110F-C677-4187-B551-5D4B988CE559}" srcOrd="25" destOrd="0" presId="urn:microsoft.com/office/officeart/2008/layout/LinedList"/>
    <dgm:cxn modelId="{91E4EC2C-8D61-4645-94CC-D4EF7F8EA9E1}" type="presParOf" srcId="{E6DE110F-C677-4187-B551-5D4B988CE559}" destId="{B7EB2111-73C2-4FE5-9D60-CDE7743C265F}" srcOrd="0" destOrd="0" presId="urn:microsoft.com/office/officeart/2008/layout/LinedList"/>
    <dgm:cxn modelId="{8E12352E-B20E-44BF-8010-15C28A6827A0}" type="presParOf" srcId="{E6DE110F-C677-4187-B551-5D4B988CE559}" destId="{A88F6227-CA22-4815-8187-35FE469EE2E4}" srcOrd="1" destOrd="0" presId="urn:microsoft.com/office/officeart/2008/layout/LinedList"/>
    <dgm:cxn modelId="{93C38FCF-1C17-4415-A3FF-40938CD2DD20}" type="presParOf" srcId="{21894FF2-BA5A-4939-BBB5-A7DE3214B06A}" destId="{79B4D324-4F25-433C-8EAE-910DD69BFBE4}" srcOrd="26" destOrd="0" presId="urn:microsoft.com/office/officeart/2008/layout/LinedList"/>
    <dgm:cxn modelId="{7642B076-7D4B-4E85-BCEF-C6C4683CE756}" type="presParOf" srcId="{21894FF2-BA5A-4939-BBB5-A7DE3214B06A}" destId="{85BE84E8-205B-4D13-B6F1-FD7920D98C54}" srcOrd="27" destOrd="0" presId="urn:microsoft.com/office/officeart/2008/layout/LinedList"/>
    <dgm:cxn modelId="{A4587375-60FD-4D01-85E7-D75451EF210F}" type="presParOf" srcId="{85BE84E8-205B-4D13-B6F1-FD7920D98C54}" destId="{04CF77E5-E596-4AB6-B94F-B53D2FFEA32E}" srcOrd="0" destOrd="0" presId="urn:microsoft.com/office/officeart/2008/layout/LinedList"/>
    <dgm:cxn modelId="{1CAA066B-3B31-433F-99D9-45825E06EACF}" type="presParOf" srcId="{85BE84E8-205B-4D13-B6F1-FD7920D98C54}" destId="{C236092E-F987-48D9-9D0B-B4D6ED90C990}" srcOrd="1" destOrd="0" presId="urn:microsoft.com/office/officeart/2008/layout/LinedList"/>
    <dgm:cxn modelId="{E2AB9A64-D87A-43F0-BA93-35E2DE57EC44}" type="presParOf" srcId="{21894FF2-BA5A-4939-BBB5-A7DE3214B06A}" destId="{48E2FD4D-F5FF-4BA2-81CD-CF2C159DFBF0}" srcOrd="28" destOrd="0" presId="urn:microsoft.com/office/officeart/2008/layout/LinedList"/>
    <dgm:cxn modelId="{F1C3D7ED-85AC-49C7-9770-BDA3B26DDF30}" type="presParOf" srcId="{21894FF2-BA5A-4939-BBB5-A7DE3214B06A}" destId="{D644C2A2-EA19-41CC-A9F2-CCEB3DDC37DD}" srcOrd="29" destOrd="0" presId="urn:microsoft.com/office/officeart/2008/layout/LinedList"/>
    <dgm:cxn modelId="{48F98A14-EF8E-4C36-B6DA-AF02AA0CD8FC}" type="presParOf" srcId="{D644C2A2-EA19-41CC-A9F2-CCEB3DDC37DD}" destId="{CD89B721-3CAD-49FC-911C-25D846543F37}" srcOrd="0" destOrd="0" presId="urn:microsoft.com/office/officeart/2008/layout/LinedList"/>
    <dgm:cxn modelId="{DF8C2A35-DDA1-4382-93CE-8F8DBF18ECF2}" type="presParOf" srcId="{D644C2A2-EA19-41CC-A9F2-CCEB3DDC37DD}" destId="{D220E519-FCE8-4E1A-97CA-FA23A8431F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BA925-7E62-4502-AA43-6A3113C6C8B2}">
      <dsp:nvSpPr>
        <dsp:cNvPr id="0" name=""/>
        <dsp:cNvSpPr/>
      </dsp:nvSpPr>
      <dsp:spPr>
        <a:xfrm>
          <a:off x="0" y="1954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C3A6A-A8D2-4A25-A220-FE4F3E77F5BE}">
      <dsp:nvSpPr>
        <dsp:cNvPr id="0" name=""/>
        <dsp:cNvSpPr/>
      </dsp:nvSpPr>
      <dsp:spPr>
        <a:xfrm>
          <a:off x="299648" y="224833"/>
          <a:ext cx="544815" cy="54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88090-4138-4F8E-A740-4A7E9BB5C8D3}">
      <dsp:nvSpPr>
        <dsp:cNvPr id="0" name=""/>
        <dsp:cNvSpPr/>
      </dsp:nvSpPr>
      <dsp:spPr>
        <a:xfrm>
          <a:off x="1144111" y="1954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Stupid</a:t>
          </a:r>
        </a:p>
      </dsp:txBody>
      <dsp:txXfrm>
        <a:off x="1144111" y="1954"/>
        <a:ext cx="5868258" cy="990573"/>
      </dsp:txXfrm>
    </dsp:sp>
    <dsp:sp modelId="{1C643581-E1CE-445C-9E29-930891760D60}">
      <dsp:nvSpPr>
        <dsp:cNvPr id="0" name=""/>
        <dsp:cNvSpPr/>
      </dsp:nvSpPr>
      <dsp:spPr>
        <a:xfrm>
          <a:off x="0" y="1240170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C2AC-15A1-466C-B07C-86FBA7DD2E1A}">
      <dsp:nvSpPr>
        <dsp:cNvPr id="0" name=""/>
        <dsp:cNvSpPr/>
      </dsp:nvSpPr>
      <dsp:spPr>
        <a:xfrm>
          <a:off x="299648" y="1463049"/>
          <a:ext cx="544815" cy="544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10ADD-C6A5-4D80-B6D3-CBEB6A5D12B4}">
      <dsp:nvSpPr>
        <dsp:cNvPr id="0" name=""/>
        <dsp:cNvSpPr/>
      </dsp:nvSpPr>
      <dsp:spPr>
        <a:xfrm>
          <a:off x="1144111" y="1240170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Simple</a:t>
          </a:r>
        </a:p>
      </dsp:txBody>
      <dsp:txXfrm>
        <a:off x="1144111" y="1240170"/>
        <a:ext cx="5868258" cy="990573"/>
      </dsp:txXfrm>
    </dsp:sp>
    <dsp:sp modelId="{458DBA05-2267-4C83-AC53-3A3B8BDD2B0E}">
      <dsp:nvSpPr>
        <dsp:cNvPr id="0" name=""/>
        <dsp:cNvSpPr/>
      </dsp:nvSpPr>
      <dsp:spPr>
        <a:xfrm>
          <a:off x="0" y="2478387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572D2-97A3-4078-A3D5-D85ABCB2BD13}">
      <dsp:nvSpPr>
        <dsp:cNvPr id="0" name=""/>
        <dsp:cNvSpPr/>
      </dsp:nvSpPr>
      <dsp:spPr>
        <a:xfrm>
          <a:off x="299648" y="2701266"/>
          <a:ext cx="544815" cy="544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A970-FA83-487D-81D8-48D19876C891}">
      <dsp:nvSpPr>
        <dsp:cNvPr id="0" name=""/>
        <dsp:cNvSpPr/>
      </dsp:nvSpPr>
      <dsp:spPr>
        <a:xfrm>
          <a:off x="1144111" y="2478387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Involved</a:t>
          </a:r>
        </a:p>
      </dsp:txBody>
      <dsp:txXfrm>
        <a:off x="1144111" y="2478387"/>
        <a:ext cx="5868258" cy="990573"/>
      </dsp:txXfrm>
    </dsp:sp>
    <dsp:sp modelId="{59D27291-E86A-4D69-827F-F0CC89CF7A1D}">
      <dsp:nvSpPr>
        <dsp:cNvPr id="0" name=""/>
        <dsp:cNvSpPr/>
      </dsp:nvSpPr>
      <dsp:spPr>
        <a:xfrm>
          <a:off x="0" y="3716603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B0A51-CBFE-4431-8DA8-086B1557B624}">
      <dsp:nvSpPr>
        <dsp:cNvPr id="0" name=""/>
        <dsp:cNvSpPr/>
      </dsp:nvSpPr>
      <dsp:spPr>
        <a:xfrm>
          <a:off x="299648" y="3939482"/>
          <a:ext cx="544815" cy="544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EF8E-D535-414B-925F-4B88FEB6B4DF}">
      <dsp:nvSpPr>
        <dsp:cNvPr id="0" name=""/>
        <dsp:cNvSpPr/>
      </dsp:nvSpPr>
      <dsp:spPr>
        <a:xfrm>
          <a:off x="1144111" y="3716603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Complex</a:t>
          </a:r>
        </a:p>
      </dsp:txBody>
      <dsp:txXfrm>
        <a:off x="1144111" y="3716603"/>
        <a:ext cx="5868258" cy="99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3BBA2-FBBA-44CB-AC5F-3DD9511AC830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3586-299C-42FD-8475-49814FAC231D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D22EC-233F-459E-8E0D-7AF3E78F8B84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FAILURE LAB is a raw and intimate evening showcasing personal stories of failure.</a:t>
          </a:r>
        </a:p>
      </dsp:txBody>
      <dsp:txXfrm>
        <a:off x="905091" y="3679"/>
        <a:ext cx="6107278" cy="783628"/>
      </dsp:txXfrm>
    </dsp:sp>
    <dsp:sp modelId="{87784776-B652-4734-8456-D3AD35D1369F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2440-74AC-40E2-8B05-50945BC94E0A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2886-7027-4611-B557-E37786B6AF31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With a refreshing vibe of openness, it helps pave the way for change by crushing the isolation and stigma around failure. </a:t>
          </a:r>
        </a:p>
      </dsp:txBody>
      <dsp:txXfrm>
        <a:off x="905091" y="983215"/>
        <a:ext cx="6107278" cy="783628"/>
      </dsp:txXfrm>
    </dsp:sp>
    <dsp:sp modelId="{83C2BBD7-6A7B-4C0B-AFDE-8885F7E488D3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DCDC7-A30B-46E0-AEF3-7074430629AF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3CAF-6805-46DF-B2E7-76CD19585209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FAILURE LAB empowers audience members to persevere by exploring the space between people who fail and quit, and those who get back up again.</a:t>
          </a:r>
        </a:p>
      </dsp:txBody>
      <dsp:txXfrm>
        <a:off x="905091" y="1962751"/>
        <a:ext cx="6107278" cy="783628"/>
      </dsp:txXfrm>
    </dsp:sp>
    <dsp:sp modelId="{61DEEAE2-C5BF-4E5A-8B39-9BE74C929174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4E8A9-B99E-4377-A1B7-B17B6A487351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AFF3E-7A91-421C-9C39-DED628AA3148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By talking about failure, the audience can begin a dialogue about how the local community can help foster success.</a:t>
          </a:r>
        </a:p>
      </dsp:txBody>
      <dsp:txXfrm>
        <a:off x="905091" y="2942287"/>
        <a:ext cx="6107278" cy="783628"/>
      </dsp:txXfrm>
    </dsp:sp>
    <dsp:sp modelId="{573C416A-90D2-4E28-85FB-338C9DC807BF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47EF4-E651-4F1A-94A5-9339FB4CB160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EA090-87A0-48D9-AB5D-9258E47B019A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Failure then takes its rightful place as the crucial first step to the next big thing.</a:t>
          </a:r>
        </a:p>
      </dsp:txBody>
      <dsp:txXfrm>
        <a:off x="905091" y="3921823"/>
        <a:ext cx="6107278" cy="78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00A6-194C-4CD6-A64C-312E5BB372E2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9F6D7-849C-4605-B8FA-0269A7EA7E29}">
      <dsp:nvSpPr>
        <dsp:cNvPr id="0" name=""/>
        <dsp:cNvSpPr/>
      </dsp:nvSpPr>
      <dsp:spPr>
        <a:xfrm>
          <a:off x="0" y="574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You’re comfortable being uncomfortable.</a:t>
          </a:r>
        </a:p>
      </dsp:txBody>
      <dsp:txXfrm>
        <a:off x="0" y="574"/>
        <a:ext cx="7012370" cy="313865"/>
      </dsp:txXfrm>
    </dsp:sp>
    <dsp:sp modelId="{FF50D04D-0C9B-4E96-8C74-6BDE03394ED3}">
      <dsp:nvSpPr>
        <dsp:cNvPr id="0" name=""/>
        <dsp:cNvSpPr/>
      </dsp:nvSpPr>
      <dsp:spPr>
        <a:xfrm>
          <a:off x="0" y="314440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866C1-7505-42B3-ACD0-6123839A844F}">
      <dsp:nvSpPr>
        <dsp:cNvPr id="0" name=""/>
        <dsp:cNvSpPr/>
      </dsp:nvSpPr>
      <dsp:spPr>
        <a:xfrm>
          <a:off x="0" y="314440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stay on course until you succeed.</a:t>
          </a:r>
        </a:p>
      </dsp:txBody>
      <dsp:txXfrm>
        <a:off x="0" y="314440"/>
        <a:ext cx="7012370" cy="313865"/>
      </dsp:txXfrm>
    </dsp:sp>
    <dsp:sp modelId="{763FA895-FC12-454B-B899-5AF4558427CB}">
      <dsp:nvSpPr>
        <dsp:cNvPr id="0" name=""/>
        <dsp:cNvSpPr/>
      </dsp:nvSpPr>
      <dsp:spPr>
        <a:xfrm>
          <a:off x="0" y="628305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7A1A1-F41B-4722-933E-AF433FEE931E}">
      <dsp:nvSpPr>
        <dsp:cNvPr id="0" name=""/>
        <dsp:cNvSpPr/>
      </dsp:nvSpPr>
      <dsp:spPr>
        <a:xfrm>
          <a:off x="0" y="628305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maintain your commitment even when you’re knocked down. </a:t>
          </a:r>
        </a:p>
      </dsp:txBody>
      <dsp:txXfrm>
        <a:off x="0" y="628305"/>
        <a:ext cx="7012370" cy="313865"/>
      </dsp:txXfrm>
    </dsp:sp>
    <dsp:sp modelId="{55F7B134-8501-4F7B-8EAB-FBC3C70CFFFF}">
      <dsp:nvSpPr>
        <dsp:cNvPr id="0" name=""/>
        <dsp:cNvSpPr/>
      </dsp:nvSpPr>
      <dsp:spPr>
        <a:xfrm>
          <a:off x="0" y="942171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6E505-2019-43F5-9A28-08835EA17E56}">
      <dsp:nvSpPr>
        <dsp:cNvPr id="0" name=""/>
        <dsp:cNvSpPr/>
      </dsp:nvSpPr>
      <dsp:spPr>
        <a:xfrm>
          <a:off x="0" y="942171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use your intuition when most would use their rational mind. </a:t>
          </a:r>
        </a:p>
      </dsp:txBody>
      <dsp:txXfrm>
        <a:off x="0" y="942171"/>
        <a:ext cx="7012370" cy="313865"/>
      </dsp:txXfrm>
    </dsp:sp>
    <dsp:sp modelId="{F220A97E-B368-453E-91E3-8C061A1BEA4F}">
      <dsp:nvSpPr>
        <dsp:cNvPr id="0" name=""/>
        <dsp:cNvSpPr/>
      </dsp:nvSpPr>
      <dsp:spPr>
        <a:xfrm>
          <a:off x="0" y="1256036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7E5C3-8F91-44E5-88A5-517A45A30CB9}">
      <dsp:nvSpPr>
        <dsp:cNvPr id="0" name=""/>
        <dsp:cNvSpPr/>
      </dsp:nvSpPr>
      <dsp:spPr>
        <a:xfrm>
          <a:off x="0" y="1256036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put up a brave front even though you’re scared.</a:t>
          </a:r>
        </a:p>
      </dsp:txBody>
      <dsp:txXfrm>
        <a:off x="0" y="1256036"/>
        <a:ext cx="7012370" cy="313865"/>
      </dsp:txXfrm>
    </dsp:sp>
    <dsp:sp modelId="{FC03CCD6-BF7F-4707-8453-4AD4565E834B}">
      <dsp:nvSpPr>
        <dsp:cNvPr id="0" name=""/>
        <dsp:cNvSpPr/>
      </dsp:nvSpPr>
      <dsp:spPr>
        <a:xfrm>
          <a:off x="0" y="1569901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190B5-F3D0-46BB-99A7-AF4E2D133F4C}">
      <dsp:nvSpPr>
        <dsp:cNvPr id="0" name=""/>
        <dsp:cNvSpPr/>
      </dsp:nvSpPr>
      <dsp:spPr>
        <a:xfrm>
          <a:off x="0" y="1569901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keep going even when you’re not sure you will win.</a:t>
          </a:r>
        </a:p>
      </dsp:txBody>
      <dsp:txXfrm>
        <a:off x="0" y="1569901"/>
        <a:ext cx="7012370" cy="313865"/>
      </dsp:txXfrm>
    </dsp:sp>
    <dsp:sp modelId="{CB4F622F-72B2-46E9-B2D9-FB59687B19E3}">
      <dsp:nvSpPr>
        <dsp:cNvPr id="0" name=""/>
        <dsp:cNvSpPr/>
      </dsp:nvSpPr>
      <dsp:spPr>
        <a:xfrm>
          <a:off x="0" y="1883767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9C20F-FDCA-4E68-92CC-5551F6125E6C}">
      <dsp:nvSpPr>
        <dsp:cNvPr id="0" name=""/>
        <dsp:cNvSpPr/>
      </dsp:nvSpPr>
      <dsp:spPr>
        <a:xfrm>
          <a:off x="0" y="1883767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don’t allow anything to get in your way. </a:t>
          </a:r>
        </a:p>
      </dsp:txBody>
      <dsp:txXfrm>
        <a:off x="0" y="1883767"/>
        <a:ext cx="7012370" cy="313865"/>
      </dsp:txXfrm>
    </dsp:sp>
    <dsp:sp modelId="{BABA7B7C-1BE3-495B-876D-21095F245B5C}">
      <dsp:nvSpPr>
        <dsp:cNvPr id="0" name=""/>
        <dsp:cNvSpPr/>
      </dsp:nvSpPr>
      <dsp:spPr>
        <a:xfrm>
          <a:off x="0" y="2197632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40E22-F132-4A0A-B272-00248AAA55E1}">
      <dsp:nvSpPr>
        <dsp:cNvPr id="0" name=""/>
        <dsp:cNvSpPr/>
      </dsp:nvSpPr>
      <dsp:spPr>
        <a:xfrm>
          <a:off x="0" y="2197632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You’re strong-minded and mentally tough. </a:t>
          </a:r>
        </a:p>
      </dsp:txBody>
      <dsp:txXfrm>
        <a:off x="0" y="2197632"/>
        <a:ext cx="7012370" cy="313865"/>
      </dsp:txXfrm>
    </dsp:sp>
    <dsp:sp modelId="{37E816CE-E1B5-4DF8-9809-317894291B34}">
      <dsp:nvSpPr>
        <dsp:cNvPr id="0" name=""/>
        <dsp:cNvSpPr/>
      </dsp:nvSpPr>
      <dsp:spPr>
        <a:xfrm>
          <a:off x="0" y="2511498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F85D3-FF5F-4BFE-9BD6-C775398CB787}">
      <dsp:nvSpPr>
        <dsp:cNvPr id="0" name=""/>
        <dsp:cNvSpPr/>
      </dsp:nvSpPr>
      <dsp:spPr>
        <a:xfrm>
          <a:off x="0" y="2511498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don’t take embarrassment to heart. </a:t>
          </a:r>
        </a:p>
      </dsp:txBody>
      <dsp:txXfrm>
        <a:off x="0" y="2511498"/>
        <a:ext cx="7012370" cy="313865"/>
      </dsp:txXfrm>
    </dsp:sp>
    <dsp:sp modelId="{1CD2D618-F4FA-4E36-939C-02C655EC55AD}">
      <dsp:nvSpPr>
        <dsp:cNvPr id="0" name=""/>
        <dsp:cNvSpPr/>
      </dsp:nvSpPr>
      <dsp:spPr>
        <a:xfrm>
          <a:off x="0" y="2825363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6D796-327C-4DC6-A6C3-CD83172D288F}">
      <dsp:nvSpPr>
        <dsp:cNvPr id="0" name=""/>
        <dsp:cNvSpPr/>
      </dsp:nvSpPr>
      <dsp:spPr>
        <a:xfrm>
          <a:off x="0" y="2825363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accept support but you don’t rely on it. </a:t>
          </a:r>
        </a:p>
      </dsp:txBody>
      <dsp:txXfrm>
        <a:off x="0" y="2825363"/>
        <a:ext cx="7012370" cy="313865"/>
      </dsp:txXfrm>
    </dsp:sp>
    <dsp:sp modelId="{2EB9FF6B-824A-4196-8DC8-EE6B6247EEA2}">
      <dsp:nvSpPr>
        <dsp:cNvPr id="0" name=""/>
        <dsp:cNvSpPr/>
      </dsp:nvSpPr>
      <dsp:spPr>
        <a:xfrm>
          <a:off x="0" y="313922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3CC8B-488E-4162-8A8B-503A120D7837}">
      <dsp:nvSpPr>
        <dsp:cNvPr id="0" name=""/>
        <dsp:cNvSpPr/>
      </dsp:nvSpPr>
      <dsp:spPr>
        <a:xfrm>
          <a:off x="0" y="3139229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learn as you go and stay flexible in your thinking. </a:t>
          </a:r>
        </a:p>
      </dsp:txBody>
      <dsp:txXfrm>
        <a:off x="0" y="3139229"/>
        <a:ext cx="7012370" cy="313865"/>
      </dsp:txXfrm>
    </dsp:sp>
    <dsp:sp modelId="{D2E998AD-BDCE-4BA9-A6E3-F81806D41B5A}">
      <dsp:nvSpPr>
        <dsp:cNvPr id="0" name=""/>
        <dsp:cNvSpPr/>
      </dsp:nvSpPr>
      <dsp:spPr>
        <a:xfrm>
          <a:off x="0" y="3453094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81C68-981F-48FE-9788-B5F1C39DFE17}">
      <dsp:nvSpPr>
        <dsp:cNvPr id="0" name=""/>
        <dsp:cNvSpPr/>
      </dsp:nvSpPr>
      <dsp:spPr>
        <a:xfrm>
          <a:off x="0" y="3453094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forego perfection for high standards.</a:t>
          </a:r>
        </a:p>
      </dsp:txBody>
      <dsp:txXfrm>
        <a:off x="0" y="3453094"/>
        <a:ext cx="7012370" cy="313865"/>
      </dsp:txXfrm>
    </dsp:sp>
    <dsp:sp modelId="{AF5B3F69-6C7E-439E-823B-65CC714874B5}">
      <dsp:nvSpPr>
        <dsp:cNvPr id="0" name=""/>
        <dsp:cNvSpPr/>
      </dsp:nvSpPr>
      <dsp:spPr>
        <a:xfrm>
          <a:off x="0" y="3766959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B2111-73C2-4FE5-9D60-CDE7743C265F}">
      <dsp:nvSpPr>
        <dsp:cNvPr id="0" name=""/>
        <dsp:cNvSpPr/>
      </dsp:nvSpPr>
      <dsp:spPr>
        <a:xfrm>
          <a:off x="0" y="3766959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stay positive even when the situation is negative. </a:t>
          </a:r>
        </a:p>
      </dsp:txBody>
      <dsp:txXfrm>
        <a:off x="0" y="3766959"/>
        <a:ext cx="7012370" cy="313865"/>
      </dsp:txXfrm>
    </dsp:sp>
    <dsp:sp modelId="{79B4D324-4F25-433C-8EAE-910DD69BFBE4}">
      <dsp:nvSpPr>
        <dsp:cNvPr id="0" name=""/>
        <dsp:cNvSpPr/>
      </dsp:nvSpPr>
      <dsp:spPr>
        <a:xfrm>
          <a:off x="0" y="4080825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F77E5-E596-4AB6-B94F-B53D2FFEA32E}">
      <dsp:nvSpPr>
        <dsp:cNvPr id="0" name=""/>
        <dsp:cNvSpPr/>
      </dsp:nvSpPr>
      <dsp:spPr>
        <a:xfrm>
          <a:off x="0" y="4080825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care about your return on investment.</a:t>
          </a:r>
        </a:p>
      </dsp:txBody>
      <dsp:txXfrm>
        <a:off x="0" y="4080825"/>
        <a:ext cx="7012370" cy="313865"/>
      </dsp:txXfrm>
    </dsp:sp>
    <dsp:sp modelId="{48E2FD4D-F5FF-4BA2-81CD-CF2C159DFBF0}">
      <dsp:nvSpPr>
        <dsp:cNvPr id="0" name=""/>
        <dsp:cNvSpPr/>
      </dsp:nvSpPr>
      <dsp:spPr>
        <a:xfrm>
          <a:off x="0" y="4394690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9B721-3CAD-49FC-911C-25D846543F37}">
      <dsp:nvSpPr>
        <dsp:cNvPr id="0" name=""/>
        <dsp:cNvSpPr/>
      </dsp:nvSpPr>
      <dsp:spPr>
        <a:xfrm>
          <a:off x="0" y="4394690"/>
          <a:ext cx="7012370" cy="31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will do anything, but not everything. </a:t>
          </a:r>
        </a:p>
      </dsp:txBody>
      <dsp:txXfrm>
        <a:off x="0" y="4394690"/>
        <a:ext cx="7012370" cy="313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C899D-304E-4DF6-95A6-3D6E0D644AD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B529-4256-4C85-96D5-39DF1328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lisaquast/2017/03/06/why-grit-is-more-important-than-iq-when-youre-trying-to-become-successful/#69aadb187e4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4bBuluwB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dm.org/dmidi/files/Grit-8-item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lolly-daskal/15-signs-you-have-the-grit-you-need-to-succeed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le_Puyg5o&amp;vl=e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sites/default/files/pdfs/rmr/edutopia-rsrchmaderelevant-grit-perseverance-walkworksheet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er.com/how-to-identify-and-learn-from-your-mistakes-586349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urseworkshop.com/life-long-learning/failure-tos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13Rq4oc7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O9s_xgYm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au.reachout.com/wp-content/uploads/2015/08/ReachOut_Embracing-the-F-Word_Web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au.reachout.com/wp-content/uploads/2015/08/ReachOut_Embracing-the-F-Word_Web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“Failure Worksheet” Microsoft Word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participants to complete the worksheet.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small groups or as a class, have each students share his or identified failure and how it will make them more resilient.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Using a flipchart, record the participants’ responses to the posed question.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Discuss and reflect.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Distribute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Grit Is More Important Than IQ When You're Trying To Become Successful</a:t>
            </a:r>
            <a:r>
              <a:rPr lang="en-US" dirty="0"/>
              <a:t>” PDF article.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Read and discuss.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Quast, Lisa (2017).</a:t>
            </a:r>
            <a:r>
              <a:rPr lang="en-US" b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Grit Is More Important Than IQ When You're Trying To Become Successful</a:t>
            </a:r>
            <a:r>
              <a:rPr lang="en-US" b="0" dirty="0"/>
              <a:t>. </a:t>
            </a:r>
            <a:r>
              <a:rPr lang="en-US" dirty="0"/>
              <a:t>Retrieved from </a:t>
            </a:r>
            <a:r>
              <a:rPr lang="en-US" dirty="0">
                <a:hlinkClick r:id="rId3"/>
              </a:rPr>
              <a:t>https://www.forbes.com/sites/lisaquast/2017/03/06/why-grit-is-more-important-than-iq-when-youre-trying-to-become-successful/#69aadb187e45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https://www.youtube.com/watch?v=H14bBuluwB8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“Grit Scale” PDF worksheet.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participants complete the worksheet and score their responses.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</a:t>
            </a:r>
            <a:r>
              <a:rPr lang="en-US" dirty="0" err="1"/>
              <a:t>Ducksworth</a:t>
            </a:r>
            <a:r>
              <a:rPr lang="en-US" dirty="0"/>
              <a:t>, A.L &amp; Quinn, PD (2009). Development and Validation of the Short Grit Scale. Retrieved from </a:t>
            </a:r>
            <a:r>
              <a:rPr lang="en-US" dirty="0">
                <a:hlinkClick r:id="rId3"/>
              </a:rPr>
              <a:t>http://www.sjdm.org/dmidi/files/Grit-8-item.pdf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“15 Signs You Have the Grit You Need to Succeed” PDF article.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Read and discuss.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</a:t>
            </a:r>
            <a:r>
              <a:rPr lang="en-US" dirty="0" err="1"/>
              <a:t>Daskal</a:t>
            </a:r>
            <a:r>
              <a:rPr lang="en-US" dirty="0"/>
              <a:t>, </a:t>
            </a:r>
            <a:r>
              <a:rPr lang="en-US" dirty="0" err="1"/>
              <a:t>Lolly</a:t>
            </a:r>
            <a:r>
              <a:rPr lang="en-US" dirty="0"/>
              <a:t>. 15 Signs You Have the Grit You Need to Succeed. Retrieved from </a:t>
            </a:r>
            <a:r>
              <a:rPr lang="en-US" dirty="0">
                <a:hlinkClick r:id="rId3"/>
              </a:rPr>
              <a:t>https://www.inc.com/lolly-daskal/15-signs-you-have-the-grit-you-need-to-succeed.html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https://www.youtube.com/watch?v=vzle_Puyg5o&amp;vl=en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7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“Grit: The Perseverance Walk” PDF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each participant complete the activity in the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activity will be used to assess competency for this unit.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Lyon, Amy (ND). A Bit of Grit. Retrieved from </a:t>
            </a:r>
            <a:r>
              <a:rPr lang="en-US" dirty="0">
                <a:hlinkClick r:id="rId3"/>
              </a:rPr>
              <a:t>https://www.edutopia.org/sites/default/files/pdfs/rmr/edutopia-rsrchmaderelevant-grit-perseverance-walkworksheet.pdf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AB529-4256-4C85-96D5-39DF1328CD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“How to Learn and Identify from Your Mistakes” PDF article.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Read and discuss.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</a:t>
            </a:r>
            <a:r>
              <a:rPr lang="en-US" dirty="0" err="1"/>
              <a:t>Berkun</a:t>
            </a:r>
            <a:r>
              <a:rPr lang="en-US" dirty="0"/>
              <a:t>, Scott (2011). How to Identify and Learn from Your Mistakes. Retrieved from </a:t>
            </a:r>
            <a:r>
              <a:rPr lang="en-US" dirty="0">
                <a:hlinkClick r:id="rId3"/>
              </a:rPr>
              <a:t>https://lifehacker.com/how-to-identify-and-learn-from-your-mistakes-5863490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Facilitator should refer to the “Failure Toss Facilitator Lesson Plan.” 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Implement activity with participants.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Downing, Skip. On Course Facilitator’s Manual: The Failure Toss. Retrieved from </a:t>
            </a:r>
            <a:r>
              <a:rPr lang="en-US" dirty="0">
                <a:hlinkClick r:id="rId3"/>
              </a:rPr>
              <a:t>https://oncourseworkshop.com/life-long-learning/failure-toss/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9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https://www.youtube.com/watch?v=2t13Rq4oc7A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https://www.youtube.com/watch?v=hWO9s_xgYm0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Reach Out (2020). Embracing the F Word: Using Failure to Build Resilience and Motivation. Retrieved from </a:t>
            </a:r>
            <a:r>
              <a:rPr lang="en-US" dirty="0">
                <a:hlinkClick r:id="rId3"/>
              </a:rPr>
              <a:t>http://about.au.reachout.com/wp-content/uploads/2015/08/ReachOut_Embracing-the-F-Word_Web.pdf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4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Reach Out (2020). Embracing the F Word: Using Failure to Build Resilience and Motivation. Retrieved from </a:t>
            </a:r>
            <a:r>
              <a:rPr lang="en-US" dirty="0">
                <a:hlinkClick r:id="rId3"/>
              </a:rPr>
              <a:t>http://about.au.reachout.com/wp-content/uploads/2015/08/ReachOut_Embracing-the-F-Word_Web.pdf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6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O9s_xgYm0?feature=oembed" TargetMode="External"/><Relationship Id="rId5" Type="http://schemas.openxmlformats.org/officeDocument/2006/relationships/hyperlink" Target="https://www.youtube.com/watch?v=hWO9s_xgYm0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14bBuluwB8?feature=oembed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le_Puyg5o?feature=oembed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t13Rq4oc7A?feature=oembed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68F34-D1A0-4FE0-934E-1D1E621D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20" y="1969572"/>
            <a:ext cx="8738359" cy="476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79C6C-1396-474C-82A1-297B209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7" y="763810"/>
            <a:ext cx="9720072" cy="880727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EFEBB-934E-4DF6-9740-2CA46B68A1F2}"/>
              </a:ext>
            </a:extLst>
          </p:cNvPr>
          <p:cNvSpPr/>
          <p:nvPr/>
        </p:nvSpPr>
        <p:spPr>
          <a:xfrm>
            <a:off x="1798982" y="1971196"/>
            <a:ext cx="2047461" cy="21054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EBF3C-4FC7-4BDE-9266-CE64864ECEAF}"/>
              </a:ext>
            </a:extLst>
          </p:cNvPr>
          <p:cNvSpPr/>
          <p:nvPr/>
        </p:nvSpPr>
        <p:spPr>
          <a:xfrm>
            <a:off x="10702324" y="6425818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© 2020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95EB57-DEC4-4387-BE60-0633477F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487" y="6479148"/>
            <a:ext cx="484166" cy="2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7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33512-2964-4DCB-A8C6-852BDD12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The failure lab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032A189-611D-498A-B1C4-A7140600B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044832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6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2A72-3D72-440C-B93C-BB987D88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failure lab</a:t>
            </a:r>
          </a:p>
        </p:txBody>
      </p:sp>
      <p:pic>
        <p:nvPicPr>
          <p:cNvPr id="4" name="Online Media 3" title="Failure Lab Promo">
            <a:hlinkClick r:id="" action="ppaction://media"/>
            <a:extLst>
              <a:ext uri="{FF2B5EF4-FFF2-40B4-BE49-F238E27FC236}">
                <a16:creationId xmlns:a16="http://schemas.microsoft.com/office/drawing/2014/main" id="{D8585013-B72A-4575-845D-B650B7BD72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6544" y="2060233"/>
            <a:ext cx="6538912" cy="3678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E2712-514D-460D-BC90-ECBBE5D6CD02}"/>
              </a:ext>
            </a:extLst>
          </p:cNvPr>
          <p:cNvSpPr txBox="1"/>
          <p:nvPr/>
        </p:nvSpPr>
        <p:spPr>
          <a:xfrm>
            <a:off x="1113183" y="6082748"/>
            <a:ext cx="983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subscribe to the </a:t>
            </a:r>
            <a:r>
              <a:rPr lang="en-US" dirty="0">
                <a:hlinkClick r:id="rId5"/>
              </a:rPr>
              <a:t>FAILURE LAB</a:t>
            </a:r>
            <a:r>
              <a:rPr lang="en-US" dirty="0"/>
              <a:t> to learn more and hear stories of those celebrating their failure. </a:t>
            </a:r>
          </a:p>
        </p:txBody>
      </p:sp>
    </p:spTree>
    <p:extLst>
      <p:ext uri="{BB962C8B-B14F-4D97-AF65-F5344CB8AC3E}">
        <p14:creationId xmlns:p14="http://schemas.microsoft.com/office/powerpoint/2010/main" val="35858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69AC3-99F2-44F4-A2F3-2C3E1CDF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Famous failures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Graphic 6" descr="Quotes">
            <a:extLst>
              <a:ext uri="{FF2B5EF4-FFF2-40B4-BE49-F238E27FC236}">
                <a16:creationId xmlns:a16="http://schemas.microsoft.com/office/drawing/2014/main" id="{41301850-B060-486E-B78E-490C096E1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6999-095E-43F3-BD93-E32EA09C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1803706"/>
            <a:ext cx="7208957" cy="49350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Many success stories of famous people have only occurred through great persistence, after many setbacks and failures.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Albert Einstein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failure: His teachers called him ‘slow.’ He didn’t learn to speak English until he was seven years old.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success: He won the Nobel Prize for physics.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Colonel Sanders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failure: Now a famous KFC fried chicken recipe, Sanders’ recipe was rejected 1008 times before a restaurant accepted it and began making fried chicken.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success: KFC is a worldwide brand, making billions of dollars a year.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Oprah Winfrey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failure: Oprah was fired from her first TV job and told she was ‘unsuitable’ for television.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success: She became a billionaire through her popular talk show and television network. </a:t>
            </a:r>
          </a:p>
        </p:txBody>
      </p:sp>
    </p:spTree>
    <p:extLst>
      <p:ext uri="{BB962C8B-B14F-4D97-AF65-F5344CB8AC3E}">
        <p14:creationId xmlns:p14="http://schemas.microsoft.com/office/powerpoint/2010/main" val="423108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69AC3-99F2-44F4-A2F3-2C3E1CDF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Famous failures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Graphic 6" descr="Quotes">
            <a:extLst>
              <a:ext uri="{FF2B5EF4-FFF2-40B4-BE49-F238E27FC236}">
                <a16:creationId xmlns:a16="http://schemas.microsoft.com/office/drawing/2014/main" id="{41301850-B060-486E-B78E-490C096E1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6999-095E-43F3-BD93-E32EA09C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1803706"/>
            <a:ext cx="7208957" cy="4935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J.K. Rowling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failure: Her Harry Potter books were rejected by 12 publishers.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success: Rowling created Harry Potter, now estimated to be worth $15 billion.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Elvis Presley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failure:  After a performance, the concert manager told him he would be better off returning to his old job of driving trucks.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The success: Elvis is one of the most famous singers of all time.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Failure in science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Science and experimenting are all about trying something out. If something works, great. But we can probably do it even better.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Failing is a vital part of science. Scientists are constantly developing theories to explain how something happens or to try to solve a problem.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If a theory ‘fails,’ this can often be a good thing. So failures are not even considered as such. They are called experiments!</a:t>
            </a:r>
          </a:p>
        </p:txBody>
      </p:sp>
    </p:spTree>
    <p:extLst>
      <p:ext uri="{BB962C8B-B14F-4D97-AF65-F5344CB8AC3E}">
        <p14:creationId xmlns:p14="http://schemas.microsoft.com/office/powerpoint/2010/main" val="277748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7045-E1E9-4FBB-90D0-3033CC5C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the </a:t>
            </a:r>
            <a:r>
              <a:rPr lang="en-US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f </a:t>
            </a:r>
            <a:r>
              <a:rPr lang="en-US" dirty="0"/>
              <a:t>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6F9AC-8EA0-44F3-9FE7-E45BF4E3C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Celebrating my failures &amp;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4657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GRIT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Sub-Competency 4: </a:t>
            </a:r>
            <a:r>
              <a:rPr lang="en-US" b="1" dirty="0">
                <a:solidFill>
                  <a:srgbClr val="C00000"/>
                </a:solidFill>
              </a:rPr>
              <a:t>Learn From Experience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56DBBBC0-4172-43F4-A38E-F252591CC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440" y="1085347"/>
            <a:ext cx="6834511" cy="4955021"/>
          </a:xfrm>
          <a:prstGeom prst="rect">
            <a:avLst/>
          </a:prstGeom>
        </p:spPr>
      </p:pic>
      <p:sp>
        <p:nvSpPr>
          <p:cNvPr id="4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B50A7-FC40-469C-AD0E-2B66BE92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When you think of success, what is the one quality you think you need?</a:t>
            </a: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8348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9956-28D2-41AE-B23D-9D377949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The one quality you need to take initiative &amp; Succeed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21B3EC-0432-4ED7-9AD2-035EF065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9" r="10457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99F-4E02-4953-9906-F0782A79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passion &amp; perseverance</a:t>
            </a:r>
          </a:p>
        </p:txBody>
      </p:sp>
      <p:pic>
        <p:nvPicPr>
          <p:cNvPr id="4" name="Online Media 3" title="Grit: the power of passion and perseverance | Angela Lee Duckworth">
            <a:hlinkClick r:id="" action="ppaction://media"/>
            <a:extLst>
              <a:ext uri="{FF2B5EF4-FFF2-40B4-BE49-F238E27FC236}">
                <a16:creationId xmlns:a16="http://schemas.microsoft.com/office/drawing/2014/main" id="{F549AA29-6591-4A80-950A-CAC60009B6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CB602-1F26-48CD-8EC1-06A9D438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The grit scale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90A7-E01F-42BC-955C-C3C91342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Initiative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D65B-5711-46B9-A839-F1AC2B49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1600" b="1" dirty="0"/>
              <a:t>Sub-Competency 1: Lead Without Title</a:t>
            </a:r>
          </a:p>
          <a:p>
            <a:pPr marL="0" indent="0">
              <a:buNone/>
            </a:pPr>
            <a:r>
              <a:rPr lang="en-US" sz="1600" dirty="0"/>
              <a:t>	Motivating Others | Effective Leading | Sway Your Colleagues</a:t>
            </a:r>
          </a:p>
          <a:p>
            <a:r>
              <a:rPr lang="en-US" sz="1600" b="1" dirty="0"/>
              <a:t>Sub-Competency 2: Act as Catalyst</a:t>
            </a:r>
          </a:p>
          <a:p>
            <a:pPr marL="0" indent="0">
              <a:buNone/>
            </a:pPr>
            <a:r>
              <a:rPr lang="en-US" sz="1600" dirty="0"/>
              <a:t>	Proactive | Growth Mindset | Petition</a:t>
            </a:r>
          </a:p>
          <a:p>
            <a:r>
              <a:rPr lang="en-US" sz="1600" b="1" dirty="0"/>
              <a:t>Sub-Competency 3: Demonstrate Self-Awareness</a:t>
            </a:r>
          </a:p>
          <a:p>
            <a:pPr marL="0" indent="0">
              <a:buNone/>
            </a:pPr>
            <a:r>
              <a:rPr lang="en-US" sz="1600" dirty="0"/>
              <a:t>	Self-Awareness Exercises | Identifying Strengths &amp; Weaknesses |             	Mind Mapping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Sub-Competency 4: Learn from Experience</a:t>
            </a:r>
          </a:p>
          <a:p>
            <a:pPr marL="0" indent="0">
              <a:buNone/>
            </a:pPr>
            <a:r>
              <a:rPr lang="en-US" sz="1600" dirty="0"/>
              <a:t>	Mistakes | Celebrating Failure | Grit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17755-36B8-47CA-953D-E7B40BB6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2920" y="2435631"/>
            <a:ext cx="3790548" cy="37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2278AA-DFE2-481B-A75A-7C10F0B6C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71" y="643467"/>
            <a:ext cx="52646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74E5-54E1-4CF3-8BED-54821FE8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Signs you have the grit you need to succeed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F3841E-8114-40D2-AB6E-CE04D203D2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23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93BF-81E2-47C3-98EB-E0A5E198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GRIT</a:t>
            </a:r>
          </a:p>
        </p:txBody>
      </p:sp>
      <p:pic>
        <p:nvPicPr>
          <p:cNvPr id="4" name="Online Media 3" title="GRIT: Traits that Matter for School, Work, and Life">
            <a:hlinkClick r:id="" action="ppaction://media"/>
            <a:extLst>
              <a:ext uri="{FF2B5EF4-FFF2-40B4-BE49-F238E27FC236}">
                <a16:creationId xmlns:a16="http://schemas.microsoft.com/office/drawing/2014/main" id="{3E5E2E34-B2AC-49A8-8890-B4DEEB3189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F244B93-0286-4C0B-92A7-07179560B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571" r="3874" b="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62C85-436E-40A4-99BA-C2DC319F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The perseverance walk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3429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0F958F-933B-46F8-9EE0-FEFD5B51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8" y="1216430"/>
            <a:ext cx="6935559" cy="4334723"/>
          </a:xfrm>
          <a:prstGeom prst="rect">
            <a:avLst/>
          </a:prstGeom>
          <a:ln>
            <a:noFill/>
          </a:ln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118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125-A9C6-49D5-93F6-BC10E2B7D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Thoughts and Reflections?</a:t>
            </a:r>
          </a:p>
        </p:txBody>
      </p:sp>
    </p:spTree>
    <p:extLst>
      <p:ext uri="{BB962C8B-B14F-4D97-AF65-F5344CB8AC3E}">
        <p14:creationId xmlns:p14="http://schemas.microsoft.com/office/powerpoint/2010/main" val="333782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mistakes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Sub-Competency 2: </a:t>
            </a:r>
            <a:r>
              <a:rPr lang="en-US" b="1" dirty="0">
                <a:solidFill>
                  <a:srgbClr val="C00000"/>
                </a:solidFill>
              </a:rPr>
              <a:t>Learn From Experience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CD96-4104-4271-9B14-F8E247317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4" r="-1" b="-1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90C69-43D3-43EE-B2DF-3C98B517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do you identify your mistakes?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7D6E01-ADB3-4962-9AB1-E5CA61C0117A}"/>
              </a:ext>
            </a:extLst>
          </p:cNvPr>
          <p:cNvSpPr txBox="1"/>
          <p:nvPr/>
        </p:nvSpPr>
        <p:spPr>
          <a:xfrm>
            <a:off x="7364896" y="3925957"/>
            <a:ext cx="3896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constitutes a mistake?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kinds of mistakes can you make?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you address your mistakes?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 you own your mistakes?</a:t>
            </a:r>
          </a:p>
        </p:txBody>
      </p:sp>
    </p:spTree>
    <p:extLst>
      <p:ext uri="{BB962C8B-B14F-4D97-AF65-F5344CB8AC3E}">
        <p14:creationId xmlns:p14="http://schemas.microsoft.com/office/powerpoint/2010/main" val="131711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440B-D196-441B-B975-418680FD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8"/>
            <a:ext cx="3054091" cy="29774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to learn &amp; identify from your mistakes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The Four kinds of mistakes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6E14C03-1595-4534-81EE-9A6CF5286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561362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Arrow: Right 26">
            <a:extLst>
              <a:ext uri="{FF2B5EF4-FFF2-40B4-BE49-F238E27FC236}">
                <a16:creationId xmlns:a16="http://schemas.microsoft.com/office/drawing/2014/main" id="{156155B2-0532-47CD-9FC0-19F794EF87A3}"/>
              </a:ext>
            </a:extLst>
          </p:cNvPr>
          <p:cNvSpPr/>
          <p:nvPr/>
        </p:nvSpPr>
        <p:spPr>
          <a:xfrm>
            <a:off x="1127727" y="3926580"/>
            <a:ext cx="1991397" cy="356564"/>
          </a:xfrm>
          <a:prstGeom prst="rightArrow">
            <a:avLst>
              <a:gd name="adj1" fmla="val 55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0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5790C-D2C6-426C-9929-82268330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Learning from mistakes checklist</a:t>
            </a:r>
          </a:p>
        </p:txBody>
      </p:sp>
      <p:sp>
        <p:nvSpPr>
          <p:cNvPr id="68" name="Rectangle 42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44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46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48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16DBB773-FF44-4B17-80EE-B6EC02F4C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356" y="1272734"/>
            <a:ext cx="6599582" cy="4711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Accepting responsibility makes learning possible.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Don't equate </a:t>
            </a:r>
            <a:r>
              <a:rPr lang="en-US" sz="1400" i="1" dirty="0">
                <a:solidFill>
                  <a:srgbClr val="FFFFFF"/>
                </a:solidFill>
              </a:rPr>
              <a:t>making</a:t>
            </a:r>
            <a:r>
              <a:rPr lang="en-US" sz="1400" dirty="0">
                <a:solidFill>
                  <a:srgbClr val="FFFFFF"/>
                </a:solidFill>
              </a:rPr>
              <a:t> mistakes with </a:t>
            </a:r>
            <a:r>
              <a:rPr lang="en-US" sz="1400" i="1" dirty="0">
                <a:solidFill>
                  <a:srgbClr val="FFFFFF"/>
                </a:solidFill>
              </a:rPr>
              <a:t>being</a:t>
            </a:r>
            <a:r>
              <a:rPr lang="en-US" sz="1400" dirty="0">
                <a:solidFill>
                  <a:srgbClr val="FFFFFF"/>
                </a:solidFill>
              </a:rPr>
              <a:t> a mistake.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You can't change mistakes, but you can choose how to respond to them.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Growth starts when you can see room for improvement.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Work to understand why it happened and what the factors were.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What information could have helped avoid the mistake?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What small mistakes, in sequence, contributed to the bigger mistake?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Are there alternatives you should have considered but did not?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What kinds of changes are required to avoid making this mistake again? What kinds of change are difficult for you?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How do you think your behavior should/would change if you were in a similar situation again?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Work to understand the mistake until you can make fun of it (or not want to kill others that make fun).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Don't over-compensate: the next situation won't be the same as the last.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3E687-A17A-4A51-9091-E58905BD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failure toss</a:t>
            </a:r>
          </a:p>
        </p:txBody>
      </p:sp>
      <p:pic>
        <p:nvPicPr>
          <p:cNvPr id="4" name="Content Placeholder 3" descr="A picture containing grass, food, table, sitting&#10;&#10;Description automatically generated">
            <a:extLst>
              <a:ext uri="{FF2B5EF4-FFF2-40B4-BE49-F238E27FC236}">
                <a16:creationId xmlns:a16="http://schemas.microsoft.com/office/drawing/2014/main" id="{8881D8C2-F649-4557-AF9C-B5B8E4B45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" r="26700" b="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87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Celebrating failure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Sub-Competency 4: </a:t>
            </a:r>
            <a:r>
              <a:rPr lang="en-US" b="1" dirty="0">
                <a:solidFill>
                  <a:srgbClr val="C00000"/>
                </a:solidFill>
              </a:rPr>
              <a:t>Learn From Experience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2293-0AE0-4AFF-9419-AF6089D9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unexpected benefit of celebrating failure</a:t>
            </a:r>
          </a:p>
        </p:txBody>
      </p:sp>
      <p:pic>
        <p:nvPicPr>
          <p:cNvPr id="4" name="Online Media 3" title="The unexpected benefit of celebrating failure | Astro Teller">
            <a:hlinkClick r:id="" action="ppaction://media"/>
            <a:extLst>
              <a:ext uri="{FF2B5EF4-FFF2-40B4-BE49-F238E27FC236}">
                <a16:creationId xmlns:a16="http://schemas.microsoft.com/office/drawing/2014/main" id="{6A79283C-F5E5-475E-853D-ECE766BEF5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ividend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2060"/>
      </a:accent1>
      <a:accent2>
        <a:srgbClr val="44546A"/>
      </a:accent2>
      <a:accent3>
        <a:srgbClr val="44546A"/>
      </a:accent3>
      <a:accent4>
        <a:srgbClr val="44546A"/>
      </a:accent4>
      <a:accent5>
        <a:srgbClr val="44546A"/>
      </a:accent5>
      <a:accent6>
        <a:srgbClr val="44546A"/>
      </a:accent6>
      <a:hlink>
        <a:srgbClr val="C00000"/>
      </a:hlink>
      <a:folHlink>
        <a:srgbClr val="C0000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 xmlns="22f06dfc-89d6-4ef5-9df8-ef4dcff005cd">true</Approv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18" ma:contentTypeDescription="Create a new document." ma:contentTypeScope="" ma:versionID="04ea10ea6818ef6d37a0eda99999c56d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11f9b9686479982a5d0a91e10ef3f253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Approved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Approved" ma:index="18" ma:displayName="Approved" ma:default="1" ma:internalName="Approved">
      <xsd:simpleType>
        <xsd:restriction base="dms:Boolean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617E5-292E-43B6-A2B0-C8261084E770}">
  <ds:schemaRefs>
    <ds:schemaRef ds:uri="22f06dfc-89d6-4ef5-9df8-ef4dcff005cd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db233ec2-66d3-4ef5-8807-a2c006e69374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6A2B7E-BAF2-4C95-8040-834CDBF66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4C4C26-8505-4F71-B80F-78B17DFE9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33ec2-66d3-4ef5-8807-a2c006e69374"/>
    <ds:schemaRef ds:uri="22f06dfc-89d6-4ef5-9df8-ef4dcff00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1452</Words>
  <Application>Microsoft Office PowerPoint</Application>
  <PresentationFormat>Widescreen</PresentationFormat>
  <Paragraphs>151</Paragraphs>
  <Slides>25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Wingdings 2</vt:lpstr>
      <vt:lpstr>1_Dividend</vt:lpstr>
      <vt:lpstr>21st Century Skills</vt:lpstr>
      <vt:lpstr>Initiative Model </vt:lpstr>
      <vt:lpstr>PowerPoint Presentation</vt:lpstr>
      <vt:lpstr>How do you identify your mistakes?</vt:lpstr>
      <vt:lpstr>How to learn &amp; identify from your mistakes  The Four kinds of mistakes</vt:lpstr>
      <vt:lpstr>Learning from mistakes checklist</vt:lpstr>
      <vt:lpstr>The failure toss</vt:lpstr>
      <vt:lpstr>PowerPoint Presentation</vt:lpstr>
      <vt:lpstr>The unexpected benefit of celebrating failure</vt:lpstr>
      <vt:lpstr>The failure lab</vt:lpstr>
      <vt:lpstr>The failure lab</vt:lpstr>
      <vt:lpstr>Famous failures</vt:lpstr>
      <vt:lpstr>Famous failures</vt:lpstr>
      <vt:lpstr>Embracing the f word</vt:lpstr>
      <vt:lpstr>PowerPoint Presentation</vt:lpstr>
      <vt:lpstr>When you think of success, what is the one quality you think you need?  Why?</vt:lpstr>
      <vt:lpstr>The one quality you need to take initiative &amp; Succeed</vt:lpstr>
      <vt:lpstr>The power of passion &amp; perseverance</vt:lpstr>
      <vt:lpstr>The grit scale</vt:lpstr>
      <vt:lpstr>PowerPoint Presentation</vt:lpstr>
      <vt:lpstr>Signs you have the grit you need to succeed</vt:lpstr>
      <vt:lpstr>GRIT</vt:lpstr>
      <vt:lpstr>The perseverance walk</vt:lpstr>
      <vt:lpstr>PowerPoint Presentation</vt:lpstr>
      <vt:lpstr>Thoughts and Reflections?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Skills</dc:title>
  <dc:creator>Tiffany Nesbey</dc:creator>
  <cp:lastModifiedBy>Tiffany Nesbey</cp:lastModifiedBy>
  <cp:revision>5</cp:revision>
  <dcterms:created xsi:type="dcterms:W3CDTF">2020-03-01T19:07:03Z</dcterms:created>
  <dcterms:modified xsi:type="dcterms:W3CDTF">2020-03-26T14:42:22Z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