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7"/>
  </p:notesMasterIdLst>
  <p:sldIdLst>
    <p:sldId id="2593" r:id="rId5"/>
    <p:sldId id="2594" r:id="rId6"/>
    <p:sldId id="2601" r:id="rId7"/>
    <p:sldId id="2684" r:id="rId8"/>
    <p:sldId id="2687" r:id="rId9"/>
    <p:sldId id="2685" r:id="rId10"/>
    <p:sldId id="2686" r:id="rId11"/>
    <p:sldId id="2689" r:id="rId12"/>
    <p:sldId id="2688" r:id="rId13"/>
    <p:sldId id="2682" r:id="rId14"/>
    <p:sldId id="2690" r:id="rId15"/>
    <p:sldId id="2691" r:id="rId16"/>
    <p:sldId id="2692" r:id="rId17"/>
    <p:sldId id="2683" r:id="rId18"/>
    <p:sldId id="2693" r:id="rId19"/>
    <p:sldId id="2696" r:id="rId20"/>
    <p:sldId id="2694" r:id="rId21"/>
    <p:sldId id="2697" r:id="rId22"/>
    <p:sldId id="2698" r:id="rId23"/>
    <p:sldId id="2681" r:id="rId24"/>
    <p:sldId id="2636" r:id="rId25"/>
    <p:sldId id="25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cMahon" initials="AM" lastIdx="3" clrIdx="0">
    <p:extLst>
      <p:ext uri="{19B8F6BF-5375-455C-9EA6-DF929625EA0E}">
        <p15:presenceInfo xmlns:p15="http://schemas.microsoft.com/office/powerpoint/2012/main" userId="S::amcmahon@fhi360.org::b59bcd08-5da1-44dc-b5e2-fb394c77116b" providerId="AD"/>
      </p:ext>
    </p:extLst>
  </p:cmAuthor>
  <p:cmAuthor id="2" name="Amy Rush" initials="AR" lastIdx="1" clrIdx="1">
    <p:extLst>
      <p:ext uri="{19B8F6BF-5375-455C-9EA6-DF929625EA0E}">
        <p15:presenceInfo xmlns:p15="http://schemas.microsoft.com/office/powerpoint/2012/main" userId="S::ARush@fhi360.org::17b74c8c-abb6-487c-a9d3-d183d0d55671" providerId="AD"/>
      </p:ext>
    </p:extLst>
  </p:cmAuthor>
  <p:cmAuthor id="3" name="Renata Seidel" initials="RS" lastIdx="7" clrIdx="2">
    <p:extLst>
      <p:ext uri="{19B8F6BF-5375-455C-9EA6-DF929625EA0E}">
        <p15:presenceInfo xmlns:p15="http://schemas.microsoft.com/office/powerpoint/2012/main" userId="S::rseidel@fhi360.org::144f6a17-bceb-4395-ac42-eb50048775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01E"/>
    <a:srgbClr val="F9CBEC"/>
    <a:srgbClr val="F48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E1E4B-96DB-4D06-8511-72C90D24C0AD}" v="2" dt="2020-03-26T14:40:08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76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Nesbey" userId="0bcdd2ad-bec2-4764-bacd-164b66bd75b7" providerId="ADAL" clId="{7A1CDD2C-42C1-416A-96B0-1A6BB117DB8A}"/>
    <pc:docChg chg="custSel modSld">
      <pc:chgData name="Tiffany Nesbey" userId="0bcdd2ad-bec2-4764-bacd-164b66bd75b7" providerId="ADAL" clId="{7A1CDD2C-42C1-416A-96B0-1A6BB117DB8A}" dt="2020-03-11T14:19:50.186" v="6" actId="1592"/>
      <pc:docMkLst>
        <pc:docMk/>
      </pc:docMkLst>
      <pc:sldChg chg="delCm">
        <pc:chgData name="Tiffany Nesbey" userId="0bcdd2ad-bec2-4764-bacd-164b66bd75b7" providerId="ADAL" clId="{7A1CDD2C-42C1-416A-96B0-1A6BB117DB8A}" dt="2020-03-11T14:19:05.119" v="1" actId="1592"/>
        <pc:sldMkLst>
          <pc:docMk/>
          <pc:sldMk cId="2995558309" sldId="2688"/>
        </pc:sldMkLst>
      </pc:sldChg>
      <pc:sldChg chg="delCm">
        <pc:chgData name="Tiffany Nesbey" userId="0bcdd2ad-bec2-4764-bacd-164b66bd75b7" providerId="ADAL" clId="{7A1CDD2C-42C1-416A-96B0-1A6BB117DB8A}" dt="2020-03-11T14:19:40.200" v="5" actId="1592"/>
        <pc:sldMkLst>
          <pc:docMk/>
          <pc:sldMk cId="178393631" sldId="2690"/>
        </pc:sldMkLst>
      </pc:sldChg>
      <pc:sldChg chg="modSp delCm">
        <pc:chgData name="Tiffany Nesbey" userId="0bcdd2ad-bec2-4764-bacd-164b66bd75b7" providerId="ADAL" clId="{7A1CDD2C-42C1-416A-96B0-1A6BB117DB8A}" dt="2020-03-11T14:19:33.921" v="4" actId="1592"/>
        <pc:sldMkLst>
          <pc:docMk/>
          <pc:sldMk cId="4213062101" sldId="2692"/>
        </pc:sldMkLst>
        <pc:picChg chg="mod modCrop">
          <ac:chgData name="Tiffany Nesbey" userId="0bcdd2ad-bec2-4764-bacd-164b66bd75b7" providerId="ADAL" clId="{7A1CDD2C-42C1-416A-96B0-1A6BB117DB8A}" dt="2020-03-11T14:19:30.800" v="3" actId="1076"/>
          <ac:picMkLst>
            <pc:docMk/>
            <pc:sldMk cId="4213062101" sldId="2692"/>
            <ac:picMk id="6" creationId="{34F437ED-B158-4602-B49E-8C5F18FC9DF5}"/>
          </ac:picMkLst>
        </pc:picChg>
      </pc:sldChg>
      <pc:sldChg chg="delCm">
        <pc:chgData name="Tiffany Nesbey" userId="0bcdd2ad-bec2-4764-bacd-164b66bd75b7" providerId="ADAL" clId="{7A1CDD2C-42C1-416A-96B0-1A6BB117DB8A}" dt="2020-03-11T14:19:50.186" v="6" actId="1592"/>
        <pc:sldMkLst>
          <pc:docMk/>
          <pc:sldMk cId="3278481473" sldId="2694"/>
        </pc:sldMkLst>
      </pc:sldChg>
    </pc:docChg>
  </pc:docChgLst>
  <pc:docChgLst>
    <pc:chgData name="Tiffany Nesbey" userId="0bcdd2ad-bec2-4764-bacd-164b66bd75b7" providerId="ADAL" clId="{DA6E1E4B-96DB-4D06-8511-72C90D24C0AD}"/>
    <pc:docChg chg="modSld">
      <pc:chgData name="Tiffany Nesbey" userId="0bcdd2ad-bec2-4764-bacd-164b66bd75b7" providerId="ADAL" clId="{DA6E1E4B-96DB-4D06-8511-72C90D24C0AD}" dt="2020-03-26T14:40:16.772" v="6" actId="1076"/>
      <pc:docMkLst>
        <pc:docMk/>
      </pc:docMkLst>
      <pc:sldChg chg="addSp modSp">
        <pc:chgData name="Tiffany Nesbey" userId="0bcdd2ad-bec2-4764-bacd-164b66bd75b7" providerId="ADAL" clId="{DA6E1E4B-96DB-4D06-8511-72C90D24C0AD}" dt="2020-03-26T14:40:16.772" v="6" actId="1076"/>
        <pc:sldMkLst>
          <pc:docMk/>
          <pc:sldMk cId="1181735488" sldId="2593"/>
        </pc:sldMkLst>
        <pc:spChg chg="add mod">
          <ac:chgData name="Tiffany Nesbey" userId="0bcdd2ad-bec2-4764-bacd-164b66bd75b7" providerId="ADAL" clId="{DA6E1E4B-96DB-4D06-8511-72C90D24C0AD}" dt="2020-03-26T14:39:58.923" v="1" actId="1076"/>
          <ac:spMkLst>
            <pc:docMk/>
            <pc:sldMk cId="1181735488" sldId="2593"/>
            <ac:spMk id="3" creationId="{CBC8ADD4-C567-4ED6-AA8C-3E39F50C8349}"/>
          </ac:spMkLst>
        </pc:spChg>
        <pc:picChg chg="add mod">
          <ac:chgData name="Tiffany Nesbey" userId="0bcdd2ad-bec2-4764-bacd-164b66bd75b7" providerId="ADAL" clId="{DA6E1E4B-96DB-4D06-8511-72C90D24C0AD}" dt="2020-03-26T14:40:16.772" v="6" actId="1076"/>
          <ac:picMkLst>
            <pc:docMk/>
            <pc:sldMk cId="1181735488" sldId="2593"/>
            <ac:picMk id="7" creationId="{BECD0232-96B7-4A53-9B1F-E9D469B0402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C946B-1097-4DEB-AC0F-D7AB495912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2B23FC-8543-4AA2-BEAE-7A6CEBAD7A9E}">
      <dgm:prSet/>
      <dgm:spPr/>
      <dgm:t>
        <a:bodyPr/>
        <a:lstStyle/>
        <a:p>
          <a:r>
            <a:rPr lang="en-US"/>
            <a:t>The three why’s</a:t>
          </a:r>
        </a:p>
      </dgm:t>
    </dgm:pt>
    <dgm:pt modelId="{4FFE5188-4431-41E7-9417-38EC854CFEBC}" type="parTrans" cxnId="{D521F2C0-FB71-4DB6-B22F-C4DAE786342C}">
      <dgm:prSet/>
      <dgm:spPr/>
      <dgm:t>
        <a:bodyPr/>
        <a:lstStyle/>
        <a:p>
          <a:endParaRPr lang="en-US"/>
        </a:p>
      </dgm:t>
    </dgm:pt>
    <dgm:pt modelId="{71C1B3C6-816D-40F1-BFB0-677B40DB7B8A}" type="sibTrans" cxnId="{D521F2C0-FB71-4DB6-B22F-C4DAE786342C}">
      <dgm:prSet/>
      <dgm:spPr/>
      <dgm:t>
        <a:bodyPr/>
        <a:lstStyle/>
        <a:p>
          <a:endParaRPr lang="en-US"/>
        </a:p>
      </dgm:t>
    </dgm:pt>
    <dgm:pt modelId="{349C6071-EC9B-4141-A33D-2CED92DA0C61}">
      <dgm:prSet/>
      <dgm:spPr/>
      <dgm:t>
        <a:bodyPr/>
        <a:lstStyle/>
        <a:p>
          <a:r>
            <a:rPr lang="en-US"/>
            <a:t>Expand your emotional vocabulary</a:t>
          </a:r>
        </a:p>
      </dgm:t>
    </dgm:pt>
    <dgm:pt modelId="{DF859392-1BFA-41B0-B939-D73AE5B09BD4}" type="parTrans" cxnId="{5D8742B5-6C8A-409B-9C34-354B2600A6E8}">
      <dgm:prSet/>
      <dgm:spPr/>
      <dgm:t>
        <a:bodyPr/>
        <a:lstStyle/>
        <a:p>
          <a:endParaRPr lang="en-US"/>
        </a:p>
      </dgm:t>
    </dgm:pt>
    <dgm:pt modelId="{DF96D5F5-5A97-4302-A30F-E6F9EC8601BA}" type="sibTrans" cxnId="{5D8742B5-6C8A-409B-9C34-354B2600A6E8}">
      <dgm:prSet/>
      <dgm:spPr/>
      <dgm:t>
        <a:bodyPr/>
        <a:lstStyle/>
        <a:p>
          <a:endParaRPr lang="en-US"/>
        </a:p>
      </dgm:t>
    </dgm:pt>
    <dgm:pt modelId="{8A1E0AC2-B917-461E-8758-6C38984424C4}">
      <dgm:prSet/>
      <dgm:spPr/>
      <dgm:t>
        <a:bodyPr/>
        <a:lstStyle/>
        <a:p>
          <a:r>
            <a:rPr lang="en-US"/>
            <a:t>Practice saying no to yourself</a:t>
          </a:r>
        </a:p>
      </dgm:t>
    </dgm:pt>
    <dgm:pt modelId="{EA2509FC-A189-49FA-A966-19499BCD948D}" type="parTrans" cxnId="{1B6789F8-A6E0-4630-B714-DA3E1E48100C}">
      <dgm:prSet/>
      <dgm:spPr/>
      <dgm:t>
        <a:bodyPr/>
        <a:lstStyle/>
        <a:p>
          <a:endParaRPr lang="en-US"/>
        </a:p>
      </dgm:t>
    </dgm:pt>
    <dgm:pt modelId="{AB8AA128-202C-40E3-936F-B10BF225AE3C}" type="sibTrans" cxnId="{1B6789F8-A6E0-4630-B714-DA3E1E48100C}">
      <dgm:prSet/>
      <dgm:spPr/>
      <dgm:t>
        <a:bodyPr/>
        <a:lstStyle/>
        <a:p>
          <a:endParaRPr lang="en-US"/>
        </a:p>
      </dgm:t>
    </dgm:pt>
    <dgm:pt modelId="{7E422723-057F-42C3-9A6F-49AF0E3DF2AE}">
      <dgm:prSet/>
      <dgm:spPr/>
      <dgm:t>
        <a:bodyPr/>
        <a:lstStyle/>
        <a:p>
          <a:r>
            <a:rPr lang="en-US"/>
            <a:t>Break visceral reactions</a:t>
          </a:r>
        </a:p>
      </dgm:t>
    </dgm:pt>
    <dgm:pt modelId="{7132E0BF-2888-4FBB-B20C-E1A126E9C47D}" type="parTrans" cxnId="{ACF73E41-0E4B-4E07-8F72-3B6FB90EFE25}">
      <dgm:prSet/>
      <dgm:spPr/>
      <dgm:t>
        <a:bodyPr/>
        <a:lstStyle/>
        <a:p>
          <a:endParaRPr lang="en-US"/>
        </a:p>
      </dgm:t>
    </dgm:pt>
    <dgm:pt modelId="{8D4F4F8C-6F58-4F15-875F-F6FB2251BC34}" type="sibTrans" cxnId="{ACF73E41-0E4B-4E07-8F72-3B6FB90EFE25}">
      <dgm:prSet/>
      <dgm:spPr/>
      <dgm:t>
        <a:bodyPr/>
        <a:lstStyle/>
        <a:p>
          <a:endParaRPr lang="en-US"/>
        </a:p>
      </dgm:t>
    </dgm:pt>
    <dgm:pt modelId="{FFBB6540-72F2-4CF5-B6EB-248BDBBF533E}">
      <dgm:prSet/>
      <dgm:spPr/>
      <dgm:t>
        <a:bodyPr/>
        <a:lstStyle/>
        <a:p>
          <a:r>
            <a:rPr lang="en-US"/>
            <a:t>Be accountable for your flaws</a:t>
          </a:r>
        </a:p>
      </dgm:t>
    </dgm:pt>
    <dgm:pt modelId="{AFBB9B24-7C4B-497F-ADF1-8EC5DBA65BB3}" type="parTrans" cxnId="{70756595-74DF-4A93-A3F2-95DD92BD598C}">
      <dgm:prSet/>
      <dgm:spPr/>
      <dgm:t>
        <a:bodyPr/>
        <a:lstStyle/>
        <a:p>
          <a:endParaRPr lang="en-US"/>
        </a:p>
      </dgm:t>
    </dgm:pt>
    <dgm:pt modelId="{716CFD74-24DB-4194-B3A8-A606AB39951A}" type="sibTrans" cxnId="{70756595-74DF-4A93-A3F2-95DD92BD598C}">
      <dgm:prSet/>
      <dgm:spPr/>
      <dgm:t>
        <a:bodyPr/>
        <a:lstStyle/>
        <a:p>
          <a:endParaRPr lang="en-US"/>
        </a:p>
      </dgm:t>
    </dgm:pt>
    <dgm:pt modelId="{CCCFD630-4403-4750-B6FF-5F5DE3FA8030}">
      <dgm:prSet/>
      <dgm:spPr/>
      <dgm:t>
        <a:bodyPr/>
        <a:lstStyle/>
        <a:p>
          <a:r>
            <a:rPr lang="en-US"/>
            <a:t>Monitor your self-talk</a:t>
          </a:r>
        </a:p>
      </dgm:t>
    </dgm:pt>
    <dgm:pt modelId="{7BAC087D-01E0-47C9-863C-80BFA8F73474}" type="parTrans" cxnId="{C19BFFDE-B6DE-4300-BB1A-E90E81098BE0}">
      <dgm:prSet/>
      <dgm:spPr/>
      <dgm:t>
        <a:bodyPr/>
        <a:lstStyle/>
        <a:p>
          <a:endParaRPr lang="en-US"/>
        </a:p>
      </dgm:t>
    </dgm:pt>
    <dgm:pt modelId="{BA86C48E-59DB-48C0-A969-477653CAC3C9}" type="sibTrans" cxnId="{C19BFFDE-B6DE-4300-BB1A-E90E81098BE0}">
      <dgm:prSet/>
      <dgm:spPr/>
      <dgm:t>
        <a:bodyPr/>
        <a:lstStyle/>
        <a:p>
          <a:endParaRPr lang="en-US"/>
        </a:p>
      </dgm:t>
    </dgm:pt>
    <dgm:pt modelId="{916CAAF9-1BD9-4CC1-8CB4-FA381B753A98}">
      <dgm:prSet/>
      <dgm:spPr/>
      <dgm:t>
        <a:bodyPr/>
        <a:lstStyle/>
        <a:p>
          <a:r>
            <a:rPr lang="en-US"/>
            <a:t>Improve your body language awareness</a:t>
          </a:r>
        </a:p>
      </dgm:t>
    </dgm:pt>
    <dgm:pt modelId="{3C1B0638-6171-4D3D-B5B9-899DA3DBC503}" type="parTrans" cxnId="{D7CD26EB-E620-41CD-AE05-5EFABF8E5C1B}">
      <dgm:prSet/>
      <dgm:spPr/>
      <dgm:t>
        <a:bodyPr/>
        <a:lstStyle/>
        <a:p>
          <a:endParaRPr lang="en-US"/>
        </a:p>
      </dgm:t>
    </dgm:pt>
    <dgm:pt modelId="{4F6CD0DB-8280-4A26-8A69-82879C3C5584}" type="sibTrans" cxnId="{D7CD26EB-E620-41CD-AE05-5EFABF8E5C1B}">
      <dgm:prSet/>
      <dgm:spPr/>
      <dgm:t>
        <a:bodyPr/>
        <a:lstStyle/>
        <a:p>
          <a:endParaRPr lang="en-US"/>
        </a:p>
      </dgm:t>
    </dgm:pt>
    <dgm:pt modelId="{A3E50AFA-BF8D-4843-BF3A-6B90EE2F037A}">
      <dgm:prSet/>
      <dgm:spPr/>
      <dgm:t>
        <a:bodyPr/>
        <a:lstStyle/>
        <a:p>
          <a:r>
            <a:rPr lang="en-US"/>
            <a:t>Play devil’s advocate</a:t>
          </a:r>
        </a:p>
      </dgm:t>
    </dgm:pt>
    <dgm:pt modelId="{A284B16D-4A15-4512-AEF1-AC2100C99656}" type="parTrans" cxnId="{DC4965C7-E2E0-4B85-856C-08168D639C67}">
      <dgm:prSet/>
      <dgm:spPr/>
      <dgm:t>
        <a:bodyPr/>
        <a:lstStyle/>
        <a:p>
          <a:endParaRPr lang="en-US"/>
        </a:p>
      </dgm:t>
    </dgm:pt>
    <dgm:pt modelId="{7AA52334-B0AD-4D26-BAEB-82494715E0FB}" type="sibTrans" cxnId="{DC4965C7-E2E0-4B85-856C-08168D639C67}">
      <dgm:prSet/>
      <dgm:spPr/>
      <dgm:t>
        <a:bodyPr/>
        <a:lstStyle/>
        <a:p>
          <a:endParaRPr lang="en-US"/>
        </a:p>
      </dgm:t>
    </dgm:pt>
    <dgm:pt modelId="{109DE62F-C05E-49A5-A5FF-552A2FDB4065}">
      <dgm:prSet/>
      <dgm:spPr/>
      <dgm:t>
        <a:bodyPr/>
        <a:lstStyle/>
        <a:p>
          <a:r>
            <a:rPr lang="en-US"/>
            <a:t>Know your personality type</a:t>
          </a:r>
        </a:p>
      </dgm:t>
    </dgm:pt>
    <dgm:pt modelId="{96EDAC48-D41D-446F-B240-0C1C3BE7E063}" type="parTrans" cxnId="{4807FBD2-1833-4199-84ED-58B1FAB1F023}">
      <dgm:prSet/>
      <dgm:spPr/>
      <dgm:t>
        <a:bodyPr/>
        <a:lstStyle/>
        <a:p>
          <a:endParaRPr lang="en-US"/>
        </a:p>
      </dgm:t>
    </dgm:pt>
    <dgm:pt modelId="{EE387302-4DC1-4699-9EDC-E48918B2926E}" type="sibTrans" cxnId="{4807FBD2-1833-4199-84ED-58B1FAB1F023}">
      <dgm:prSet/>
      <dgm:spPr/>
      <dgm:t>
        <a:bodyPr/>
        <a:lstStyle/>
        <a:p>
          <a:endParaRPr lang="en-US"/>
        </a:p>
      </dgm:t>
    </dgm:pt>
    <dgm:pt modelId="{4267CE97-819B-406F-8C9F-EDE32BF3F51D}">
      <dgm:prSet/>
      <dgm:spPr/>
      <dgm:t>
        <a:bodyPr/>
        <a:lstStyle/>
        <a:p>
          <a:r>
            <a:rPr lang="en-US" dirty="0"/>
            <a:t>Practice self evaluation and reflection</a:t>
          </a:r>
        </a:p>
      </dgm:t>
    </dgm:pt>
    <dgm:pt modelId="{39D69209-1973-4DCD-9E53-BF124C315C4E}" type="parTrans" cxnId="{8D191153-83CE-4857-BB62-BCF1F36C29A7}">
      <dgm:prSet/>
      <dgm:spPr/>
      <dgm:t>
        <a:bodyPr/>
        <a:lstStyle/>
        <a:p>
          <a:endParaRPr lang="en-US"/>
        </a:p>
      </dgm:t>
    </dgm:pt>
    <dgm:pt modelId="{3ED9DF59-4A0C-47DB-A80D-DA4A630AA109}" type="sibTrans" cxnId="{8D191153-83CE-4857-BB62-BCF1F36C29A7}">
      <dgm:prSet/>
      <dgm:spPr/>
      <dgm:t>
        <a:bodyPr/>
        <a:lstStyle/>
        <a:p>
          <a:endParaRPr lang="en-US"/>
        </a:p>
      </dgm:t>
    </dgm:pt>
    <dgm:pt modelId="{68FBC6FE-8190-46E0-AF2E-F6E2AD9A0F48}">
      <dgm:prSet/>
      <dgm:spPr/>
      <dgm:t>
        <a:bodyPr/>
        <a:lstStyle/>
        <a:p>
          <a:r>
            <a:rPr lang="en-US"/>
            <a:t>Ask for constructive feedback regularly</a:t>
          </a:r>
        </a:p>
      </dgm:t>
    </dgm:pt>
    <dgm:pt modelId="{5476666F-4AF0-4C39-8F7B-280C2D003C14}" type="parTrans" cxnId="{CE63B869-9688-4436-8959-495C6B6BC58B}">
      <dgm:prSet/>
      <dgm:spPr/>
      <dgm:t>
        <a:bodyPr/>
        <a:lstStyle/>
        <a:p>
          <a:endParaRPr lang="en-US"/>
        </a:p>
      </dgm:t>
    </dgm:pt>
    <dgm:pt modelId="{DC51FC7C-22DC-419B-8093-83FE55EE752F}" type="sibTrans" cxnId="{CE63B869-9688-4436-8959-495C6B6BC58B}">
      <dgm:prSet/>
      <dgm:spPr/>
      <dgm:t>
        <a:bodyPr/>
        <a:lstStyle/>
        <a:p>
          <a:endParaRPr lang="en-US"/>
        </a:p>
      </dgm:t>
    </dgm:pt>
    <dgm:pt modelId="{46AB6DE9-F3E8-460C-8C21-3D7CADD28796}">
      <dgm:prSet/>
      <dgm:spPr/>
      <dgm:t>
        <a:bodyPr/>
        <a:lstStyle/>
        <a:p>
          <a:r>
            <a:rPr lang="en-US"/>
            <a:t>Meditation </a:t>
          </a:r>
        </a:p>
      </dgm:t>
    </dgm:pt>
    <dgm:pt modelId="{CF5DE77E-6C71-494F-B326-9D032B50B13C}" type="parTrans" cxnId="{0697996B-E449-4604-B726-A845E555144D}">
      <dgm:prSet/>
      <dgm:spPr/>
      <dgm:t>
        <a:bodyPr/>
        <a:lstStyle/>
        <a:p>
          <a:endParaRPr lang="en-US"/>
        </a:p>
      </dgm:t>
    </dgm:pt>
    <dgm:pt modelId="{6BBDDF91-753C-412D-9C09-C3B12744F3DB}" type="sibTrans" cxnId="{0697996B-E449-4604-B726-A845E555144D}">
      <dgm:prSet/>
      <dgm:spPr/>
      <dgm:t>
        <a:bodyPr/>
        <a:lstStyle/>
        <a:p>
          <a:endParaRPr lang="en-US"/>
        </a:p>
      </dgm:t>
    </dgm:pt>
    <dgm:pt modelId="{A465022F-AC1A-4C7F-9CA8-D243E46117E4}" type="pres">
      <dgm:prSet presAssocID="{D82C946B-1097-4DEB-AC0F-D7AB4959121E}" presName="diagram" presStyleCnt="0">
        <dgm:presLayoutVars>
          <dgm:dir/>
          <dgm:resizeHandles val="exact"/>
        </dgm:presLayoutVars>
      </dgm:prSet>
      <dgm:spPr/>
    </dgm:pt>
    <dgm:pt modelId="{BACC1453-B1D0-4509-BF7B-E1D7E95396E6}" type="pres">
      <dgm:prSet presAssocID="{912B23FC-8543-4AA2-BEAE-7A6CEBAD7A9E}" presName="node" presStyleLbl="node1" presStyleIdx="0" presStyleCnt="12">
        <dgm:presLayoutVars>
          <dgm:bulletEnabled val="1"/>
        </dgm:presLayoutVars>
      </dgm:prSet>
      <dgm:spPr/>
    </dgm:pt>
    <dgm:pt modelId="{96ABD3CF-1B47-4CFC-8AE6-EF20999E48B8}" type="pres">
      <dgm:prSet presAssocID="{71C1B3C6-816D-40F1-BFB0-677B40DB7B8A}" presName="sibTrans" presStyleCnt="0"/>
      <dgm:spPr/>
    </dgm:pt>
    <dgm:pt modelId="{1424AF0F-3A39-4B1E-AF9A-BC4F109B0267}" type="pres">
      <dgm:prSet presAssocID="{349C6071-EC9B-4141-A33D-2CED92DA0C61}" presName="node" presStyleLbl="node1" presStyleIdx="1" presStyleCnt="12">
        <dgm:presLayoutVars>
          <dgm:bulletEnabled val="1"/>
        </dgm:presLayoutVars>
      </dgm:prSet>
      <dgm:spPr/>
    </dgm:pt>
    <dgm:pt modelId="{6781B835-B226-4DF4-9223-40FA889F27E2}" type="pres">
      <dgm:prSet presAssocID="{DF96D5F5-5A97-4302-A30F-E6F9EC8601BA}" presName="sibTrans" presStyleCnt="0"/>
      <dgm:spPr/>
    </dgm:pt>
    <dgm:pt modelId="{F26E739D-62C2-48E4-A273-0D5C9914F975}" type="pres">
      <dgm:prSet presAssocID="{8A1E0AC2-B917-461E-8758-6C38984424C4}" presName="node" presStyleLbl="node1" presStyleIdx="2" presStyleCnt="12">
        <dgm:presLayoutVars>
          <dgm:bulletEnabled val="1"/>
        </dgm:presLayoutVars>
      </dgm:prSet>
      <dgm:spPr/>
    </dgm:pt>
    <dgm:pt modelId="{2D5BA9BA-9C0F-4C8B-A363-A13ABF3568CC}" type="pres">
      <dgm:prSet presAssocID="{AB8AA128-202C-40E3-936F-B10BF225AE3C}" presName="sibTrans" presStyleCnt="0"/>
      <dgm:spPr/>
    </dgm:pt>
    <dgm:pt modelId="{5EF19758-D0E1-4CF2-A27F-45A1FDB60131}" type="pres">
      <dgm:prSet presAssocID="{7E422723-057F-42C3-9A6F-49AF0E3DF2AE}" presName="node" presStyleLbl="node1" presStyleIdx="3" presStyleCnt="12">
        <dgm:presLayoutVars>
          <dgm:bulletEnabled val="1"/>
        </dgm:presLayoutVars>
      </dgm:prSet>
      <dgm:spPr/>
    </dgm:pt>
    <dgm:pt modelId="{36061EF4-4AD7-41C1-9843-CA92182BDC3E}" type="pres">
      <dgm:prSet presAssocID="{8D4F4F8C-6F58-4F15-875F-F6FB2251BC34}" presName="sibTrans" presStyleCnt="0"/>
      <dgm:spPr/>
    </dgm:pt>
    <dgm:pt modelId="{8AF83F47-219C-4E6A-9224-8AC57F47F9D2}" type="pres">
      <dgm:prSet presAssocID="{FFBB6540-72F2-4CF5-B6EB-248BDBBF533E}" presName="node" presStyleLbl="node1" presStyleIdx="4" presStyleCnt="12">
        <dgm:presLayoutVars>
          <dgm:bulletEnabled val="1"/>
        </dgm:presLayoutVars>
      </dgm:prSet>
      <dgm:spPr/>
    </dgm:pt>
    <dgm:pt modelId="{0053CE24-6666-45AC-B0D1-3F5C6F88C66C}" type="pres">
      <dgm:prSet presAssocID="{716CFD74-24DB-4194-B3A8-A606AB39951A}" presName="sibTrans" presStyleCnt="0"/>
      <dgm:spPr/>
    </dgm:pt>
    <dgm:pt modelId="{1BEB098D-14E2-4EB6-A0D5-CA4F81D0EB59}" type="pres">
      <dgm:prSet presAssocID="{CCCFD630-4403-4750-B6FF-5F5DE3FA8030}" presName="node" presStyleLbl="node1" presStyleIdx="5" presStyleCnt="12">
        <dgm:presLayoutVars>
          <dgm:bulletEnabled val="1"/>
        </dgm:presLayoutVars>
      </dgm:prSet>
      <dgm:spPr/>
    </dgm:pt>
    <dgm:pt modelId="{85C93FCF-2571-4EB1-A6E8-2AB4C5A11CC0}" type="pres">
      <dgm:prSet presAssocID="{BA86C48E-59DB-48C0-A969-477653CAC3C9}" presName="sibTrans" presStyleCnt="0"/>
      <dgm:spPr/>
    </dgm:pt>
    <dgm:pt modelId="{E3D54E75-6B6C-456A-81E2-97F4A96F2627}" type="pres">
      <dgm:prSet presAssocID="{916CAAF9-1BD9-4CC1-8CB4-FA381B753A98}" presName="node" presStyleLbl="node1" presStyleIdx="6" presStyleCnt="12">
        <dgm:presLayoutVars>
          <dgm:bulletEnabled val="1"/>
        </dgm:presLayoutVars>
      </dgm:prSet>
      <dgm:spPr/>
    </dgm:pt>
    <dgm:pt modelId="{6DC8CBB3-90EA-40F3-A48D-9D467FDE0ED3}" type="pres">
      <dgm:prSet presAssocID="{4F6CD0DB-8280-4A26-8A69-82879C3C5584}" presName="sibTrans" presStyleCnt="0"/>
      <dgm:spPr/>
    </dgm:pt>
    <dgm:pt modelId="{9418A993-0294-47E3-8B3D-1BF0C26882FF}" type="pres">
      <dgm:prSet presAssocID="{A3E50AFA-BF8D-4843-BF3A-6B90EE2F037A}" presName="node" presStyleLbl="node1" presStyleIdx="7" presStyleCnt="12">
        <dgm:presLayoutVars>
          <dgm:bulletEnabled val="1"/>
        </dgm:presLayoutVars>
      </dgm:prSet>
      <dgm:spPr/>
    </dgm:pt>
    <dgm:pt modelId="{4A37E55F-EC3E-4CEC-91F6-2AF8C8BEE54D}" type="pres">
      <dgm:prSet presAssocID="{7AA52334-B0AD-4D26-BAEB-82494715E0FB}" presName="sibTrans" presStyleCnt="0"/>
      <dgm:spPr/>
    </dgm:pt>
    <dgm:pt modelId="{D25099F1-5EDE-4B5A-900B-D2F85DB95330}" type="pres">
      <dgm:prSet presAssocID="{109DE62F-C05E-49A5-A5FF-552A2FDB4065}" presName="node" presStyleLbl="node1" presStyleIdx="8" presStyleCnt="12">
        <dgm:presLayoutVars>
          <dgm:bulletEnabled val="1"/>
        </dgm:presLayoutVars>
      </dgm:prSet>
      <dgm:spPr/>
    </dgm:pt>
    <dgm:pt modelId="{0BCD4458-E8A3-4AB3-A83D-4B1D2AEB4761}" type="pres">
      <dgm:prSet presAssocID="{EE387302-4DC1-4699-9EDC-E48918B2926E}" presName="sibTrans" presStyleCnt="0"/>
      <dgm:spPr/>
    </dgm:pt>
    <dgm:pt modelId="{3142FB5D-9943-4B06-AABA-F14372649BAA}" type="pres">
      <dgm:prSet presAssocID="{4267CE97-819B-406F-8C9F-EDE32BF3F51D}" presName="node" presStyleLbl="node1" presStyleIdx="9" presStyleCnt="12">
        <dgm:presLayoutVars>
          <dgm:bulletEnabled val="1"/>
        </dgm:presLayoutVars>
      </dgm:prSet>
      <dgm:spPr/>
    </dgm:pt>
    <dgm:pt modelId="{EB91EF82-EF03-4471-A9EE-82C3D6D5F3DA}" type="pres">
      <dgm:prSet presAssocID="{3ED9DF59-4A0C-47DB-A80D-DA4A630AA109}" presName="sibTrans" presStyleCnt="0"/>
      <dgm:spPr/>
    </dgm:pt>
    <dgm:pt modelId="{DA20D540-A183-44D1-8DA6-914414E5F43E}" type="pres">
      <dgm:prSet presAssocID="{68FBC6FE-8190-46E0-AF2E-F6E2AD9A0F48}" presName="node" presStyleLbl="node1" presStyleIdx="10" presStyleCnt="12">
        <dgm:presLayoutVars>
          <dgm:bulletEnabled val="1"/>
        </dgm:presLayoutVars>
      </dgm:prSet>
      <dgm:spPr/>
    </dgm:pt>
    <dgm:pt modelId="{106CB0C2-794A-4463-9899-51F53322B32B}" type="pres">
      <dgm:prSet presAssocID="{DC51FC7C-22DC-419B-8093-83FE55EE752F}" presName="sibTrans" presStyleCnt="0"/>
      <dgm:spPr/>
    </dgm:pt>
    <dgm:pt modelId="{B614CDFC-7317-4419-9075-436990D17791}" type="pres">
      <dgm:prSet presAssocID="{46AB6DE9-F3E8-460C-8C21-3D7CADD2879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DA49C0E-A57C-4B8D-A597-7E82BCA3C169}" type="presOf" srcId="{7E422723-057F-42C3-9A6F-49AF0E3DF2AE}" destId="{5EF19758-D0E1-4CF2-A27F-45A1FDB60131}" srcOrd="0" destOrd="0" presId="urn:microsoft.com/office/officeart/2005/8/layout/default"/>
    <dgm:cxn modelId="{1BC5FF11-6F88-4CAC-A136-F6A7CA7099C2}" type="presOf" srcId="{8A1E0AC2-B917-461E-8758-6C38984424C4}" destId="{F26E739D-62C2-48E4-A273-0D5C9914F975}" srcOrd="0" destOrd="0" presId="urn:microsoft.com/office/officeart/2005/8/layout/default"/>
    <dgm:cxn modelId="{CAB3EE1A-C573-4188-B39F-77DCF4A2C1DE}" type="presOf" srcId="{FFBB6540-72F2-4CF5-B6EB-248BDBBF533E}" destId="{8AF83F47-219C-4E6A-9224-8AC57F47F9D2}" srcOrd="0" destOrd="0" presId="urn:microsoft.com/office/officeart/2005/8/layout/default"/>
    <dgm:cxn modelId="{ACF73E41-0E4B-4E07-8F72-3B6FB90EFE25}" srcId="{D82C946B-1097-4DEB-AC0F-D7AB4959121E}" destId="{7E422723-057F-42C3-9A6F-49AF0E3DF2AE}" srcOrd="3" destOrd="0" parTransId="{7132E0BF-2888-4FBB-B20C-E1A126E9C47D}" sibTransId="{8D4F4F8C-6F58-4F15-875F-F6FB2251BC34}"/>
    <dgm:cxn modelId="{CE63B869-9688-4436-8959-495C6B6BC58B}" srcId="{D82C946B-1097-4DEB-AC0F-D7AB4959121E}" destId="{68FBC6FE-8190-46E0-AF2E-F6E2AD9A0F48}" srcOrd="10" destOrd="0" parTransId="{5476666F-4AF0-4C39-8F7B-280C2D003C14}" sibTransId="{DC51FC7C-22DC-419B-8093-83FE55EE752F}"/>
    <dgm:cxn modelId="{0697996B-E449-4604-B726-A845E555144D}" srcId="{D82C946B-1097-4DEB-AC0F-D7AB4959121E}" destId="{46AB6DE9-F3E8-460C-8C21-3D7CADD28796}" srcOrd="11" destOrd="0" parTransId="{CF5DE77E-6C71-494F-B326-9D032B50B13C}" sibTransId="{6BBDDF91-753C-412D-9C09-C3B12744F3DB}"/>
    <dgm:cxn modelId="{8D191153-83CE-4857-BB62-BCF1F36C29A7}" srcId="{D82C946B-1097-4DEB-AC0F-D7AB4959121E}" destId="{4267CE97-819B-406F-8C9F-EDE32BF3F51D}" srcOrd="9" destOrd="0" parTransId="{39D69209-1973-4DCD-9E53-BF124C315C4E}" sibTransId="{3ED9DF59-4A0C-47DB-A80D-DA4A630AA109}"/>
    <dgm:cxn modelId="{D267087B-4344-4586-AA15-2EF03B8BE55E}" type="presOf" srcId="{109DE62F-C05E-49A5-A5FF-552A2FDB4065}" destId="{D25099F1-5EDE-4B5A-900B-D2F85DB95330}" srcOrd="0" destOrd="0" presId="urn:microsoft.com/office/officeart/2005/8/layout/default"/>
    <dgm:cxn modelId="{E470AC84-F814-4FA2-AC36-15A11CAD3BD7}" type="presOf" srcId="{CCCFD630-4403-4750-B6FF-5F5DE3FA8030}" destId="{1BEB098D-14E2-4EB6-A0D5-CA4F81D0EB59}" srcOrd="0" destOrd="0" presId="urn:microsoft.com/office/officeart/2005/8/layout/default"/>
    <dgm:cxn modelId="{95F20090-A30F-4AF5-B31E-D4750275DC4D}" type="presOf" srcId="{D82C946B-1097-4DEB-AC0F-D7AB4959121E}" destId="{A465022F-AC1A-4C7F-9CA8-D243E46117E4}" srcOrd="0" destOrd="0" presId="urn:microsoft.com/office/officeart/2005/8/layout/default"/>
    <dgm:cxn modelId="{70756595-74DF-4A93-A3F2-95DD92BD598C}" srcId="{D82C946B-1097-4DEB-AC0F-D7AB4959121E}" destId="{FFBB6540-72F2-4CF5-B6EB-248BDBBF533E}" srcOrd="4" destOrd="0" parTransId="{AFBB9B24-7C4B-497F-ADF1-8EC5DBA65BB3}" sibTransId="{716CFD74-24DB-4194-B3A8-A606AB39951A}"/>
    <dgm:cxn modelId="{DEED479E-99F0-4EDB-BD06-24EA8F857726}" type="presOf" srcId="{A3E50AFA-BF8D-4843-BF3A-6B90EE2F037A}" destId="{9418A993-0294-47E3-8B3D-1BF0C26882FF}" srcOrd="0" destOrd="0" presId="urn:microsoft.com/office/officeart/2005/8/layout/default"/>
    <dgm:cxn modelId="{C308C8A9-BF3C-424D-952D-4705E1A1A988}" type="presOf" srcId="{912B23FC-8543-4AA2-BEAE-7A6CEBAD7A9E}" destId="{BACC1453-B1D0-4509-BF7B-E1D7E95396E6}" srcOrd="0" destOrd="0" presId="urn:microsoft.com/office/officeart/2005/8/layout/default"/>
    <dgm:cxn modelId="{5D8742B5-6C8A-409B-9C34-354B2600A6E8}" srcId="{D82C946B-1097-4DEB-AC0F-D7AB4959121E}" destId="{349C6071-EC9B-4141-A33D-2CED92DA0C61}" srcOrd="1" destOrd="0" parTransId="{DF859392-1BFA-41B0-B939-D73AE5B09BD4}" sibTransId="{DF96D5F5-5A97-4302-A30F-E6F9EC8601BA}"/>
    <dgm:cxn modelId="{33D134BE-BBC0-4190-98EA-B289BF844214}" type="presOf" srcId="{916CAAF9-1BD9-4CC1-8CB4-FA381B753A98}" destId="{E3D54E75-6B6C-456A-81E2-97F4A96F2627}" srcOrd="0" destOrd="0" presId="urn:microsoft.com/office/officeart/2005/8/layout/default"/>
    <dgm:cxn modelId="{D521F2C0-FB71-4DB6-B22F-C4DAE786342C}" srcId="{D82C946B-1097-4DEB-AC0F-D7AB4959121E}" destId="{912B23FC-8543-4AA2-BEAE-7A6CEBAD7A9E}" srcOrd="0" destOrd="0" parTransId="{4FFE5188-4431-41E7-9417-38EC854CFEBC}" sibTransId="{71C1B3C6-816D-40F1-BFB0-677B40DB7B8A}"/>
    <dgm:cxn modelId="{DC4965C7-E2E0-4B85-856C-08168D639C67}" srcId="{D82C946B-1097-4DEB-AC0F-D7AB4959121E}" destId="{A3E50AFA-BF8D-4843-BF3A-6B90EE2F037A}" srcOrd="7" destOrd="0" parTransId="{A284B16D-4A15-4512-AEF1-AC2100C99656}" sibTransId="{7AA52334-B0AD-4D26-BAEB-82494715E0FB}"/>
    <dgm:cxn modelId="{09AE59C9-F38A-4DC0-B5F9-DC57C43B6423}" type="presOf" srcId="{46AB6DE9-F3E8-460C-8C21-3D7CADD28796}" destId="{B614CDFC-7317-4419-9075-436990D17791}" srcOrd="0" destOrd="0" presId="urn:microsoft.com/office/officeart/2005/8/layout/default"/>
    <dgm:cxn modelId="{4807FBD2-1833-4199-84ED-58B1FAB1F023}" srcId="{D82C946B-1097-4DEB-AC0F-D7AB4959121E}" destId="{109DE62F-C05E-49A5-A5FF-552A2FDB4065}" srcOrd="8" destOrd="0" parTransId="{96EDAC48-D41D-446F-B240-0C1C3BE7E063}" sibTransId="{EE387302-4DC1-4699-9EDC-E48918B2926E}"/>
    <dgm:cxn modelId="{C19BFFDE-B6DE-4300-BB1A-E90E81098BE0}" srcId="{D82C946B-1097-4DEB-AC0F-D7AB4959121E}" destId="{CCCFD630-4403-4750-B6FF-5F5DE3FA8030}" srcOrd="5" destOrd="0" parTransId="{7BAC087D-01E0-47C9-863C-80BFA8F73474}" sibTransId="{BA86C48E-59DB-48C0-A969-477653CAC3C9}"/>
    <dgm:cxn modelId="{0E5776E4-E63E-4560-B26C-DD5A48A7D658}" type="presOf" srcId="{4267CE97-819B-406F-8C9F-EDE32BF3F51D}" destId="{3142FB5D-9943-4B06-AABA-F14372649BAA}" srcOrd="0" destOrd="0" presId="urn:microsoft.com/office/officeart/2005/8/layout/default"/>
    <dgm:cxn modelId="{D7CD26EB-E620-41CD-AE05-5EFABF8E5C1B}" srcId="{D82C946B-1097-4DEB-AC0F-D7AB4959121E}" destId="{916CAAF9-1BD9-4CC1-8CB4-FA381B753A98}" srcOrd="6" destOrd="0" parTransId="{3C1B0638-6171-4D3D-B5B9-899DA3DBC503}" sibTransId="{4F6CD0DB-8280-4A26-8A69-82879C3C5584}"/>
    <dgm:cxn modelId="{C0504FF4-36E1-48BA-93D0-CDAAD2DC92A3}" type="presOf" srcId="{349C6071-EC9B-4141-A33D-2CED92DA0C61}" destId="{1424AF0F-3A39-4B1E-AF9A-BC4F109B0267}" srcOrd="0" destOrd="0" presId="urn:microsoft.com/office/officeart/2005/8/layout/default"/>
    <dgm:cxn modelId="{1B6789F8-A6E0-4630-B714-DA3E1E48100C}" srcId="{D82C946B-1097-4DEB-AC0F-D7AB4959121E}" destId="{8A1E0AC2-B917-461E-8758-6C38984424C4}" srcOrd="2" destOrd="0" parTransId="{EA2509FC-A189-49FA-A966-19499BCD948D}" sibTransId="{AB8AA128-202C-40E3-936F-B10BF225AE3C}"/>
    <dgm:cxn modelId="{A1BADBFF-ED1F-44EE-8D40-AB99EA87C79D}" type="presOf" srcId="{68FBC6FE-8190-46E0-AF2E-F6E2AD9A0F48}" destId="{DA20D540-A183-44D1-8DA6-914414E5F43E}" srcOrd="0" destOrd="0" presId="urn:microsoft.com/office/officeart/2005/8/layout/default"/>
    <dgm:cxn modelId="{F8C9F25E-D53C-40C7-AA46-A001B1BF0FF9}" type="presParOf" srcId="{A465022F-AC1A-4C7F-9CA8-D243E46117E4}" destId="{BACC1453-B1D0-4509-BF7B-E1D7E95396E6}" srcOrd="0" destOrd="0" presId="urn:microsoft.com/office/officeart/2005/8/layout/default"/>
    <dgm:cxn modelId="{0E057F38-D6CA-443B-B8DC-CFFD1E3E2419}" type="presParOf" srcId="{A465022F-AC1A-4C7F-9CA8-D243E46117E4}" destId="{96ABD3CF-1B47-4CFC-8AE6-EF20999E48B8}" srcOrd="1" destOrd="0" presId="urn:microsoft.com/office/officeart/2005/8/layout/default"/>
    <dgm:cxn modelId="{17001665-6E3B-4330-B1CC-509DB3AAE691}" type="presParOf" srcId="{A465022F-AC1A-4C7F-9CA8-D243E46117E4}" destId="{1424AF0F-3A39-4B1E-AF9A-BC4F109B0267}" srcOrd="2" destOrd="0" presId="urn:microsoft.com/office/officeart/2005/8/layout/default"/>
    <dgm:cxn modelId="{9D18FF56-7EA6-4284-8C2B-F9B19ABD9822}" type="presParOf" srcId="{A465022F-AC1A-4C7F-9CA8-D243E46117E4}" destId="{6781B835-B226-4DF4-9223-40FA889F27E2}" srcOrd="3" destOrd="0" presId="urn:microsoft.com/office/officeart/2005/8/layout/default"/>
    <dgm:cxn modelId="{D8359F9A-D836-4CAF-8047-FBF224961B05}" type="presParOf" srcId="{A465022F-AC1A-4C7F-9CA8-D243E46117E4}" destId="{F26E739D-62C2-48E4-A273-0D5C9914F975}" srcOrd="4" destOrd="0" presId="urn:microsoft.com/office/officeart/2005/8/layout/default"/>
    <dgm:cxn modelId="{E9B08E23-41E6-481A-AD01-EF02570104A1}" type="presParOf" srcId="{A465022F-AC1A-4C7F-9CA8-D243E46117E4}" destId="{2D5BA9BA-9C0F-4C8B-A363-A13ABF3568CC}" srcOrd="5" destOrd="0" presId="urn:microsoft.com/office/officeart/2005/8/layout/default"/>
    <dgm:cxn modelId="{03FC479C-DDB3-4E75-BCD6-B6D486720B99}" type="presParOf" srcId="{A465022F-AC1A-4C7F-9CA8-D243E46117E4}" destId="{5EF19758-D0E1-4CF2-A27F-45A1FDB60131}" srcOrd="6" destOrd="0" presId="urn:microsoft.com/office/officeart/2005/8/layout/default"/>
    <dgm:cxn modelId="{BE5511A6-56DD-4DD2-B8E0-5382246906CA}" type="presParOf" srcId="{A465022F-AC1A-4C7F-9CA8-D243E46117E4}" destId="{36061EF4-4AD7-41C1-9843-CA92182BDC3E}" srcOrd="7" destOrd="0" presId="urn:microsoft.com/office/officeart/2005/8/layout/default"/>
    <dgm:cxn modelId="{76BA9561-C7B4-4E52-9792-301826514D8E}" type="presParOf" srcId="{A465022F-AC1A-4C7F-9CA8-D243E46117E4}" destId="{8AF83F47-219C-4E6A-9224-8AC57F47F9D2}" srcOrd="8" destOrd="0" presId="urn:microsoft.com/office/officeart/2005/8/layout/default"/>
    <dgm:cxn modelId="{BB416F1F-D4F0-4E61-93CA-EE8A27E98BA4}" type="presParOf" srcId="{A465022F-AC1A-4C7F-9CA8-D243E46117E4}" destId="{0053CE24-6666-45AC-B0D1-3F5C6F88C66C}" srcOrd="9" destOrd="0" presId="urn:microsoft.com/office/officeart/2005/8/layout/default"/>
    <dgm:cxn modelId="{D1A84F50-C273-4E4D-A0C2-C561B6DBA6C6}" type="presParOf" srcId="{A465022F-AC1A-4C7F-9CA8-D243E46117E4}" destId="{1BEB098D-14E2-4EB6-A0D5-CA4F81D0EB59}" srcOrd="10" destOrd="0" presId="urn:microsoft.com/office/officeart/2005/8/layout/default"/>
    <dgm:cxn modelId="{3AAD49EC-92B3-4A4A-BCC7-6F0E49A8C2CC}" type="presParOf" srcId="{A465022F-AC1A-4C7F-9CA8-D243E46117E4}" destId="{85C93FCF-2571-4EB1-A6E8-2AB4C5A11CC0}" srcOrd="11" destOrd="0" presId="urn:microsoft.com/office/officeart/2005/8/layout/default"/>
    <dgm:cxn modelId="{4EA52BDF-A303-408F-A6B8-30B6C98D93FD}" type="presParOf" srcId="{A465022F-AC1A-4C7F-9CA8-D243E46117E4}" destId="{E3D54E75-6B6C-456A-81E2-97F4A96F2627}" srcOrd="12" destOrd="0" presId="urn:microsoft.com/office/officeart/2005/8/layout/default"/>
    <dgm:cxn modelId="{5F4F2110-ECDB-4CE1-AEAA-F3594F0E0322}" type="presParOf" srcId="{A465022F-AC1A-4C7F-9CA8-D243E46117E4}" destId="{6DC8CBB3-90EA-40F3-A48D-9D467FDE0ED3}" srcOrd="13" destOrd="0" presId="urn:microsoft.com/office/officeart/2005/8/layout/default"/>
    <dgm:cxn modelId="{BBD6A9C2-3E89-400D-97D5-73E0D4114B4D}" type="presParOf" srcId="{A465022F-AC1A-4C7F-9CA8-D243E46117E4}" destId="{9418A993-0294-47E3-8B3D-1BF0C26882FF}" srcOrd="14" destOrd="0" presId="urn:microsoft.com/office/officeart/2005/8/layout/default"/>
    <dgm:cxn modelId="{85DD4206-568C-4C5B-B376-E5DCA4266E11}" type="presParOf" srcId="{A465022F-AC1A-4C7F-9CA8-D243E46117E4}" destId="{4A37E55F-EC3E-4CEC-91F6-2AF8C8BEE54D}" srcOrd="15" destOrd="0" presId="urn:microsoft.com/office/officeart/2005/8/layout/default"/>
    <dgm:cxn modelId="{5059A770-96CD-4522-BEB3-E7CE5782DF6D}" type="presParOf" srcId="{A465022F-AC1A-4C7F-9CA8-D243E46117E4}" destId="{D25099F1-5EDE-4B5A-900B-D2F85DB95330}" srcOrd="16" destOrd="0" presId="urn:microsoft.com/office/officeart/2005/8/layout/default"/>
    <dgm:cxn modelId="{86351CAA-02D2-41D8-B1D2-A638A5D01934}" type="presParOf" srcId="{A465022F-AC1A-4C7F-9CA8-D243E46117E4}" destId="{0BCD4458-E8A3-4AB3-A83D-4B1D2AEB4761}" srcOrd="17" destOrd="0" presId="urn:microsoft.com/office/officeart/2005/8/layout/default"/>
    <dgm:cxn modelId="{A4B6544B-13B1-4799-BC10-F74BAE8482B5}" type="presParOf" srcId="{A465022F-AC1A-4C7F-9CA8-D243E46117E4}" destId="{3142FB5D-9943-4B06-AABA-F14372649BAA}" srcOrd="18" destOrd="0" presId="urn:microsoft.com/office/officeart/2005/8/layout/default"/>
    <dgm:cxn modelId="{E96D02CF-2B09-4C28-B63D-7AA16EC45807}" type="presParOf" srcId="{A465022F-AC1A-4C7F-9CA8-D243E46117E4}" destId="{EB91EF82-EF03-4471-A9EE-82C3D6D5F3DA}" srcOrd="19" destOrd="0" presId="urn:microsoft.com/office/officeart/2005/8/layout/default"/>
    <dgm:cxn modelId="{7AE15ACA-E897-42C5-BBEC-967527164852}" type="presParOf" srcId="{A465022F-AC1A-4C7F-9CA8-D243E46117E4}" destId="{DA20D540-A183-44D1-8DA6-914414E5F43E}" srcOrd="20" destOrd="0" presId="urn:microsoft.com/office/officeart/2005/8/layout/default"/>
    <dgm:cxn modelId="{06311BAE-1183-4A34-83E5-2E791645D3D3}" type="presParOf" srcId="{A465022F-AC1A-4C7F-9CA8-D243E46117E4}" destId="{106CB0C2-794A-4463-9899-51F53322B32B}" srcOrd="21" destOrd="0" presId="urn:microsoft.com/office/officeart/2005/8/layout/default"/>
    <dgm:cxn modelId="{3CB6229D-5CDD-45B8-AF42-3033DB21BC0C}" type="presParOf" srcId="{A465022F-AC1A-4C7F-9CA8-D243E46117E4}" destId="{B614CDFC-7317-4419-9075-436990D1779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28949-E54B-419D-98AA-CAA45082D8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581453-0CF8-439D-B576-A26F8D328DC4}">
      <dgm:prSet/>
      <dgm:spPr/>
      <dgm:t>
        <a:bodyPr/>
        <a:lstStyle/>
        <a:p>
          <a:r>
            <a:rPr lang="en-US"/>
            <a:t>Understand your abilities</a:t>
          </a:r>
        </a:p>
      </dgm:t>
    </dgm:pt>
    <dgm:pt modelId="{E90AF186-0C3C-46B3-B722-C08AFD5CFF4A}" type="parTrans" cxnId="{75EDFD0A-EA76-4339-8AEE-00C84E91A645}">
      <dgm:prSet/>
      <dgm:spPr/>
      <dgm:t>
        <a:bodyPr/>
        <a:lstStyle/>
        <a:p>
          <a:endParaRPr lang="en-US"/>
        </a:p>
      </dgm:t>
    </dgm:pt>
    <dgm:pt modelId="{7ECE57F5-D962-474F-A2EA-12494A87FF2D}" type="sibTrans" cxnId="{75EDFD0A-EA76-4339-8AEE-00C84E91A645}">
      <dgm:prSet/>
      <dgm:spPr/>
      <dgm:t>
        <a:bodyPr/>
        <a:lstStyle/>
        <a:p>
          <a:endParaRPr lang="en-US"/>
        </a:p>
      </dgm:t>
    </dgm:pt>
    <dgm:pt modelId="{FB8C4782-BFF0-457E-86A4-5D0D388191A9}">
      <dgm:prSet/>
      <dgm:spPr/>
      <dgm:t>
        <a:bodyPr/>
        <a:lstStyle/>
        <a:p>
          <a:r>
            <a:rPr lang="en-US" dirty="0"/>
            <a:t>Perform a reflective best self exercise</a:t>
          </a:r>
        </a:p>
      </dgm:t>
    </dgm:pt>
    <dgm:pt modelId="{61F8BCC0-89C1-494E-8D67-EDE2F0E51116}" type="parTrans" cxnId="{C36807E5-DDDE-451E-A2E9-8DD800958C63}">
      <dgm:prSet/>
      <dgm:spPr/>
      <dgm:t>
        <a:bodyPr/>
        <a:lstStyle/>
        <a:p>
          <a:endParaRPr lang="en-US"/>
        </a:p>
      </dgm:t>
    </dgm:pt>
    <dgm:pt modelId="{8DCAC289-F78D-4CBE-BD7C-EA477F5CF2BD}" type="sibTrans" cxnId="{C36807E5-DDDE-451E-A2E9-8DD800958C63}">
      <dgm:prSet/>
      <dgm:spPr/>
      <dgm:t>
        <a:bodyPr/>
        <a:lstStyle/>
        <a:p>
          <a:endParaRPr lang="en-US"/>
        </a:p>
      </dgm:t>
    </dgm:pt>
    <dgm:pt modelId="{6B7E3BC5-B8BD-4D7A-8740-F96E4B844D19}">
      <dgm:prSet/>
      <dgm:spPr/>
      <dgm:t>
        <a:bodyPr/>
        <a:lstStyle/>
        <a:p>
          <a:r>
            <a:rPr lang="en-US"/>
            <a:t>List your actions</a:t>
          </a:r>
        </a:p>
      </dgm:t>
    </dgm:pt>
    <dgm:pt modelId="{7262AF85-A2C2-4B32-AAC0-7EA17B99B754}" type="parTrans" cxnId="{814496DC-8B64-4FF2-A9A5-0993F82F3384}">
      <dgm:prSet/>
      <dgm:spPr/>
      <dgm:t>
        <a:bodyPr/>
        <a:lstStyle/>
        <a:p>
          <a:endParaRPr lang="en-US"/>
        </a:p>
      </dgm:t>
    </dgm:pt>
    <dgm:pt modelId="{C1C85C0D-CF61-4AA1-9524-7AE72DCA154B}" type="sibTrans" cxnId="{814496DC-8B64-4FF2-A9A5-0993F82F3384}">
      <dgm:prSet/>
      <dgm:spPr/>
      <dgm:t>
        <a:bodyPr/>
        <a:lstStyle/>
        <a:p>
          <a:endParaRPr lang="en-US"/>
        </a:p>
      </dgm:t>
    </dgm:pt>
    <dgm:pt modelId="{7B3A4157-59EC-46E8-82DC-989EDFF92E9C}">
      <dgm:prSet/>
      <dgm:spPr/>
      <dgm:t>
        <a:bodyPr/>
        <a:lstStyle/>
        <a:p>
          <a:r>
            <a:rPr lang="en-US"/>
            <a:t>List your desires</a:t>
          </a:r>
        </a:p>
      </dgm:t>
    </dgm:pt>
    <dgm:pt modelId="{8B30D659-232F-495A-B801-90F800A5022E}" type="parTrans" cxnId="{F3164216-96C6-44C4-B0C0-CAB2B8D43579}">
      <dgm:prSet/>
      <dgm:spPr/>
      <dgm:t>
        <a:bodyPr/>
        <a:lstStyle/>
        <a:p>
          <a:endParaRPr lang="en-US"/>
        </a:p>
      </dgm:t>
    </dgm:pt>
    <dgm:pt modelId="{D7DBF7F6-ABF3-4EE7-8DDA-4ABEDC3F3BF5}" type="sibTrans" cxnId="{F3164216-96C6-44C4-B0C0-CAB2B8D43579}">
      <dgm:prSet/>
      <dgm:spPr/>
      <dgm:t>
        <a:bodyPr/>
        <a:lstStyle/>
        <a:p>
          <a:endParaRPr lang="en-US"/>
        </a:p>
      </dgm:t>
    </dgm:pt>
    <dgm:pt modelId="{86AA3FFA-B64E-4528-9722-F3F0AA7DF7CB}">
      <dgm:prSet/>
      <dgm:spPr/>
      <dgm:t>
        <a:bodyPr/>
        <a:lstStyle/>
        <a:p>
          <a:r>
            <a:rPr lang="en-US"/>
            <a:t>Assess your strengths and weaknesses</a:t>
          </a:r>
        </a:p>
      </dgm:t>
    </dgm:pt>
    <dgm:pt modelId="{FABEA03D-E938-43B8-960F-321D310D1B4E}" type="parTrans" cxnId="{E264FFB8-1A8B-45F5-9892-E9C7737D1DD6}">
      <dgm:prSet/>
      <dgm:spPr/>
      <dgm:t>
        <a:bodyPr/>
        <a:lstStyle/>
        <a:p>
          <a:endParaRPr lang="en-US"/>
        </a:p>
      </dgm:t>
    </dgm:pt>
    <dgm:pt modelId="{D7DB3E22-06B3-4736-B5E7-5794B151F187}" type="sibTrans" cxnId="{E264FFB8-1A8B-45F5-9892-E9C7737D1DD6}">
      <dgm:prSet/>
      <dgm:spPr/>
      <dgm:t>
        <a:bodyPr/>
        <a:lstStyle/>
        <a:p>
          <a:endParaRPr lang="en-US"/>
        </a:p>
      </dgm:t>
    </dgm:pt>
    <dgm:pt modelId="{55C5287F-7D6B-461D-8A63-D6999964BA6F}" type="pres">
      <dgm:prSet presAssocID="{A3628949-E54B-419D-98AA-CAA45082D894}" presName="root" presStyleCnt="0">
        <dgm:presLayoutVars>
          <dgm:dir/>
          <dgm:resizeHandles val="exact"/>
        </dgm:presLayoutVars>
      </dgm:prSet>
      <dgm:spPr/>
    </dgm:pt>
    <dgm:pt modelId="{B497742A-3910-4C2C-9D53-159B61E9F14C}" type="pres">
      <dgm:prSet presAssocID="{88581453-0CF8-439D-B576-A26F8D328DC4}" presName="compNode" presStyleCnt="0"/>
      <dgm:spPr/>
    </dgm:pt>
    <dgm:pt modelId="{EB25B41C-A033-426D-B21A-221F76BC9B3C}" type="pres">
      <dgm:prSet presAssocID="{88581453-0CF8-439D-B576-A26F8D328DC4}" presName="bgRect" presStyleLbl="bgShp" presStyleIdx="0" presStyleCnt="5"/>
      <dgm:spPr/>
    </dgm:pt>
    <dgm:pt modelId="{BD014EB6-66EC-40B0-803F-D7E62571C5D0}" type="pres">
      <dgm:prSet presAssocID="{88581453-0CF8-439D-B576-A26F8D328DC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7062FFA-201B-47DF-A811-5BD369413D17}" type="pres">
      <dgm:prSet presAssocID="{88581453-0CF8-439D-B576-A26F8D328DC4}" presName="spaceRect" presStyleCnt="0"/>
      <dgm:spPr/>
    </dgm:pt>
    <dgm:pt modelId="{179302CA-E8B3-4273-9A93-E7CF7ED55913}" type="pres">
      <dgm:prSet presAssocID="{88581453-0CF8-439D-B576-A26F8D328DC4}" presName="parTx" presStyleLbl="revTx" presStyleIdx="0" presStyleCnt="5">
        <dgm:presLayoutVars>
          <dgm:chMax val="0"/>
          <dgm:chPref val="0"/>
        </dgm:presLayoutVars>
      </dgm:prSet>
      <dgm:spPr/>
    </dgm:pt>
    <dgm:pt modelId="{7EA3C7C4-57A4-42CE-88D2-B781DBE44718}" type="pres">
      <dgm:prSet presAssocID="{7ECE57F5-D962-474F-A2EA-12494A87FF2D}" presName="sibTrans" presStyleCnt="0"/>
      <dgm:spPr/>
    </dgm:pt>
    <dgm:pt modelId="{5D16939B-907C-478F-9B38-23F9D5D8CCE2}" type="pres">
      <dgm:prSet presAssocID="{FB8C4782-BFF0-457E-86A4-5D0D388191A9}" presName="compNode" presStyleCnt="0"/>
      <dgm:spPr/>
    </dgm:pt>
    <dgm:pt modelId="{A5F12F6C-2B02-4C54-AABF-D0472A9A634B}" type="pres">
      <dgm:prSet presAssocID="{FB8C4782-BFF0-457E-86A4-5D0D388191A9}" presName="bgRect" presStyleLbl="bgShp" presStyleIdx="1" presStyleCnt="5"/>
      <dgm:spPr/>
    </dgm:pt>
    <dgm:pt modelId="{EBE8B789-5401-40A7-9C58-E36996C6CB86}" type="pres">
      <dgm:prSet presAssocID="{FB8C4782-BFF0-457E-86A4-5D0D388191A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A8FDAB8-9969-4DCF-9275-B54C4F9CAF17}" type="pres">
      <dgm:prSet presAssocID="{FB8C4782-BFF0-457E-86A4-5D0D388191A9}" presName="spaceRect" presStyleCnt="0"/>
      <dgm:spPr/>
    </dgm:pt>
    <dgm:pt modelId="{DFC827F5-5019-4296-826A-02274D7F1094}" type="pres">
      <dgm:prSet presAssocID="{FB8C4782-BFF0-457E-86A4-5D0D388191A9}" presName="parTx" presStyleLbl="revTx" presStyleIdx="1" presStyleCnt="5">
        <dgm:presLayoutVars>
          <dgm:chMax val="0"/>
          <dgm:chPref val="0"/>
        </dgm:presLayoutVars>
      </dgm:prSet>
      <dgm:spPr/>
    </dgm:pt>
    <dgm:pt modelId="{2A59D939-BA8E-44A1-83C3-AAD2F1109A09}" type="pres">
      <dgm:prSet presAssocID="{8DCAC289-F78D-4CBE-BD7C-EA477F5CF2BD}" presName="sibTrans" presStyleCnt="0"/>
      <dgm:spPr/>
    </dgm:pt>
    <dgm:pt modelId="{5CD0028D-38E9-4F9A-9C42-DCDBDF746B58}" type="pres">
      <dgm:prSet presAssocID="{6B7E3BC5-B8BD-4D7A-8740-F96E4B844D19}" presName="compNode" presStyleCnt="0"/>
      <dgm:spPr/>
    </dgm:pt>
    <dgm:pt modelId="{079ADA92-7618-420A-A89C-6F555D46D5C4}" type="pres">
      <dgm:prSet presAssocID="{6B7E3BC5-B8BD-4D7A-8740-F96E4B844D19}" presName="bgRect" presStyleLbl="bgShp" presStyleIdx="2" presStyleCnt="5"/>
      <dgm:spPr/>
    </dgm:pt>
    <dgm:pt modelId="{8D1190C1-7609-4E98-B80C-FFBDC2C1AD95}" type="pres">
      <dgm:prSet presAssocID="{6B7E3BC5-B8BD-4D7A-8740-F96E4B844D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4BEBA61-17EE-4425-8881-5B33C4A73042}" type="pres">
      <dgm:prSet presAssocID="{6B7E3BC5-B8BD-4D7A-8740-F96E4B844D19}" presName="spaceRect" presStyleCnt="0"/>
      <dgm:spPr/>
    </dgm:pt>
    <dgm:pt modelId="{91973E64-1863-4F96-94BA-2826369E6532}" type="pres">
      <dgm:prSet presAssocID="{6B7E3BC5-B8BD-4D7A-8740-F96E4B844D19}" presName="parTx" presStyleLbl="revTx" presStyleIdx="2" presStyleCnt="5">
        <dgm:presLayoutVars>
          <dgm:chMax val="0"/>
          <dgm:chPref val="0"/>
        </dgm:presLayoutVars>
      </dgm:prSet>
      <dgm:spPr/>
    </dgm:pt>
    <dgm:pt modelId="{E9442A53-9547-405E-B84C-D67E07751457}" type="pres">
      <dgm:prSet presAssocID="{C1C85C0D-CF61-4AA1-9524-7AE72DCA154B}" presName="sibTrans" presStyleCnt="0"/>
      <dgm:spPr/>
    </dgm:pt>
    <dgm:pt modelId="{FE019044-8AD3-491A-A978-9379D4BC7CA2}" type="pres">
      <dgm:prSet presAssocID="{7B3A4157-59EC-46E8-82DC-989EDFF92E9C}" presName="compNode" presStyleCnt="0"/>
      <dgm:spPr/>
    </dgm:pt>
    <dgm:pt modelId="{5D95040B-D446-4CAC-9BC2-439DC9D7F6B9}" type="pres">
      <dgm:prSet presAssocID="{7B3A4157-59EC-46E8-82DC-989EDFF92E9C}" presName="bgRect" presStyleLbl="bgShp" presStyleIdx="3" presStyleCnt="5"/>
      <dgm:spPr/>
    </dgm:pt>
    <dgm:pt modelId="{33E08D71-3F0A-497A-8E14-6F93AD7EDA63}" type="pres">
      <dgm:prSet presAssocID="{7B3A4157-59EC-46E8-82DC-989EDFF92E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PartiallyChecked"/>
        </a:ext>
      </dgm:extLst>
    </dgm:pt>
    <dgm:pt modelId="{4DDA0384-6B71-436B-95C6-F5F8987D0EA9}" type="pres">
      <dgm:prSet presAssocID="{7B3A4157-59EC-46E8-82DC-989EDFF92E9C}" presName="spaceRect" presStyleCnt="0"/>
      <dgm:spPr/>
    </dgm:pt>
    <dgm:pt modelId="{5F222DFF-52CE-466B-92BA-61660E0101D2}" type="pres">
      <dgm:prSet presAssocID="{7B3A4157-59EC-46E8-82DC-989EDFF92E9C}" presName="parTx" presStyleLbl="revTx" presStyleIdx="3" presStyleCnt="5">
        <dgm:presLayoutVars>
          <dgm:chMax val="0"/>
          <dgm:chPref val="0"/>
        </dgm:presLayoutVars>
      </dgm:prSet>
      <dgm:spPr/>
    </dgm:pt>
    <dgm:pt modelId="{0FA5C888-7EAC-456E-817C-2413336C986C}" type="pres">
      <dgm:prSet presAssocID="{D7DBF7F6-ABF3-4EE7-8DDA-4ABEDC3F3BF5}" presName="sibTrans" presStyleCnt="0"/>
      <dgm:spPr/>
    </dgm:pt>
    <dgm:pt modelId="{3315BC4B-3023-4AC1-85C3-C05C5B2E2B26}" type="pres">
      <dgm:prSet presAssocID="{86AA3FFA-B64E-4528-9722-F3F0AA7DF7CB}" presName="compNode" presStyleCnt="0"/>
      <dgm:spPr/>
    </dgm:pt>
    <dgm:pt modelId="{04F8C9F0-80FE-4F26-96C9-C2447BF8A50A}" type="pres">
      <dgm:prSet presAssocID="{86AA3FFA-B64E-4528-9722-F3F0AA7DF7CB}" presName="bgRect" presStyleLbl="bgShp" presStyleIdx="4" presStyleCnt="5"/>
      <dgm:spPr/>
    </dgm:pt>
    <dgm:pt modelId="{EF1F823D-9D6D-457D-AD48-33F850DF42A4}" type="pres">
      <dgm:prSet presAssocID="{86AA3FFA-B64E-4528-9722-F3F0AA7DF7C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5D02012-83EA-401E-B68F-8B91938D5125}" type="pres">
      <dgm:prSet presAssocID="{86AA3FFA-B64E-4528-9722-F3F0AA7DF7CB}" presName="spaceRect" presStyleCnt="0"/>
      <dgm:spPr/>
    </dgm:pt>
    <dgm:pt modelId="{F2491DF7-5968-43B8-91D5-62DD58D70DBB}" type="pres">
      <dgm:prSet presAssocID="{86AA3FFA-B64E-4528-9722-F3F0AA7DF7C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7661D05-DECD-432C-8E9E-B9003FD6A0FB}" type="presOf" srcId="{86AA3FFA-B64E-4528-9722-F3F0AA7DF7CB}" destId="{F2491DF7-5968-43B8-91D5-62DD58D70DBB}" srcOrd="0" destOrd="0" presId="urn:microsoft.com/office/officeart/2018/2/layout/IconVerticalSolidList"/>
    <dgm:cxn modelId="{75EDFD0A-EA76-4339-8AEE-00C84E91A645}" srcId="{A3628949-E54B-419D-98AA-CAA45082D894}" destId="{88581453-0CF8-439D-B576-A26F8D328DC4}" srcOrd="0" destOrd="0" parTransId="{E90AF186-0C3C-46B3-B722-C08AFD5CFF4A}" sibTransId="{7ECE57F5-D962-474F-A2EA-12494A87FF2D}"/>
    <dgm:cxn modelId="{F3164216-96C6-44C4-B0C0-CAB2B8D43579}" srcId="{A3628949-E54B-419D-98AA-CAA45082D894}" destId="{7B3A4157-59EC-46E8-82DC-989EDFF92E9C}" srcOrd="3" destOrd="0" parTransId="{8B30D659-232F-495A-B801-90F800A5022E}" sibTransId="{D7DBF7F6-ABF3-4EE7-8DDA-4ABEDC3F3BF5}"/>
    <dgm:cxn modelId="{6262FE21-9B6A-4503-A160-94582B7B59E3}" type="presOf" srcId="{7B3A4157-59EC-46E8-82DC-989EDFF92E9C}" destId="{5F222DFF-52CE-466B-92BA-61660E0101D2}" srcOrd="0" destOrd="0" presId="urn:microsoft.com/office/officeart/2018/2/layout/IconVerticalSolidList"/>
    <dgm:cxn modelId="{7B53A131-4ED0-47B8-BA72-303DD343A2CF}" type="presOf" srcId="{6B7E3BC5-B8BD-4D7A-8740-F96E4B844D19}" destId="{91973E64-1863-4F96-94BA-2826369E6532}" srcOrd="0" destOrd="0" presId="urn:microsoft.com/office/officeart/2018/2/layout/IconVerticalSolidList"/>
    <dgm:cxn modelId="{13439052-1821-4C75-ADA8-52B4A841D2FA}" type="presOf" srcId="{88581453-0CF8-439D-B576-A26F8D328DC4}" destId="{179302CA-E8B3-4273-9A93-E7CF7ED55913}" srcOrd="0" destOrd="0" presId="urn:microsoft.com/office/officeart/2018/2/layout/IconVerticalSolidList"/>
    <dgm:cxn modelId="{4699AE77-DDAD-415B-A78A-ACC6DDB93DE3}" type="presOf" srcId="{FB8C4782-BFF0-457E-86A4-5D0D388191A9}" destId="{DFC827F5-5019-4296-826A-02274D7F1094}" srcOrd="0" destOrd="0" presId="urn:microsoft.com/office/officeart/2018/2/layout/IconVerticalSolidList"/>
    <dgm:cxn modelId="{E264FFB8-1A8B-45F5-9892-E9C7737D1DD6}" srcId="{A3628949-E54B-419D-98AA-CAA45082D894}" destId="{86AA3FFA-B64E-4528-9722-F3F0AA7DF7CB}" srcOrd="4" destOrd="0" parTransId="{FABEA03D-E938-43B8-960F-321D310D1B4E}" sibTransId="{D7DB3E22-06B3-4736-B5E7-5794B151F187}"/>
    <dgm:cxn modelId="{814496DC-8B64-4FF2-A9A5-0993F82F3384}" srcId="{A3628949-E54B-419D-98AA-CAA45082D894}" destId="{6B7E3BC5-B8BD-4D7A-8740-F96E4B844D19}" srcOrd="2" destOrd="0" parTransId="{7262AF85-A2C2-4B32-AAC0-7EA17B99B754}" sibTransId="{C1C85C0D-CF61-4AA1-9524-7AE72DCA154B}"/>
    <dgm:cxn modelId="{C36807E5-DDDE-451E-A2E9-8DD800958C63}" srcId="{A3628949-E54B-419D-98AA-CAA45082D894}" destId="{FB8C4782-BFF0-457E-86A4-5D0D388191A9}" srcOrd="1" destOrd="0" parTransId="{61F8BCC0-89C1-494E-8D67-EDE2F0E51116}" sibTransId="{8DCAC289-F78D-4CBE-BD7C-EA477F5CF2BD}"/>
    <dgm:cxn modelId="{D852D5E7-B83F-4C4F-AED6-E609504FC44A}" type="presOf" srcId="{A3628949-E54B-419D-98AA-CAA45082D894}" destId="{55C5287F-7D6B-461D-8A63-D6999964BA6F}" srcOrd="0" destOrd="0" presId="urn:microsoft.com/office/officeart/2018/2/layout/IconVerticalSolidList"/>
    <dgm:cxn modelId="{8B916F58-947D-4179-964C-362E96547F9E}" type="presParOf" srcId="{55C5287F-7D6B-461D-8A63-D6999964BA6F}" destId="{B497742A-3910-4C2C-9D53-159B61E9F14C}" srcOrd="0" destOrd="0" presId="urn:microsoft.com/office/officeart/2018/2/layout/IconVerticalSolidList"/>
    <dgm:cxn modelId="{3B86C75D-FC7D-4257-9C27-B7A444764445}" type="presParOf" srcId="{B497742A-3910-4C2C-9D53-159B61E9F14C}" destId="{EB25B41C-A033-426D-B21A-221F76BC9B3C}" srcOrd="0" destOrd="0" presId="urn:microsoft.com/office/officeart/2018/2/layout/IconVerticalSolidList"/>
    <dgm:cxn modelId="{4CE2E340-9BBF-4AC6-A803-834072E5221C}" type="presParOf" srcId="{B497742A-3910-4C2C-9D53-159B61E9F14C}" destId="{BD014EB6-66EC-40B0-803F-D7E62571C5D0}" srcOrd="1" destOrd="0" presId="urn:microsoft.com/office/officeart/2018/2/layout/IconVerticalSolidList"/>
    <dgm:cxn modelId="{BE9B1FC3-C36D-4F5B-B9A6-35A815FD1877}" type="presParOf" srcId="{B497742A-3910-4C2C-9D53-159B61E9F14C}" destId="{A7062FFA-201B-47DF-A811-5BD369413D17}" srcOrd="2" destOrd="0" presId="urn:microsoft.com/office/officeart/2018/2/layout/IconVerticalSolidList"/>
    <dgm:cxn modelId="{13FED5AB-00B3-49D7-9A30-9D1086F3D7EA}" type="presParOf" srcId="{B497742A-3910-4C2C-9D53-159B61E9F14C}" destId="{179302CA-E8B3-4273-9A93-E7CF7ED55913}" srcOrd="3" destOrd="0" presId="urn:microsoft.com/office/officeart/2018/2/layout/IconVerticalSolidList"/>
    <dgm:cxn modelId="{02065AB3-A827-49BC-92A3-91F2AE2CBA16}" type="presParOf" srcId="{55C5287F-7D6B-461D-8A63-D6999964BA6F}" destId="{7EA3C7C4-57A4-42CE-88D2-B781DBE44718}" srcOrd="1" destOrd="0" presId="urn:microsoft.com/office/officeart/2018/2/layout/IconVerticalSolidList"/>
    <dgm:cxn modelId="{3354DB69-BA10-41BD-AE01-AB6BAABC1980}" type="presParOf" srcId="{55C5287F-7D6B-461D-8A63-D6999964BA6F}" destId="{5D16939B-907C-478F-9B38-23F9D5D8CCE2}" srcOrd="2" destOrd="0" presId="urn:microsoft.com/office/officeart/2018/2/layout/IconVerticalSolidList"/>
    <dgm:cxn modelId="{DC09FF3D-38AB-4582-A76B-6E1F968D0446}" type="presParOf" srcId="{5D16939B-907C-478F-9B38-23F9D5D8CCE2}" destId="{A5F12F6C-2B02-4C54-AABF-D0472A9A634B}" srcOrd="0" destOrd="0" presId="urn:microsoft.com/office/officeart/2018/2/layout/IconVerticalSolidList"/>
    <dgm:cxn modelId="{B1000BD8-6EA8-426D-ADFB-A35C2DDC5444}" type="presParOf" srcId="{5D16939B-907C-478F-9B38-23F9D5D8CCE2}" destId="{EBE8B789-5401-40A7-9C58-E36996C6CB86}" srcOrd="1" destOrd="0" presId="urn:microsoft.com/office/officeart/2018/2/layout/IconVerticalSolidList"/>
    <dgm:cxn modelId="{9C01AD26-10A1-4D2C-993A-11DDB169BD06}" type="presParOf" srcId="{5D16939B-907C-478F-9B38-23F9D5D8CCE2}" destId="{6A8FDAB8-9969-4DCF-9275-B54C4F9CAF17}" srcOrd="2" destOrd="0" presId="urn:microsoft.com/office/officeart/2018/2/layout/IconVerticalSolidList"/>
    <dgm:cxn modelId="{D64083DA-93F4-46BA-8AF3-EB3369A1B49A}" type="presParOf" srcId="{5D16939B-907C-478F-9B38-23F9D5D8CCE2}" destId="{DFC827F5-5019-4296-826A-02274D7F1094}" srcOrd="3" destOrd="0" presId="urn:microsoft.com/office/officeart/2018/2/layout/IconVerticalSolidList"/>
    <dgm:cxn modelId="{1631CC57-D79F-4C48-9CBE-0FB2EDCA54C8}" type="presParOf" srcId="{55C5287F-7D6B-461D-8A63-D6999964BA6F}" destId="{2A59D939-BA8E-44A1-83C3-AAD2F1109A09}" srcOrd="3" destOrd="0" presId="urn:microsoft.com/office/officeart/2018/2/layout/IconVerticalSolidList"/>
    <dgm:cxn modelId="{F72513E9-D8AE-45F3-B537-729735F4F3E2}" type="presParOf" srcId="{55C5287F-7D6B-461D-8A63-D6999964BA6F}" destId="{5CD0028D-38E9-4F9A-9C42-DCDBDF746B58}" srcOrd="4" destOrd="0" presId="urn:microsoft.com/office/officeart/2018/2/layout/IconVerticalSolidList"/>
    <dgm:cxn modelId="{283616E9-AC25-477D-A24F-87F79F9F680C}" type="presParOf" srcId="{5CD0028D-38E9-4F9A-9C42-DCDBDF746B58}" destId="{079ADA92-7618-420A-A89C-6F555D46D5C4}" srcOrd="0" destOrd="0" presId="urn:microsoft.com/office/officeart/2018/2/layout/IconVerticalSolidList"/>
    <dgm:cxn modelId="{9131119A-57BC-430D-805D-31AE16C72955}" type="presParOf" srcId="{5CD0028D-38E9-4F9A-9C42-DCDBDF746B58}" destId="{8D1190C1-7609-4E98-B80C-FFBDC2C1AD95}" srcOrd="1" destOrd="0" presId="urn:microsoft.com/office/officeart/2018/2/layout/IconVerticalSolidList"/>
    <dgm:cxn modelId="{5BCFC129-4740-40C8-A6E8-FE3F6F088B6A}" type="presParOf" srcId="{5CD0028D-38E9-4F9A-9C42-DCDBDF746B58}" destId="{14BEBA61-17EE-4425-8881-5B33C4A73042}" srcOrd="2" destOrd="0" presId="urn:microsoft.com/office/officeart/2018/2/layout/IconVerticalSolidList"/>
    <dgm:cxn modelId="{534645E3-9F03-4673-9CDA-66712AF93515}" type="presParOf" srcId="{5CD0028D-38E9-4F9A-9C42-DCDBDF746B58}" destId="{91973E64-1863-4F96-94BA-2826369E6532}" srcOrd="3" destOrd="0" presId="urn:microsoft.com/office/officeart/2018/2/layout/IconVerticalSolidList"/>
    <dgm:cxn modelId="{0EE8A8DF-AF8A-4542-A191-B9C09028964E}" type="presParOf" srcId="{55C5287F-7D6B-461D-8A63-D6999964BA6F}" destId="{E9442A53-9547-405E-B84C-D67E07751457}" srcOrd="5" destOrd="0" presId="urn:microsoft.com/office/officeart/2018/2/layout/IconVerticalSolidList"/>
    <dgm:cxn modelId="{4C51C6D9-9A90-4706-BADC-B71B0A9BA24F}" type="presParOf" srcId="{55C5287F-7D6B-461D-8A63-D6999964BA6F}" destId="{FE019044-8AD3-491A-A978-9379D4BC7CA2}" srcOrd="6" destOrd="0" presId="urn:microsoft.com/office/officeart/2018/2/layout/IconVerticalSolidList"/>
    <dgm:cxn modelId="{E636AED0-4D05-4F32-BE8F-92A180D99404}" type="presParOf" srcId="{FE019044-8AD3-491A-A978-9379D4BC7CA2}" destId="{5D95040B-D446-4CAC-9BC2-439DC9D7F6B9}" srcOrd="0" destOrd="0" presId="urn:microsoft.com/office/officeart/2018/2/layout/IconVerticalSolidList"/>
    <dgm:cxn modelId="{4AD411C6-01C5-4758-8951-69A6C4C5A2F3}" type="presParOf" srcId="{FE019044-8AD3-491A-A978-9379D4BC7CA2}" destId="{33E08D71-3F0A-497A-8E14-6F93AD7EDA63}" srcOrd="1" destOrd="0" presId="urn:microsoft.com/office/officeart/2018/2/layout/IconVerticalSolidList"/>
    <dgm:cxn modelId="{7E2EE602-7C85-4A4D-A680-202B349282DC}" type="presParOf" srcId="{FE019044-8AD3-491A-A978-9379D4BC7CA2}" destId="{4DDA0384-6B71-436B-95C6-F5F8987D0EA9}" srcOrd="2" destOrd="0" presId="urn:microsoft.com/office/officeart/2018/2/layout/IconVerticalSolidList"/>
    <dgm:cxn modelId="{BC63D88E-DF4D-478D-901F-21383AFC35A4}" type="presParOf" srcId="{FE019044-8AD3-491A-A978-9379D4BC7CA2}" destId="{5F222DFF-52CE-466B-92BA-61660E0101D2}" srcOrd="3" destOrd="0" presId="urn:microsoft.com/office/officeart/2018/2/layout/IconVerticalSolidList"/>
    <dgm:cxn modelId="{146FAE72-4DD1-4819-BCBD-CC22FB02A0A1}" type="presParOf" srcId="{55C5287F-7D6B-461D-8A63-D6999964BA6F}" destId="{0FA5C888-7EAC-456E-817C-2413336C986C}" srcOrd="7" destOrd="0" presId="urn:microsoft.com/office/officeart/2018/2/layout/IconVerticalSolidList"/>
    <dgm:cxn modelId="{B196D31C-81CB-4FAB-A40D-C45A179D255F}" type="presParOf" srcId="{55C5287F-7D6B-461D-8A63-D6999964BA6F}" destId="{3315BC4B-3023-4AC1-85C3-C05C5B2E2B26}" srcOrd="8" destOrd="0" presId="urn:microsoft.com/office/officeart/2018/2/layout/IconVerticalSolidList"/>
    <dgm:cxn modelId="{07C4529B-3037-4EF5-96CE-56336770F6BF}" type="presParOf" srcId="{3315BC4B-3023-4AC1-85C3-C05C5B2E2B26}" destId="{04F8C9F0-80FE-4F26-96C9-C2447BF8A50A}" srcOrd="0" destOrd="0" presId="urn:microsoft.com/office/officeart/2018/2/layout/IconVerticalSolidList"/>
    <dgm:cxn modelId="{F468043C-6B85-488A-9A71-D8F772918B8F}" type="presParOf" srcId="{3315BC4B-3023-4AC1-85C3-C05C5B2E2B26}" destId="{EF1F823D-9D6D-457D-AD48-33F850DF42A4}" srcOrd="1" destOrd="0" presId="urn:microsoft.com/office/officeart/2018/2/layout/IconVerticalSolidList"/>
    <dgm:cxn modelId="{D066305A-1F1D-4454-996E-AB174EE4CAA2}" type="presParOf" srcId="{3315BC4B-3023-4AC1-85C3-C05C5B2E2B26}" destId="{E5D02012-83EA-401E-B68F-8B91938D5125}" srcOrd="2" destOrd="0" presId="urn:microsoft.com/office/officeart/2018/2/layout/IconVerticalSolidList"/>
    <dgm:cxn modelId="{6998D81B-5CD3-4F1F-8D51-36D04D02DDE5}" type="presParOf" srcId="{3315BC4B-3023-4AC1-85C3-C05C5B2E2B26}" destId="{F2491DF7-5968-43B8-91D5-62DD58D70D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C1453-B1D0-4509-BF7B-E1D7E95396E6}">
      <dsp:nvSpPr>
        <dsp:cNvPr id="0" name=""/>
        <dsp:cNvSpPr/>
      </dsp:nvSpPr>
      <dsp:spPr>
        <a:xfrm>
          <a:off x="556344" y="2589"/>
          <a:ext cx="1836529" cy="1101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three why’s</a:t>
          </a:r>
        </a:p>
      </dsp:txBody>
      <dsp:txXfrm>
        <a:off x="556344" y="2589"/>
        <a:ext cx="1836529" cy="1101917"/>
      </dsp:txXfrm>
    </dsp:sp>
    <dsp:sp modelId="{1424AF0F-3A39-4B1E-AF9A-BC4F109B0267}">
      <dsp:nvSpPr>
        <dsp:cNvPr id="0" name=""/>
        <dsp:cNvSpPr/>
      </dsp:nvSpPr>
      <dsp:spPr>
        <a:xfrm>
          <a:off x="2576527" y="2589"/>
          <a:ext cx="1836529" cy="1101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Expand your emotional vocabulary</a:t>
          </a:r>
        </a:p>
      </dsp:txBody>
      <dsp:txXfrm>
        <a:off x="2576527" y="2589"/>
        <a:ext cx="1836529" cy="1101917"/>
      </dsp:txXfrm>
    </dsp:sp>
    <dsp:sp modelId="{F26E739D-62C2-48E4-A273-0D5C9914F975}">
      <dsp:nvSpPr>
        <dsp:cNvPr id="0" name=""/>
        <dsp:cNvSpPr/>
      </dsp:nvSpPr>
      <dsp:spPr>
        <a:xfrm>
          <a:off x="4596710" y="2589"/>
          <a:ext cx="1836529" cy="1101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Practice saying no to yourself</a:t>
          </a:r>
        </a:p>
      </dsp:txBody>
      <dsp:txXfrm>
        <a:off x="4596710" y="2589"/>
        <a:ext cx="1836529" cy="1101917"/>
      </dsp:txXfrm>
    </dsp:sp>
    <dsp:sp modelId="{5EF19758-D0E1-4CF2-A27F-45A1FDB60131}">
      <dsp:nvSpPr>
        <dsp:cNvPr id="0" name=""/>
        <dsp:cNvSpPr/>
      </dsp:nvSpPr>
      <dsp:spPr>
        <a:xfrm>
          <a:off x="6616892" y="2589"/>
          <a:ext cx="1836529" cy="11019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Break visceral reactions</a:t>
          </a:r>
        </a:p>
      </dsp:txBody>
      <dsp:txXfrm>
        <a:off x="6616892" y="2589"/>
        <a:ext cx="1836529" cy="1101917"/>
      </dsp:txXfrm>
    </dsp:sp>
    <dsp:sp modelId="{8AF83F47-219C-4E6A-9224-8AC57F47F9D2}">
      <dsp:nvSpPr>
        <dsp:cNvPr id="0" name=""/>
        <dsp:cNvSpPr/>
      </dsp:nvSpPr>
      <dsp:spPr>
        <a:xfrm>
          <a:off x="8637075" y="2589"/>
          <a:ext cx="1836529" cy="11019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accountable for your flaws</a:t>
          </a:r>
        </a:p>
      </dsp:txBody>
      <dsp:txXfrm>
        <a:off x="8637075" y="2589"/>
        <a:ext cx="1836529" cy="1101917"/>
      </dsp:txXfrm>
    </dsp:sp>
    <dsp:sp modelId="{1BEB098D-14E2-4EB6-A0D5-CA4F81D0EB59}">
      <dsp:nvSpPr>
        <dsp:cNvPr id="0" name=""/>
        <dsp:cNvSpPr/>
      </dsp:nvSpPr>
      <dsp:spPr>
        <a:xfrm>
          <a:off x="556344" y="1288160"/>
          <a:ext cx="1836529" cy="1101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 your self-talk</a:t>
          </a:r>
        </a:p>
      </dsp:txBody>
      <dsp:txXfrm>
        <a:off x="556344" y="1288160"/>
        <a:ext cx="1836529" cy="1101917"/>
      </dsp:txXfrm>
    </dsp:sp>
    <dsp:sp modelId="{E3D54E75-6B6C-456A-81E2-97F4A96F2627}">
      <dsp:nvSpPr>
        <dsp:cNvPr id="0" name=""/>
        <dsp:cNvSpPr/>
      </dsp:nvSpPr>
      <dsp:spPr>
        <a:xfrm>
          <a:off x="2576527" y="1288160"/>
          <a:ext cx="1836529" cy="1101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Improve your body language awareness</a:t>
          </a:r>
        </a:p>
      </dsp:txBody>
      <dsp:txXfrm>
        <a:off x="2576527" y="1288160"/>
        <a:ext cx="1836529" cy="1101917"/>
      </dsp:txXfrm>
    </dsp:sp>
    <dsp:sp modelId="{9418A993-0294-47E3-8B3D-1BF0C26882FF}">
      <dsp:nvSpPr>
        <dsp:cNvPr id="0" name=""/>
        <dsp:cNvSpPr/>
      </dsp:nvSpPr>
      <dsp:spPr>
        <a:xfrm>
          <a:off x="4596710" y="1288160"/>
          <a:ext cx="1836529" cy="1101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Play devil’s advocate</a:t>
          </a:r>
        </a:p>
      </dsp:txBody>
      <dsp:txXfrm>
        <a:off x="4596710" y="1288160"/>
        <a:ext cx="1836529" cy="1101917"/>
      </dsp:txXfrm>
    </dsp:sp>
    <dsp:sp modelId="{D25099F1-5EDE-4B5A-900B-D2F85DB95330}">
      <dsp:nvSpPr>
        <dsp:cNvPr id="0" name=""/>
        <dsp:cNvSpPr/>
      </dsp:nvSpPr>
      <dsp:spPr>
        <a:xfrm>
          <a:off x="6616892" y="1288160"/>
          <a:ext cx="1836529" cy="11019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Know your personality type</a:t>
          </a:r>
        </a:p>
      </dsp:txBody>
      <dsp:txXfrm>
        <a:off x="6616892" y="1288160"/>
        <a:ext cx="1836529" cy="1101917"/>
      </dsp:txXfrm>
    </dsp:sp>
    <dsp:sp modelId="{3142FB5D-9943-4B06-AABA-F14372649BAA}">
      <dsp:nvSpPr>
        <dsp:cNvPr id="0" name=""/>
        <dsp:cNvSpPr/>
      </dsp:nvSpPr>
      <dsp:spPr>
        <a:xfrm>
          <a:off x="8637075" y="1288160"/>
          <a:ext cx="1836529" cy="11019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Practice self evaluation and reflection</a:t>
          </a:r>
        </a:p>
      </dsp:txBody>
      <dsp:txXfrm>
        <a:off x="8637075" y="1288160"/>
        <a:ext cx="1836529" cy="1101917"/>
      </dsp:txXfrm>
    </dsp:sp>
    <dsp:sp modelId="{DA20D540-A183-44D1-8DA6-914414E5F43E}">
      <dsp:nvSpPr>
        <dsp:cNvPr id="0" name=""/>
        <dsp:cNvSpPr/>
      </dsp:nvSpPr>
      <dsp:spPr>
        <a:xfrm>
          <a:off x="3586618" y="2573730"/>
          <a:ext cx="1836529" cy="1101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Ask for constructive feedback regularly</a:t>
          </a:r>
        </a:p>
      </dsp:txBody>
      <dsp:txXfrm>
        <a:off x="3586618" y="2573730"/>
        <a:ext cx="1836529" cy="1101917"/>
      </dsp:txXfrm>
    </dsp:sp>
    <dsp:sp modelId="{B614CDFC-7317-4419-9075-436990D17791}">
      <dsp:nvSpPr>
        <dsp:cNvPr id="0" name=""/>
        <dsp:cNvSpPr/>
      </dsp:nvSpPr>
      <dsp:spPr>
        <a:xfrm>
          <a:off x="5606801" y="2573730"/>
          <a:ext cx="1836529" cy="1101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Meditation </a:t>
          </a:r>
        </a:p>
      </dsp:txBody>
      <dsp:txXfrm>
        <a:off x="5606801" y="2573730"/>
        <a:ext cx="1836529" cy="1101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5B41C-A033-426D-B21A-221F76BC9B3C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14EB6-66EC-40B0-803F-D7E62571C5D0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302CA-E8B3-4273-9A93-E7CF7ED55913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your abilities</a:t>
          </a:r>
        </a:p>
      </dsp:txBody>
      <dsp:txXfrm>
        <a:off x="905091" y="3679"/>
        <a:ext cx="6107278" cy="783628"/>
      </dsp:txXfrm>
    </dsp:sp>
    <dsp:sp modelId="{A5F12F6C-2B02-4C54-AABF-D0472A9A634B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8B789-5401-40A7-9C58-E36996C6CB86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827F5-5019-4296-826A-02274D7F1094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Perform a reflective best self exercise</a:t>
          </a:r>
        </a:p>
      </dsp:txBody>
      <dsp:txXfrm>
        <a:off x="905091" y="983215"/>
        <a:ext cx="6107278" cy="783628"/>
      </dsp:txXfrm>
    </dsp:sp>
    <dsp:sp modelId="{079ADA92-7618-420A-A89C-6F555D46D5C4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190C1-7609-4E98-B80C-FFBDC2C1AD95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3E64-1863-4F96-94BA-2826369E6532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 your actions</a:t>
          </a:r>
        </a:p>
      </dsp:txBody>
      <dsp:txXfrm>
        <a:off x="905091" y="1962751"/>
        <a:ext cx="6107278" cy="783628"/>
      </dsp:txXfrm>
    </dsp:sp>
    <dsp:sp modelId="{5D95040B-D446-4CAC-9BC2-439DC9D7F6B9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08D71-3F0A-497A-8E14-6F93AD7EDA63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22DFF-52CE-466B-92BA-61660E0101D2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 your desires</a:t>
          </a:r>
        </a:p>
      </dsp:txBody>
      <dsp:txXfrm>
        <a:off x="905091" y="2942287"/>
        <a:ext cx="6107278" cy="783628"/>
      </dsp:txXfrm>
    </dsp:sp>
    <dsp:sp modelId="{04F8C9F0-80FE-4F26-96C9-C2447BF8A50A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823D-9D6D-457D-AD48-33F850DF42A4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91DF7-5968-43B8-91D5-62DD58D70DBB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Assess your strengths and weaknesses</a:t>
          </a:r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C899D-304E-4DF6-95A6-3D6E0D644AD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B529-4256-4C85-96D5-39DF1328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apping.com/mind-map.ph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tyyvuebz51lkxul3puxw5nw-wpengine.netdna-ssl.com/wp-content/uploads/2019/04/druckersquestions_selfawareness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tyyvuebz51lkxul3puxw5nw-wpengine.netdna-ssl.com/wp-content/uploads/2018/03/Demonstrate-Self-Awareness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kkqOzjrM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5466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12DmOwWR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Identify-Your-Strengths-and-Weakness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6GK5RRII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8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Mind Mapping (2020). What is a Mind Map. Retrieved from </a:t>
            </a:r>
            <a:r>
              <a:rPr lang="en-US" dirty="0">
                <a:hlinkClick r:id="rId3"/>
              </a:rPr>
              <a:t>https://www.mindmapping.com/mind-map.php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Provide participants with the “Mind Map Template” handout.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participants to share when they have completed.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1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“Drucker’s Questions” PDF handout.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each participant complete the activity within the handout.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Education Design Lab (2020). Demonstrate Self-Awareness: Drucker’s Questions. Retrieved from </a:t>
            </a:r>
            <a:r>
              <a:rPr lang="en-US" dirty="0">
                <a:hlinkClick r:id="rId3"/>
              </a:rPr>
              <a:t>https://ntyyvuebz51lkxul3puxw5nw-wpengine.netdna-ssl.com/wp-content/uploads/2019/04/druckersquestions_selfawareness.pdf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“Demonstrate Self-Awareness: Reflection” PDF handout.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each participant complete the activity within the handout.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activity will be used to assess competency for this unit.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Education Design Lab (2020). Demonstrate Self-Awareness: Reflection. Retrieved from </a:t>
            </a:r>
            <a:r>
              <a:rPr lang="en-US" dirty="0">
                <a:hlinkClick r:id="rId3"/>
              </a:rPr>
              <a:t>https://ntyyvuebz51lkxul3puxw5nw-wpengine.netdna-ssl.com/wp-content/uploads/2018/03/Demonstrate-Self-Awareness.pdf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AB529-4256-4C85-96D5-39DF1328CD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6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Using a flipchart, record participants’ responses.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https://www.youtube.com/watch?v=R3kkqOzjrM4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“12 Self-Awareness Exercises to Fuel Success” PDF article.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Read and discuss the article.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Nguyen, Thai (2016). 12 Self-Awareness Exercises That Fuel Success. Retrieved from </a:t>
            </a:r>
            <a:r>
              <a:rPr lang="en-US" dirty="0">
                <a:hlinkClick r:id="rId3"/>
              </a:rPr>
              <a:t>https://www.entrepreneur.com/article/254669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https://www.youtube.com/watch?v=LH12DmOwWRk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 the “How to Identify Your Strengths and Weaknesses” PDF article.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Explore each of the 5 parts.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Source: Griffin, Trudi (2019). How to Identify Your Strengths and Weaknesses. Retrieved from </a:t>
            </a:r>
            <a:r>
              <a:rPr lang="en-US" dirty="0">
                <a:hlinkClick r:id="rId3"/>
              </a:rPr>
              <a:t>https://www.wikihow.com/Identify-Your-Strengths-and-Weaknesses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https://www.youtube.com/watch?v=KQ6GK5RRIIo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Have participants complete step 1 of the reflective best self exercise (RBSE): write three stories of their strengths.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Facilitator should use their discretion if they would like to have participants complete the full RSBE exercise.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60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6GK5RRIIo?feature=oembed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3kkqOzjrM4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12DmOwWRk?feature=oembed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68F34-D1A0-4FE0-934E-1D1E621D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20" y="1969572"/>
            <a:ext cx="8738359" cy="4764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79C6C-1396-474C-82A1-297B209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97" y="763810"/>
            <a:ext cx="9720072" cy="880727"/>
          </a:xfrm>
        </p:spPr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/>
              <a:t>Century Skills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EFEBB-934E-4DF6-9740-2CA46B68A1F2}"/>
              </a:ext>
            </a:extLst>
          </p:cNvPr>
          <p:cNvSpPr/>
          <p:nvPr/>
        </p:nvSpPr>
        <p:spPr>
          <a:xfrm>
            <a:off x="1816273" y="1969572"/>
            <a:ext cx="2047461" cy="21054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8ADD4-C567-4ED6-AA8C-3E39F50C8349}"/>
              </a:ext>
            </a:extLst>
          </p:cNvPr>
          <p:cNvSpPr/>
          <p:nvPr/>
        </p:nvSpPr>
        <p:spPr>
          <a:xfrm>
            <a:off x="10672507" y="6425818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© 2020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CD0232-96B7-4A53-9B1F-E9D469B04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80" y="6474848"/>
            <a:ext cx="504872" cy="2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07414"/>
            <a:ext cx="3546523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3200" b="1" dirty="0">
                <a:solidFill>
                  <a:srgbClr val="44546A"/>
                </a:solidFill>
              </a:rPr>
              <a:t>Identifying strengths &amp; weaknesses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49E8-7A9F-4D07-995C-614448C8438C}"/>
              </a:ext>
            </a:extLst>
          </p:cNvPr>
          <p:cNvSpPr txBox="1"/>
          <p:nvPr/>
        </p:nvSpPr>
        <p:spPr>
          <a:xfrm>
            <a:off x="4346326" y="3035907"/>
            <a:ext cx="77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Sub-Competency 3: </a:t>
            </a:r>
            <a:r>
              <a:rPr lang="en-US" b="1" dirty="0">
                <a:solidFill>
                  <a:srgbClr val="C00000"/>
                </a:solidFill>
              </a:rPr>
              <a:t>Demonstrate Self-Awareness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8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2201E-AA72-4686-9485-D8A61755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How to identify your strengths &amp; weaknesses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8F07A2-2DE2-4DBE-9704-061046AF5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617164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9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53FC-DC7B-4994-B7EA-5EE6FC1D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best self exercise (</a:t>
            </a:r>
            <a:r>
              <a:rPr lang="en-US" dirty="0" err="1"/>
              <a:t>rbse</a:t>
            </a:r>
            <a:r>
              <a:rPr lang="en-US" dirty="0"/>
              <a:t>)</a:t>
            </a:r>
          </a:p>
        </p:txBody>
      </p:sp>
      <p:pic>
        <p:nvPicPr>
          <p:cNvPr id="4" name="Online Media 3" title="Self-reflection and unlocking your full potential | Julia Lee, Ross School of Business">
            <a:hlinkClick r:id="" action="ppaction://media"/>
            <a:extLst>
              <a:ext uri="{FF2B5EF4-FFF2-40B4-BE49-F238E27FC236}">
                <a16:creationId xmlns:a16="http://schemas.microsoft.com/office/drawing/2014/main" id="{2E341EE7-D713-4D37-BC87-EB76E20EB4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F437ED-B158-4602-B49E-8C5F18FC9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955"/>
          <a:stretch/>
        </p:blipFill>
        <p:spPr>
          <a:xfrm>
            <a:off x="824574" y="2274224"/>
            <a:ext cx="6834511" cy="2566015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EF09D-1EC3-416C-9F9B-11677949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Complete step one of rbse</a:t>
            </a:r>
          </a:p>
        </p:txBody>
      </p:sp>
    </p:spTree>
    <p:extLst>
      <p:ext uri="{BB962C8B-B14F-4D97-AF65-F5344CB8AC3E}">
        <p14:creationId xmlns:p14="http://schemas.microsoft.com/office/powerpoint/2010/main" val="421306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07414"/>
            <a:ext cx="3546523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3200" b="1" dirty="0">
                <a:solidFill>
                  <a:srgbClr val="44546A"/>
                </a:solidFill>
              </a:rPr>
              <a:t>Mind mapping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49E8-7A9F-4D07-995C-614448C8438C}"/>
              </a:ext>
            </a:extLst>
          </p:cNvPr>
          <p:cNvSpPr txBox="1"/>
          <p:nvPr/>
        </p:nvSpPr>
        <p:spPr>
          <a:xfrm>
            <a:off x="4346326" y="3035907"/>
            <a:ext cx="77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/>
              <a:t>Sub-Competency 3: </a:t>
            </a:r>
            <a:r>
              <a:rPr lang="en-US" b="1" dirty="0">
                <a:solidFill>
                  <a:srgbClr val="C00000"/>
                </a:solidFill>
              </a:rPr>
              <a:t>Demonstrate Self-Awareness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9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6965-DD2A-4485-9FDF-1B0D3616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mind map?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D68CA-68A8-42EF-B2FB-88862ADB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29423"/>
            <a:ext cx="4962525" cy="33124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5AD8-B0C4-416A-8E56-E0EAA7EE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An easy way to brainstorm thoughts without worrying about order and structure.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Allows you to visually structure your ideas to help with analysis and recall.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 diagram for representing tasks, words, concepts, or items linked to and arranged around a central concept or subject using a layout that allows you to build an intuitive framework around a central concept.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It can turn a long list of info into a colorful, memorable, and highly organized diagram that works in line with your brain's natural way of doing things.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 mind map can be used as a simplified content management system (CMS).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It allows you to store all your data in a centralized location to stay organized.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With the various mind-mapping software programs out today, you can attach files to different branches for even more flexibility.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5272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map, clock&#10;&#10;Description automatically generated">
            <a:extLst>
              <a:ext uri="{FF2B5EF4-FFF2-40B4-BE49-F238E27FC236}">
                <a16:creationId xmlns:a16="http://schemas.microsoft.com/office/drawing/2014/main" id="{833B4479-CB37-497D-AB5C-5CA3C2011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85" y="536739"/>
            <a:ext cx="9138882" cy="33585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chemeClr val="tx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0DC02-71A3-4764-A5AF-A5D324D7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Basic structure of  a mind map</a:t>
            </a:r>
          </a:p>
        </p:txBody>
      </p:sp>
    </p:spTree>
    <p:extLst>
      <p:ext uri="{BB962C8B-B14F-4D97-AF65-F5344CB8AC3E}">
        <p14:creationId xmlns:p14="http://schemas.microsoft.com/office/powerpoint/2010/main" val="119856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78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1DFC0-7298-43B0-9F5F-19349EDE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Sample mind map for essay planning</a:t>
            </a:r>
          </a:p>
        </p:txBody>
      </p:sp>
      <p:sp useBgFill="1">
        <p:nvSpPr>
          <p:cNvPr id="1034" name="Rectangle 80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Essay Plan - Time Schedule Mind Map">
            <a:extLst>
              <a:ext uri="{FF2B5EF4-FFF2-40B4-BE49-F238E27FC236}">
                <a16:creationId xmlns:a16="http://schemas.microsoft.com/office/drawing/2014/main" id="{2B81DDA4-8E1B-4028-A41C-B6781CD221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315" y="794908"/>
            <a:ext cx="9323299" cy="35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8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B81DDA4-8E1B-4028-A41C-B6781CD2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1440" y="1726082"/>
            <a:ext cx="6834511" cy="36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1DFC0-7298-43B0-9F5F-19349EDE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391" y="2514297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Sample mind map of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110652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561A-C9DC-456D-B92D-DE24AD62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101" y="1100665"/>
            <a:ext cx="3132638" cy="42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Create a mind map with you at the center</a:t>
            </a:r>
          </a:p>
        </p:txBody>
      </p:sp>
      <p:pic>
        <p:nvPicPr>
          <p:cNvPr id="5" name="Picture 2" descr="Image result for blank mind map template">
            <a:extLst>
              <a:ext uri="{FF2B5EF4-FFF2-40B4-BE49-F238E27FC236}">
                <a16:creationId xmlns:a16="http://schemas.microsoft.com/office/drawing/2014/main" id="{0DA5D5D2-A464-4812-AD8D-101C2004B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00" r="633"/>
          <a:stretch/>
        </p:blipFill>
        <p:spPr bwMode="auto">
          <a:xfrm>
            <a:off x="396324" y="753495"/>
            <a:ext cx="7588885" cy="53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EA204-BB46-4094-BB1E-654D0BF521E9}"/>
              </a:ext>
            </a:extLst>
          </p:cNvPr>
          <p:cNvSpPr txBox="1"/>
          <p:nvPr/>
        </p:nvSpPr>
        <p:spPr>
          <a:xfrm>
            <a:off x="3710465" y="3188328"/>
            <a:ext cx="8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07345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90A7-E01F-42BC-955C-C3C91342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initiative Model</a:t>
            </a:r>
          </a:p>
        </p:txBody>
      </p:sp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90137588-E70B-486E-AFA8-21B0111C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D65B-5711-46B9-A839-F1AC2B49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1600" b="1" dirty="0"/>
              <a:t>Sub-Competency 1: Lead Without Title</a:t>
            </a:r>
          </a:p>
          <a:p>
            <a:pPr marL="0" indent="0">
              <a:buNone/>
            </a:pPr>
            <a:r>
              <a:rPr lang="en-US" sz="1600" dirty="0"/>
              <a:t>	Motivating Others | Effective Leading | Sway Your Colleagues</a:t>
            </a:r>
          </a:p>
          <a:p>
            <a:r>
              <a:rPr lang="en-US" sz="1600" b="1" dirty="0"/>
              <a:t>Sub-Competency 2: Act as Catalyst</a:t>
            </a:r>
          </a:p>
          <a:p>
            <a:pPr marL="0" indent="0">
              <a:buNone/>
            </a:pPr>
            <a:r>
              <a:rPr lang="en-US" sz="1600" dirty="0"/>
              <a:t>	Proactive | Growth Mindset | Petition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Sub-Competency 3: Demonstrate Self-Awareness</a:t>
            </a:r>
          </a:p>
          <a:p>
            <a:pPr marL="0" indent="0">
              <a:buNone/>
            </a:pPr>
            <a:r>
              <a:rPr lang="en-US" sz="1600" dirty="0"/>
              <a:t>	Self-Awareness Exercises | Identifying Strengths &amp; Weaknesses |             	Mind Mapping</a:t>
            </a:r>
          </a:p>
          <a:p>
            <a:r>
              <a:rPr lang="en-US" sz="1600" b="1" dirty="0"/>
              <a:t>Sub-Competency 4: Learn from Experience</a:t>
            </a:r>
          </a:p>
          <a:p>
            <a:pPr marL="0" indent="0">
              <a:buNone/>
            </a:pPr>
            <a:r>
              <a:rPr lang="en-US" sz="1600" dirty="0"/>
              <a:t>	Mistakes | Celebrating Failure | Grit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17755-36B8-47CA-953D-E7B40BB6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2920" y="2435631"/>
            <a:ext cx="3790548" cy="37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E3ED913-CC3A-44D5-AE75-EA078FAE1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7" r="534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5" name="Rectangle 28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2E08B-9092-4C4B-ADE3-A2EBD6570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Drucker’s questions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C55F8-55D9-4235-AD00-60A539E6E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Self-awareness questions</a:t>
            </a:r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33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23373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3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31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rgbClr val="161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62C85-436E-40A4-99BA-C2DC319F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101" y="1100665"/>
            <a:ext cx="3132638" cy="42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Self-awareness reflection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4CEA1E-F655-403C-8238-8490C9E40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2"/>
          <a:stretch/>
        </p:blipFill>
        <p:spPr>
          <a:xfrm>
            <a:off x="1141318" y="1211999"/>
            <a:ext cx="6017072" cy="4677712"/>
          </a:xfrm>
          <a:prstGeom prst="rect">
            <a:avLst/>
          </a:prstGeom>
        </p:spPr>
      </p:pic>
      <p:sp>
        <p:nvSpPr>
          <p:cNvPr id="62" name="Rectangle 35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429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125-A9C6-49D5-93F6-BC10E2B7D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Thoughts and Reflections?</a:t>
            </a:r>
          </a:p>
        </p:txBody>
      </p:sp>
    </p:spTree>
    <p:extLst>
      <p:ext uri="{BB962C8B-B14F-4D97-AF65-F5344CB8AC3E}">
        <p14:creationId xmlns:p14="http://schemas.microsoft.com/office/powerpoint/2010/main" val="333782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507414"/>
            <a:ext cx="3546523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3200" b="1" dirty="0">
                <a:solidFill>
                  <a:srgbClr val="44546A"/>
                </a:solidFill>
              </a:rPr>
              <a:t>Self-awareness exercises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49E8-7A9F-4D07-995C-614448C8438C}"/>
              </a:ext>
            </a:extLst>
          </p:cNvPr>
          <p:cNvSpPr txBox="1"/>
          <p:nvPr/>
        </p:nvSpPr>
        <p:spPr>
          <a:xfrm>
            <a:off x="4346326" y="3035907"/>
            <a:ext cx="773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Sub-Competency 3: </a:t>
            </a:r>
            <a:r>
              <a:rPr lang="en-US" b="1" dirty="0">
                <a:solidFill>
                  <a:srgbClr val="C00000"/>
                </a:solidFill>
              </a:rPr>
              <a:t>Demonstrate Self-Awareness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430FD-B1B3-4B40-BF8A-D69ECA77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What exactly is self-awareness?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FB78141B-A441-436C-9073-02FA2185C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0" r="-2" b="-2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E3382-373C-4A0D-A2D8-B7457879D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5793" b="32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60BB6-177D-4153-88C8-FA1CF667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19" y="4860235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How do you practice self-awareness?</a:t>
            </a:r>
          </a:p>
        </p:txBody>
      </p:sp>
    </p:spTree>
    <p:extLst>
      <p:ext uri="{BB962C8B-B14F-4D97-AF65-F5344CB8AC3E}">
        <p14:creationId xmlns:p14="http://schemas.microsoft.com/office/powerpoint/2010/main" val="77154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A753-8F46-4F58-8EF0-B138FED7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more self-aware</a:t>
            </a:r>
          </a:p>
        </p:txBody>
      </p:sp>
      <p:pic>
        <p:nvPicPr>
          <p:cNvPr id="4" name="Online Media 3" title="How To Be More Self Aware">
            <a:hlinkClick r:id="" action="ppaction://media"/>
            <a:extLst>
              <a:ext uri="{FF2B5EF4-FFF2-40B4-BE49-F238E27FC236}">
                <a16:creationId xmlns:a16="http://schemas.microsoft.com/office/drawing/2014/main" id="{BEA03DCB-E393-4354-9D7C-11662C0429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65EB-556A-4DF2-A75F-A6DE1E35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12 Exercises For Greater Self-Awareness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09A4A12D-1295-4A53-91CB-28C308812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99500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96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70EE-36D8-4937-B1AC-F1CFA86C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self-awareness</a:t>
            </a:r>
          </a:p>
        </p:txBody>
      </p:sp>
      <p:pic>
        <p:nvPicPr>
          <p:cNvPr id="4" name="Online Media 3" title="The importance of self-awareness | Valon Murtezaj | TEDxPrishtina">
            <a:hlinkClick r:id="" action="ppaction://media"/>
            <a:extLst>
              <a:ext uri="{FF2B5EF4-FFF2-40B4-BE49-F238E27FC236}">
                <a16:creationId xmlns:a16="http://schemas.microsoft.com/office/drawing/2014/main" id="{81EFB5C8-59E2-42EF-988B-7A7FE37F90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21F7E-9BE6-4411-88E7-571EE74A2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3"/>
          <a:stretch/>
        </p:blipFill>
        <p:spPr>
          <a:xfrm>
            <a:off x="400546" y="713664"/>
            <a:ext cx="7498616" cy="5676901"/>
          </a:xfrm>
          <a:prstGeom prst="rect">
            <a:avLst/>
          </a:prstGeom>
        </p:spPr>
      </p:pic>
      <p:sp>
        <p:nvSpPr>
          <p:cNvPr id="42" name="Rectangle 30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A7105-6AFB-4308-8722-BF7B4DE6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Create your own self-awareness game plan</a:t>
            </a:r>
          </a:p>
        </p:txBody>
      </p:sp>
      <p:grpSp>
        <p:nvGrpSpPr>
          <p:cNvPr id="43" name="Group 32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95558309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2060"/>
      </a:accent1>
      <a:accent2>
        <a:srgbClr val="44546A"/>
      </a:accent2>
      <a:accent3>
        <a:srgbClr val="44546A"/>
      </a:accent3>
      <a:accent4>
        <a:srgbClr val="44546A"/>
      </a:accent4>
      <a:accent5>
        <a:srgbClr val="44546A"/>
      </a:accent5>
      <a:accent6>
        <a:srgbClr val="44546A"/>
      </a:accent6>
      <a:hlink>
        <a:srgbClr val="C00000"/>
      </a:hlink>
      <a:folHlink>
        <a:srgbClr val="C0000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55B79D50F8148A4DB6D9108BD6B56" ma:contentTypeVersion="18" ma:contentTypeDescription="Create a new document." ma:contentTypeScope="" ma:versionID="04ea10ea6818ef6d37a0eda99999c56d">
  <xsd:schema xmlns:xsd="http://www.w3.org/2001/XMLSchema" xmlns:xs="http://www.w3.org/2001/XMLSchema" xmlns:p="http://schemas.microsoft.com/office/2006/metadata/properties" xmlns:ns2="db233ec2-66d3-4ef5-8807-a2c006e69374" xmlns:ns3="22f06dfc-89d6-4ef5-9df8-ef4dcff005cd" targetNamespace="http://schemas.microsoft.com/office/2006/metadata/properties" ma:root="true" ma:fieldsID="11f9b9686479982a5d0a91e10ef3f253" ns2:_="" ns3:_="">
    <xsd:import namespace="db233ec2-66d3-4ef5-8807-a2c006e69374"/>
    <xsd:import namespace="22f06dfc-89d6-4ef5-9df8-ef4dcff00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Approved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06dfc-89d6-4ef5-9df8-ef4dcff00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Approved" ma:index="18" ma:displayName="Approved" ma:default="1" ma:internalName="Approved">
      <xsd:simpleType>
        <xsd:restriction base="dms:Boolean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d xmlns="22f06dfc-89d6-4ef5-9df8-ef4dcff005cd">true</Approved>
  </documentManagement>
</p:properties>
</file>

<file path=customXml/itemProps1.xml><?xml version="1.0" encoding="utf-8"?>
<ds:datastoreItem xmlns:ds="http://schemas.openxmlformats.org/officeDocument/2006/customXml" ds:itemID="{E59A96F3-C8E2-4A6C-8282-E3A1C79484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33ec2-66d3-4ef5-8807-a2c006e69374"/>
    <ds:schemaRef ds:uri="22f06dfc-89d6-4ef5-9df8-ef4dcff00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6A2B7E-BAF2-4C95-8040-834CDBF66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8617E5-292E-43B6-A2B0-C8261084E77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b233ec2-66d3-4ef5-8807-a2c006e69374"/>
    <ds:schemaRef ds:uri="http://schemas.openxmlformats.org/package/2006/metadata/core-properties"/>
    <ds:schemaRef ds:uri="http://purl.org/dc/terms/"/>
    <ds:schemaRef ds:uri="http://schemas.microsoft.com/office/2006/metadata/properties"/>
    <ds:schemaRef ds:uri="22f06dfc-89d6-4ef5-9df8-ef4dcff005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710</Words>
  <Application>Microsoft Office PowerPoint</Application>
  <PresentationFormat>Widescreen</PresentationFormat>
  <Paragraphs>100</Paragraphs>
  <Slides>22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Gill Sans MT</vt:lpstr>
      <vt:lpstr>Wingdings 2</vt:lpstr>
      <vt:lpstr>1_Dividend</vt:lpstr>
      <vt:lpstr>21st Century Skills </vt:lpstr>
      <vt:lpstr>initiative Model</vt:lpstr>
      <vt:lpstr>PowerPoint Presentation</vt:lpstr>
      <vt:lpstr>What exactly is self-awareness?</vt:lpstr>
      <vt:lpstr>How do you practice self-awareness?</vt:lpstr>
      <vt:lpstr>How to become more self-aware</vt:lpstr>
      <vt:lpstr>12 Exercises For Greater Self-Awareness</vt:lpstr>
      <vt:lpstr>The importance of self-awareness</vt:lpstr>
      <vt:lpstr>Create your own self-awareness game plan</vt:lpstr>
      <vt:lpstr>PowerPoint Presentation</vt:lpstr>
      <vt:lpstr>How to identify your strengths &amp; weaknesses</vt:lpstr>
      <vt:lpstr>Reflective best self exercise (rbse)</vt:lpstr>
      <vt:lpstr>Complete step one of rbse</vt:lpstr>
      <vt:lpstr>PowerPoint Presentation</vt:lpstr>
      <vt:lpstr>What is a mind map?</vt:lpstr>
      <vt:lpstr>Basic structure of  a mind map</vt:lpstr>
      <vt:lpstr>Sample mind map for essay planning</vt:lpstr>
      <vt:lpstr>Sample mind map of the human body</vt:lpstr>
      <vt:lpstr>Create a mind map with you at the center</vt:lpstr>
      <vt:lpstr>Drucker’s questions</vt:lpstr>
      <vt:lpstr>Self-awareness reflection</vt:lpstr>
      <vt:lpstr>Thoughts and Reflections?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Skills</dc:title>
  <dc:creator>Tiffany Nesbey</dc:creator>
  <cp:lastModifiedBy>Tiffany Nesbey</cp:lastModifiedBy>
  <cp:revision>6</cp:revision>
  <dcterms:created xsi:type="dcterms:W3CDTF">2020-03-01T16:38:16Z</dcterms:created>
  <dcterms:modified xsi:type="dcterms:W3CDTF">2020-03-26T14:40:17Z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0x01010006B55B79D50F8148A4DB6D9108BD6B56</vt:lpwstr>
  </property>
</Properties>
</file>