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18"/>
  </p:notesMasterIdLst>
  <p:sldIdLst>
    <p:sldId id="2593" r:id="rId5"/>
    <p:sldId id="2594" r:id="rId6"/>
    <p:sldId id="2601" r:id="rId7"/>
    <p:sldId id="2701" r:id="rId8"/>
    <p:sldId id="2702" r:id="rId9"/>
    <p:sldId id="2704" r:id="rId10"/>
    <p:sldId id="2703" r:id="rId11"/>
    <p:sldId id="2699" r:id="rId12"/>
    <p:sldId id="2705" r:id="rId13"/>
    <p:sldId id="2706" r:id="rId14"/>
    <p:sldId id="2700" r:id="rId15"/>
    <p:sldId id="2636" r:id="rId16"/>
    <p:sldId id="255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McMahon" initials="AM" lastIdx="3" clrIdx="0">
    <p:extLst>
      <p:ext uri="{19B8F6BF-5375-455C-9EA6-DF929625EA0E}">
        <p15:presenceInfo xmlns:p15="http://schemas.microsoft.com/office/powerpoint/2012/main" userId="S::amcmahon@fhi360.org::b59bcd08-5da1-44dc-b5e2-fb394c77116b" providerId="AD"/>
      </p:ext>
    </p:extLst>
  </p:cmAuthor>
  <p:cmAuthor id="2" name="Amy Rush" initials="AR" lastIdx="1" clrIdx="1">
    <p:extLst>
      <p:ext uri="{19B8F6BF-5375-455C-9EA6-DF929625EA0E}">
        <p15:presenceInfo xmlns:p15="http://schemas.microsoft.com/office/powerpoint/2012/main" userId="S::ARush@fhi360.org::17b74c8c-abb6-487c-a9d3-d183d0d556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701E"/>
    <a:srgbClr val="F9CBEC"/>
    <a:srgbClr val="F48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73D912-9662-4F10-8C5A-70F1C49D1922}" v="2" dt="2020-03-26T14:36:27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ffany Nesbey" userId="0bcdd2ad-bec2-4764-bacd-164b66bd75b7" providerId="ADAL" clId="{D173D912-9662-4F10-8C5A-70F1C49D1922}"/>
    <pc:docChg chg="modSld">
      <pc:chgData name="Tiffany Nesbey" userId="0bcdd2ad-bec2-4764-bacd-164b66bd75b7" providerId="ADAL" clId="{D173D912-9662-4F10-8C5A-70F1C49D1922}" dt="2020-03-26T14:36:39.256" v="6" actId="1076"/>
      <pc:docMkLst>
        <pc:docMk/>
      </pc:docMkLst>
      <pc:sldChg chg="addSp modSp">
        <pc:chgData name="Tiffany Nesbey" userId="0bcdd2ad-bec2-4764-bacd-164b66bd75b7" providerId="ADAL" clId="{D173D912-9662-4F10-8C5A-70F1C49D1922}" dt="2020-03-26T14:36:39.256" v="6" actId="1076"/>
        <pc:sldMkLst>
          <pc:docMk/>
          <pc:sldMk cId="1181735488" sldId="2593"/>
        </pc:sldMkLst>
        <pc:spChg chg="add mod">
          <ac:chgData name="Tiffany Nesbey" userId="0bcdd2ad-bec2-4764-bacd-164b66bd75b7" providerId="ADAL" clId="{D173D912-9662-4F10-8C5A-70F1C49D1922}" dt="2020-03-26T14:36:18.002" v="1" actId="1076"/>
          <ac:spMkLst>
            <pc:docMk/>
            <pc:sldMk cId="1181735488" sldId="2593"/>
            <ac:spMk id="3" creationId="{D0380EE1-8E4A-47CA-B7E5-6358B5EF85B2}"/>
          </ac:spMkLst>
        </pc:spChg>
        <pc:picChg chg="add mod">
          <ac:chgData name="Tiffany Nesbey" userId="0bcdd2ad-bec2-4764-bacd-164b66bd75b7" providerId="ADAL" clId="{D173D912-9662-4F10-8C5A-70F1C49D1922}" dt="2020-03-26T14:36:39.256" v="6" actId="1076"/>
          <ac:picMkLst>
            <pc:docMk/>
            <pc:sldMk cId="1181735488" sldId="2593"/>
            <ac:picMk id="7" creationId="{02E971DB-5271-4624-842D-8E5AEDE95789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B9E4A7-1482-49B3-B682-3F938E8959E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CA52756-130C-4211-BD3B-C7D356CADDBE}">
      <dgm:prSet/>
      <dgm:spPr/>
      <dgm:t>
        <a:bodyPr/>
        <a:lstStyle/>
        <a:p>
          <a:r>
            <a:rPr lang="en-US"/>
            <a:t>How did they do this?</a:t>
          </a:r>
        </a:p>
      </dgm:t>
    </dgm:pt>
    <dgm:pt modelId="{03ABFE58-D797-4220-9689-FAB5DAA63428}" type="parTrans" cxnId="{1BA18D43-6334-41C6-821D-91958AD01CCE}">
      <dgm:prSet/>
      <dgm:spPr/>
      <dgm:t>
        <a:bodyPr/>
        <a:lstStyle/>
        <a:p>
          <a:endParaRPr lang="en-US"/>
        </a:p>
      </dgm:t>
    </dgm:pt>
    <dgm:pt modelId="{DE74C302-3032-4FCD-A48F-5EEB22AA892D}" type="sibTrans" cxnId="{1BA18D43-6334-41C6-821D-91958AD01CCE}">
      <dgm:prSet/>
      <dgm:spPr/>
      <dgm:t>
        <a:bodyPr/>
        <a:lstStyle/>
        <a:p>
          <a:endParaRPr lang="en-US"/>
        </a:p>
      </dgm:t>
    </dgm:pt>
    <dgm:pt modelId="{19B8AA1D-6A9D-48B7-A55F-57C44248EA98}">
      <dgm:prSet/>
      <dgm:spPr/>
      <dgm:t>
        <a:bodyPr/>
        <a:lstStyle/>
        <a:p>
          <a:r>
            <a:rPr lang="en-US"/>
            <a:t>What qualities did they have?</a:t>
          </a:r>
        </a:p>
      </dgm:t>
    </dgm:pt>
    <dgm:pt modelId="{71F110EC-2E2E-4857-82BA-67A64B0F75D3}" type="parTrans" cxnId="{FEFA2C4E-8D01-40F4-9566-F857020C3028}">
      <dgm:prSet/>
      <dgm:spPr/>
      <dgm:t>
        <a:bodyPr/>
        <a:lstStyle/>
        <a:p>
          <a:endParaRPr lang="en-US"/>
        </a:p>
      </dgm:t>
    </dgm:pt>
    <dgm:pt modelId="{3008C581-399B-4C7F-939D-9006F89F98F7}" type="sibTrans" cxnId="{FEFA2C4E-8D01-40F4-9566-F857020C3028}">
      <dgm:prSet/>
      <dgm:spPr/>
      <dgm:t>
        <a:bodyPr/>
        <a:lstStyle/>
        <a:p>
          <a:endParaRPr lang="en-US"/>
        </a:p>
      </dgm:t>
    </dgm:pt>
    <dgm:pt modelId="{55373327-2F4C-42C0-A8F5-0B439501C5E5}">
      <dgm:prSet/>
      <dgm:spPr/>
      <dgm:t>
        <a:bodyPr/>
        <a:lstStyle/>
        <a:p>
          <a:r>
            <a:rPr lang="en-US"/>
            <a:t>What </a:t>
          </a:r>
          <a:r>
            <a:rPr lang="en-US" i="1"/>
            <a:t>didn’t </a:t>
          </a:r>
          <a:r>
            <a:rPr lang="en-US"/>
            <a:t>they do?</a:t>
          </a:r>
        </a:p>
      </dgm:t>
    </dgm:pt>
    <dgm:pt modelId="{BA20A467-D6DE-4189-AB0C-F261EFE19EB6}" type="parTrans" cxnId="{986DF7CB-28DD-4F9E-BA6C-E89498D73BD5}">
      <dgm:prSet/>
      <dgm:spPr/>
      <dgm:t>
        <a:bodyPr/>
        <a:lstStyle/>
        <a:p>
          <a:endParaRPr lang="en-US"/>
        </a:p>
      </dgm:t>
    </dgm:pt>
    <dgm:pt modelId="{05E9533A-9FB7-41B2-BB34-AE9F3580451A}" type="sibTrans" cxnId="{986DF7CB-28DD-4F9E-BA6C-E89498D73BD5}">
      <dgm:prSet/>
      <dgm:spPr/>
      <dgm:t>
        <a:bodyPr/>
        <a:lstStyle/>
        <a:p>
          <a:endParaRPr lang="en-US"/>
        </a:p>
      </dgm:t>
    </dgm:pt>
    <dgm:pt modelId="{251AA347-2A7E-44D2-AFA3-2F4BC78E2459}" type="pres">
      <dgm:prSet presAssocID="{9FB9E4A7-1482-49B3-B682-3F938E8959E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FE9E9E-9D33-4695-82C5-5DAF4B6B5B0A}" type="pres">
      <dgm:prSet presAssocID="{CCA52756-130C-4211-BD3B-C7D356CADDBE}" presName="hierRoot1" presStyleCnt="0"/>
      <dgm:spPr/>
    </dgm:pt>
    <dgm:pt modelId="{FAEF48AB-23A7-42C9-A193-E7AA31F139E5}" type="pres">
      <dgm:prSet presAssocID="{CCA52756-130C-4211-BD3B-C7D356CADDBE}" presName="composite" presStyleCnt="0"/>
      <dgm:spPr/>
    </dgm:pt>
    <dgm:pt modelId="{8848984F-5EBA-42C7-989D-FD42C993E2C0}" type="pres">
      <dgm:prSet presAssocID="{CCA52756-130C-4211-BD3B-C7D356CADDBE}" presName="background" presStyleLbl="node0" presStyleIdx="0" presStyleCnt="3"/>
      <dgm:spPr/>
    </dgm:pt>
    <dgm:pt modelId="{5C172689-23C3-486D-B213-E29EC024BABB}" type="pres">
      <dgm:prSet presAssocID="{CCA52756-130C-4211-BD3B-C7D356CADDBE}" presName="text" presStyleLbl="fgAcc0" presStyleIdx="0" presStyleCnt="3">
        <dgm:presLayoutVars>
          <dgm:chPref val="3"/>
        </dgm:presLayoutVars>
      </dgm:prSet>
      <dgm:spPr/>
    </dgm:pt>
    <dgm:pt modelId="{C588820E-B24B-4584-BF36-B4B90C1190D2}" type="pres">
      <dgm:prSet presAssocID="{CCA52756-130C-4211-BD3B-C7D356CADDBE}" presName="hierChild2" presStyleCnt="0"/>
      <dgm:spPr/>
    </dgm:pt>
    <dgm:pt modelId="{74CB7A9B-051D-40B6-9C8D-DC1FE2A63AE4}" type="pres">
      <dgm:prSet presAssocID="{19B8AA1D-6A9D-48B7-A55F-57C44248EA98}" presName="hierRoot1" presStyleCnt="0"/>
      <dgm:spPr/>
    </dgm:pt>
    <dgm:pt modelId="{95A5FCDD-39E2-4FAE-BD5B-335054F90EF2}" type="pres">
      <dgm:prSet presAssocID="{19B8AA1D-6A9D-48B7-A55F-57C44248EA98}" presName="composite" presStyleCnt="0"/>
      <dgm:spPr/>
    </dgm:pt>
    <dgm:pt modelId="{0665F42D-6CB3-4E9E-BE74-591C802CA537}" type="pres">
      <dgm:prSet presAssocID="{19B8AA1D-6A9D-48B7-A55F-57C44248EA98}" presName="background" presStyleLbl="node0" presStyleIdx="1" presStyleCnt="3"/>
      <dgm:spPr/>
    </dgm:pt>
    <dgm:pt modelId="{54F888A3-E562-4F1D-A35C-7A837E28F78B}" type="pres">
      <dgm:prSet presAssocID="{19B8AA1D-6A9D-48B7-A55F-57C44248EA98}" presName="text" presStyleLbl="fgAcc0" presStyleIdx="1" presStyleCnt="3">
        <dgm:presLayoutVars>
          <dgm:chPref val="3"/>
        </dgm:presLayoutVars>
      </dgm:prSet>
      <dgm:spPr/>
    </dgm:pt>
    <dgm:pt modelId="{D8F43A8B-C2FE-4F78-8B3B-9FF45FDB5651}" type="pres">
      <dgm:prSet presAssocID="{19B8AA1D-6A9D-48B7-A55F-57C44248EA98}" presName="hierChild2" presStyleCnt="0"/>
      <dgm:spPr/>
    </dgm:pt>
    <dgm:pt modelId="{0F1193A0-E689-4808-8CAB-77FEAB125DB1}" type="pres">
      <dgm:prSet presAssocID="{55373327-2F4C-42C0-A8F5-0B439501C5E5}" presName="hierRoot1" presStyleCnt="0"/>
      <dgm:spPr/>
    </dgm:pt>
    <dgm:pt modelId="{60068B0C-BD92-4D07-9790-67449E7F59AD}" type="pres">
      <dgm:prSet presAssocID="{55373327-2F4C-42C0-A8F5-0B439501C5E5}" presName="composite" presStyleCnt="0"/>
      <dgm:spPr/>
    </dgm:pt>
    <dgm:pt modelId="{A7E2C02A-1D7E-43C2-AE44-AE236DD743D0}" type="pres">
      <dgm:prSet presAssocID="{55373327-2F4C-42C0-A8F5-0B439501C5E5}" presName="background" presStyleLbl="node0" presStyleIdx="2" presStyleCnt="3"/>
      <dgm:spPr/>
    </dgm:pt>
    <dgm:pt modelId="{94390E39-6765-4674-9D4E-482CF4044DE4}" type="pres">
      <dgm:prSet presAssocID="{55373327-2F4C-42C0-A8F5-0B439501C5E5}" presName="text" presStyleLbl="fgAcc0" presStyleIdx="2" presStyleCnt="3">
        <dgm:presLayoutVars>
          <dgm:chPref val="3"/>
        </dgm:presLayoutVars>
      </dgm:prSet>
      <dgm:spPr/>
    </dgm:pt>
    <dgm:pt modelId="{241FD484-05AC-4C4E-B369-520A307A0220}" type="pres">
      <dgm:prSet presAssocID="{55373327-2F4C-42C0-A8F5-0B439501C5E5}" presName="hierChild2" presStyleCnt="0"/>
      <dgm:spPr/>
    </dgm:pt>
  </dgm:ptLst>
  <dgm:cxnLst>
    <dgm:cxn modelId="{1BA18D43-6334-41C6-821D-91958AD01CCE}" srcId="{9FB9E4A7-1482-49B3-B682-3F938E8959E4}" destId="{CCA52756-130C-4211-BD3B-C7D356CADDBE}" srcOrd="0" destOrd="0" parTransId="{03ABFE58-D797-4220-9689-FAB5DAA63428}" sibTransId="{DE74C302-3032-4FCD-A48F-5EEB22AA892D}"/>
    <dgm:cxn modelId="{A4C0A344-3800-4FD1-862E-D4FE75B3592E}" type="presOf" srcId="{CCA52756-130C-4211-BD3B-C7D356CADDBE}" destId="{5C172689-23C3-486D-B213-E29EC024BABB}" srcOrd="0" destOrd="0" presId="urn:microsoft.com/office/officeart/2005/8/layout/hierarchy1"/>
    <dgm:cxn modelId="{0085A64B-3B12-4972-B950-47C587161A31}" type="presOf" srcId="{9FB9E4A7-1482-49B3-B682-3F938E8959E4}" destId="{251AA347-2A7E-44D2-AFA3-2F4BC78E2459}" srcOrd="0" destOrd="0" presId="urn:microsoft.com/office/officeart/2005/8/layout/hierarchy1"/>
    <dgm:cxn modelId="{FEFA2C4E-8D01-40F4-9566-F857020C3028}" srcId="{9FB9E4A7-1482-49B3-B682-3F938E8959E4}" destId="{19B8AA1D-6A9D-48B7-A55F-57C44248EA98}" srcOrd="1" destOrd="0" parTransId="{71F110EC-2E2E-4857-82BA-67A64B0F75D3}" sibTransId="{3008C581-399B-4C7F-939D-9006F89F98F7}"/>
    <dgm:cxn modelId="{81D90187-20E8-4B9B-9672-E2ADA0C11282}" type="presOf" srcId="{55373327-2F4C-42C0-A8F5-0B439501C5E5}" destId="{94390E39-6765-4674-9D4E-482CF4044DE4}" srcOrd="0" destOrd="0" presId="urn:microsoft.com/office/officeart/2005/8/layout/hierarchy1"/>
    <dgm:cxn modelId="{A039579B-38FC-449A-A859-4868433392F1}" type="presOf" srcId="{19B8AA1D-6A9D-48B7-A55F-57C44248EA98}" destId="{54F888A3-E562-4F1D-A35C-7A837E28F78B}" srcOrd="0" destOrd="0" presId="urn:microsoft.com/office/officeart/2005/8/layout/hierarchy1"/>
    <dgm:cxn modelId="{986DF7CB-28DD-4F9E-BA6C-E89498D73BD5}" srcId="{9FB9E4A7-1482-49B3-B682-3F938E8959E4}" destId="{55373327-2F4C-42C0-A8F5-0B439501C5E5}" srcOrd="2" destOrd="0" parTransId="{BA20A467-D6DE-4189-AB0C-F261EFE19EB6}" sibTransId="{05E9533A-9FB7-41B2-BB34-AE9F3580451A}"/>
    <dgm:cxn modelId="{5D2F904E-E82D-4889-8C59-F82B5C516B89}" type="presParOf" srcId="{251AA347-2A7E-44D2-AFA3-2F4BC78E2459}" destId="{E6FE9E9E-9D33-4695-82C5-5DAF4B6B5B0A}" srcOrd="0" destOrd="0" presId="urn:microsoft.com/office/officeart/2005/8/layout/hierarchy1"/>
    <dgm:cxn modelId="{A2B4FB5E-B283-41CA-8074-7A392C53B1BE}" type="presParOf" srcId="{E6FE9E9E-9D33-4695-82C5-5DAF4B6B5B0A}" destId="{FAEF48AB-23A7-42C9-A193-E7AA31F139E5}" srcOrd="0" destOrd="0" presId="urn:microsoft.com/office/officeart/2005/8/layout/hierarchy1"/>
    <dgm:cxn modelId="{BCA9AB21-A27D-41E5-B702-495D0B164241}" type="presParOf" srcId="{FAEF48AB-23A7-42C9-A193-E7AA31F139E5}" destId="{8848984F-5EBA-42C7-989D-FD42C993E2C0}" srcOrd="0" destOrd="0" presId="urn:microsoft.com/office/officeart/2005/8/layout/hierarchy1"/>
    <dgm:cxn modelId="{D8CF6846-8CD4-404C-B60C-1371E0621BD2}" type="presParOf" srcId="{FAEF48AB-23A7-42C9-A193-E7AA31F139E5}" destId="{5C172689-23C3-486D-B213-E29EC024BABB}" srcOrd="1" destOrd="0" presId="urn:microsoft.com/office/officeart/2005/8/layout/hierarchy1"/>
    <dgm:cxn modelId="{9A8FE6F4-3F82-4593-919F-2C133826A62A}" type="presParOf" srcId="{E6FE9E9E-9D33-4695-82C5-5DAF4B6B5B0A}" destId="{C588820E-B24B-4584-BF36-B4B90C1190D2}" srcOrd="1" destOrd="0" presId="urn:microsoft.com/office/officeart/2005/8/layout/hierarchy1"/>
    <dgm:cxn modelId="{59C4D8AB-2707-47C4-B278-358FB4845C76}" type="presParOf" srcId="{251AA347-2A7E-44D2-AFA3-2F4BC78E2459}" destId="{74CB7A9B-051D-40B6-9C8D-DC1FE2A63AE4}" srcOrd="1" destOrd="0" presId="urn:microsoft.com/office/officeart/2005/8/layout/hierarchy1"/>
    <dgm:cxn modelId="{4C23246C-B164-4A07-AA23-B80F0DD6BA2B}" type="presParOf" srcId="{74CB7A9B-051D-40B6-9C8D-DC1FE2A63AE4}" destId="{95A5FCDD-39E2-4FAE-BD5B-335054F90EF2}" srcOrd="0" destOrd="0" presId="urn:microsoft.com/office/officeart/2005/8/layout/hierarchy1"/>
    <dgm:cxn modelId="{9B923421-746D-4629-B346-A795C3BFF015}" type="presParOf" srcId="{95A5FCDD-39E2-4FAE-BD5B-335054F90EF2}" destId="{0665F42D-6CB3-4E9E-BE74-591C802CA537}" srcOrd="0" destOrd="0" presId="urn:microsoft.com/office/officeart/2005/8/layout/hierarchy1"/>
    <dgm:cxn modelId="{7E943F75-9114-49D1-9A09-A7B3EDFDC191}" type="presParOf" srcId="{95A5FCDD-39E2-4FAE-BD5B-335054F90EF2}" destId="{54F888A3-E562-4F1D-A35C-7A837E28F78B}" srcOrd="1" destOrd="0" presId="urn:microsoft.com/office/officeart/2005/8/layout/hierarchy1"/>
    <dgm:cxn modelId="{2F72D32C-B064-447B-A677-6A61BE9D5600}" type="presParOf" srcId="{74CB7A9B-051D-40B6-9C8D-DC1FE2A63AE4}" destId="{D8F43A8B-C2FE-4F78-8B3B-9FF45FDB5651}" srcOrd="1" destOrd="0" presId="urn:microsoft.com/office/officeart/2005/8/layout/hierarchy1"/>
    <dgm:cxn modelId="{7053FD8B-C512-44EB-B7E4-53ADD69BD0DC}" type="presParOf" srcId="{251AA347-2A7E-44D2-AFA3-2F4BC78E2459}" destId="{0F1193A0-E689-4808-8CAB-77FEAB125DB1}" srcOrd="2" destOrd="0" presId="urn:microsoft.com/office/officeart/2005/8/layout/hierarchy1"/>
    <dgm:cxn modelId="{AAF90749-E72B-4F92-B1D0-BA79989538D7}" type="presParOf" srcId="{0F1193A0-E689-4808-8CAB-77FEAB125DB1}" destId="{60068B0C-BD92-4D07-9790-67449E7F59AD}" srcOrd="0" destOrd="0" presId="urn:microsoft.com/office/officeart/2005/8/layout/hierarchy1"/>
    <dgm:cxn modelId="{59CE895B-E306-456F-A72B-7C6C31B18BC0}" type="presParOf" srcId="{60068B0C-BD92-4D07-9790-67449E7F59AD}" destId="{A7E2C02A-1D7E-43C2-AE44-AE236DD743D0}" srcOrd="0" destOrd="0" presId="urn:microsoft.com/office/officeart/2005/8/layout/hierarchy1"/>
    <dgm:cxn modelId="{75F981A2-EA32-4037-A46B-9AE6F129406C}" type="presParOf" srcId="{60068B0C-BD92-4D07-9790-67449E7F59AD}" destId="{94390E39-6765-4674-9D4E-482CF4044DE4}" srcOrd="1" destOrd="0" presId="urn:microsoft.com/office/officeart/2005/8/layout/hierarchy1"/>
    <dgm:cxn modelId="{1116E5E5-BA05-4658-9E76-27DD8A6C6F68}" type="presParOf" srcId="{0F1193A0-E689-4808-8CAB-77FEAB125DB1}" destId="{241FD484-05AC-4C4E-B369-520A307A02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8984F-5EBA-42C7-989D-FD42C993E2C0}">
      <dsp:nvSpPr>
        <dsp:cNvPr id="0" name=""/>
        <dsp:cNvSpPr/>
      </dsp:nvSpPr>
      <dsp:spPr>
        <a:xfrm>
          <a:off x="0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72689-23C3-486D-B213-E29EC024BABB}">
      <dsp:nvSpPr>
        <dsp:cNvPr id="0" name=""/>
        <dsp:cNvSpPr/>
      </dsp:nvSpPr>
      <dsp:spPr>
        <a:xfrm>
          <a:off x="344685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How did they do this?</a:t>
          </a:r>
        </a:p>
      </dsp:txBody>
      <dsp:txXfrm>
        <a:off x="402381" y="1075600"/>
        <a:ext cx="2986781" cy="1854488"/>
      </dsp:txXfrm>
    </dsp:sp>
    <dsp:sp modelId="{0665F42D-6CB3-4E9E-BE74-591C802CA537}">
      <dsp:nvSpPr>
        <dsp:cNvPr id="0" name=""/>
        <dsp:cNvSpPr/>
      </dsp:nvSpPr>
      <dsp:spPr>
        <a:xfrm>
          <a:off x="3791545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888A3-E562-4F1D-A35C-7A837E28F78B}">
      <dsp:nvSpPr>
        <dsp:cNvPr id="0" name=""/>
        <dsp:cNvSpPr/>
      </dsp:nvSpPr>
      <dsp:spPr>
        <a:xfrm>
          <a:off x="4136231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What qualities did they have?</a:t>
          </a:r>
        </a:p>
      </dsp:txBody>
      <dsp:txXfrm>
        <a:off x="4193927" y="1075600"/>
        <a:ext cx="2986781" cy="1854488"/>
      </dsp:txXfrm>
    </dsp:sp>
    <dsp:sp modelId="{A7E2C02A-1D7E-43C2-AE44-AE236DD743D0}">
      <dsp:nvSpPr>
        <dsp:cNvPr id="0" name=""/>
        <dsp:cNvSpPr/>
      </dsp:nvSpPr>
      <dsp:spPr>
        <a:xfrm>
          <a:off x="7583090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90E39-6765-4674-9D4E-482CF4044DE4}">
      <dsp:nvSpPr>
        <dsp:cNvPr id="0" name=""/>
        <dsp:cNvSpPr/>
      </dsp:nvSpPr>
      <dsp:spPr>
        <a:xfrm>
          <a:off x="7927776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What </a:t>
          </a:r>
          <a:r>
            <a:rPr lang="en-US" sz="3900" i="1" kern="1200"/>
            <a:t>didn’t </a:t>
          </a:r>
          <a:r>
            <a:rPr lang="en-US" sz="3900" kern="1200"/>
            <a:t>they do?</a:t>
          </a:r>
        </a:p>
      </dsp:txBody>
      <dsp:txXfrm>
        <a:off x="7985472" y="1075600"/>
        <a:ext cx="2986781" cy="1854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C899D-304E-4DF6-95A6-3D6E0D644AD1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AB529-4256-4C85-96D5-39DF1328C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2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tyyvuebz51lkxul3puxw5nw-wpengine.netdna-ssl.com/wp-content/uploads/2018/04/Lead-without-Title_-Sway-your-Colleagues-1.pdf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VLERJ5IdrA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9IEeHqsTDs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rrYhnaKvy4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obincamille.com/jj/murder_mystery_challenge_editable.pdf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63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Distribute the “Sway Your Colleagues” PDF handout.</a:t>
            </a:r>
          </a:p>
          <a:p>
            <a:pPr marL="171450" indent="-171450">
              <a:buFontTx/>
              <a:buChar char="-"/>
            </a:pPr>
            <a:r>
              <a:rPr lang="en-US" dirty="0"/>
              <a:t>Have each participant complete the activity in the handout.</a:t>
            </a:r>
          </a:p>
          <a:p>
            <a:pPr marL="171450" indent="-171450">
              <a:buFontTx/>
              <a:buChar char="-"/>
            </a:pPr>
            <a:r>
              <a:rPr lang="en-US" dirty="0"/>
              <a:t>This activity will be used to assess competency for this unit. 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Source: Education Design Lab (2020). Sway Your Colleagues. Retrieved from </a:t>
            </a:r>
            <a:r>
              <a:rPr lang="en-US" dirty="0">
                <a:hlinkClick r:id="rId3"/>
              </a:rPr>
              <a:t>https://ntyyvuebz51lkxul3puxw5nw-wpengine.netdna-ssl.com/wp-content/uploads/2018/04/Lead-without-Title_-Sway-your-Colleagues-1.pdf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AB529-4256-4C85-96D5-39DF1328CD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684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Using a flipchart, record student responses about Steve Jobs. </a:t>
            </a:r>
          </a:p>
          <a:p>
            <a:pPr marL="171450" indent="-171450">
              <a:buFontTx/>
              <a:buChar char="-"/>
            </a:pPr>
            <a:r>
              <a:rPr lang="en-US" dirty="0"/>
              <a:t>Prompts: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Who is he?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What did he accomplish?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How did he accomplish it?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How did he treat people?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What do you know about his leadership?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88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https://www.youtube.com/watch?v=dVLERJ5IdrA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19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Using a flipchart, record responses.</a:t>
            </a:r>
          </a:p>
          <a:p>
            <a:pPr marL="171450" indent="-171450">
              <a:buFontTx/>
              <a:buChar char="-"/>
            </a:pPr>
            <a:r>
              <a:rPr lang="en-US" dirty="0"/>
              <a:t>Discuss as a class.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34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https://www.youtube.com/watch?v=u9IEeHqsTDs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91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17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https://www.youtube.com/watch?v=urrYhnaKvy4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6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The Facilitator should preview the “Murder Mystery Challenge” PDF guide. Make any modifications to suit your site.</a:t>
            </a:r>
          </a:p>
          <a:p>
            <a:pPr marL="171450" indent="-171450">
              <a:buFontTx/>
              <a:buChar char="-"/>
            </a:pPr>
            <a:r>
              <a:rPr lang="en-US" dirty="0"/>
              <a:t>Implement the activity with participants.</a:t>
            </a:r>
          </a:p>
          <a:p>
            <a:pPr marL="171450" indent="-171450">
              <a:buFontTx/>
              <a:buChar char="-"/>
            </a:pPr>
            <a:r>
              <a:rPr lang="en-US" dirty="0"/>
              <a:t>Suggested prompts: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What did effective leadership look like during this activity?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Who exhibited these qualities? How?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How did you feel during the activity?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How did you feel about the leadership during this activity?</a:t>
            </a:r>
          </a:p>
          <a:p>
            <a:pPr marL="628650" lvl="1" indent="-171450">
              <a:buFontTx/>
              <a:buChar char="-"/>
            </a:pPr>
            <a:endParaRPr lang="en-US" dirty="0"/>
          </a:p>
          <a:p>
            <a:pPr marL="457200" lvl="1" indent="0">
              <a:buFontTx/>
              <a:buNone/>
            </a:pPr>
            <a:r>
              <a:rPr lang="en-US" dirty="0"/>
              <a:t>Source: Education Design Lab (2020). Escape the Library. Retrieved from </a:t>
            </a:r>
            <a:r>
              <a:rPr lang="en-US" dirty="0">
                <a:hlinkClick r:id="rId3"/>
              </a:rPr>
              <a:t>http://robincamille.com/jj/murder_mystery_challenge_editable.pdf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57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AB529-4256-4C85-96D5-39DF1328CD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96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7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6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3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1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5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2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5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5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7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0A92E9E-407B-4EED-A6CE-6B4078141E9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454FAE7-1D1B-44F2-B300-D5034114D4A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760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VLERJ5IdrA?feature=oembed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9IEeHqsTDs?feature=oembed" TargetMode="Externa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rrYhnaKvy4?feature=oembed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968F34-D1A0-4FE0-934E-1D1E621D7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820" y="1969572"/>
            <a:ext cx="8738359" cy="47640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D79C6C-1396-474C-82A1-297B2092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597" y="763810"/>
            <a:ext cx="9720072" cy="880727"/>
          </a:xfrm>
        </p:spPr>
        <p:txBody>
          <a:bodyPr/>
          <a:lstStyle/>
          <a:p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Century Skills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7EFEBB-934E-4DF6-9740-2CA46B68A1F2}"/>
              </a:ext>
            </a:extLst>
          </p:cNvPr>
          <p:cNvSpPr/>
          <p:nvPr/>
        </p:nvSpPr>
        <p:spPr>
          <a:xfrm>
            <a:off x="1828800" y="1969572"/>
            <a:ext cx="2047461" cy="2105472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380EE1-8E4A-47CA-B7E5-6358B5EF85B2}"/>
              </a:ext>
            </a:extLst>
          </p:cNvPr>
          <p:cNvSpPr/>
          <p:nvPr/>
        </p:nvSpPr>
        <p:spPr>
          <a:xfrm>
            <a:off x="10845935" y="6550223"/>
            <a:ext cx="7264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en-US" sz="1400" dirty="0">
                <a:solidFill>
                  <a:srgbClr val="000000"/>
                </a:solidFill>
                <a:latin typeface="Gill Sans MT" panose="020B0502020104020203" pitchFamily="34" charset="0"/>
              </a:rPr>
              <a:t>© 2020</a:t>
            </a:r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2E971DB-5271-4624-842D-8E5AEDE95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9320" y="6607772"/>
            <a:ext cx="463852" cy="19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35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1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Rectangle 23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3" name="Rectangle 25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4" name="Rectangle 27">
            <a:extLst>
              <a:ext uri="{FF2B5EF4-FFF2-40B4-BE49-F238E27FC236}">
                <a16:creationId xmlns:a16="http://schemas.microsoft.com/office/drawing/2014/main" id="{DB93146F-62ED-4C59-844C-0935D0FB5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55" name="Rectangle 29">
            <a:extLst>
              <a:ext uri="{FF2B5EF4-FFF2-40B4-BE49-F238E27FC236}">
                <a16:creationId xmlns:a16="http://schemas.microsoft.com/office/drawing/2014/main" id="{0883F11E-ECB3-4046-A121-A45C6FF63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9EFFD9DB-EAF5-4BB8-8BA9-B761CB777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440" y="2095121"/>
            <a:ext cx="5547758" cy="2889828"/>
          </a:xfrm>
          <a:prstGeom prst="rect">
            <a:avLst/>
          </a:prstGeom>
        </p:spPr>
      </p:pic>
      <p:sp>
        <p:nvSpPr>
          <p:cNvPr id="56" name="Rectangle 31">
            <a:extLst>
              <a:ext uri="{FF2B5EF4-FFF2-40B4-BE49-F238E27FC236}">
                <a16:creationId xmlns:a16="http://schemas.microsoft.com/office/drawing/2014/main" id="{7B28B346-1639-4F05-9EBC-808A9DC66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D7CA2-466E-4ECA-B4E0-AF034C49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4643" y="2497100"/>
            <a:ext cx="4115917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Murder mystery challenge</a:t>
            </a:r>
          </a:p>
        </p:txBody>
      </p:sp>
      <p:sp>
        <p:nvSpPr>
          <p:cNvPr id="57" name="Rectangle 33">
            <a:extLst>
              <a:ext uri="{FF2B5EF4-FFF2-40B4-BE49-F238E27FC236}">
                <a16:creationId xmlns:a16="http://schemas.microsoft.com/office/drawing/2014/main" id="{5CF77191-9839-40D9-B04E-85DF01BB0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052796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Rectangle 35">
            <a:extLst>
              <a:ext uri="{FF2B5EF4-FFF2-40B4-BE49-F238E27FC236}">
                <a16:creationId xmlns:a16="http://schemas.microsoft.com/office/drawing/2014/main" id="{BF007B11-F4C3-4A9E-AAA8-D52C8C1AD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306" y="457200"/>
            <a:ext cx="3052798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9" name="Rectangle 37">
            <a:extLst>
              <a:ext uri="{FF2B5EF4-FFF2-40B4-BE49-F238E27FC236}">
                <a16:creationId xmlns:a16="http://schemas.microsoft.com/office/drawing/2014/main" id="{871D0F6C-C993-4E97-A103-9448E35FE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453643"/>
            <a:ext cx="5009388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1025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E2AAD-E01D-454A-875E-1EF68FC5F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1507414"/>
            <a:ext cx="3546523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r"/>
            <a:r>
              <a:rPr lang="en-US" sz="3200" b="1" dirty="0">
                <a:solidFill>
                  <a:srgbClr val="44546A"/>
                </a:solidFill>
              </a:rPr>
              <a:t>Sway your colleagues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2209064" y="3329711"/>
            <a:ext cx="3703320" cy="587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1849E8-7A9F-4D07-995C-614448C8438C}"/>
              </a:ext>
            </a:extLst>
          </p:cNvPr>
          <p:cNvSpPr txBox="1"/>
          <p:nvPr/>
        </p:nvSpPr>
        <p:spPr>
          <a:xfrm>
            <a:off x="4346326" y="3035907"/>
            <a:ext cx="773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</a:pPr>
            <a:r>
              <a:rPr lang="en-US" dirty="0"/>
              <a:t>Sub-Competency 1: </a:t>
            </a:r>
            <a:r>
              <a:rPr lang="en-US" b="1" dirty="0">
                <a:solidFill>
                  <a:srgbClr val="C00000"/>
                </a:solidFill>
              </a:rPr>
              <a:t>Lead Without a Title</a:t>
            </a:r>
          </a:p>
          <a:p>
            <a:pPr>
              <a:buClr>
                <a:schemeClr val="tx2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4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2928117C-9446-4E7F-AE62-95E0F6DB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4D30AFB-4D71-48B0-AA00-28EE92363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6A0B76F-8010-4C62-B4B6-C5FC438C0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FC936C0-4624-438D-BDD0-6B296BD6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5535DAA1-B7FB-41AB-BA45-ECFC99D82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D225CEC-19E5-40D0-B1CE-4E884C9C1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EF873D1-568B-4D8E-AF50-0382A7114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E51D150-D0BE-47A3-AA5B-3F71488E5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3EC344B-E4D2-4F05-86FF-A2109058C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199467"/>
            <a:ext cx="11296733" cy="21910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62C85-436E-40A4-99BA-C2DC319FA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4000698"/>
            <a:ext cx="10993549" cy="14750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Sway your colleagues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581EB5-559F-48E1-8ADD-D8756394C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833" r="-1" b="6420"/>
          <a:stretch/>
        </p:blipFill>
        <p:spPr>
          <a:xfrm>
            <a:off x="446532" y="599725"/>
            <a:ext cx="11292143" cy="355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293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F125-A9C6-49D5-93F6-BC10E2B7DE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Thoughts and Reflections?</a:t>
            </a:r>
          </a:p>
        </p:txBody>
      </p:sp>
    </p:spTree>
    <p:extLst>
      <p:ext uri="{BB962C8B-B14F-4D97-AF65-F5344CB8AC3E}">
        <p14:creationId xmlns:p14="http://schemas.microsoft.com/office/powerpoint/2010/main" val="333782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90A7-E01F-42BC-955C-C3C91342F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initiative Model </a:t>
            </a:r>
            <a:endParaRPr lang="en-US" dirty="0">
              <a:solidFill>
                <a:srgbClr val="FFFFFF"/>
              </a:solidFill>
            </a:endParaRPr>
          </a:p>
        </p:txBody>
      </p:sp>
      <p:sp useBgFill="1">
        <p:nvSpPr>
          <p:cNvPr id="13" name="Rectangle 10">
            <a:extLst>
              <a:ext uri="{FF2B5EF4-FFF2-40B4-BE49-F238E27FC236}">
                <a16:creationId xmlns:a16="http://schemas.microsoft.com/office/drawing/2014/main" id="{90137588-E70B-486E-AFA8-21B0111C46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3D65B-5711-46B9-A839-F1AC2B491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325" y="2180496"/>
            <a:ext cx="7105481" cy="4045683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Sub-Competency 1: Lead Without a Title</a:t>
            </a:r>
          </a:p>
          <a:p>
            <a:pPr marL="0" indent="0">
              <a:buNone/>
            </a:pPr>
            <a:r>
              <a:rPr lang="en-US" sz="1600" dirty="0"/>
              <a:t>	Motivating Others | Effective Leading | Sway Your Colleagues</a:t>
            </a:r>
          </a:p>
          <a:p>
            <a:r>
              <a:rPr lang="en-US" sz="1600" b="1" dirty="0"/>
              <a:t>Sub-Competency 2: Act as Catalyst</a:t>
            </a:r>
          </a:p>
          <a:p>
            <a:pPr marL="0" indent="0">
              <a:buNone/>
            </a:pPr>
            <a:r>
              <a:rPr lang="en-US" sz="1600" dirty="0"/>
              <a:t>	Proactive | Growth Mindset | Petition</a:t>
            </a:r>
          </a:p>
          <a:p>
            <a:r>
              <a:rPr lang="en-US" sz="1600" b="1" dirty="0"/>
              <a:t>Sub-Competency 3: Demonstrate Self-Awareness</a:t>
            </a:r>
          </a:p>
          <a:p>
            <a:pPr marL="0" indent="0">
              <a:buNone/>
            </a:pPr>
            <a:r>
              <a:rPr lang="en-US" sz="1600" dirty="0"/>
              <a:t>	Self-Awareness Exercises | Identifying Strengths &amp; Weaknesses |             	Mind Mapping</a:t>
            </a:r>
          </a:p>
          <a:p>
            <a:r>
              <a:rPr lang="en-US" sz="1600" b="1" dirty="0"/>
              <a:t>Sub-Competency 4: Learn from Experience</a:t>
            </a:r>
          </a:p>
          <a:p>
            <a:pPr marL="0" indent="0">
              <a:buNone/>
            </a:pPr>
            <a:r>
              <a:rPr lang="en-US" sz="1600" dirty="0"/>
              <a:t>	Mistakes | Celebrating Failure | Grit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B17755-36B8-47CA-953D-E7B40BB60A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02920" y="2435631"/>
            <a:ext cx="3790548" cy="379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45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E2AAD-E01D-454A-875E-1EF68FC5F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1507414"/>
            <a:ext cx="3546523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r"/>
            <a:r>
              <a:rPr lang="en-US" sz="3200" b="1" dirty="0">
                <a:solidFill>
                  <a:srgbClr val="44546A"/>
                </a:solidFill>
              </a:rPr>
              <a:t>Motivating others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2209064" y="3329711"/>
            <a:ext cx="3703320" cy="587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1849E8-7A9F-4D07-995C-614448C8438C}"/>
              </a:ext>
            </a:extLst>
          </p:cNvPr>
          <p:cNvSpPr txBox="1"/>
          <p:nvPr/>
        </p:nvSpPr>
        <p:spPr>
          <a:xfrm>
            <a:off x="4346326" y="3035907"/>
            <a:ext cx="773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</a:pPr>
            <a:r>
              <a:rPr lang="en-US" dirty="0"/>
              <a:t>Sub-Competency 1: </a:t>
            </a:r>
            <a:r>
              <a:rPr lang="en-US" b="1" dirty="0">
                <a:solidFill>
                  <a:srgbClr val="C00000"/>
                </a:solidFill>
              </a:rPr>
              <a:t>Lead Without a Title</a:t>
            </a:r>
          </a:p>
          <a:p>
            <a:pPr>
              <a:buClr>
                <a:schemeClr val="tx2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61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B93146F-62ED-4C59-844C-0935D0FB5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BF3D65BA-1C65-40FB-92EF-83951BDC1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close up of a person&#10;&#10;Description automatically generated">
            <a:extLst>
              <a:ext uri="{FF2B5EF4-FFF2-40B4-BE49-F238E27FC236}">
                <a16:creationId xmlns:a16="http://schemas.microsoft.com/office/drawing/2014/main" id="{BD7937B2-4BE8-4169-9CAB-6DA73908A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440" y="1649195"/>
            <a:ext cx="6834511" cy="3827326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ADF52CCA-FCDD-49A0-BFFC-3BD41F1B8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BBC797-1996-457B-8F35-78A2AA48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>
                <a:solidFill>
                  <a:srgbClr val="FFFFFF"/>
                </a:solidFill>
              </a:rPr>
              <a:t>What do you know about this man?</a:t>
            </a:r>
          </a:p>
        </p:txBody>
      </p:sp>
    </p:spTree>
    <p:extLst>
      <p:ext uri="{BB962C8B-B14F-4D97-AF65-F5344CB8AC3E}">
        <p14:creationId xmlns:p14="http://schemas.microsoft.com/office/powerpoint/2010/main" val="225153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38A65-7D27-4A81-8631-0AE5F2D5A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Steve jobs leadership breakdown: how to motivate </a:t>
            </a:r>
          </a:p>
        </p:txBody>
      </p:sp>
      <p:pic>
        <p:nvPicPr>
          <p:cNvPr id="4" name="Online Media 3" title="Steve Jobs Leadership Skills Breakdown - How To Motivate People">
            <a:hlinkClick r:id="" action="ppaction://media"/>
            <a:extLst>
              <a:ext uri="{FF2B5EF4-FFF2-40B4-BE49-F238E27FC236}">
                <a16:creationId xmlns:a16="http://schemas.microsoft.com/office/drawing/2014/main" id="{711381CD-ADE2-403A-B6E8-CC11CD0C8F5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41725" y="2181225"/>
            <a:ext cx="4908550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9E5C-B942-46CA-B930-1429687D0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Think about a leader who has motivated you…</a:t>
            </a:r>
          </a:p>
        </p:txBody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8B78A2CB-4A66-44D8-83C8-457D53BB4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969188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9265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E85E0-F210-4459-A0AF-5F0C32C8C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 without a title</a:t>
            </a:r>
          </a:p>
        </p:txBody>
      </p:sp>
      <p:pic>
        <p:nvPicPr>
          <p:cNvPr id="4" name="Online Media 3" title="Robin Sharma: Leading Without a Title">
            <a:hlinkClick r:id="" action="ppaction://media"/>
            <a:extLst>
              <a:ext uri="{FF2B5EF4-FFF2-40B4-BE49-F238E27FC236}">
                <a16:creationId xmlns:a16="http://schemas.microsoft.com/office/drawing/2014/main" id="{BE4756F9-E327-42E6-9684-0295DCD11D3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27338" y="2181225"/>
            <a:ext cx="6538912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9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E2AAD-E01D-454A-875E-1EF68FC5F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1507414"/>
            <a:ext cx="3546523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r"/>
            <a:r>
              <a:rPr lang="en-US" sz="3200" b="1" dirty="0">
                <a:solidFill>
                  <a:srgbClr val="44546A"/>
                </a:solidFill>
              </a:rPr>
              <a:t>Effective leading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2209064" y="3329711"/>
            <a:ext cx="3703320" cy="587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1849E8-7A9F-4D07-995C-614448C8438C}"/>
              </a:ext>
            </a:extLst>
          </p:cNvPr>
          <p:cNvSpPr txBox="1"/>
          <p:nvPr/>
        </p:nvSpPr>
        <p:spPr>
          <a:xfrm>
            <a:off x="4346326" y="3035907"/>
            <a:ext cx="773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</a:pPr>
            <a:r>
              <a:rPr lang="en-US" dirty="0"/>
              <a:t>Sub-Competency 1: </a:t>
            </a:r>
            <a:r>
              <a:rPr lang="en-US" b="1" dirty="0">
                <a:solidFill>
                  <a:srgbClr val="C00000"/>
                </a:solidFill>
              </a:rPr>
              <a:t>Lead Without a Title</a:t>
            </a:r>
          </a:p>
          <a:p>
            <a:pPr>
              <a:buClr>
                <a:schemeClr val="tx2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846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CA29E-06B9-4A35-8DF8-DD747E6E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be a leader &amp; motivate others</a:t>
            </a:r>
          </a:p>
        </p:txBody>
      </p:sp>
      <p:pic>
        <p:nvPicPr>
          <p:cNvPr id="4" name="Online Media 3" title="HOW TO BE A LEADER  - Motivational Speech By Simon Sinek">
            <a:hlinkClick r:id="" action="ppaction://media"/>
            <a:extLst>
              <a:ext uri="{FF2B5EF4-FFF2-40B4-BE49-F238E27FC236}">
                <a16:creationId xmlns:a16="http://schemas.microsoft.com/office/drawing/2014/main" id="{8CD11989-1D4A-4AA9-BAF6-2E11FC6C4A5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27338" y="2181225"/>
            <a:ext cx="6538912" cy="36782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3EAC2E-5F67-4369-BD34-E4EF47A2AB55}"/>
              </a:ext>
            </a:extLst>
          </p:cNvPr>
          <p:cNvSpPr txBox="1"/>
          <p:nvPr/>
        </p:nvSpPr>
        <p:spPr>
          <a:xfrm>
            <a:off x="2325757" y="6261652"/>
            <a:ext cx="7802217" cy="37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Takeaway: What makes an effective leader?</a:t>
            </a:r>
          </a:p>
        </p:txBody>
      </p:sp>
    </p:spTree>
    <p:extLst>
      <p:ext uri="{BB962C8B-B14F-4D97-AF65-F5344CB8AC3E}">
        <p14:creationId xmlns:p14="http://schemas.microsoft.com/office/powerpoint/2010/main" val="184045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ividend">
  <a:themeElements>
    <a:clrScheme name="Custom 7">
      <a:dk1>
        <a:srgbClr val="000000"/>
      </a:dk1>
      <a:lt1>
        <a:srgbClr val="FFFFFF"/>
      </a:lt1>
      <a:dk2>
        <a:srgbClr val="44546A"/>
      </a:dk2>
      <a:lt2>
        <a:srgbClr val="FFFFFF"/>
      </a:lt2>
      <a:accent1>
        <a:srgbClr val="002060"/>
      </a:accent1>
      <a:accent2>
        <a:srgbClr val="44546A"/>
      </a:accent2>
      <a:accent3>
        <a:srgbClr val="44546A"/>
      </a:accent3>
      <a:accent4>
        <a:srgbClr val="44546A"/>
      </a:accent4>
      <a:accent5>
        <a:srgbClr val="44546A"/>
      </a:accent5>
      <a:accent6>
        <a:srgbClr val="44546A"/>
      </a:accent6>
      <a:hlink>
        <a:srgbClr val="C00000"/>
      </a:hlink>
      <a:folHlink>
        <a:srgbClr val="C0000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ed xmlns="22f06dfc-89d6-4ef5-9df8-ef4dcff005cd">true</Approve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55B79D50F8148A4DB6D9108BD6B56" ma:contentTypeVersion="18" ma:contentTypeDescription="Create a new document." ma:contentTypeScope="" ma:versionID="04ea10ea6818ef6d37a0eda99999c56d">
  <xsd:schema xmlns:xsd="http://www.w3.org/2001/XMLSchema" xmlns:xs="http://www.w3.org/2001/XMLSchema" xmlns:p="http://schemas.microsoft.com/office/2006/metadata/properties" xmlns:ns2="db233ec2-66d3-4ef5-8807-a2c006e69374" xmlns:ns3="22f06dfc-89d6-4ef5-9df8-ef4dcff005cd" targetNamespace="http://schemas.microsoft.com/office/2006/metadata/properties" ma:root="true" ma:fieldsID="11f9b9686479982a5d0a91e10ef3f253" ns2:_="" ns3:_="">
    <xsd:import namespace="db233ec2-66d3-4ef5-8807-a2c006e69374"/>
    <xsd:import namespace="22f06dfc-89d6-4ef5-9df8-ef4dcff005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Approved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33ec2-66d3-4ef5-8807-a2c006e693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f06dfc-89d6-4ef5-9df8-ef4dcff005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Approved" ma:index="18" ma:displayName="Approved" ma:default="1" ma:internalName="Approved">
      <xsd:simpleType>
        <xsd:restriction base="dms:Boolean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6A2B7E-BAF2-4C95-8040-834CDBF664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8617E5-292E-43B6-A2B0-C8261084E770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22f06dfc-89d6-4ef5-9df8-ef4dcff005cd"/>
    <ds:schemaRef ds:uri="http://purl.org/dc/dcmitype/"/>
    <ds:schemaRef ds:uri="http://schemas.microsoft.com/office/2006/metadata/properties"/>
    <ds:schemaRef ds:uri="http://purl.org/dc/terms/"/>
    <ds:schemaRef ds:uri="db233ec2-66d3-4ef5-8807-a2c006e69374"/>
  </ds:schemaRefs>
</ds:datastoreItem>
</file>

<file path=customXml/itemProps3.xml><?xml version="1.0" encoding="utf-8"?>
<ds:datastoreItem xmlns:ds="http://schemas.openxmlformats.org/officeDocument/2006/customXml" ds:itemID="{91C376FF-3FC2-4083-91C5-5496851E07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233ec2-66d3-4ef5-8807-a2c006e69374"/>
    <ds:schemaRef ds:uri="22f06dfc-89d6-4ef5-9df8-ef4dcff005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380</Words>
  <Application>Microsoft Office PowerPoint</Application>
  <PresentationFormat>Widescreen</PresentationFormat>
  <Paragraphs>65</Paragraphs>
  <Slides>13</Slides>
  <Notes>10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Gill Sans MT</vt:lpstr>
      <vt:lpstr>Wingdings 2</vt:lpstr>
      <vt:lpstr>1_Dividend</vt:lpstr>
      <vt:lpstr>21st Century Skills</vt:lpstr>
      <vt:lpstr>initiative Model </vt:lpstr>
      <vt:lpstr>PowerPoint Presentation</vt:lpstr>
      <vt:lpstr>What do you know about this man?</vt:lpstr>
      <vt:lpstr>Steve jobs leadership breakdown: how to motivate </vt:lpstr>
      <vt:lpstr>Think about a leader who has motivated you…</vt:lpstr>
      <vt:lpstr>Leading without a title</vt:lpstr>
      <vt:lpstr>PowerPoint Presentation</vt:lpstr>
      <vt:lpstr>How to be a leader &amp; motivate others</vt:lpstr>
      <vt:lpstr>Murder mystery challenge</vt:lpstr>
      <vt:lpstr>PowerPoint Presentation</vt:lpstr>
      <vt:lpstr>Sway your colleagues</vt:lpstr>
      <vt:lpstr>Thoughts and Reflections?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Skills</dc:title>
  <dc:creator>Tiffany Nesbey</dc:creator>
  <cp:lastModifiedBy>Tiffany Nesbey</cp:lastModifiedBy>
  <cp:revision>3</cp:revision>
  <dcterms:created xsi:type="dcterms:W3CDTF">2020-03-02T14:31:50Z</dcterms:created>
  <dcterms:modified xsi:type="dcterms:W3CDTF">2020-03-26T14:36:41Z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0x01010006B55B79D50F8148A4DB6D9108BD6B56</vt:lpwstr>
  </property>
</Properties>
</file>