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73" r:id="rId5"/>
    <p:sldId id="275" r:id="rId6"/>
    <p:sldId id="2573" r:id="rId7"/>
    <p:sldId id="258" r:id="rId8"/>
    <p:sldId id="2599" r:id="rId9"/>
    <p:sldId id="2600" r:id="rId10"/>
    <p:sldId id="2601" r:id="rId11"/>
    <p:sldId id="2602" r:id="rId12"/>
    <p:sldId id="2558" r:id="rId13"/>
    <p:sldId id="2603" r:id="rId14"/>
    <p:sldId id="2604" r:id="rId15"/>
    <p:sldId id="2605" r:id="rId16"/>
    <p:sldId id="2606" r:id="rId17"/>
    <p:sldId id="259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cMahon" initials="AM" lastIdx="3" clrIdx="0">
    <p:extLst>
      <p:ext uri="{19B8F6BF-5375-455C-9EA6-DF929625EA0E}">
        <p15:presenceInfo xmlns:p15="http://schemas.microsoft.com/office/powerpoint/2012/main" userId="S::amcmahon@fhi360.org::b59bcd08-5da1-44dc-b5e2-fb394c7711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13A00-BE14-4D1B-8097-367D22A8903A}" v="2" dt="2020-03-26T14:34:39.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92101" autoAdjust="0"/>
  </p:normalViewPr>
  <p:slideViewPr>
    <p:cSldViewPr snapToGrid="0">
      <p:cViewPr varScale="1">
        <p:scale>
          <a:sx n="79" d="100"/>
          <a:sy n="79" d="100"/>
        </p:scale>
        <p:origin x="6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ush" userId="17b74c8c-abb6-487c-a9d3-d183d0d55671" providerId="ADAL" clId="{89A1E0F7-2D59-4946-A070-B8124B17D90C}"/>
    <pc:docChg chg="undo custSel modSld">
      <pc:chgData name="Amy Rush" userId="17b74c8c-abb6-487c-a9d3-d183d0d55671" providerId="ADAL" clId="{89A1E0F7-2D59-4946-A070-B8124B17D90C}" dt="2020-01-21T14:56:12.628" v="204" actId="20577"/>
      <pc:docMkLst>
        <pc:docMk/>
      </pc:docMkLst>
      <pc:sldChg chg="modSp">
        <pc:chgData name="Amy Rush" userId="17b74c8c-abb6-487c-a9d3-d183d0d55671" providerId="ADAL" clId="{89A1E0F7-2D59-4946-A070-B8124B17D90C}" dt="2020-01-21T14:11:37.878" v="164" actId="114"/>
        <pc:sldMkLst>
          <pc:docMk/>
          <pc:sldMk cId="0" sldId="258"/>
        </pc:sldMkLst>
        <pc:spChg chg="mod">
          <ac:chgData name="Amy Rush" userId="17b74c8c-abb6-487c-a9d3-d183d0d55671" providerId="ADAL" clId="{89A1E0F7-2D59-4946-A070-B8124B17D90C}" dt="2020-01-21T14:11:37.878" v="164" actId="114"/>
          <ac:spMkLst>
            <pc:docMk/>
            <pc:sldMk cId="0" sldId="258"/>
            <ac:spMk id="3" creationId="{CE0C69F1-2ED2-4B6E-8689-48ADBF8D123C}"/>
          </ac:spMkLst>
        </pc:spChg>
      </pc:sldChg>
      <pc:sldChg chg="modSp">
        <pc:chgData name="Amy Rush" userId="17b74c8c-abb6-487c-a9d3-d183d0d55671" providerId="ADAL" clId="{89A1E0F7-2D59-4946-A070-B8124B17D90C}" dt="2020-01-21T13:36:40.974" v="10" actId="20577"/>
        <pc:sldMkLst>
          <pc:docMk/>
          <pc:sldMk cId="1208703237" sldId="273"/>
        </pc:sldMkLst>
        <pc:spChg chg="mod">
          <ac:chgData name="Amy Rush" userId="17b74c8c-abb6-487c-a9d3-d183d0d55671" providerId="ADAL" clId="{89A1E0F7-2D59-4946-A070-B8124B17D90C}" dt="2020-01-21T13:36:40.974" v="10" actId="20577"/>
          <ac:spMkLst>
            <pc:docMk/>
            <pc:sldMk cId="1208703237" sldId="273"/>
            <ac:spMk id="3" creationId="{C943D65B-5711-46B9-A839-F1AC2B49103E}"/>
          </ac:spMkLst>
        </pc:spChg>
      </pc:sldChg>
      <pc:sldChg chg="modSp">
        <pc:chgData name="Amy Rush" userId="17b74c8c-abb6-487c-a9d3-d183d0d55671" providerId="ADAL" clId="{89A1E0F7-2D59-4946-A070-B8124B17D90C}" dt="2020-01-21T14:11:19.545" v="162" actId="20577"/>
        <pc:sldMkLst>
          <pc:docMk/>
          <pc:sldMk cId="1022386922" sldId="275"/>
        </pc:sldMkLst>
        <pc:spChg chg="mod">
          <ac:chgData name="Amy Rush" userId="17b74c8c-abb6-487c-a9d3-d183d0d55671" providerId="ADAL" clId="{89A1E0F7-2D59-4946-A070-B8124B17D90C}" dt="2020-01-21T14:11:19.545" v="162" actId="20577"/>
          <ac:spMkLst>
            <pc:docMk/>
            <pc:sldMk cId="1022386922" sldId="275"/>
            <ac:spMk id="2" creationId="{2615084F-84E5-42B0-9DD8-FC6EAA3EBD2D}"/>
          </ac:spMkLst>
        </pc:spChg>
      </pc:sldChg>
      <pc:sldChg chg="modSp">
        <pc:chgData name="Amy Rush" userId="17b74c8c-abb6-487c-a9d3-d183d0d55671" providerId="ADAL" clId="{89A1E0F7-2D59-4946-A070-B8124B17D90C}" dt="2020-01-21T14:55:49.876" v="200" actId="20577"/>
        <pc:sldMkLst>
          <pc:docMk/>
          <pc:sldMk cId="3337829582" sldId="2558"/>
        </pc:sldMkLst>
        <pc:spChg chg="mod">
          <ac:chgData name="Amy Rush" userId="17b74c8c-abb6-487c-a9d3-d183d0d55671" providerId="ADAL" clId="{89A1E0F7-2D59-4946-A070-B8124B17D90C}" dt="2020-01-21T14:55:49.876" v="200" actId="20577"/>
          <ac:spMkLst>
            <pc:docMk/>
            <pc:sldMk cId="3337829582" sldId="2558"/>
            <ac:spMk id="2" creationId="{A134F125-A9C6-49D5-93F6-BC10E2B7DE79}"/>
          </ac:spMkLst>
        </pc:spChg>
      </pc:sldChg>
      <pc:sldChg chg="modSp">
        <pc:chgData name="Amy Rush" userId="17b74c8c-abb6-487c-a9d3-d183d0d55671" providerId="ADAL" clId="{89A1E0F7-2D59-4946-A070-B8124B17D90C}" dt="2020-01-21T13:38:31.163" v="17" actId="207"/>
        <pc:sldMkLst>
          <pc:docMk/>
          <pc:sldMk cId="2404947744" sldId="2573"/>
        </pc:sldMkLst>
        <pc:spChg chg="mod">
          <ac:chgData name="Amy Rush" userId="17b74c8c-abb6-487c-a9d3-d183d0d55671" providerId="ADAL" clId="{89A1E0F7-2D59-4946-A070-B8124B17D90C}" dt="2020-01-21T13:38:31.163" v="17" actId="207"/>
          <ac:spMkLst>
            <pc:docMk/>
            <pc:sldMk cId="2404947744" sldId="2573"/>
            <ac:spMk id="2" creationId="{A134F125-A9C6-49D5-93F6-BC10E2B7DE79}"/>
          </ac:spMkLst>
        </pc:spChg>
      </pc:sldChg>
      <pc:sldChg chg="modSp">
        <pc:chgData name="Amy Rush" userId="17b74c8c-abb6-487c-a9d3-d183d0d55671" providerId="ADAL" clId="{89A1E0F7-2D59-4946-A070-B8124B17D90C}" dt="2020-01-21T14:56:12.628" v="204" actId="20577"/>
        <pc:sldMkLst>
          <pc:docMk/>
          <pc:sldMk cId="1779036955" sldId="2598"/>
        </pc:sldMkLst>
        <pc:spChg chg="mod">
          <ac:chgData name="Amy Rush" userId="17b74c8c-abb6-487c-a9d3-d183d0d55671" providerId="ADAL" clId="{89A1E0F7-2D59-4946-A070-B8124B17D90C}" dt="2020-01-21T14:56:12.628" v="204" actId="20577"/>
          <ac:spMkLst>
            <pc:docMk/>
            <pc:sldMk cId="1779036955" sldId="2598"/>
            <ac:spMk id="2" creationId="{A134F125-A9C6-49D5-93F6-BC10E2B7DE79}"/>
          </ac:spMkLst>
        </pc:spChg>
      </pc:sldChg>
      <pc:sldChg chg="modSp">
        <pc:chgData name="Amy Rush" userId="17b74c8c-abb6-487c-a9d3-d183d0d55671" providerId="ADAL" clId="{89A1E0F7-2D59-4946-A070-B8124B17D90C}" dt="2020-01-21T13:40:22.406" v="33" actId="20577"/>
        <pc:sldMkLst>
          <pc:docMk/>
          <pc:sldMk cId="314736855" sldId="2599"/>
        </pc:sldMkLst>
        <pc:spChg chg="mod">
          <ac:chgData name="Amy Rush" userId="17b74c8c-abb6-487c-a9d3-d183d0d55671" providerId="ADAL" clId="{89A1E0F7-2D59-4946-A070-B8124B17D90C}" dt="2020-01-21T13:40:22.406" v="33" actId="20577"/>
          <ac:spMkLst>
            <pc:docMk/>
            <pc:sldMk cId="314736855" sldId="2599"/>
            <ac:spMk id="3" creationId="{693A4601-B40A-4950-B7C9-A9EDBC4D9C8C}"/>
          </ac:spMkLst>
        </pc:spChg>
      </pc:sldChg>
      <pc:sldChg chg="modSp">
        <pc:chgData name="Amy Rush" userId="17b74c8c-abb6-487c-a9d3-d183d0d55671" providerId="ADAL" clId="{89A1E0F7-2D59-4946-A070-B8124B17D90C}" dt="2020-01-21T14:12:21.941" v="178" actId="20577"/>
        <pc:sldMkLst>
          <pc:docMk/>
          <pc:sldMk cId="4212708950" sldId="2600"/>
        </pc:sldMkLst>
        <pc:spChg chg="mod">
          <ac:chgData name="Amy Rush" userId="17b74c8c-abb6-487c-a9d3-d183d0d55671" providerId="ADAL" clId="{89A1E0F7-2D59-4946-A070-B8124B17D90C}" dt="2020-01-21T14:12:21.941" v="178" actId="20577"/>
          <ac:spMkLst>
            <pc:docMk/>
            <pc:sldMk cId="4212708950" sldId="2600"/>
            <ac:spMk id="3" creationId="{E81C8513-580E-4EC0-8E66-F0EDE4D1187C}"/>
          </ac:spMkLst>
        </pc:spChg>
      </pc:sldChg>
      <pc:sldChg chg="modSp">
        <pc:chgData name="Amy Rush" userId="17b74c8c-abb6-487c-a9d3-d183d0d55671" providerId="ADAL" clId="{89A1E0F7-2D59-4946-A070-B8124B17D90C}" dt="2020-01-21T14:12:36.749" v="191" actId="20577"/>
        <pc:sldMkLst>
          <pc:docMk/>
          <pc:sldMk cId="330623911" sldId="2601"/>
        </pc:sldMkLst>
        <pc:spChg chg="mod">
          <ac:chgData name="Amy Rush" userId="17b74c8c-abb6-487c-a9d3-d183d0d55671" providerId="ADAL" clId="{89A1E0F7-2D59-4946-A070-B8124B17D90C}" dt="2020-01-21T14:12:36.749" v="191" actId="20577"/>
          <ac:spMkLst>
            <pc:docMk/>
            <pc:sldMk cId="330623911" sldId="2601"/>
            <ac:spMk id="3" creationId="{E81C8513-580E-4EC0-8E66-F0EDE4D1187C}"/>
          </ac:spMkLst>
        </pc:spChg>
      </pc:sldChg>
      <pc:sldChg chg="modSp">
        <pc:chgData name="Amy Rush" userId="17b74c8c-abb6-487c-a9d3-d183d0d55671" providerId="ADAL" clId="{89A1E0F7-2D59-4946-A070-B8124B17D90C}" dt="2020-01-21T14:13:25.284" v="196" actId="20577"/>
        <pc:sldMkLst>
          <pc:docMk/>
          <pc:sldMk cId="2280130527" sldId="2602"/>
        </pc:sldMkLst>
        <pc:spChg chg="mod">
          <ac:chgData name="Amy Rush" userId="17b74c8c-abb6-487c-a9d3-d183d0d55671" providerId="ADAL" clId="{89A1E0F7-2D59-4946-A070-B8124B17D90C}" dt="2020-01-21T14:13:25.284" v="196" actId="20577"/>
          <ac:spMkLst>
            <pc:docMk/>
            <pc:sldMk cId="2280130527" sldId="2602"/>
            <ac:spMk id="3" creationId="{C8959801-7D18-4AC7-A00B-479BB194CB72}"/>
          </ac:spMkLst>
        </pc:spChg>
      </pc:sldChg>
      <pc:sldChg chg="modSp">
        <pc:chgData name="Amy Rush" userId="17b74c8c-abb6-487c-a9d3-d183d0d55671" providerId="ADAL" clId="{89A1E0F7-2D59-4946-A070-B8124B17D90C}" dt="2020-01-21T13:46:22.836" v="155" actId="20577"/>
        <pc:sldMkLst>
          <pc:docMk/>
          <pc:sldMk cId="2651395541" sldId="2603"/>
        </pc:sldMkLst>
        <pc:spChg chg="mod">
          <ac:chgData name="Amy Rush" userId="17b74c8c-abb6-487c-a9d3-d183d0d55671" providerId="ADAL" clId="{89A1E0F7-2D59-4946-A070-B8124B17D90C}" dt="2020-01-21T13:46:22.836" v="155" actId="20577"/>
          <ac:spMkLst>
            <pc:docMk/>
            <pc:sldMk cId="2651395541" sldId="2603"/>
            <ac:spMk id="2" creationId="{A134F125-A9C6-49D5-93F6-BC10E2B7DE79}"/>
          </ac:spMkLst>
        </pc:spChg>
      </pc:sldChg>
    </pc:docChg>
  </pc:docChgLst>
  <pc:docChgLst>
    <pc:chgData name="Tiffany Nesbey" userId="0bcdd2ad-bec2-4764-bacd-164b66bd75b7" providerId="ADAL" clId="{BDC13A00-BE14-4D1B-8097-367D22A8903A}"/>
    <pc:docChg chg="modSld">
      <pc:chgData name="Tiffany Nesbey" userId="0bcdd2ad-bec2-4764-bacd-164b66bd75b7" providerId="ADAL" clId="{BDC13A00-BE14-4D1B-8097-367D22A8903A}" dt="2020-03-26T14:35:01.322" v="8" actId="1076"/>
      <pc:docMkLst>
        <pc:docMk/>
      </pc:docMkLst>
      <pc:sldChg chg="addSp modSp">
        <pc:chgData name="Tiffany Nesbey" userId="0bcdd2ad-bec2-4764-bacd-164b66bd75b7" providerId="ADAL" clId="{BDC13A00-BE14-4D1B-8097-367D22A8903A}" dt="2020-03-26T14:35:01.322" v="8" actId="1076"/>
        <pc:sldMkLst>
          <pc:docMk/>
          <pc:sldMk cId="1208703237" sldId="273"/>
        </pc:sldMkLst>
        <pc:spChg chg="add mod">
          <ac:chgData name="Tiffany Nesbey" userId="0bcdd2ad-bec2-4764-bacd-164b66bd75b7" providerId="ADAL" clId="{BDC13A00-BE14-4D1B-8097-367D22A8903A}" dt="2020-03-26T14:34:58.212" v="7" actId="1076"/>
          <ac:spMkLst>
            <pc:docMk/>
            <pc:sldMk cId="1208703237" sldId="273"/>
            <ac:spMk id="4" creationId="{22AB6209-8C15-4358-9970-2EAA9856082F}"/>
          </ac:spMkLst>
        </pc:spChg>
        <pc:picChg chg="add mod">
          <ac:chgData name="Tiffany Nesbey" userId="0bcdd2ad-bec2-4764-bacd-164b66bd75b7" providerId="ADAL" clId="{BDC13A00-BE14-4D1B-8097-367D22A8903A}" dt="2020-03-26T14:35:01.322" v="8" actId="1076"/>
          <ac:picMkLst>
            <pc:docMk/>
            <pc:sldMk cId="1208703237" sldId="273"/>
            <ac:picMk id="7" creationId="{D8A59082-F6DF-4230-B190-D18B0DDFBCA4}"/>
          </ac:picMkLst>
        </pc:picChg>
      </pc:sldChg>
    </pc:docChg>
  </pc:docChgLst>
  <pc:docChgLst>
    <pc:chgData name="Amy Rush" userId="S::arush@fhi360.org::17b74c8c-abb6-487c-a9d3-d183d0d55671" providerId="AD" clId="Web-{EF927910-305A-0A52-FCCD-29C13322B14F}"/>
    <pc:docChg chg="modSld">
      <pc:chgData name="Amy Rush" userId="S::arush@fhi360.org::17b74c8c-abb6-487c-a9d3-d183d0d55671" providerId="AD" clId="Web-{EF927910-305A-0A52-FCCD-29C13322B14F}" dt="2020-01-21T13:36:17.377" v="3" actId="20577"/>
      <pc:docMkLst>
        <pc:docMk/>
      </pc:docMkLst>
      <pc:sldChg chg="modSp">
        <pc:chgData name="Amy Rush" userId="S::arush@fhi360.org::17b74c8c-abb6-487c-a9d3-d183d0d55671" providerId="AD" clId="Web-{EF927910-305A-0A52-FCCD-29C13322B14F}" dt="2020-01-21T13:36:17.362" v="2"/>
        <pc:sldMkLst>
          <pc:docMk/>
          <pc:sldMk cId="1208703237" sldId="273"/>
        </pc:sldMkLst>
        <pc:spChg chg="mod">
          <ac:chgData name="Amy Rush" userId="S::arush@fhi360.org::17b74c8c-abb6-487c-a9d3-d183d0d55671" providerId="AD" clId="Web-{EF927910-305A-0A52-FCCD-29C13322B14F}" dt="2020-01-21T13:36:17.362" v="2"/>
          <ac:spMkLst>
            <pc:docMk/>
            <pc:sldMk cId="1208703237" sldId="273"/>
            <ac:spMk id="2" creationId="{941990A7-E01F-42BC-955C-C3C91342FCD4}"/>
          </ac:spMkLst>
        </pc:spChg>
      </pc:sldChg>
    </pc:docChg>
  </pc:docChgLst>
  <pc:docChgLst>
    <pc:chgData name="Tiffany Nesbey" userId="0bcdd2ad-bec2-4764-bacd-164b66bd75b7" providerId="ADAL" clId="{5D164FFA-1845-43A5-87D7-A96E70E0BDA5}"/>
    <pc:docChg chg="undo custSel mod addSld delSld modSld sldOrd delMainMaster">
      <pc:chgData name="Tiffany Nesbey" userId="0bcdd2ad-bec2-4764-bacd-164b66bd75b7" providerId="ADAL" clId="{5D164FFA-1845-43A5-87D7-A96E70E0BDA5}" dt="2020-01-07T20:45:02.916" v="2920" actId="26606"/>
      <pc:docMkLst>
        <pc:docMk/>
      </pc:docMkLst>
      <pc:sldChg chg="addSp delSp modSp mod ord setClrOvrMap modNotesTx">
        <pc:chgData name="Tiffany Nesbey" userId="0bcdd2ad-bec2-4764-bacd-164b66bd75b7" providerId="ADAL" clId="{5D164FFA-1845-43A5-87D7-A96E70E0BDA5}" dt="2020-01-07T19:58:28.130" v="364" actId="6549"/>
        <pc:sldMkLst>
          <pc:docMk/>
          <pc:sldMk cId="0" sldId="258"/>
        </pc:sldMkLst>
        <pc:spChg chg="mod">
          <ac:chgData name="Tiffany Nesbey" userId="0bcdd2ad-bec2-4764-bacd-164b66bd75b7" providerId="ADAL" clId="{5D164FFA-1845-43A5-87D7-A96E70E0BDA5}" dt="2020-01-07T19:56:49.642" v="240" actId="26606"/>
          <ac:spMkLst>
            <pc:docMk/>
            <pc:sldMk cId="0" sldId="258"/>
            <ac:spMk id="2" creationId="{00000000-0000-0000-0000-000000000000}"/>
          </ac:spMkLst>
        </pc:spChg>
        <pc:spChg chg="mod">
          <ac:chgData name="Tiffany Nesbey" userId="0bcdd2ad-bec2-4764-bacd-164b66bd75b7" providerId="ADAL" clId="{5D164FFA-1845-43A5-87D7-A96E70E0BDA5}" dt="2020-01-07T19:57:16.761" v="244" actId="114"/>
          <ac:spMkLst>
            <pc:docMk/>
            <pc:sldMk cId="0" sldId="258"/>
            <ac:spMk id="3" creationId="{CE0C69F1-2ED2-4B6E-8689-48ADBF8D123C}"/>
          </ac:spMkLst>
        </pc:spChg>
        <pc:spChg chg="del">
          <ac:chgData name="Tiffany Nesbey" userId="0bcdd2ad-bec2-4764-bacd-164b66bd75b7" providerId="ADAL" clId="{5D164FFA-1845-43A5-87D7-A96E70E0BDA5}" dt="2020-01-07T19:56:49.642" v="240" actId="26606"/>
          <ac:spMkLst>
            <pc:docMk/>
            <pc:sldMk cId="0" sldId="258"/>
            <ac:spMk id="16" creationId="{879A26B8-6C4E-452B-ADD3-ED324A7AB7E8}"/>
          </ac:spMkLst>
        </pc:spChg>
        <pc:spChg chg="del">
          <ac:chgData name="Tiffany Nesbey" userId="0bcdd2ad-bec2-4764-bacd-164b66bd75b7" providerId="ADAL" clId="{5D164FFA-1845-43A5-87D7-A96E70E0BDA5}" dt="2020-01-07T19:56:49.642" v="240" actId="26606"/>
          <ac:spMkLst>
            <pc:docMk/>
            <pc:sldMk cId="0" sldId="258"/>
            <ac:spMk id="17" creationId="{D03E4FEE-2E6A-44AB-B6BA-C1AD0CD6D93B}"/>
          </ac:spMkLst>
        </pc:spChg>
        <pc:spChg chg="del">
          <ac:chgData name="Tiffany Nesbey" userId="0bcdd2ad-bec2-4764-bacd-164b66bd75b7" providerId="ADAL" clId="{5D164FFA-1845-43A5-87D7-A96E70E0BDA5}" dt="2020-01-07T19:56:49.642" v="240" actId="26606"/>
          <ac:spMkLst>
            <pc:docMk/>
            <pc:sldMk cId="0" sldId="258"/>
            <ac:spMk id="18" creationId="{0817EB59-13B3-43DA-9B91-A7CC174A6069}"/>
          </ac:spMkLst>
        </pc:spChg>
        <pc:spChg chg="del">
          <ac:chgData name="Tiffany Nesbey" userId="0bcdd2ad-bec2-4764-bacd-164b66bd75b7" providerId="ADAL" clId="{5D164FFA-1845-43A5-87D7-A96E70E0BDA5}" dt="2020-01-07T19:56:49.642" v="240" actId="26606"/>
          <ac:spMkLst>
            <pc:docMk/>
            <pc:sldMk cId="0" sldId="258"/>
            <ac:spMk id="19" creationId="{9B4167E1-E2B0-4192-8DA2-6967DDFF87A5}"/>
          </ac:spMkLst>
        </pc:spChg>
        <pc:spChg chg="add">
          <ac:chgData name="Tiffany Nesbey" userId="0bcdd2ad-bec2-4764-bacd-164b66bd75b7" providerId="ADAL" clId="{5D164FFA-1845-43A5-87D7-A96E70E0BDA5}" dt="2020-01-07T19:56:49.642" v="240" actId="26606"/>
          <ac:spMkLst>
            <pc:docMk/>
            <pc:sldMk cId="0" sldId="258"/>
            <ac:spMk id="24" creationId="{1A8AF9B1-7D64-4564-969F-CB2B27ED9EC7}"/>
          </ac:spMkLst>
        </pc:spChg>
        <pc:grpChg chg="add">
          <ac:chgData name="Tiffany Nesbey" userId="0bcdd2ad-bec2-4764-bacd-164b66bd75b7" providerId="ADAL" clId="{5D164FFA-1845-43A5-87D7-A96E70E0BDA5}" dt="2020-01-07T19:56:49.642" v="240" actId="26606"/>
          <ac:grpSpMkLst>
            <pc:docMk/>
            <pc:sldMk cId="0" sldId="258"/>
            <ac:grpSpMk id="26" creationId="{8D854759-2D3E-4B54-A780-D84D49E80FE3}"/>
          </ac:grpSpMkLst>
        </pc:grpChg>
        <pc:picChg chg="del mod">
          <ac:chgData name="Tiffany Nesbey" userId="0bcdd2ad-bec2-4764-bacd-164b66bd75b7" providerId="ADAL" clId="{5D164FFA-1845-43A5-87D7-A96E70E0BDA5}" dt="2020-01-07T19:56:26.359" v="238" actId="478"/>
          <ac:picMkLst>
            <pc:docMk/>
            <pc:sldMk cId="0" sldId="258"/>
            <ac:picMk id="4" creationId="{5D8784B4-6EF3-4753-ACC1-C36AB017A730}"/>
          </ac:picMkLst>
        </pc:picChg>
        <pc:picChg chg="add mod ord">
          <ac:chgData name="Tiffany Nesbey" userId="0bcdd2ad-bec2-4764-bacd-164b66bd75b7" providerId="ADAL" clId="{5D164FFA-1845-43A5-87D7-A96E70E0BDA5}" dt="2020-01-07T19:56:49.642" v="240" actId="26606"/>
          <ac:picMkLst>
            <pc:docMk/>
            <pc:sldMk cId="0" sldId="258"/>
            <ac:picMk id="5" creationId="{420BA160-E06A-46CC-BEE3-072096538EE9}"/>
          </ac:picMkLst>
        </pc:picChg>
      </pc:sldChg>
      <pc:sldChg chg="modSp">
        <pc:chgData name="Tiffany Nesbey" userId="0bcdd2ad-bec2-4764-bacd-164b66bd75b7" providerId="ADAL" clId="{5D164FFA-1845-43A5-87D7-A96E70E0BDA5}" dt="2020-01-07T20:40:39.928" v="2772" actId="20577"/>
        <pc:sldMkLst>
          <pc:docMk/>
          <pc:sldMk cId="1208703237" sldId="273"/>
        </pc:sldMkLst>
        <pc:spChg chg="mod">
          <ac:chgData name="Tiffany Nesbey" userId="0bcdd2ad-bec2-4764-bacd-164b66bd75b7" providerId="ADAL" clId="{5D164FFA-1845-43A5-87D7-A96E70E0BDA5}" dt="2020-01-07T20:40:39.928" v="2772" actId="20577"/>
          <ac:spMkLst>
            <pc:docMk/>
            <pc:sldMk cId="1208703237" sldId="273"/>
            <ac:spMk id="3" creationId="{C943D65B-5711-46B9-A839-F1AC2B49103E}"/>
          </ac:spMkLst>
        </pc:spChg>
      </pc:sldChg>
      <pc:sldChg chg="addSp delSp modSp mod setBg setClrOvrMap">
        <pc:chgData name="Tiffany Nesbey" userId="0bcdd2ad-bec2-4764-bacd-164b66bd75b7" providerId="ADAL" clId="{5D164FFA-1845-43A5-87D7-A96E70E0BDA5}" dt="2020-01-07T19:40:47.914" v="55" actId="1076"/>
        <pc:sldMkLst>
          <pc:docMk/>
          <pc:sldMk cId="1022386922" sldId="275"/>
        </pc:sldMkLst>
        <pc:spChg chg="mod">
          <ac:chgData name="Tiffany Nesbey" userId="0bcdd2ad-bec2-4764-bacd-164b66bd75b7" providerId="ADAL" clId="{5D164FFA-1845-43A5-87D7-A96E70E0BDA5}" dt="2020-01-07T19:40:47.914" v="55" actId="1076"/>
          <ac:spMkLst>
            <pc:docMk/>
            <pc:sldMk cId="1022386922" sldId="275"/>
            <ac:spMk id="2" creationId="{2615084F-84E5-42B0-9DD8-FC6EAA3EBD2D}"/>
          </ac:spMkLst>
        </pc:spChg>
        <pc:spChg chg="del">
          <ac:chgData name="Tiffany Nesbey" userId="0bcdd2ad-bec2-4764-bacd-164b66bd75b7" providerId="ADAL" clId="{5D164FFA-1845-43A5-87D7-A96E70E0BDA5}" dt="2020-01-07T19:40:17.384" v="51" actId="478"/>
          <ac:spMkLst>
            <pc:docMk/>
            <pc:sldMk cId="1022386922" sldId="275"/>
            <ac:spMk id="3" creationId="{A2EC1C73-5B46-4404-A65F-F7570B4797B1}"/>
          </ac:spMkLst>
        </pc:spChg>
        <pc:spChg chg="add del mod">
          <ac:chgData name="Tiffany Nesbey" userId="0bcdd2ad-bec2-4764-bacd-164b66bd75b7" providerId="ADAL" clId="{5D164FFA-1845-43A5-87D7-A96E70E0BDA5}" dt="2020-01-07T19:40:23.505" v="52"/>
          <ac:spMkLst>
            <pc:docMk/>
            <pc:sldMk cId="1022386922" sldId="275"/>
            <ac:spMk id="5" creationId="{39E64EC4-C2FB-463F-A02C-5046FE582F00}"/>
          </ac:spMkLst>
        </pc:spChg>
        <pc:spChg chg="add">
          <ac:chgData name="Tiffany Nesbey" userId="0bcdd2ad-bec2-4764-bacd-164b66bd75b7" providerId="ADAL" clId="{5D164FFA-1845-43A5-87D7-A96E70E0BDA5}" dt="2020-01-07T19:40:29.409" v="53" actId="26606"/>
          <ac:spMkLst>
            <pc:docMk/>
            <pc:sldMk cId="1022386922" sldId="275"/>
            <ac:spMk id="11" creationId="{DB691D59-8F51-4DD8-AD41-D568D29B08F8}"/>
          </ac:spMkLst>
        </pc:spChg>
        <pc:spChg chg="add">
          <ac:chgData name="Tiffany Nesbey" userId="0bcdd2ad-bec2-4764-bacd-164b66bd75b7" providerId="ADAL" clId="{5D164FFA-1845-43A5-87D7-A96E70E0BDA5}" dt="2020-01-07T19:40:29.409" v="53" actId="26606"/>
          <ac:spMkLst>
            <pc:docMk/>
            <pc:sldMk cId="1022386922" sldId="275"/>
            <ac:spMk id="13" creationId="{204AEF18-0627-48F3-9B3D-F7E8F050B1D4}"/>
          </ac:spMkLst>
        </pc:spChg>
        <pc:spChg chg="add">
          <ac:chgData name="Tiffany Nesbey" userId="0bcdd2ad-bec2-4764-bacd-164b66bd75b7" providerId="ADAL" clId="{5D164FFA-1845-43A5-87D7-A96E70E0BDA5}" dt="2020-01-07T19:40:29.409" v="53" actId="26606"/>
          <ac:spMkLst>
            <pc:docMk/>
            <pc:sldMk cId="1022386922" sldId="275"/>
            <ac:spMk id="15" creationId="{CEAEE08A-C572-438F-9753-B0D527A515A7}"/>
          </ac:spMkLst>
        </pc:spChg>
        <pc:spChg chg="add">
          <ac:chgData name="Tiffany Nesbey" userId="0bcdd2ad-bec2-4764-bacd-164b66bd75b7" providerId="ADAL" clId="{5D164FFA-1845-43A5-87D7-A96E70E0BDA5}" dt="2020-01-07T19:40:29.409" v="53" actId="26606"/>
          <ac:spMkLst>
            <pc:docMk/>
            <pc:sldMk cId="1022386922" sldId="275"/>
            <ac:spMk id="17" creationId="{DB93146F-62ED-4C59-844C-0935D0FB5031}"/>
          </ac:spMkLst>
        </pc:spChg>
        <pc:spChg chg="add">
          <ac:chgData name="Tiffany Nesbey" userId="0bcdd2ad-bec2-4764-bacd-164b66bd75b7" providerId="ADAL" clId="{5D164FFA-1845-43A5-87D7-A96E70E0BDA5}" dt="2020-01-07T19:40:29.409" v="53" actId="26606"/>
          <ac:spMkLst>
            <pc:docMk/>
            <pc:sldMk cId="1022386922" sldId="275"/>
            <ac:spMk id="19" creationId="{F7207B7B-5C57-458C-BE38-95D2CD7655BB}"/>
          </ac:spMkLst>
        </pc:spChg>
        <pc:spChg chg="add">
          <ac:chgData name="Tiffany Nesbey" userId="0bcdd2ad-bec2-4764-bacd-164b66bd75b7" providerId="ADAL" clId="{5D164FFA-1845-43A5-87D7-A96E70E0BDA5}" dt="2020-01-07T19:40:29.409" v="53" actId="26606"/>
          <ac:spMkLst>
            <pc:docMk/>
            <pc:sldMk cId="1022386922" sldId="275"/>
            <ac:spMk id="21" creationId="{9822E561-F97C-4CBB-A9A6-A6BF6317BC84}"/>
          </ac:spMkLst>
        </pc:spChg>
        <pc:spChg chg="add">
          <ac:chgData name="Tiffany Nesbey" userId="0bcdd2ad-bec2-4764-bacd-164b66bd75b7" providerId="ADAL" clId="{5D164FFA-1845-43A5-87D7-A96E70E0BDA5}" dt="2020-01-07T19:40:29.409" v="53" actId="26606"/>
          <ac:spMkLst>
            <pc:docMk/>
            <pc:sldMk cId="1022386922" sldId="275"/>
            <ac:spMk id="23" creationId="{B01B0E58-A5C8-4CDA-A2E0-35DF94E59857}"/>
          </ac:spMkLst>
        </pc:spChg>
        <pc:picChg chg="add mod">
          <ac:chgData name="Tiffany Nesbey" userId="0bcdd2ad-bec2-4764-bacd-164b66bd75b7" providerId="ADAL" clId="{5D164FFA-1845-43A5-87D7-A96E70E0BDA5}" dt="2020-01-07T19:40:29.409" v="53" actId="26606"/>
          <ac:picMkLst>
            <pc:docMk/>
            <pc:sldMk cId="1022386922" sldId="275"/>
            <ac:picMk id="6" creationId="{25E9883A-EE74-4A05-AD59-466E212D9921}"/>
          </ac:picMkLst>
        </pc:picChg>
      </pc:sldChg>
      <pc:sldChg chg="addSp delSp modSp ord">
        <pc:chgData name="Tiffany Nesbey" userId="0bcdd2ad-bec2-4764-bacd-164b66bd75b7" providerId="ADAL" clId="{5D164FFA-1845-43A5-87D7-A96E70E0BDA5}" dt="2020-01-07T19:48:31.339" v="107" actId="26606"/>
        <pc:sldMkLst>
          <pc:docMk/>
          <pc:sldMk cId="2404947744" sldId="2573"/>
        </pc:sldMkLst>
        <pc:spChg chg="mod">
          <ac:chgData name="Tiffany Nesbey" userId="0bcdd2ad-bec2-4764-bacd-164b66bd75b7" providerId="ADAL" clId="{5D164FFA-1845-43A5-87D7-A96E70E0BDA5}" dt="2020-01-07T19:48:31.339" v="107" actId="26606"/>
          <ac:spMkLst>
            <pc:docMk/>
            <pc:sldMk cId="2404947744" sldId="2573"/>
            <ac:spMk id="2" creationId="{A134F125-A9C6-49D5-93F6-BC10E2B7DE79}"/>
          </ac:spMkLst>
        </pc:spChg>
        <pc:spChg chg="del">
          <ac:chgData name="Tiffany Nesbey" userId="0bcdd2ad-bec2-4764-bacd-164b66bd75b7" providerId="ADAL" clId="{5D164FFA-1845-43A5-87D7-A96E70E0BDA5}" dt="2020-01-07T19:48:31.339" v="107" actId="26606"/>
          <ac:spMkLst>
            <pc:docMk/>
            <pc:sldMk cId="2404947744" sldId="2573"/>
            <ac:spMk id="8" creationId="{5535DAA1-B7FB-41AB-BA45-ECFC99D82749}"/>
          </ac:spMkLst>
        </pc:spChg>
        <pc:spChg chg="del">
          <ac:chgData name="Tiffany Nesbey" userId="0bcdd2ad-bec2-4764-bacd-164b66bd75b7" providerId="ADAL" clId="{5D164FFA-1845-43A5-87D7-A96E70E0BDA5}" dt="2020-01-07T19:48:31.339" v="107" actId="26606"/>
          <ac:spMkLst>
            <pc:docMk/>
            <pc:sldMk cId="2404947744" sldId="2573"/>
            <ac:spMk id="10" creationId="{6D225CEC-19E5-40D0-B1CE-4E884C9C17D2}"/>
          </ac:spMkLst>
        </pc:spChg>
        <pc:spChg chg="del">
          <ac:chgData name="Tiffany Nesbey" userId="0bcdd2ad-bec2-4764-bacd-164b66bd75b7" providerId="ADAL" clId="{5D164FFA-1845-43A5-87D7-A96E70E0BDA5}" dt="2020-01-07T19:48:31.339" v="107" actId="26606"/>
          <ac:spMkLst>
            <pc:docMk/>
            <pc:sldMk cId="2404947744" sldId="2573"/>
            <ac:spMk id="12" creationId="{BEF873D1-568B-4D8E-AF50-0382A711402F}"/>
          </ac:spMkLst>
        </pc:spChg>
        <pc:spChg chg="del">
          <ac:chgData name="Tiffany Nesbey" userId="0bcdd2ad-bec2-4764-bacd-164b66bd75b7" providerId="ADAL" clId="{5D164FFA-1845-43A5-87D7-A96E70E0BDA5}" dt="2020-01-07T19:48:31.339" v="107" actId="26606"/>
          <ac:spMkLst>
            <pc:docMk/>
            <pc:sldMk cId="2404947744" sldId="2573"/>
            <ac:spMk id="14" creationId="{9E51D150-D0BE-47A3-AA5B-3F71488E554E}"/>
          </ac:spMkLst>
        </pc:spChg>
        <pc:spChg chg="del">
          <ac:chgData name="Tiffany Nesbey" userId="0bcdd2ad-bec2-4764-bacd-164b66bd75b7" providerId="ADAL" clId="{5D164FFA-1845-43A5-87D7-A96E70E0BDA5}" dt="2020-01-07T19:48:31.339" v="107" actId="26606"/>
          <ac:spMkLst>
            <pc:docMk/>
            <pc:sldMk cId="2404947744" sldId="2573"/>
            <ac:spMk id="16" creationId="{A3EC344B-E4D2-4F05-86FF-A2109058CFF9}"/>
          </ac:spMkLst>
        </pc:spChg>
        <pc:spChg chg="add">
          <ac:chgData name="Tiffany Nesbey" userId="0bcdd2ad-bec2-4764-bacd-164b66bd75b7" providerId="ADAL" clId="{5D164FFA-1845-43A5-87D7-A96E70E0BDA5}" dt="2020-01-07T19:48:31.339" v="107" actId="26606"/>
          <ac:spMkLst>
            <pc:docMk/>
            <pc:sldMk cId="2404947744" sldId="2573"/>
            <ac:spMk id="21" creationId="{F7207B7B-5C57-458C-BE38-95D2CD7655BB}"/>
          </ac:spMkLst>
        </pc:spChg>
        <pc:spChg chg="add">
          <ac:chgData name="Tiffany Nesbey" userId="0bcdd2ad-bec2-4764-bacd-164b66bd75b7" providerId="ADAL" clId="{5D164FFA-1845-43A5-87D7-A96E70E0BDA5}" dt="2020-01-07T19:48:31.339" v="107" actId="26606"/>
          <ac:spMkLst>
            <pc:docMk/>
            <pc:sldMk cId="2404947744" sldId="2573"/>
            <ac:spMk id="23" creationId="{9822E561-F97C-4CBB-A9A6-A6BF6317BC84}"/>
          </ac:spMkLst>
        </pc:spChg>
        <pc:spChg chg="add">
          <ac:chgData name="Tiffany Nesbey" userId="0bcdd2ad-bec2-4764-bacd-164b66bd75b7" providerId="ADAL" clId="{5D164FFA-1845-43A5-87D7-A96E70E0BDA5}" dt="2020-01-07T19:48:31.339" v="107" actId="26606"/>
          <ac:spMkLst>
            <pc:docMk/>
            <pc:sldMk cId="2404947744" sldId="2573"/>
            <ac:spMk id="25" creationId="{B01B0E58-A5C8-4CDA-A2E0-35DF94E59857}"/>
          </ac:spMkLst>
        </pc:spChg>
        <pc:picChg chg="del">
          <ac:chgData name="Tiffany Nesbey" userId="0bcdd2ad-bec2-4764-bacd-164b66bd75b7" providerId="ADAL" clId="{5D164FFA-1845-43A5-87D7-A96E70E0BDA5}" dt="2020-01-07T19:48:24.842" v="106" actId="478"/>
          <ac:picMkLst>
            <pc:docMk/>
            <pc:sldMk cId="2404947744" sldId="2573"/>
            <ac:picMk id="3" creationId="{A434515F-C666-444D-8747-AF7A02B88590}"/>
          </ac:picMkLst>
        </pc:picChg>
        <pc:picChg chg="add mod">
          <ac:chgData name="Tiffany Nesbey" userId="0bcdd2ad-bec2-4764-bacd-164b66bd75b7" providerId="ADAL" clId="{5D164FFA-1845-43A5-87D7-A96E70E0BDA5}" dt="2020-01-07T19:48:31.339" v="107" actId="26606"/>
          <ac:picMkLst>
            <pc:docMk/>
            <pc:sldMk cId="2404947744" sldId="2573"/>
            <ac:picMk id="4" creationId="{098BAC28-B614-424F-821A-6B2D2C7546FD}"/>
          </ac:picMkLst>
        </pc:picChg>
      </pc:sldChg>
      <pc:sldChg chg="add del">
        <pc:chgData name="Tiffany Nesbey" userId="0bcdd2ad-bec2-4764-bacd-164b66bd75b7" providerId="ADAL" clId="{5D164FFA-1845-43A5-87D7-A96E70E0BDA5}" dt="2020-01-07T20:37:25.203" v="2709" actId="2696"/>
        <pc:sldMkLst>
          <pc:docMk/>
          <pc:sldMk cId="1779036955" sldId="2598"/>
        </pc:sldMkLst>
      </pc:sldChg>
      <pc:sldChg chg="addSp modSp add mod setBg setClrOvrMap">
        <pc:chgData name="Tiffany Nesbey" userId="0bcdd2ad-bec2-4764-bacd-164b66bd75b7" providerId="ADAL" clId="{5D164FFA-1845-43A5-87D7-A96E70E0BDA5}" dt="2020-01-07T20:03:31.437" v="666" actId="12"/>
        <pc:sldMkLst>
          <pc:docMk/>
          <pc:sldMk cId="314736855" sldId="2599"/>
        </pc:sldMkLst>
        <pc:spChg chg="mod">
          <ac:chgData name="Tiffany Nesbey" userId="0bcdd2ad-bec2-4764-bacd-164b66bd75b7" providerId="ADAL" clId="{5D164FFA-1845-43A5-87D7-A96E70E0BDA5}" dt="2020-01-07T20:03:17.698" v="664" actId="26606"/>
          <ac:spMkLst>
            <pc:docMk/>
            <pc:sldMk cId="314736855" sldId="2599"/>
            <ac:spMk id="2" creationId="{CC703389-5BF6-46C8-8D22-E9CFF8120EE0}"/>
          </ac:spMkLst>
        </pc:spChg>
        <pc:spChg chg="mod">
          <ac:chgData name="Tiffany Nesbey" userId="0bcdd2ad-bec2-4764-bacd-164b66bd75b7" providerId="ADAL" clId="{5D164FFA-1845-43A5-87D7-A96E70E0BDA5}" dt="2020-01-07T20:03:31.437" v="666" actId="12"/>
          <ac:spMkLst>
            <pc:docMk/>
            <pc:sldMk cId="314736855" sldId="2599"/>
            <ac:spMk id="3" creationId="{693A4601-B40A-4950-B7C9-A9EDBC4D9C8C}"/>
          </ac:spMkLst>
        </pc:spChg>
        <pc:spChg chg="add">
          <ac:chgData name="Tiffany Nesbey" userId="0bcdd2ad-bec2-4764-bacd-164b66bd75b7" providerId="ADAL" clId="{5D164FFA-1845-43A5-87D7-A96E70E0BDA5}" dt="2020-01-07T20:03:17.698" v="664" actId="26606"/>
          <ac:spMkLst>
            <pc:docMk/>
            <pc:sldMk cId="314736855" sldId="2599"/>
            <ac:spMk id="9" creationId="{879A26B8-6C4E-452B-ADD3-ED324A7AB7E8}"/>
          </ac:spMkLst>
        </pc:spChg>
        <pc:spChg chg="add">
          <ac:chgData name="Tiffany Nesbey" userId="0bcdd2ad-bec2-4764-bacd-164b66bd75b7" providerId="ADAL" clId="{5D164FFA-1845-43A5-87D7-A96E70E0BDA5}" dt="2020-01-07T20:03:17.698" v="664" actId="26606"/>
          <ac:spMkLst>
            <pc:docMk/>
            <pc:sldMk cId="314736855" sldId="2599"/>
            <ac:spMk id="11" creationId="{9B4167E1-E2B0-4192-8DA2-6967DDFF87A5}"/>
          </ac:spMkLst>
        </pc:spChg>
        <pc:spChg chg="add">
          <ac:chgData name="Tiffany Nesbey" userId="0bcdd2ad-bec2-4764-bacd-164b66bd75b7" providerId="ADAL" clId="{5D164FFA-1845-43A5-87D7-A96E70E0BDA5}" dt="2020-01-07T20:03:17.698" v="664" actId="26606"/>
          <ac:spMkLst>
            <pc:docMk/>
            <pc:sldMk cId="314736855" sldId="2599"/>
            <ac:spMk id="13" creationId="{D03E4FEE-2E6A-44AB-B6BA-C1AD0CD6D93B}"/>
          </ac:spMkLst>
        </pc:spChg>
        <pc:spChg chg="add">
          <ac:chgData name="Tiffany Nesbey" userId="0bcdd2ad-bec2-4764-bacd-164b66bd75b7" providerId="ADAL" clId="{5D164FFA-1845-43A5-87D7-A96E70E0BDA5}" dt="2020-01-07T20:03:17.698" v="664" actId="26606"/>
          <ac:spMkLst>
            <pc:docMk/>
            <pc:sldMk cId="314736855" sldId="2599"/>
            <ac:spMk id="15" creationId="{0817EB59-13B3-43DA-9B91-A7CC174A6069}"/>
          </ac:spMkLst>
        </pc:spChg>
        <pc:picChg chg="add mod">
          <ac:chgData name="Tiffany Nesbey" userId="0bcdd2ad-bec2-4764-bacd-164b66bd75b7" providerId="ADAL" clId="{5D164FFA-1845-43A5-87D7-A96E70E0BDA5}" dt="2020-01-07T20:03:17.698" v="664" actId="26606"/>
          <ac:picMkLst>
            <pc:docMk/>
            <pc:sldMk cId="314736855" sldId="2599"/>
            <ac:picMk id="4" creationId="{9352F888-32D8-4A3C-9659-8B9D90CC44EE}"/>
          </ac:picMkLst>
        </pc:picChg>
      </pc:sldChg>
      <pc:sldChg chg="modSp add">
        <pc:chgData name="Tiffany Nesbey" userId="0bcdd2ad-bec2-4764-bacd-164b66bd75b7" providerId="ADAL" clId="{5D164FFA-1845-43A5-87D7-A96E70E0BDA5}" dt="2020-01-07T20:12:26.771" v="1549" actId="12"/>
        <pc:sldMkLst>
          <pc:docMk/>
          <pc:sldMk cId="4212708950" sldId="2600"/>
        </pc:sldMkLst>
        <pc:spChg chg="mod">
          <ac:chgData name="Tiffany Nesbey" userId="0bcdd2ad-bec2-4764-bacd-164b66bd75b7" providerId="ADAL" clId="{5D164FFA-1845-43A5-87D7-A96E70E0BDA5}" dt="2020-01-07T20:08:12.204" v="1153" actId="20577"/>
          <ac:spMkLst>
            <pc:docMk/>
            <pc:sldMk cId="4212708950" sldId="2600"/>
            <ac:spMk id="2" creationId="{939797E4-5E16-4CCF-9B6F-C31CA9E17BA5}"/>
          </ac:spMkLst>
        </pc:spChg>
        <pc:spChg chg="mod">
          <ac:chgData name="Tiffany Nesbey" userId="0bcdd2ad-bec2-4764-bacd-164b66bd75b7" providerId="ADAL" clId="{5D164FFA-1845-43A5-87D7-A96E70E0BDA5}" dt="2020-01-07T20:12:26.771" v="1549" actId="12"/>
          <ac:spMkLst>
            <pc:docMk/>
            <pc:sldMk cId="4212708950" sldId="2600"/>
            <ac:spMk id="3" creationId="{E81C8513-580E-4EC0-8E66-F0EDE4D1187C}"/>
          </ac:spMkLst>
        </pc:spChg>
      </pc:sldChg>
      <pc:sldChg chg="modSp add">
        <pc:chgData name="Tiffany Nesbey" userId="0bcdd2ad-bec2-4764-bacd-164b66bd75b7" providerId="ADAL" clId="{5D164FFA-1845-43A5-87D7-A96E70E0BDA5}" dt="2020-01-07T20:17:21.336" v="2094" actId="12"/>
        <pc:sldMkLst>
          <pc:docMk/>
          <pc:sldMk cId="330623911" sldId="2601"/>
        </pc:sldMkLst>
        <pc:spChg chg="mod">
          <ac:chgData name="Tiffany Nesbey" userId="0bcdd2ad-bec2-4764-bacd-164b66bd75b7" providerId="ADAL" clId="{5D164FFA-1845-43A5-87D7-A96E70E0BDA5}" dt="2020-01-07T20:17:21.336" v="2094" actId="12"/>
          <ac:spMkLst>
            <pc:docMk/>
            <pc:sldMk cId="330623911" sldId="2601"/>
            <ac:spMk id="3" creationId="{E81C8513-580E-4EC0-8E66-F0EDE4D1187C}"/>
          </ac:spMkLst>
        </pc:spChg>
      </pc:sldChg>
      <pc:sldChg chg="modSp add modNotesTx">
        <pc:chgData name="Tiffany Nesbey" userId="0bcdd2ad-bec2-4764-bacd-164b66bd75b7" providerId="ADAL" clId="{5D164FFA-1845-43A5-87D7-A96E70E0BDA5}" dt="2020-01-07T20:21:54.253" v="2243" actId="20577"/>
        <pc:sldMkLst>
          <pc:docMk/>
          <pc:sldMk cId="2280130527" sldId="2602"/>
        </pc:sldMkLst>
        <pc:spChg chg="mod">
          <ac:chgData name="Tiffany Nesbey" userId="0bcdd2ad-bec2-4764-bacd-164b66bd75b7" providerId="ADAL" clId="{5D164FFA-1845-43A5-87D7-A96E70E0BDA5}" dt="2020-01-07T20:21:54.253" v="2243" actId="20577"/>
          <ac:spMkLst>
            <pc:docMk/>
            <pc:sldMk cId="2280130527" sldId="2602"/>
            <ac:spMk id="2" creationId="{673C133D-3169-47D6-84B1-394AB018B6E7}"/>
          </ac:spMkLst>
        </pc:spChg>
        <pc:spChg chg="mod">
          <ac:chgData name="Tiffany Nesbey" userId="0bcdd2ad-bec2-4764-bacd-164b66bd75b7" providerId="ADAL" clId="{5D164FFA-1845-43A5-87D7-A96E70E0BDA5}" dt="2020-01-07T20:20:52.378" v="2227" actId="20577"/>
          <ac:spMkLst>
            <pc:docMk/>
            <pc:sldMk cId="2280130527" sldId="2602"/>
            <ac:spMk id="3" creationId="{C8959801-7D18-4AC7-A00B-479BB194CB72}"/>
          </ac:spMkLst>
        </pc:spChg>
      </pc:sldChg>
      <pc:sldChg chg="modSp add ord">
        <pc:chgData name="Tiffany Nesbey" userId="0bcdd2ad-bec2-4764-bacd-164b66bd75b7" providerId="ADAL" clId="{5D164FFA-1845-43A5-87D7-A96E70E0BDA5}" dt="2020-01-07T20:25:14.217" v="2279" actId="20577"/>
        <pc:sldMkLst>
          <pc:docMk/>
          <pc:sldMk cId="2651395541" sldId="2603"/>
        </pc:sldMkLst>
        <pc:spChg chg="mod">
          <ac:chgData name="Tiffany Nesbey" userId="0bcdd2ad-bec2-4764-bacd-164b66bd75b7" providerId="ADAL" clId="{5D164FFA-1845-43A5-87D7-A96E70E0BDA5}" dt="2020-01-07T20:25:14.217" v="2279" actId="20577"/>
          <ac:spMkLst>
            <pc:docMk/>
            <pc:sldMk cId="2651395541" sldId="2603"/>
            <ac:spMk id="2" creationId="{A134F125-A9C6-49D5-93F6-BC10E2B7DE79}"/>
          </ac:spMkLst>
        </pc:spChg>
      </pc:sldChg>
      <pc:sldChg chg="addSp delSp modSp add">
        <pc:chgData name="Tiffany Nesbey" userId="0bcdd2ad-bec2-4764-bacd-164b66bd75b7" providerId="ADAL" clId="{5D164FFA-1845-43A5-87D7-A96E70E0BDA5}" dt="2020-01-07T20:28:09.446" v="2308" actId="1035"/>
        <pc:sldMkLst>
          <pc:docMk/>
          <pc:sldMk cId="2499127008" sldId="2604"/>
        </pc:sldMkLst>
        <pc:spChg chg="mod">
          <ac:chgData name="Tiffany Nesbey" userId="0bcdd2ad-bec2-4764-bacd-164b66bd75b7" providerId="ADAL" clId="{5D164FFA-1845-43A5-87D7-A96E70E0BDA5}" dt="2020-01-07T20:26:00.342" v="2303" actId="20577"/>
          <ac:spMkLst>
            <pc:docMk/>
            <pc:sldMk cId="2499127008" sldId="2604"/>
            <ac:spMk id="2" creationId="{067B73C0-F8F5-4A1A-BFB7-D4C3EC81A362}"/>
          </ac:spMkLst>
        </pc:spChg>
        <pc:spChg chg="del">
          <ac:chgData name="Tiffany Nesbey" userId="0bcdd2ad-bec2-4764-bacd-164b66bd75b7" providerId="ADAL" clId="{5D164FFA-1845-43A5-87D7-A96E70E0BDA5}" dt="2020-01-07T20:26:17.216" v="2304"/>
          <ac:spMkLst>
            <pc:docMk/>
            <pc:sldMk cId="2499127008" sldId="2604"/>
            <ac:spMk id="3" creationId="{B9FEFD89-4358-44A3-AD9B-3C508889BAC3}"/>
          </ac:spMkLst>
        </pc:spChg>
        <pc:picChg chg="add mod">
          <ac:chgData name="Tiffany Nesbey" userId="0bcdd2ad-bec2-4764-bacd-164b66bd75b7" providerId="ADAL" clId="{5D164FFA-1845-43A5-87D7-A96E70E0BDA5}" dt="2020-01-07T20:28:09.446" v="2308" actId="1035"/>
          <ac:picMkLst>
            <pc:docMk/>
            <pc:sldMk cId="2499127008" sldId="2604"/>
            <ac:picMk id="4" creationId="{39205E99-7C77-4CA4-8D8B-B262B50B2D08}"/>
          </ac:picMkLst>
        </pc:picChg>
      </pc:sldChg>
      <pc:sldChg chg="addSp delSp modSp add mod setBg setClrOvrMap modNotesTx">
        <pc:chgData name="Tiffany Nesbey" userId="0bcdd2ad-bec2-4764-bacd-164b66bd75b7" providerId="ADAL" clId="{5D164FFA-1845-43A5-87D7-A96E70E0BDA5}" dt="2020-01-07T20:37:03.178" v="2668" actId="20577"/>
        <pc:sldMkLst>
          <pc:docMk/>
          <pc:sldMk cId="2990542350" sldId="2605"/>
        </pc:sldMkLst>
        <pc:spChg chg="mod ord">
          <ac:chgData name="Tiffany Nesbey" userId="0bcdd2ad-bec2-4764-bacd-164b66bd75b7" providerId="ADAL" clId="{5D164FFA-1845-43A5-87D7-A96E70E0BDA5}" dt="2020-01-07T20:36:01.657" v="2558" actId="122"/>
          <ac:spMkLst>
            <pc:docMk/>
            <pc:sldMk cId="2990542350" sldId="2605"/>
            <ac:spMk id="2" creationId="{B0919637-7912-4E25-B5C1-925A4ED38508}"/>
          </ac:spMkLst>
        </pc:spChg>
        <pc:spChg chg="del">
          <ac:chgData name="Tiffany Nesbey" userId="0bcdd2ad-bec2-4764-bacd-164b66bd75b7" providerId="ADAL" clId="{5D164FFA-1845-43A5-87D7-A96E70E0BDA5}" dt="2020-01-07T20:34:16.800" v="2476"/>
          <ac:spMkLst>
            <pc:docMk/>
            <pc:sldMk cId="2990542350" sldId="2605"/>
            <ac:spMk id="3" creationId="{3298B4B0-B842-4BDE-9157-3651C632EEE9}"/>
          </ac:spMkLst>
        </pc:spChg>
        <pc:spChg chg="add del mod">
          <ac:chgData name="Tiffany Nesbey" userId="0bcdd2ad-bec2-4764-bacd-164b66bd75b7" providerId="ADAL" clId="{5D164FFA-1845-43A5-87D7-A96E70E0BDA5}" dt="2020-01-07T20:34:39.755" v="2481" actId="478"/>
          <ac:spMkLst>
            <pc:docMk/>
            <pc:sldMk cId="2990542350" sldId="2605"/>
            <ac:spMk id="8" creationId="{2DE69300-09F7-49BD-8A41-A93FA547DC74}"/>
          </ac:spMkLst>
        </pc:spChg>
        <pc:spChg chg="add">
          <ac:chgData name="Tiffany Nesbey" userId="0bcdd2ad-bec2-4764-bacd-164b66bd75b7" providerId="ADAL" clId="{5D164FFA-1845-43A5-87D7-A96E70E0BDA5}" dt="2020-01-07T20:34:23.804" v="2477" actId="26606"/>
          <ac:spMkLst>
            <pc:docMk/>
            <pc:sldMk cId="2990542350" sldId="2605"/>
            <ac:spMk id="11" creationId="{36B822CC-7DA9-4417-AA94-64CEB676F0B8}"/>
          </ac:spMkLst>
        </pc:spChg>
        <pc:spChg chg="add">
          <ac:chgData name="Tiffany Nesbey" userId="0bcdd2ad-bec2-4764-bacd-164b66bd75b7" providerId="ADAL" clId="{5D164FFA-1845-43A5-87D7-A96E70E0BDA5}" dt="2020-01-07T20:34:23.804" v="2477" actId="26606"/>
          <ac:spMkLst>
            <pc:docMk/>
            <pc:sldMk cId="2990542350" sldId="2605"/>
            <ac:spMk id="13" creationId="{AFA01E88-71CC-4FF3-9E81-51E0C32B45E4}"/>
          </ac:spMkLst>
        </pc:spChg>
        <pc:picChg chg="add del mod">
          <ac:chgData name="Tiffany Nesbey" userId="0bcdd2ad-bec2-4764-bacd-164b66bd75b7" providerId="ADAL" clId="{5D164FFA-1845-43A5-87D7-A96E70E0BDA5}" dt="2020-01-07T20:34:32.962" v="2479" actId="478"/>
          <ac:picMkLst>
            <pc:docMk/>
            <pc:sldMk cId="2990542350" sldId="2605"/>
            <ac:picMk id="4" creationId="{8201AA60-2742-42D4-87CD-6E31C98C1153}"/>
          </ac:picMkLst>
        </pc:picChg>
      </pc:sldChg>
      <pc:sldChg chg="addSp delSp modSp add mod setBg setClrOvrMap modNotesTx">
        <pc:chgData name="Tiffany Nesbey" userId="0bcdd2ad-bec2-4764-bacd-164b66bd75b7" providerId="ADAL" clId="{5D164FFA-1845-43A5-87D7-A96E70E0BDA5}" dt="2020-01-07T20:45:02.916" v="2920" actId="26606"/>
        <pc:sldMkLst>
          <pc:docMk/>
          <pc:sldMk cId="1547244103" sldId="2606"/>
        </pc:sldMkLst>
        <pc:spChg chg="mod">
          <ac:chgData name="Tiffany Nesbey" userId="0bcdd2ad-bec2-4764-bacd-164b66bd75b7" providerId="ADAL" clId="{5D164FFA-1845-43A5-87D7-A96E70E0BDA5}" dt="2020-01-07T20:45:02.916" v="2920" actId="26606"/>
          <ac:spMkLst>
            <pc:docMk/>
            <pc:sldMk cId="1547244103" sldId="2606"/>
            <ac:spMk id="2" creationId="{B0919637-7912-4E25-B5C1-925A4ED38508}"/>
          </ac:spMkLst>
        </pc:spChg>
        <pc:spChg chg="del">
          <ac:chgData name="Tiffany Nesbey" userId="0bcdd2ad-bec2-4764-bacd-164b66bd75b7" providerId="ADAL" clId="{5D164FFA-1845-43A5-87D7-A96E70E0BDA5}" dt="2020-01-07T20:45:02.916" v="2920" actId="26606"/>
          <ac:spMkLst>
            <pc:docMk/>
            <pc:sldMk cId="1547244103" sldId="2606"/>
            <ac:spMk id="11" creationId="{36B822CC-7DA9-4417-AA94-64CEB676F0B8}"/>
          </ac:spMkLst>
        </pc:spChg>
        <pc:spChg chg="del">
          <ac:chgData name="Tiffany Nesbey" userId="0bcdd2ad-bec2-4764-bacd-164b66bd75b7" providerId="ADAL" clId="{5D164FFA-1845-43A5-87D7-A96E70E0BDA5}" dt="2020-01-07T20:45:02.916" v="2920" actId="26606"/>
          <ac:spMkLst>
            <pc:docMk/>
            <pc:sldMk cId="1547244103" sldId="2606"/>
            <ac:spMk id="13" creationId="{AFA01E88-71CC-4FF3-9E81-51E0C32B45E4}"/>
          </ac:spMkLst>
        </pc:spChg>
        <pc:spChg chg="add">
          <ac:chgData name="Tiffany Nesbey" userId="0bcdd2ad-bec2-4764-bacd-164b66bd75b7" providerId="ADAL" clId="{5D164FFA-1845-43A5-87D7-A96E70E0BDA5}" dt="2020-01-07T20:45:02.916" v="2920" actId="26606"/>
          <ac:spMkLst>
            <pc:docMk/>
            <pc:sldMk cId="1547244103" sldId="2606"/>
            <ac:spMk id="18" creationId="{2928117C-9446-4E7F-AE62-95E0F6DB5B27}"/>
          </ac:spMkLst>
        </pc:spChg>
        <pc:spChg chg="add">
          <ac:chgData name="Tiffany Nesbey" userId="0bcdd2ad-bec2-4764-bacd-164b66bd75b7" providerId="ADAL" clId="{5D164FFA-1845-43A5-87D7-A96E70E0BDA5}" dt="2020-01-07T20:45:02.916" v="2920" actId="26606"/>
          <ac:spMkLst>
            <pc:docMk/>
            <pc:sldMk cId="1547244103" sldId="2606"/>
            <ac:spMk id="20" creationId="{84D30AFB-4D71-48B0-AA00-28EE92363A5F}"/>
          </ac:spMkLst>
        </pc:spChg>
        <pc:spChg chg="add">
          <ac:chgData name="Tiffany Nesbey" userId="0bcdd2ad-bec2-4764-bacd-164b66bd75b7" providerId="ADAL" clId="{5D164FFA-1845-43A5-87D7-A96E70E0BDA5}" dt="2020-01-07T20:45:02.916" v="2920" actId="26606"/>
          <ac:spMkLst>
            <pc:docMk/>
            <pc:sldMk cId="1547244103" sldId="2606"/>
            <ac:spMk id="22" creationId="{96A0B76F-8010-4C62-B4B6-C5FC438C059E}"/>
          </ac:spMkLst>
        </pc:spChg>
        <pc:spChg chg="add">
          <ac:chgData name="Tiffany Nesbey" userId="0bcdd2ad-bec2-4764-bacd-164b66bd75b7" providerId="ADAL" clId="{5D164FFA-1845-43A5-87D7-A96E70E0BDA5}" dt="2020-01-07T20:45:02.916" v="2920" actId="26606"/>
          <ac:spMkLst>
            <pc:docMk/>
            <pc:sldMk cId="1547244103" sldId="2606"/>
            <ac:spMk id="24" creationId="{9FC936C0-4624-438D-BDD0-6B296BD6409D}"/>
          </ac:spMkLst>
        </pc:spChg>
        <pc:spChg chg="add">
          <ac:chgData name="Tiffany Nesbey" userId="0bcdd2ad-bec2-4764-bacd-164b66bd75b7" providerId="ADAL" clId="{5D164FFA-1845-43A5-87D7-A96E70E0BDA5}" dt="2020-01-07T20:45:02.916" v="2920" actId="26606"/>
          <ac:spMkLst>
            <pc:docMk/>
            <pc:sldMk cId="1547244103" sldId="2606"/>
            <ac:spMk id="26" creationId="{42D4960A-896E-4F6B-BF65-B4662AC9DEB6}"/>
          </ac:spMkLst>
        </pc:spChg>
        <pc:spChg chg="add">
          <ac:chgData name="Tiffany Nesbey" userId="0bcdd2ad-bec2-4764-bacd-164b66bd75b7" providerId="ADAL" clId="{5D164FFA-1845-43A5-87D7-A96E70E0BDA5}" dt="2020-01-07T20:45:02.916" v="2920" actId="26606"/>
          <ac:spMkLst>
            <pc:docMk/>
            <pc:sldMk cId="1547244103" sldId="2606"/>
            <ac:spMk id="28" creationId="{5684944A-8803-462C-84C5-4576C56A7758}"/>
          </ac:spMkLst>
        </pc:spChg>
        <pc:spChg chg="add">
          <ac:chgData name="Tiffany Nesbey" userId="0bcdd2ad-bec2-4764-bacd-164b66bd75b7" providerId="ADAL" clId="{5D164FFA-1845-43A5-87D7-A96E70E0BDA5}" dt="2020-01-07T20:45:02.916" v="2920" actId="26606"/>
          <ac:spMkLst>
            <pc:docMk/>
            <pc:sldMk cId="1547244103" sldId="2606"/>
            <ac:spMk id="30" creationId="{E07F3B49-8C20-42F5-831D-59306D05F667}"/>
          </ac:spMkLst>
        </pc:spChg>
        <pc:picChg chg="add del">
          <ac:chgData name="Tiffany Nesbey" userId="0bcdd2ad-bec2-4764-bacd-164b66bd75b7" providerId="ADAL" clId="{5D164FFA-1845-43A5-87D7-A96E70E0BDA5}" dt="2020-01-07T20:44:08.069" v="2913"/>
          <ac:picMkLst>
            <pc:docMk/>
            <pc:sldMk cId="1547244103" sldId="2606"/>
            <ac:picMk id="3" creationId="{5B56FA6F-9F83-4F29-B45D-6571A7B6BC32}"/>
          </ac:picMkLst>
        </pc:picChg>
        <pc:picChg chg="mod ord">
          <ac:chgData name="Tiffany Nesbey" userId="0bcdd2ad-bec2-4764-bacd-164b66bd75b7" providerId="ADAL" clId="{5D164FFA-1845-43A5-87D7-A96E70E0BDA5}" dt="2020-01-07T20:45:02.916" v="2920" actId="26606"/>
          <ac:picMkLst>
            <pc:docMk/>
            <pc:sldMk cId="1547244103" sldId="2606"/>
            <ac:picMk id="4" creationId="{8201AA60-2742-42D4-87CD-6E31C98C11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C899D-304E-4DF6-95A6-3D6E0D644AD1}"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AB529-4256-4C85-96D5-39DF1328CDD9}" type="slidenum">
              <a:rPr lang="en-US" smtClean="0"/>
              <a:t>‹#›</a:t>
            </a:fld>
            <a:endParaRPr lang="en-US"/>
          </a:p>
        </p:txBody>
      </p:sp>
    </p:spTree>
    <p:extLst>
      <p:ext uri="{BB962C8B-B14F-4D97-AF65-F5344CB8AC3E}">
        <p14:creationId xmlns:p14="http://schemas.microsoft.com/office/powerpoint/2010/main" val="239202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Eb5NUu5Sn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qed.org/mindshift/40880/a-simple-exercise-to-strengthen-emotional-intelligence-in-tea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tyyvuebz51lkxul3puxw5nw-wpengine.netdna-ssl.com/wp-content/uploads/2018/03/Validate-others-Needs-Values_-Across-the-Aisl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4</a:t>
            </a:fld>
            <a:endParaRPr lang="en-US"/>
          </a:p>
        </p:txBody>
      </p:sp>
    </p:spTree>
    <p:extLst>
      <p:ext uri="{BB962C8B-B14F-4D97-AF65-F5344CB8AC3E}">
        <p14:creationId xmlns:p14="http://schemas.microsoft.com/office/powerpoint/2010/main" val="59607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5</a:t>
            </a:fld>
            <a:endParaRPr lang="en-US"/>
          </a:p>
        </p:txBody>
      </p:sp>
    </p:spTree>
    <p:extLst>
      <p:ext uri="{BB962C8B-B14F-4D97-AF65-F5344CB8AC3E}">
        <p14:creationId xmlns:p14="http://schemas.microsoft.com/office/powerpoint/2010/main" val="381102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6</a:t>
            </a:fld>
            <a:endParaRPr lang="en-US"/>
          </a:p>
        </p:txBody>
      </p:sp>
    </p:spTree>
    <p:extLst>
      <p:ext uri="{BB962C8B-B14F-4D97-AF65-F5344CB8AC3E}">
        <p14:creationId xmlns:p14="http://schemas.microsoft.com/office/powerpoint/2010/main" val="359960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7</a:t>
            </a:fld>
            <a:endParaRPr lang="en-US"/>
          </a:p>
        </p:txBody>
      </p:sp>
    </p:spTree>
    <p:extLst>
      <p:ext uri="{BB962C8B-B14F-4D97-AF65-F5344CB8AC3E}">
        <p14:creationId xmlns:p14="http://schemas.microsoft.com/office/powerpoint/2010/main" val="74929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r>
              <a:rPr lang="en-US" sz="1200" b="0" i="0" kern="1200" dirty="0">
                <a:solidFill>
                  <a:schemeClr val="tx1"/>
                </a:solidFill>
                <a:effectLst/>
                <a:latin typeface="+mn-lt"/>
                <a:ea typeface="+mn-ea"/>
                <a:cs typeface="+mn-cs"/>
              </a:rPr>
              <a:t>Level 6 or Level 5 might work in this situation. If you have been in a similar situation or you really understand how she felt, you can validate her by saying, "I completely understand. I would have done the same thing." That would be Level 6. Level 5 would be, "I think most people would have felt the same way you did."</a:t>
            </a:r>
          </a:p>
          <a:p>
            <a:r>
              <a:rPr lang="en-US" sz="1200" b="0" i="0" kern="1200" dirty="0">
                <a:solidFill>
                  <a:schemeClr val="tx1"/>
                </a:solidFill>
                <a:effectLst/>
                <a:latin typeface="+mn-lt"/>
                <a:ea typeface="+mn-ea"/>
                <a:cs typeface="+mn-cs"/>
              </a:rPr>
              <a:t>Though she has a history of being verbally abused, you don't use Level 4 because Level 5 fits. Always use the highest level possible. Level 4 would be to say, "Given your history of being verbally abused, I understand why you would quit." That's actually invalidating because anyone, whether they had a history of being verbally abused or not, would be upset if their boss humiliated them.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8</a:t>
            </a:fld>
            <a:endParaRPr lang="en-US"/>
          </a:p>
        </p:txBody>
      </p:sp>
    </p:spTree>
    <p:extLst>
      <p:ext uri="{BB962C8B-B14F-4D97-AF65-F5344CB8AC3E}">
        <p14:creationId xmlns:p14="http://schemas.microsoft.com/office/powerpoint/2010/main" val="192892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https://www.youtube.com/watch?v=pEb5NUu5SnM</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11</a:t>
            </a:fld>
            <a:endParaRPr lang="en-US"/>
          </a:p>
        </p:txBody>
      </p:sp>
    </p:spTree>
    <p:extLst>
      <p:ext uri="{BB962C8B-B14F-4D97-AF65-F5344CB8AC3E}">
        <p14:creationId xmlns:p14="http://schemas.microsoft.com/office/powerpoint/2010/main" val="411619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 Simple Exercise to Strengthen Emotional Intelligence in Teams” PDF, complete the outlined activity with participants. Note: There is minimal pre-work. </a:t>
            </a:r>
          </a:p>
          <a:p>
            <a:endParaRPr lang="en-US" dirty="0"/>
          </a:p>
          <a:p>
            <a:r>
              <a:rPr lang="en-US" dirty="0"/>
              <a:t>Source: </a:t>
            </a:r>
            <a:r>
              <a:rPr lang="en-US" dirty="0" err="1"/>
              <a:t>MindShift</a:t>
            </a:r>
            <a:r>
              <a:rPr lang="en-US" dirty="0"/>
              <a:t>. A Simple Exercise to Strengthen Emotional Intelligence in Teams. Retrieved from </a:t>
            </a:r>
            <a:r>
              <a:rPr lang="en-US" dirty="0">
                <a:hlinkClick r:id="rId3"/>
              </a:rPr>
              <a:t>https://www.kqed.org/mindshift/40880/a-simple-exercise-to-strengthen-emotional-intelligence-in-teams</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12</a:t>
            </a:fld>
            <a:endParaRPr lang="en-US"/>
          </a:p>
        </p:txBody>
      </p:sp>
    </p:spTree>
    <p:extLst>
      <p:ext uri="{BB962C8B-B14F-4D97-AF65-F5344CB8AC3E}">
        <p14:creationId xmlns:p14="http://schemas.microsoft.com/office/powerpoint/2010/main" val="69118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“Values Across the Aisle” PDF, complete the outlined activity with participants. </a:t>
            </a:r>
          </a:p>
          <a:p>
            <a:endParaRPr lang="en-US" dirty="0"/>
          </a:p>
          <a:p>
            <a:r>
              <a:rPr lang="en-US" dirty="0"/>
              <a:t>Source: Education Design Lab. Validating Others Feelings &amp; Values Across the Aisle. Retrieved from </a:t>
            </a:r>
            <a:r>
              <a:rPr lang="en-US" dirty="0">
                <a:hlinkClick r:id="rId3"/>
              </a:rPr>
              <a:t>https://ntyyvuebz51lkxul3puxw5nw-wpengine.netdna-ssl.com/wp-content/uploads/2018/03/Validate-others-Needs-Values_-Across-the-Aisle.pdf</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13</a:t>
            </a:fld>
            <a:endParaRPr lang="en-US"/>
          </a:p>
        </p:txBody>
      </p:sp>
    </p:spTree>
    <p:extLst>
      <p:ext uri="{BB962C8B-B14F-4D97-AF65-F5344CB8AC3E}">
        <p14:creationId xmlns:p14="http://schemas.microsoft.com/office/powerpoint/2010/main" val="350567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173457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67025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150996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14283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53451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92E9E-407B-4EED-A6CE-6B4078141E9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232245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92E9E-407B-4EED-A6CE-6B4078141E9D}"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2061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A92E9E-407B-4EED-A6CE-6B4078141E9D}"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30695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2E9E-407B-4EED-A6CE-6B4078141E9D}"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9899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0A92E9E-407B-4EED-A6CE-6B4078141E9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5201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92E9E-407B-4EED-A6CE-6B4078141E9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285817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0A92E9E-407B-4EED-A6CE-6B4078141E9D}" type="datetimeFigureOut">
              <a:rPr lang="en-US" smtClean="0"/>
              <a:t>3/26/2020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454FAE7-1D1B-44F2-B300-D5034114D4AA}"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760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pEb5NUu5SnM"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1">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1990A7-E01F-42BC-955C-C3C91342FCD4}"/>
              </a:ext>
            </a:extLst>
          </p:cNvPr>
          <p:cNvSpPr>
            <a:spLocks noGrp="1"/>
          </p:cNvSpPr>
          <p:nvPr>
            <p:ph type="title"/>
          </p:nvPr>
        </p:nvSpPr>
        <p:spPr>
          <a:xfrm>
            <a:off x="4360893" y="810415"/>
            <a:ext cx="7503637" cy="846519"/>
          </a:xfrm>
        </p:spPr>
        <p:txBody>
          <a:bodyPr>
            <a:normAutofit/>
          </a:bodyPr>
          <a:lstStyle/>
          <a:p>
            <a:r>
              <a:rPr lang="en-US" sz="3200" dirty="0">
                <a:solidFill>
                  <a:srgbClr val="FFFFFF"/>
                </a:solidFill>
              </a:rPr>
              <a:t>Empathy digital badge Model</a:t>
            </a:r>
          </a:p>
        </p:txBody>
      </p:sp>
      <p:grpSp>
        <p:nvGrpSpPr>
          <p:cNvPr id="35" name="Group 25">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7" name="Rectangle 26">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3FC9B081-8C02-4899-A337-3AC8CD203C11}"/>
              </a:ext>
            </a:extLst>
          </p:cNvPr>
          <p:cNvPicPr>
            <a:picLocks noChangeAspect="1"/>
          </p:cNvPicPr>
          <p:nvPr/>
        </p:nvPicPr>
        <p:blipFill rotWithShape="1">
          <a:blip r:embed="rId2"/>
          <a:srcRect l="26746" t="56759" r="51526" b="2587"/>
          <a:stretch/>
        </p:blipFill>
        <p:spPr>
          <a:xfrm>
            <a:off x="446534" y="2515652"/>
            <a:ext cx="3036818" cy="3096695"/>
          </a:xfrm>
          <a:prstGeom prst="rect">
            <a:avLst/>
          </a:prstGeom>
        </p:spPr>
      </p:pic>
      <p:sp>
        <p:nvSpPr>
          <p:cNvPr id="3" name="Content Placeholder 2">
            <a:extLst>
              <a:ext uri="{FF2B5EF4-FFF2-40B4-BE49-F238E27FC236}">
                <a16:creationId xmlns:a16="http://schemas.microsoft.com/office/drawing/2014/main" id="{C943D65B-5711-46B9-A839-F1AC2B49103E}"/>
              </a:ext>
            </a:extLst>
          </p:cNvPr>
          <p:cNvSpPr>
            <a:spLocks noGrp="1"/>
          </p:cNvSpPr>
          <p:nvPr>
            <p:ph idx="1"/>
          </p:nvPr>
        </p:nvSpPr>
        <p:spPr>
          <a:xfrm>
            <a:off x="4241830" y="2180496"/>
            <a:ext cx="7632669" cy="4045683"/>
          </a:xfrm>
        </p:spPr>
        <p:txBody>
          <a:bodyPr>
            <a:normAutofit lnSpcReduction="10000"/>
          </a:bodyPr>
          <a:lstStyle/>
          <a:p>
            <a:r>
              <a:rPr lang="en-US" b="1" dirty="0"/>
              <a:t>Sub-Competency 1: Listen Actively</a:t>
            </a:r>
          </a:p>
          <a:p>
            <a:pPr marL="0" indent="0">
              <a:buNone/>
            </a:pPr>
            <a:r>
              <a:rPr lang="en-US" dirty="0"/>
              <a:t>	Listening Habits | Walk &amp; Stop | Active Empathetic Listening</a:t>
            </a:r>
          </a:p>
          <a:p>
            <a:r>
              <a:rPr lang="en-US" b="1" dirty="0"/>
              <a:t>Sub-Competency 2: Incorporate Diverse Perspectives</a:t>
            </a:r>
          </a:p>
          <a:p>
            <a:pPr marL="0" indent="0">
              <a:buNone/>
            </a:pPr>
            <a:r>
              <a:rPr lang="en-US" dirty="0"/>
              <a:t>	Circles of Self | Read the Room | NEAR Engagement | </a:t>
            </a:r>
          </a:p>
          <a:p>
            <a:pPr marL="0" indent="0">
              <a:buNone/>
            </a:pPr>
            <a:r>
              <a:rPr lang="en-US" dirty="0"/>
              <a:t>	Respect in the Workplace</a:t>
            </a:r>
          </a:p>
          <a:p>
            <a:r>
              <a:rPr lang="en-US" b="1" dirty="0"/>
              <a:t>Sub-Competency 3: Recognize Others’ Needs &amp; Values</a:t>
            </a:r>
          </a:p>
          <a:p>
            <a:pPr marL="0" indent="0">
              <a:buNone/>
            </a:pPr>
            <a:r>
              <a:rPr lang="en-US" dirty="0"/>
              <a:t>	Stand in Someone Else’s Shoes | Emotional Intelligence |</a:t>
            </a:r>
          </a:p>
          <a:p>
            <a:pPr marL="0" indent="0">
              <a:buNone/>
            </a:pPr>
            <a:r>
              <a:rPr lang="en-US" dirty="0"/>
              <a:t>	Bias in the Workplace | Power of Empathy Through Employees</a:t>
            </a:r>
          </a:p>
          <a:p>
            <a:r>
              <a:rPr lang="en-US" b="1" dirty="0">
                <a:solidFill>
                  <a:srgbClr val="C00000"/>
                </a:solidFill>
              </a:rPr>
              <a:t>Sub-Competency 4: Validate Others’ Feelings &amp; Perceptions</a:t>
            </a:r>
          </a:p>
          <a:p>
            <a:pPr marL="0" indent="0">
              <a:buNone/>
            </a:pPr>
            <a:r>
              <a:rPr lang="en-US" dirty="0"/>
              <a:t>	Communicate Acceptance | Validation Through Empathy | Values Across the           	Aisle</a:t>
            </a:r>
          </a:p>
        </p:txBody>
      </p:sp>
      <p:sp>
        <p:nvSpPr>
          <p:cNvPr id="4" name="Rectangle 3">
            <a:extLst>
              <a:ext uri="{FF2B5EF4-FFF2-40B4-BE49-F238E27FC236}">
                <a16:creationId xmlns:a16="http://schemas.microsoft.com/office/drawing/2014/main" id="{22AB6209-8C15-4358-9970-2EAA9856082F}"/>
              </a:ext>
            </a:extLst>
          </p:cNvPr>
          <p:cNvSpPr/>
          <p:nvPr/>
        </p:nvSpPr>
        <p:spPr>
          <a:xfrm>
            <a:off x="10587300" y="6404357"/>
            <a:ext cx="726481" cy="307777"/>
          </a:xfrm>
          <a:prstGeom prst="rect">
            <a:avLst/>
          </a:prstGeom>
        </p:spPr>
        <p:txBody>
          <a:bodyPr wrap="none">
            <a:spAutoFit/>
          </a:bodyPr>
          <a:lstStyle/>
          <a:p>
            <a:pPr lvl="0" defTabSz="914400"/>
            <a:r>
              <a:rPr lang="en-US" sz="1400" dirty="0">
                <a:solidFill>
                  <a:srgbClr val="000000"/>
                </a:solidFill>
                <a:latin typeface="Gill Sans MT" panose="020B0502020104020203" pitchFamily="34" charset="0"/>
              </a:rPr>
              <a:t>© 2020</a:t>
            </a:r>
            <a:endParaRPr lang="en-US" sz="1400" dirty="0">
              <a:solidFill>
                <a:srgbClr val="000000"/>
              </a:solidFill>
            </a:endParaRPr>
          </a:p>
        </p:txBody>
      </p:sp>
      <p:pic>
        <p:nvPicPr>
          <p:cNvPr id="7" name="Picture 6" descr="A picture containing drawing&#10;&#10;Description automatically generated">
            <a:extLst>
              <a:ext uri="{FF2B5EF4-FFF2-40B4-BE49-F238E27FC236}">
                <a16:creationId xmlns:a16="http://schemas.microsoft.com/office/drawing/2014/main" id="{D8A59082-F6DF-4230-B190-D18B0DDFBCA4}"/>
              </a:ext>
            </a:extLst>
          </p:cNvPr>
          <p:cNvPicPr>
            <a:picLocks noChangeAspect="1"/>
          </p:cNvPicPr>
          <p:nvPr/>
        </p:nvPicPr>
        <p:blipFill>
          <a:blip r:embed="rId3"/>
          <a:stretch>
            <a:fillRect/>
          </a:stretch>
        </p:blipFill>
        <p:spPr>
          <a:xfrm>
            <a:off x="11242824" y="6437694"/>
            <a:ext cx="502643" cy="208790"/>
          </a:xfrm>
          <a:prstGeom prst="rect">
            <a:avLst/>
          </a:prstGeom>
        </p:spPr>
      </p:pic>
    </p:spTree>
    <p:extLst>
      <p:ext uri="{BB962C8B-B14F-4D97-AF65-F5344CB8AC3E}">
        <p14:creationId xmlns:p14="http://schemas.microsoft.com/office/powerpoint/2010/main" val="120870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35DAA1-B7FB-41AB-BA45-ECFC99D82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25CEC-19E5-40D0-B1CE-4E884C9C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EF873D1-568B-4D8E-AF50-0382A7114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E51D150-D0BE-47A3-AA5B-3F71488E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3EC344B-E4D2-4F05-86FF-A2109058C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a:xfrm>
            <a:off x="581191" y="4000698"/>
            <a:ext cx="10993549" cy="1475013"/>
          </a:xfrm>
        </p:spPr>
        <p:txBody>
          <a:bodyPr>
            <a:normAutofit/>
          </a:bodyPr>
          <a:lstStyle/>
          <a:p>
            <a:r>
              <a:rPr lang="en-US" dirty="0">
                <a:solidFill>
                  <a:srgbClr val="FFFFFF"/>
                </a:solidFill>
              </a:rPr>
              <a:t>Validation through empathy</a:t>
            </a:r>
          </a:p>
        </p:txBody>
      </p:sp>
      <p:pic>
        <p:nvPicPr>
          <p:cNvPr id="3" name="Picture 2">
            <a:extLst>
              <a:ext uri="{FF2B5EF4-FFF2-40B4-BE49-F238E27FC236}">
                <a16:creationId xmlns:a16="http://schemas.microsoft.com/office/drawing/2014/main" id="{A434515F-C666-444D-8747-AF7A02B88590}"/>
              </a:ext>
            </a:extLst>
          </p:cNvPr>
          <p:cNvPicPr>
            <a:picLocks noChangeAspect="1"/>
          </p:cNvPicPr>
          <p:nvPr/>
        </p:nvPicPr>
        <p:blipFill>
          <a:blip r:embed="rId2"/>
          <a:stretch>
            <a:fillRect/>
          </a:stretch>
        </p:blipFill>
        <p:spPr>
          <a:xfrm>
            <a:off x="446533" y="599725"/>
            <a:ext cx="11296733" cy="3557252"/>
          </a:xfrm>
          <a:prstGeom prst="rect">
            <a:avLst/>
          </a:prstGeom>
        </p:spPr>
      </p:pic>
    </p:spTree>
    <p:extLst>
      <p:ext uri="{BB962C8B-B14F-4D97-AF65-F5344CB8AC3E}">
        <p14:creationId xmlns:p14="http://schemas.microsoft.com/office/powerpoint/2010/main" val="265139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73C0-F8F5-4A1A-BFB7-D4C3EC81A362}"/>
              </a:ext>
            </a:extLst>
          </p:cNvPr>
          <p:cNvSpPr>
            <a:spLocks noGrp="1"/>
          </p:cNvSpPr>
          <p:nvPr>
            <p:ph type="title"/>
          </p:nvPr>
        </p:nvSpPr>
        <p:spPr/>
        <p:txBody>
          <a:bodyPr/>
          <a:lstStyle/>
          <a:p>
            <a:r>
              <a:rPr lang="en-US" dirty="0"/>
              <a:t>The validation paradox</a:t>
            </a:r>
          </a:p>
        </p:txBody>
      </p:sp>
      <p:pic>
        <p:nvPicPr>
          <p:cNvPr id="4" name="Online Media 3" title="The Validation Paradox: Finding Your Best Through Others  | Jeffrey Shaw | TEDxLincolnSquare">
            <a:hlinkClick r:id="" action="ppaction://media"/>
            <a:extLst>
              <a:ext uri="{FF2B5EF4-FFF2-40B4-BE49-F238E27FC236}">
                <a16:creationId xmlns:a16="http://schemas.microsoft.com/office/drawing/2014/main" id="{39205E99-7C77-4CA4-8D8B-B262B50B2D08}"/>
              </a:ext>
            </a:extLst>
          </p:cNvPr>
          <p:cNvPicPr>
            <a:picLocks noGrp="1" noRot="1" noChangeAspect="1"/>
          </p:cNvPicPr>
          <p:nvPr>
            <p:ph idx="1"/>
            <a:videoFile r:link="rId1"/>
          </p:nvPr>
        </p:nvPicPr>
        <p:blipFill>
          <a:blip r:embed="rId4"/>
          <a:stretch>
            <a:fillRect/>
          </a:stretch>
        </p:blipFill>
        <p:spPr>
          <a:xfrm>
            <a:off x="2395959" y="1915127"/>
            <a:ext cx="7836061" cy="4407784"/>
          </a:xfrm>
          <a:prstGeom prst="rect">
            <a:avLst/>
          </a:prstGeom>
        </p:spPr>
      </p:pic>
    </p:spTree>
    <p:extLst>
      <p:ext uri="{BB962C8B-B14F-4D97-AF65-F5344CB8AC3E}">
        <p14:creationId xmlns:p14="http://schemas.microsoft.com/office/powerpoint/2010/main" val="249912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01AA60-2742-42D4-87CD-6E31C98C1153}"/>
              </a:ext>
            </a:extLst>
          </p:cNvPr>
          <p:cNvPicPr>
            <a:picLocks noChangeAspect="1"/>
          </p:cNvPicPr>
          <p:nvPr/>
        </p:nvPicPr>
        <p:blipFill rotWithShape="1">
          <a:blip r:embed="rId3"/>
          <a:srcRect t="5626" b="9469"/>
          <a:stretch/>
        </p:blipFill>
        <p:spPr>
          <a:xfrm>
            <a:off x="20" y="10"/>
            <a:ext cx="12191980" cy="6857990"/>
          </a:xfrm>
          <a:prstGeom prst="rect">
            <a:avLst/>
          </a:prstGeom>
        </p:spPr>
      </p:pic>
      <p:sp useBgFill="1">
        <p:nvSpPr>
          <p:cNvPr id="11" name="Rectangle 1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919637-7912-4E25-B5C1-925A4ED38508}"/>
              </a:ext>
            </a:extLst>
          </p:cNvPr>
          <p:cNvSpPr>
            <a:spLocks noGrp="1"/>
          </p:cNvSpPr>
          <p:nvPr>
            <p:ph type="title"/>
          </p:nvPr>
        </p:nvSpPr>
        <p:spPr>
          <a:xfrm>
            <a:off x="679600" y="4613395"/>
            <a:ext cx="10780880" cy="1336485"/>
          </a:xfrm>
        </p:spPr>
        <p:txBody>
          <a:bodyPr anchor="ctr">
            <a:normAutofit/>
          </a:bodyPr>
          <a:lstStyle/>
          <a:p>
            <a:pPr algn="ctr"/>
            <a:r>
              <a:rPr lang="en-US" dirty="0">
                <a:solidFill>
                  <a:schemeClr val="tx2"/>
                </a:solidFill>
              </a:rPr>
              <a:t>Using validation to strengthen emotional intelligence in teams</a:t>
            </a:r>
          </a:p>
        </p:txBody>
      </p:sp>
    </p:spTree>
    <p:extLst>
      <p:ext uri="{BB962C8B-B14F-4D97-AF65-F5344CB8AC3E}">
        <p14:creationId xmlns:p14="http://schemas.microsoft.com/office/powerpoint/2010/main" val="29905423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919637-7912-4E25-B5C1-925A4ED38508}"/>
              </a:ext>
            </a:extLst>
          </p:cNvPr>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dirty="0">
                <a:solidFill>
                  <a:srgbClr val="FFFFFF"/>
                </a:solidFill>
              </a:rPr>
              <a:t>Values across the aisle</a:t>
            </a:r>
          </a:p>
        </p:txBody>
      </p:sp>
      <p:pic>
        <p:nvPicPr>
          <p:cNvPr id="4" name="Content Placeholder 3">
            <a:extLst>
              <a:ext uri="{FF2B5EF4-FFF2-40B4-BE49-F238E27FC236}">
                <a16:creationId xmlns:a16="http://schemas.microsoft.com/office/drawing/2014/main" id="{8201AA60-2742-42D4-87CD-6E31C98C1153}"/>
              </a:ext>
            </a:extLst>
          </p:cNvPr>
          <p:cNvPicPr>
            <a:picLocks noChangeAspect="1"/>
          </p:cNvPicPr>
          <p:nvPr/>
        </p:nvPicPr>
        <p:blipFill rotWithShape="1">
          <a:blip r:embed="rId3"/>
          <a:srcRect l="10170" r="12650" b="1"/>
          <a:stretch/>
        </p:blipFill>
        <p:spPr>
          <a:xfrm>
            <a:off x="453302" y="457200"/>
            <a:ext cx="7588885" cy="5899650"/>
          </a:xfrm>
          <a:prstGeom prst="rect">
            <a:avLst/>
          </a:prstGeom>
        </p:spPr>
      </p:pic>
      <p:sp>
        <p:nvSpPr>
          <p:cNvPr id="30" name="Rectangle 2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24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p:txBody>
          <a:bodyPr/>
          <a:lstStyle/>
          <a:p>
            <a:r>
              <a:rPr lang="en-US" dirty="0">
                <a:solidFill>
                  <a:schemeClr val="tx2"/>
                </a:solidFill>
              </a:rPr>
              <a:t>Thoughts and Reflections?</a:t>
            </a:r>
          </a:p>
        </p:txBody>
      </p:sp>
    </p:spTree>
    <p:extLst>
      <p:ext uri="{BB962C8B-B14F-4D97-AF65-F5344CB8AC3E}">
        <p14:creationId xmlns:p14="http://schemas.microsoft.com/office/powerpoint/2010/main" val="177903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15084F-84E5-42B0-9DD8-FC6EAA3EBD2D}"/>
              </a:ext>
            </a:extLst>
          </p:cNvPr>
          <p:cNvSpPr>
            <a:spLocks noGrp="1"/>
          </p:cNvSpPr>
          <p:nvPr>
            <p:ph type="title"/>
          </p:nvPr>
        </p:nvSpPr>
        <p:spPr>
          <a:xfrm>
            <a:off x="7917148" y="1815101"/>
            <a:ext cx="4124164" cy="3779995"/>
          </a:xfrm>
        </p:spPr>
        <p:txBody>
          <a:bodyPr vert="horz" lIns="91440" tIns="45720" rIns="91440" bIns="45720" rtlCol="0" anchor="ctr">
            <a:normAutofit/>
          </a:bodyPr>
          <a:lstStyle/>
          <a:p>
            <a:r>
              <a:rPr lang="en-US" sz="3200" dirty="0">
                <a:solidFill>
                  <a:schemeClr val="tx1"/>
                </a:solidFill>
              </a:rPr>
              <a:t>Sub-competency 4: Validate others’ feelings &amp; perceptions</a:t>
            </a: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25E9883A-EE74-4A05-AD59-466E212D9921}"/>
              </a:ext>
            </a:extLst>
          </p:cNvPr>
          <p:cNvPicPr>
            <a:picLocks noGrp="1" noChangeAspect="1"/>
          </p:cNvPicPr>
          <p:nvPr>
            <p:ph idx="1"/>
          </p:nvPr>
        </p:nvPicPr>
        <p:blipFill>
          <a:blip r:embed="rId2"/>
          <a:stretch>
            <a:fillRect/>
          </a:stretch>
        </p:blipFill>
        <p:spPr>
          <a:xfrm>
            <a:off x="979157" y="647808"/>
            <a:ext cx="5581779" cy="5581779"/>
          </a:xfrm>
          <a:prstGeom prst="rect">
            <a:avLst/>
          </a:prstGeom>
        </p:spPr>
      </p:pic>
    </p:spTree>
    <p:extLst>
      <p:ext uri="{BB962C8B-B14F-4D97-AF65-F5344CB8AC3E}">
        <p14:creationId xmlns:p14="http://schemas.microsoft.com/office/powerpoint/2010/main" val="10223869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a:xfrm>
            <a:off x="8109235" y="863695"/>
            <a:ext cx="3511233" cy="3779995"/>
          </a:xfrm>
        </p:spPr>
        <p:txBody>
          <a:bodyPr anchor="ctr">
            <a:normAutofit/>
          </a:bodyPr>
          <a:lstStyle/>
          <a:p>
            <a:r>
              <a:rPr lang="en-US" dirty="0">
                <a:solidFill>
                  <a:schemeClr val="tx2"/>
                </a:solidFill>
              </a:rPr>
              <a:t>Communicate acceptance</a:t>
            </a:r>
          </a:p>
        </p:txBody>
      </p:sp>
      <p:sp>
        <p:nvSpPr>
          <p:cNvPr id="25" name="Rectangle 2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98BAC28-B614-424F-821A-6B2D2C7546FD}"/>
              </a:ext>
            </a:extLst>
          </p:cNvPr>
          <p:cNvPicPr>
            <a:picLocks noChangeAspect="1"/>
          </p:cNvPicPr>
          <p:nvPr/>
        </p:nvPicPr>
        <p:blipFill>
          <a:blip r:embed="rId2"/>
          <a:stretch>
            <a:fillRect/>
          </a:stretch>
        </p:blipFill>
        <p:spPr>
          <a:xfrm>
            <a:off x="643465" y="828002"/>
            <a:ext cx="6253164" cy="5221391"/>
          </a:xfrm>
          <a:prstGeom prst="rect">
            <a:avLst/>
          </a:prstGeom>
        </p:spPr>
      </p:pic>
    </p:spTree>
    <p:extLst>
      <p:ext uri="{BB962C8B-B14F-4D97-AF65-F5344CB8AC3E}">
        <p14:creationId xmlns:p14="http://schemas.microsoft.com/office/powerpoint/2010/main" val="240494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BA160-E06A-46CC-BEE3-072096538EE9}"/>
              </a:ext>
            </a:extLst>
          </p:cNvPr>
          <p:cNvPicPr>
            <a:picLocks noChangeAspect="1"/>
          </p:cNvPicPr>
          <p:nvPr/>
        </p:nvPicPr>
        <p:blipFill rotWithShape="1">
          <a:blip r:embed="rId3"/>
          <a:srcRect r="25778"/>
          <a:stretch/>
        </p:blipFill>
        <p:spPr>
          <a:xfrm>
            <a:off x="20" y="10"/>
            <a:ext cx="12191980" cy="6857990"/>
          </a:xfrm>
          <a:prstGeom prst="rect">
            <a:avLst/>
          </a:prstGeom>
        </p:spPr>
      </p:pic>
      <p:grpSp>
        <p:nvGrpSpPr>
          <p:cNvPr id="26" name="Group 25">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7" name="Rectangle 26">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006956"/>
            <a:ext cx="3412067" cy="1372177"/>
          </a:xfrm>
        </p:spPr>
        <p:txBody>
          <a:bodyPr vert="horz" lIns="91440" tIns="45720" rIns="91440" bIns="45720" rtlCol="0" anchor="ctr">
            <a:normAutofit/>
          </a:bodyPr>
          <a:lstStyle/>
          <a:p>
            <a:pPr>
              <a:lnSpc>
                <a:spcPct val="90000"/>
              </a:lnSpc>
            </a:pPr>
            <a:r>
              <a:rPr lang="en-US" sz="2000" dirty="0">
                <a:solidFill>
                  <a:srgbClr val="FFFFFF"/>
                </a:solidFill>
              </a:rPr>
              <a:t>Understanding validation: </a:t>
            </a:r>
            <a:br>
              <a:rPr lang="en-US" sz="2000" dirty="0">
                <a:solidFill>
                  <a:srgbClr val="FFFFFF"/>
                </a:solidFill>
              </a:rPr>
            </a:br>
            <a:r>
              <a:rPr lang="en-US" sz="2000" dirty="0">
                <a:solidFill>
                  <a:srgbClr val="FFFFFF"/>
                </a:solidFill>
              </a:rPr>
              <a:t>A way  to communicate acceptance</a:t>
            </a:r>
          </a:p>
        </p:txBody>
      </p:sp>
      <p:sp>
        <p:nvSpPr>
          <p:cNvPr id="3" name="Rectangle 2">
            <a:extLst>
              <a:ext uri="{FF2B5EF4-FFF2-40B4-BE49-F238E27FC236}">
                <a16:creationId xmlns:a16="http://schemas.microsoft.com/office/drawing/2014/main" id="{CE0C69F1-2ED2-4B6E-8689-48ADBF8D123C}"/>
              </a:ext>
            </a:extLst>
          </p:cNvPr>
          <p:cNvSpPr/>
          <p:nvPr/>
        </p:nvSpPr>
        <p:spPr>
          <a:xfrm>
            <a:off x="581193" y="2438399"/>
            <a:ext cx="3415074" cy="3564467"/>
          </a:xfrm>
          <a:prstGeom prst="rect">
            <a:avLst/>
          </a:prstGeom>
        </p:spPr>
        <p:txBody>
          <a:bodyPr vert="horz" lIns="91440" tIns="45720" rIns="91440" bIns="45720" rtlCol="0" anchor="ctr">
            <a:normAutofit/>
          </a:bodyPr>
          <a:lstStyle/>
          <a:p>
            <a:pPr fontAlgn="base">
              <a:lnSpc>
                <a:spcPct val="90000"/>
              </a:lnSpc>
              <a:spcBef>
                <a:spcPct val="20000"/>
              </a:spcBef>
              <a:spcAft>
                <a:spcPts val="600"/>
              </a:spcAft>
              <a:buClr>
                <a:schemeClr val="accent2"/>
              </a:buClr>
              <a:buSzPct val="92000"/>
            </a:pPr>
            <a:r>
              <a:rPr lang="en-US" dirty="0">
                <a:solidFill>
                  <a:srgbClr val="FFFFFF"/>
                </a:solidFill>
              </a:rPr>
              <a:t>What exactly is validation?</a:t>
            </a:r>
          </a:p>
          <a:p>
            <a:pPr fontAlgn="base">
              <a:lnSpc>
                <a:spcPct val="90000"/>
              </a:lnSpc>
              <a:spcBef>
                <a:spcPct val="20000"/>
              </a:spcBef>
              <a:spcAft>
                <a:spcPts val="600"/>
              </a:spcAft>
              <a:buClr>
                <a:schemeClr val="accent2"/>
              </a:buClr>
              <a:buSzPct val="92000"/>
              <a:buFont typeface="Wingdings 2" panose="05020102010507070707" pitchFamily="18" charset="2"/>
              <a:buChar char=""/>
            </a:pPr>
            <a:endParaRPr lang="en-US" dirty="0">
              <a:solidFill>
                <a:srgbClr val="FFFFFF"/>
              </a:solidFill>
            </a:endParaRPr>
          </a:p>
          <a:p>
            <a:pPr marL="285750" indent="-285750" fontAlgn="base">
              <a:lnSpc>
                <a:spcPct val="90000"/>
              </a:lnSpc>
              <a:spcBef>
                <a:spcPct val="20000"/>
              </a:spcBef>
              <a:spcAft>
                <a:spcPts val="600"/>
              </a:spcAft>
              <a:buClr>
                <a:schemeClr val="tx1"/>
              </a:buClr>
              <a:buSzPct val="92000"/>
              <a:buFont typeface="Wingdings" panose="05000000000000000000" pitchFamily="2" charset="2"/>
              <a:buChar char="§"/>
            </a:pPr>
            <a:r>
              <a:rPr lang="en-US" dirty="0">
                <a:solidFill>
                  <a:srgbClr val="FFFFFF"/>
                </a:solidFill>
              </a:rPr>
              <a:t>The recognition and acceptance of another person's thoughts, feelings, sensations, and behaviors as understandable. </a:t>
            </a:r>
          </a:p>
          <a:p>
            <a:pPr marL="285750" indent="-285750" fontAlgn="base">
              <a:lnSpc>
                <a:spcPct val="90000"/>
              </a:lnSpc>
              <a:spcBef>
                <a:spcPct val="20000"/>
              </a:spcBef>
              <a:spcAft>
                <a:spcPts val="600"/>
              </a:spcAft>
              <a:buClr>
                <a:schemeClr val="tx1"/>
              </a:buClr>
              <a:buSzPct val="92000"/>
              <a:buFont typeface="Wingdings" panose="05000000000000000000" pitchFamily="2" charset="2"/>
              <a:buChar char="§"/>
            </a:pPr>
            <a:r>
              <a:rPr lang="en-US" dirty="0">
                <a:solidFill>
                  <a:srgbClr val="FFFFFF"/>
                </a:solidFill>
              </a:rPr>
              <a:t>Self-validation is the recognition and acceptance of your own thoughts, feelings, sensations, and behaviors as understandable. </a:t>
            </a:r>
            <a:endParaRPr lang="en-US" b="0" i="0" dirty="0">
              <a:solidFill>
                <a:srgbClr val="FFFFFF"/>
              </a:solidFill>
              <a:effectLst/>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703389-5BF6-46C8-8D22-E9CFF8120EE0}"/>
              </a:ext>
            </a:extLst>
          </p:cNvPr>
          <p:cNvSpPr>
            <a:spLocks noGrp="1"/>
          </p:cNvSpPr>
          <p:nvPr>
            <p:ph type="title"/>
          </p:nvPr>
        </p:nvSpPr>
        <p:spPr>
          <a:xfrm>
            <a:off x="762121" y="960723"/>
            <a:ext cx="4968489" cy="1013800"/>
          </a:xfrm>
        </p:spPr>
        <p:txBody>
          <a:bodyPr>
            <a:normAutofit/>
          </a:bodyPr>
          <a:lstStyle/>
          <a:p>
            <a:r>
              <a:rPr lang="en-US">
                <a:solidFill>
                  <a:srgbClr val="FFFFFF"/>
                </a:solidFill>
              </a:rPr>
              <a:t>Exploring validation</a:t>
            </a: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93A4601-B40A-4950-B7C9-A9EDBC4D9C8C}"/>
              </a:ext>
            </a:extLst>
          </p:cNvPr>
          <p:cNvSpPr>
            <a:spLocks noGrp="1"/>
          </p:cNvSpPr>
          <p:nvPr>
            <p:ph idx="1"/>
          </p:nvPr>
        </p:nvSpPr>
        <p:spPr>
          <a:xfrm>
            <a:off x="783387" y="2254102"/>
            <a:ext cx="4947221" cy="3650344"/>
          </a:xfrm>
        </p:spPr>
        <p:txBody>
          <a:bodyPr>
            <a:normAutofit/>
          </a:bodyPr>
          <a:lstStyle/>
          <a:p>
            <a:pPr>
              <a:buClr>
                <a:schemeClr val="tx1"/>
              </a:buClr>
              <a:buFont typeface="Wingdings" panose="05000000000000000000" pitchFamily="2" charset="2"/>
              <a:buChar char="§"/>
            </a:pPr>
            <a:r>
              <a:rPr lang="en-US" dirty="0">
                <a:solidFill>
                  <a:srgbClr val="FFFFFF"/>
                </a:solidFill>
              </a:rPr>
              <a:t>Validation is one way we can communicate acceptance.</a:t>
            </a:r>
          </a:p>
          <a:p>
            <a:pPr>
              <a:buClr>
                <a:schemeClr val="tx1"/>
              </a:buClr>
              <a:buFont typeface="Wingdings" panose="05000000000000000000" pitchFamily="2" charset="2"/>
              <a:buChar char="§"/>
            </a:pPr>
            <a:r>
              <a:rPr lang="en-US" dirty="0">
                <a:solidFill>
                  <a:srgbClr val="FFFFFF"/>
                </a:solidFill>
              </a:rPr>
              <a:t>It does NOT mean agreeing or approving. </a:t>
            </a:r>
          </a:p>
          <a:p>
            <a:pPr>
              <a:buClr>
                <a:schemeClr val="tx1"/>
              </a:buClr>
              <a:buFont typeface="Wingdings" panose="05000000000000000000" pitchFamily="2" charset="2"/>
              <a:buChar char="§"/>
            </a:pPr>
            <a:r>
              <a:rPr lang="en-US" dirty="0">
                <a:solidFill>
                  <a:srgbClr val="FFFFFF"/>
                </a:solidFill>
              </a:rPr>
              <a:t>It is a way to communicate the relationship is important even when you disagree. </a:t>
            </a:r>
          </a:p>
          <a:p>
            <a:endParaRPr lang="en-US" dirty="0">
              <a:solidFill>
                <a:srgbClr val="FFFFFF"/>
              </a:solidFill>
            </a:endParaRPr>
          </a:p>
          <a:p>
            <a:pPr marL="0" indent="0">
              <a:buNone/>
            </a:pPr>
            <a:r>
              <a:rPr lang="en-US" dirty="0">
                <a:solidFill>
                  <a:srgbClr val="FFFFFF"/>
                </a:solidFill>
              </a:rPr>
              <a:t>Example: When your best friend makes a decision that you really don't think is wise, validation can be a way of supporting them and strengthening the relationship while maintaining a different opinion.</a:t>
            </a:r>
          </a:p>
        </p:txBody>
      </p:sp>
      <p:pic>
        <p:nvPicPr>
          <p:cNvPr id="4" name="Picture 3">
            <a:extLst>
              <a:ext uri="{FF2B5EF4-FFF2-40B4-BE49-F238E27FC236}">
                <a16:creationId xmlns:a16="http://schemas.microsoft.com/office/drawing/2014/main" id="{9352F888-32D8-4A3C-9659-8B9D90CC44EE}"/>
              </a:ext>
            </a:extLst>
          </p:cNvPr>
          <p:cNvPicPr>
            <a:picLocks noChangeAspect="1"/>
          </p:cNvPicPr>
          <p:nvPr/>
        </p:nvPicPr>
        <p:blipFill>
          <a:blip r:embed="rId3"/>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3147368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97E4-5E16-4CCF-9B6F-C31CA9E17BA5}"/>
              </a:ext>
            </a:extLst>
          </p:cNvPr>
          <p:cNvSpPr>
            <a:spLocks noGrp="1"/>
          </p:cNvSpPr>
          <p:nvPr>
            <p:ph type="title"/>
          </p:nvPr>
        </p:nvSpPr>
        <p:spPr/>
        <p:txBody>
          <a:bodyPr/>
          <a:lstStyle/>
          <a:p>
            <a:r>
              <a:rPr lang="en-US" dirty="0"/>
              <a:t>6 Levels of validation</a:t>
            </a:r>
          </a:p>
        </p:txBody>
      </p:sp>
      <p:sp>
        <p:nvSpPr>
          <p:cNvPr id="3" name="Content Placeholder 2">
            <a:extLst>
              <a:ext uri="{FF2B5EF4-FFF2-40B4-BE49-F238E27FC236}">
                <a16:creationId xmlns:a16="http://schemas.microsoft.com/office/drawing/2014/main" id="{E81C8513-580E-4EC0-8E66-F0EDE4D1187C}"/>
              </a:ext>
            </a:extLst>
          </p:cNvPr>
          <p:cNvSpPr>
            <a:spLocks noGrp="1"/>
          </p:cNvSpPr>
          <p:nvPr>
            <p:ph idx="1"/>
          </p:nvPr>
        </p:nvSpPr>
        <p:spPr>
          <a:xfrm>
            <a:off x="581192" y="2180496"/>
            <a:ext cx="11029615" cy="4127837"/>
          </a:xfrm>
        </p:spPr>
        <p:txBody>
          <a:bodyPr>
            <a:normAutofit fontScale="77500" lnSpcReduction="20000"/>
          </a:bodyPr>
          <a:lstStyle/>
          <a:p>
            <a:pPr marL="342900" indent="-342900">
              <a:buFont typeface="+mj-lt"/>
              <a:buAutoNum type="arabicPeriod"/>
            </a:pPr>
            <a:r>
              <a:rPr lang="en-US" sz="2300" dirty="0"/>
              <a:t>Be present.</a:t>
            </a:r>
          </a:p>
          <a:p>
            <a:pPr lvl="1"/>
            <a:r>
              <a:rPr lang="en-US" sz="2100" dirty="0"/>
              <a:t>Actively listen.</a:t>
            </a:r>
          </a:p>
          <a:p>
            <a:pPr lvl="1"/>
            <a:r>
              <a:rPr lang="en-US" sz="2100" dirty="0"/>
              <a:t>Avoid multitasking.</a:t>
            </a:r>
          </a:p>
          <a:p>
            <a:pPr lvl="1"/>
            <a:r>
              <a:rPr lang="en-US" sz="2100" dirty="0"/>
              <a:t>Acknowledge your internal experiences.</a:t>
            </a:r>
          </a:p>
          <a:p>
            <a:pPr marL="342900" indent="-342900">
              <a:buFont typeface="+mj-lt"/>
              <a:buAutoNum type="arabicPeriod"/>
            </a:pPr>
            <a:r>
              <a:rPr lang="en-US" sz="2300" dirty="0"/>
              <a:t>Accurate reflection.</a:t>
            </a:r>
          </a:p>
          <a:p>
            <a:pPr lvl="1"/>
            <a:r>
              <a:rPr lang="en-US" sz="2100" dirty="0"/>
              <a:t>Summarize what you heard (e.g. “It sounds like …”).</a:t>
            </a:r>
          </a:p>
          <a:p>
            <a:pPr lvl="1"/>
            <a:r>
              <a:rPr lang="en-US" sz="2100" dirty="0"/>
              <a:t>Acknowledge your own feelings.</a:t>
            </a:r>
          </a:p>
          <a:p>
            <a:pPr lvl="1"/>
            <a:r>
              <a:rPr lang="en-US" sz="2100" dirty="0"/>
              <a:t>Avoid judgement.</a:t>
            </a:r>
          </a:p>
          <a:p>
            <a:pPr marL="342900" indent="-342900">
              <a:buFont typeface="+mj-lt"/>
              <a:buAutoNum type="arabicPeriod"/>
            </a:pPr>
            <a:r>
              <a:rPr lang="en-US" sz="2300" dirty="0"/>
              <a:t>Mindreading.</a:t>
            </a:r>
          </a:p>
          <a:p>
            <a:pPr lvl="1"/>
            <a:r>
              <a:rPr lang="en-US" sz="2100" dirty="0"/>
              <a:t>Accurately label feelings.</a:t>
            </a:r>
          </a:p>
          <a:p>
            <a:pPr lvl="1"/>
            <a:r>
              <a:rPr lang="en-US" sz="2100" dirty="0"/>
              <a:t>Notice the other person’s emotional state and name the emotions you hear (e.g. “I’m guessing you must have felt hurt.”).</a:t>
            </a:r>
          </a:p>
          <a:p>
            <a:pPr lvl="1"/>
            <a:r>
              <a:rPr lang="en-US" sz="2100" dirty="0"/>
              <a:t>Acknowledge and accept your emotional label may be wrong.</a:t>
            </a:r>
          </a:p>
          <a:p>
            <a:pPr marL="342900" indent="-342900">
              <a:buFont typeface="+mj-lt"/>
              <a:buAutoNum type="arabicPeriod"/>
            </a:pPr>
            <a:endParaRPr lang="en-US" dirty="0"/>
          </a:p>
        </p:txBody>
      </p:sp>
    </p:spTree>
    <p:extLst>
      <p:ext uri="{BB962C8B-B14F-4D97-AF65-F5344CB8AC3E}">
        <p14:creationId xmlns:p14="http://schemas.microsoft.com/office/powerpoint/2010/main" val="421270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97E4-5E16-4CCF-9B6F-C31CA9E17BA5}"/>
              </a:ext>
            </a:extLst>
          </p:cNvPr>
          <p:cNvSpPr>
            <a:spLocks noGrp="1"/>
          </p:cNvSpPr>
          <p:nvPr>
            <p:ph type="title"/>
          </p:nvPr>
        </p:nvSpPr>
        <p:spPr/>
        <p:txBody>
          <a:bodyPr/>
          <a:lstStyle/>
          <a:p>
            <a:r>
              <a:rPr lang="en-US" dirty="0"/>
              <a:t>6 Levels of validation</a:t>
            </a:r>
          </a:p>
        </p:txBody>
      </p:sp>
      <p:sp>
        <p:nvSpPr>
          <p:cNvPr id="3" name="Content Placeholder 2">
            <a:extLst>
              <a:ext uri="{FF2B5EF4-FFF2-40B4-BE49-F238E27FC236}">
                <a16:creationId xmlns:a16="http://schemas.microsoft.com/office/drawing/2014/main" id="{E81C8513-580E-4EC0-8E66-F0EDE4D1187C}"/>
              </a:ext>
            </a:extLst>
          </p:cNvPr>
          <p:cNvSpPr>
            <a:spLocks noGrp="1"/>
          </p:cNvSpPr>
          <p:nvPr>
            <p:ph idx="1"/>
          </p:nvPr>
        </p:nvSpPr>
        <p:spPr/>
        <p:txBody>
          <a:bodyPr>
            <a:normAutofit/>
          </a:bodyPr>
          <a:lstStyle/>
          <a:p>
            <a:pPr marL="342900" indent="-342900">
              <a:buFont typeface="+mj-lt"/>
              <a:buAutoNum type="arabicPeriod" startAt="4"/>
            </a:pPr>
            <a:r>
              <a:rPr lang="en-US" dirty="0"/>
              <a:t>Understanding a person’s behavior in terms of their history and biology.</a:t>
            </a:r>
          </a:p>
          <a:p>
            <a:pPr lvl="1"/>
            <a:r>
              <a:rPr lang="en-US" dirty="0"/>
              <a:t>Reflect on a person’s history or past experiences (e.g. if your friend was bit by a dog, it may validate their fear all dogs).</a:t>
            </a:r>
          </a:p>
          <a:p>
            <a:pPr lvl="1"/>
            <a:r>
              <a:rPr lang="en-US" dirty="0"/>
              <a:t>Be cognizant of biological or environmental factors.</a:t>
            </a:r>
          </a:p>
          <a:p>
            <a:pPr marL="342900" indent="-342900">
              <a:buFont typeface="+mj-lt"/>
              <a:buAutoNum type="arabicPeriod" startAt="4"/>
            </a:pPr>
            <a:r>
              <a:rPr lang="en-US" dirty="0"/>
              <a:t>Normalizing or recognizing emotional reactions.</a:t>
            </a:r>
          </a:p>
          <a:p>
            <a:pPr lvl="1"/>
            <a:r>
              <a:rPr lang="en-US" dirty="0"/>
              <a:t>Understand your emotions are normal.</a:t>
            </a:r>
          </a:p>
          <a:p>
            <a:pPr marL="342900" indent="-342900">
              <a:buFont typeface="+mj-lt"/>
              <a:buAutoNum type="arabicPeriod" startAt="4"/>
            </a:pPr>
            <a:r>
              <a:rPr lang="en-US" dirty="0"/>
              <a:t>Radical genuineness.</a:t>
            </a:r>
          </a:p>
          <a:p>
            <a:pPr lvl="1"/>
            <a:r>
              <a:rPr lang="en-US" dirty="0"/>
              <a:t>When you understand the emotion someone is feeling on a very deep level (e.g. death of a parent, breakup, etc.).</a:t>
            </a:r>
          </a:p>
          <a:p>
            <a:pPr lvl="1"/>
            <a:r>
              <a:rPr lang="en-US" dirty="0"/>
              <a:t>Radical genuineness is sharing an experience as equals.</a:t>
            </a:r>
          </a:p>
          <a:p>
            <a:pPr marL="342900" indent="-342900">
              <a:buFont typeface="+mj-lt"/>
              <a:buAutoNum type="arabicPeriod" startAt="4"/>
            </a:pPr>
            <a:endParaRPr lang="en-US" dirty="0"/>
          </a:p>
        </p:txBody>
      </p:sp>
    </p:spTree>
    <p:extLst>
      <p:ext uri="{BB962C8B-B14F-4D97-AF65-F5344CB8AC3E}">
        <p14:creationId xmlns:p14="http://schemas.microsoft.com/office/powerpoint/2010/main" val="33062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133D-3169-47D6-84B1-394AB018B6E7}"/>
              </a:ext>
            </a:extLst>
          </p:cNvPr>
          <p:cNvSpPr>
            <a:spLocks noGrp="1"/>
          </p:cNvSpPr>
          <p:nvPr>
            <p:ph type="title"/>
          </p:nvPr>
        </p:nvSpPr>
        <p:spPr/>
        <p:txBody>
          <a:bodyPr/>
          <a:lstStyle/>
          <a:p>
            <a:r>
              <a:rPr lang="en-US" dirty="0"/>
              <a:t>Validate Jesse</a:t>
            </a:r>
          </a:p>
        </p:txBody>
      </p:sp>
      <p:sp>
        <p:nvSpPr>
          <p:cNvPr id="3" name="Content Placeholder 2">
            <a:extLst>
              <a:ext uri="{FF2B5EF4-FFF2-40B4-BE49-F238E27FC236}">
                <a16:creationId xmlns:a16="http://schemas.microsoft.com/office/drawing/2014/main" id="{C8959801-7D18-4AC7-A00B-479BB194CB72}"/>
              </a:ext>
            </a:extLst>
          </p:cNvPr>
          <p:cNvSpPr>
            <a:spLocks noGrp="1"/>
          </p:cNvSpPr>
          <p:nvPr>
            <p:ph idx="1"/>
          </p:nvPr>
        </p:nvSpPr>
        <p:spPr/>
        <p:txBody>
          <a:bodyPr/>
          <a:lstStyle/>
          <a:p>
            <a:pPr marL="0" indent="0">
              <a:buNone/>
            </a:pPr>
            <a:r>
              <a:rPr lang="en-US" dirty="0"/>
              <a:t>Jesse tells you she quit her job. She quit because her boss loudly criticized her in front of other people. She has asked him twice before to not embarrass her but he loses his temper easily. She felt afraid of him because he reminded her of a verbally abusive uncle and she couldn't continue to work for him. </a:t>
            </a:r>
          </a:p>
          <a:p>
            <a:pPr marL="0" indent="0">
              <a:buNone/>
            </a:pPr>
            <a:endParaRPr lang="en-US" dirty="0"/>
          </a:p>
          <a:p>
            <a:pPr marL="0" indent="0">
              <a:buNone/>
            </a:pPr>
            <a:r>
              <a:rPr lang="en-US" dirty="0"/>
              <a:t>Think about the 6 levels of validation. What is the highest level of validation you can use? </a:t>
            </a:r>
          </a:p>
        </p:txBody>
      </p:sp>
    </p:spTree>
    <p:extLst>
      <p:ext uri="{BB962C8B-B14F-4D97-AF65-F5344CB8AC3E}">
        <p14:creationId xmlns:p14="http://schemas.microsoft.com/office/powerpoint/2010/main" val="228013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p:txBody>
          <a:bodyPr/>
          <a:lstStyle/>
          <a:p>
            <a:r>
              <a:rPr lang="en-US" dirty="0">
                <a:solidFill>
                  <a:schemeClr val="tx2"/>
                </a:solidFill>
              </a:rPr>
              <a:t>Thoughts and Reflections?</a:t>
            </a:r>
          </a:p>
        </p:txBody>
      </p:sp>
    </p:spTree>
    <p:extLst>
      <p:ext uri="{BB962C8B-B14F-4D97-AF65-F5344CB8AC3E}">
        <p14:creationId xmlns:p14="http://schemas.microsoft.com/office/powerpoint/2010/main" val="3337829582"/>
      </p:ext>
    </p:extLst>
  </p:cSld>
  <p:clrMapOvr>
    <a:masterClrMapping/>
  </p:clrMapOvr>
</p:sld>
</file>

<file path=ppt/theme/theme1.xml><?xml version="1.0" encoding="utf-8"?>
<a:theme xmlns:a="http://schemas.openxmlformats.org/drawingml/2006/main" name="1_Dividend">
  <a:themeElements>
    <a:clrScheme name="Custom 7">
      <a:dk1>
        <a:srgbClr val="000000"/>
      </a:dk1>
      <a:lt1>
        <a:srgbClr val="FFFFFF"/>
      </a:lt1>
      <a:dk2>
        <a:srgbClr val="44546A"/>
      </a:dk2>
      <a:lt2>
        <a:srgbClr val="FFFFFF"/>
      </a:lt2>
      <a:accent1>
        <a:srgbClr val="002060"/>
      </a:accent1>
      <a:accent2>
        <a:srgbClr val="44546A"/>
      </a:accent2>
      <a:accent3>
        <a:srgbClr val="44546A"/>
      </a:accent3>
      <a:accent4>
        <a:srgbClr val="44546A"/>
      </a:accent4>
      <a:accent5>
        <a:srgbClr val="44546A"/>
      </a:accent5>
      <a:accent6>
        <a:srgbClr val="44546A"/>
      </a:accent6>
      <a:hlink>
        <a:srgbClr val="C00000"/>
      </a:hlink>
      <a:folHlink>
        <a:srgbClr val="C0000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55B79D50F8148A4DB6D9108BD6B56" ma:contentTypeVersion="18" ma:contentTypeDescription="Create a new document." ma:contentTypeScope="" ma:versionID="04ea10ea6818ef6d37a0eda99999c56d">
  <xsd:schema xmlns:xsd="http://www.w3.org/2001/XMLSchema" xmlns:xs="http://www.w3.org/2001/XMLSchema" xmlns:p="http://schemas.microsoft.com/office/2006/metadata/properties" xmlns:ns2="db233ec2-66d3-4ef5-8807-a2c006e69374" xmlns:ns3="22f06dfc-89d6-4ef5-9df8-ef4dcff005cd" targetNamespace="http://schemas.microsoft.com/office/2006/metadata/properties" ma:root="true" ma:fieldsID="11f9b9686479982a5d0a91e10ef3f253" ns2:_="" ns3:_="">
    <xsd:import namespace="db233ec2-66d3-4ef5-8807-a2c006e69374"/>
    <xsd:import namespace="22f06dfc-89d6-4ef5-9df8-ef4dcff005c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Approved"/>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06dfc-89d6-4ef5-9df8-ef4dcff005c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Approved" ma:index="18" ma:displayName="Approved" ma:default="1" ma:internalName="Approved">
      <xsd:simpleType>
        <xsd:restriction base="dms:Boolea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ed xmlns="22f06dfc-89d6-4ef5-9df8-ef4dcff005cd">true</Approv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E134C-544D-49FB-882B-D93AA1278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22f06dfc-89d6-4ef5-9df8-ef4dcff00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8617E5-292E-43B6-A2B0-C8261084E770}">
  <ds:schemaRefs>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db233ec2-66d3-4ef5-8807-a2c006e69374"/>
    <ds:schemaRef ds:uri="22f06dfc-89d6-4ef5-9df8-ef4dcff005cd"/>
    <ds:schemaRef ds:uri="http://purl.org/dc/dcmitype/"/>
    <ds:schemaRef ds:uri="http://purl.org/dc/terms/"/>
  </ds:schemaRefs>
</ds:datastoreItem>
</file>

<file path=customXml/itemProps3.xml><?xml version="1.0" encoding="utf-8"?>
<ds:datastoreItem xmlns:ds="http://schemas.openxmlformats.org/officeDocument/2006/customXml" ds:itemID="{576A2B7E-BAF2-4C95-8040-834CDBF664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884</Words>
  <Application>Microsoft Office PowerPoint</Application>
  <PresentationFormat>Widescreen</PresentationFormat>
  <Paragraphs>80</Paragraphs>
  <Slides>14</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Gill Sans MT</vt:lpstr>
      <vt:lpstr>Wingdings</vt:lpstr>
      <vt:lpstr>Wingdings 2</vt:lpstr>
      <vt:lpstr>1_Dividend</vt:lpstr>
      <vt:lpstr>Empathy digital badge Model</vt:lpstr>
      <vt:lpstr>Sub-competency 4: Validate others’ feelings &amp; perceptions</vt:lpstr>
      <vt:lpstr>Communicate acceptance</vt:lpstr>
      <vt:lpstr>Understanding validation:  A way  to communicate acceptance</vt:lpstr>
      <vt:lpstr>Exploring validation</vt:lpstr>
      <vt:lpstr>6 Levels of validation</vt:lpstr>
      <vt:lpstr>6 Levels of validation</vt:lpstr>
      <vt:lpstr>Validate Jesse</vt:lpstr>
      <vt:lpstr>Thoughts and Reflections?</vt:lpstr>
      <vt:lpstr>Validation through empathy</vt:lpstr>
      <vt:lpstr>The validation paradox</vt:lpstr>
      <vt:lpstr>Using validation to strengthen emotional intelligence in teams</vt:lpstr>
      <vt:lpstr>Values across the aisle</vt:lpstr>
      <vt:lpstr>Thoughts and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Empathy digital badge Model</dc:title>
  <dc:creator>Tiffany Nesbey</dc:creator>
  <cp:lastModifiedBy>Tiffany Nesbey</cp:lastModifiedBy>
  <cp:revision>4</cp:revision>
  <dcterms:created xsi:type="dcterms:W3CDTF">2020-01-07T20:45:02Z</dcterms:created>
  <dcterms:modified xsi:type="dcterms:W3CDTF">2020-03-26T14:35:06Z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0x01010006B55B79D50F8148A4DB6D9108BD6B56</vt:lpwstr>
  </property>
</Properties>
</file>