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50"/>
  </p:notesMasterIdLst>
  <p:sldIdLst>
    <p:sldId id="273" r:id="rId6"/>
    <p:sldId id="275" r:id="rId7"/>
    <p:sldId id="278" r:id="rId8"/>
    <p:sldId id="2558" r:id="rId9"/>
    <p:sldId id="2573" r:id="rId10"/>
    <p:sldId id="258" r:id="rId11"/>
    <p:sldId id="263" r:id="rId12"/>
    <p:sldId id="266" r:id="rId13"/>
    <p:sldId id="259" r:id="rId14"/>
    <p:sldId id="282" r:id="rId15"/>
    <p:sldId id="272" r:id="rId16"/>
    <p:sldId id="283" r:id="rId17"/>
    <p:sldId id="2574" r:id="rId18"/>
    <p:sldId id="264" r:id="rId19"/>
    <p:sldId id="284" r:id="rId20"/>
    <p:sldId id="286" r:id="rId21"/>
    <p:sldId id="288" r:id="rId22"/>
    <p:sldId id="290" r:id="rId23"/>
    <p:sldId id="285" r:id="rId24"/>
    <p:sldId id="294" r:id="rId25"/>
    <p:sldId id="2575" r:id="rId26"/>
    <p:sldId id="2577" r:id="rId27"/>
    <p:sldId id="2590" r:id="rId28"/>
    <p:sldId id="2591" r:id="rId29"/>
    <p:sldId id="2592" r:id="rId30"/>
    <p:sldId id="2576" r:id="rId31"/>
    <p:sldId id="2588" r:id="rId32"/>
    <p:sldId id="2589" r:id="rId33"/>
    <p:sldId id="2578" r:id="rId34"/>
    <p:sldId id="2579" r:id="rId35"/>
    <p:sldId id="2583" r:id="rId36"/>
    <p:sldId id="2580" r:id="rId37"/>
    <p:sldId id="260" r:id="rId38"/>
    <p:sldId id="2581" r:id="rId39"/>
    <p:sldId id="2593" r:id="rId40"/>
    <p:sldId id="2585" r:id="rId41"/>
    <p:sldId id="2594" r:id="rId42"/>
    <p:sldId id="2582" r:id="rId43"/>
    <p:sldId id="277" r:id="rId44"/>
    <p:sldId id="2584" r:id="rId45"/>
    <p:sldId id="2595" r:id="rId46"/>
    <p:sldId id="2596" r:id="rId47"/>
    <p:sldId id="2597" r:id="rId48"/>
    <p:sldId id="259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3" clrIdx="0">
    <p:extLst>
      <p:ext uri="{19B8F6BF-5375-455C-9EA6-DF929625EA0E}">
        <p15:presenceInfo xmlns:p15="http://schemas.microsoft.com/office/powerpoint/2012/main" userId="S::amcmahon@fhi360.org::b59bcd08-5da1-44dc-b5e2-fb394c77116b" providerId="AD"/>
      </p:ext>
    </p:extLst>
  </p:cmAuthor>
  <p:cmAuthor id="2" name="Amy Rush" initials="AR" lastIdx="1" clrIdx="1">
    <p:extLst>
      <p:ext uri="{19B8F6BF-5375-455C-9EA6-DF929625EA0E}">
        <p15:presenceInfo xmlns:p15="http://schemas.microsoft.com/office/powerpoint/2012/main" userId="S::ARush@fhi360.org::17b74c8c-abb6-487c-a9d3-d183d0d55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D070E-1C91-4743-9266-6DF82C939582}" v="8" dt="2020-03-26T14:33:44.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esbey" userId="0bcdd2ad-bec2-4764-bacd-164b66bd75b7" providerId="ADAL" clId="{C9489581-1C51-4269-B743-3AB6A9AD2821}"/>
    <pc:docChg chg="undo custSel mod addSld delSld modSld sldOrd">
      <pc:chgData name="Tiffany Nesbey" userId="0bcdd2ad-bec2-4764-bacd-164b66bd75b7" providerId="ADAL" clId="{C9489581-1C51-4269-B743-3AB6A9AD2821}" dt="2020-01-06T20:48:51.230" v="490" actId="20577"/>
      <pc:docMkLst>
        <pc:docMk/>
      </pc:docMkLst>
      <pc:sldChg chg="addSp delSp modSp ord">
        <pc:chgData name="Tiffany Nesbey" userId="0bcdd2ad-bec2-4764-bacd-164b66bd75b7" providerId="ADAL" clId="{C9489581-1C51-4269-B743-3AB6A9AD2821}" dt="2020-01-06T20:48:51.230" v="490" actId="20577"/>
        <pc:sldMkLst>
          <pc:docMk/>
          <pc:sldMk cId="0" sldId="258"/>
        </pc:sldMkLst>
        <pc:spChg chg="add mod">
          <ac:chgData name="Tiffany Nesbey" userId="0bcdd2ad-bec2-4764-bacd-164b66bd75b7" providerId="ADAL" clId="{C9489581-1C51-4269-B743-3AB6A9AD2821}" dt="2020-01-06T20:48:51.230" v="490" actId="20577"/>
          <ac:spMkLst>
            <pc:docMk/>
            <pc:sldMk cId="0" sldId="258"/>
            <ac:spMk id="3" creationId="{CE0C69F1-2ED2-4B6E-8689-48ADBF8D123C}"/>
          </ac:spMkLst>
        </pc:spChg>
        <pc:spChg chg="mod">
          <ac:chgData name="Tiffany Nesbey" userId="0bcdd2ad-bec2-4764-bacd-164b66bd75b7" providerId="ADAL" clId="{C9489581-1C51-4269-B743-3AB6A9AD2821}" dt="2020-01-06T20:36:55.118" v="457" actId="6549"/>
          <ac:spMkLst>
            <pc:docMk/>
            <pc:sldMk cId="0" sldId="258"/>
            <ac:spMk id="12" creationId="{00000000-0000-0000-0000-000000000000}"/>
          </ac:spMkLst>
        </pc:spChg>
        <pc:grpChg chg="del mod">
          <ac:chgData name="Tiffany Nesbey" userId="0bcdd2ad-bec2-4764-bacd-164b66bd75b7" providerId="ADAL" clId="{C9489581-1C51-4269-B743-3AB6A9AD2821}" dt="2020-01-06T20:36:58.687" v="458" actId="478"/>
          <ac:grpSpMkLst>
            <pc:docMk/>
            <pc:sldMk cId="0" sldId="258"/>
            <ac:grpSpMk id="15" creationId="{00000000-0000-0000-0000-000000000000}"/>
          </ac:grpSpMkLst>
        </pc:grpChg>
      </pc:sldChg>
      <pc:sldChg chg="addSp delSp modSp mod setBg setClrOvrMap modNotesTx">
        <pc:chgData name="Tiffany Nesbey" userId="0bcdd2ad-bec2-4764-bacd-164b66bd75b7" providerId="ADAL" clId="{C9489581-1C51-4269-B743-3AB6A9AD2821}" dt="2020-01-06T20:25:34.981" v="446" actId="15"/>
        <pc:sldMkLst>
          <pc:docMk/>
          <pc:sldMk cId="0" sldId="263"/>
        </pc:sldMkLst>
        <pc:spChg chg="add del">
          <ac:chgData name="Tiffany Nesbey" userId="0bcdd2ad-bec2-4764-bacd-164b66bd75b7" providerId="ADAL" clId="{C9489581-1C51-4269-B743-3AB6A9AD2821}" dt="2020-01-06T20:04:35.424" v="296" actId="26606"/>
          <ac:spMkLst>
            <pc:docMk/>
            <pc:sldMk cId="0" sldId="263"/>
            <ac:spMk id="73" creationId="{1BB56EB9-078F-4952-AC1F-149C7A0AE4D5}"/>
          </ac:spMkLst>
        </pc:spChg>
        <pc:spChg chg="add del">
          <ac:chgData name="Tiffany Nesbey" userId="0bcdd2ad-bec2-4764-bacd-164b66bd75b7" providerId="ADAL" clId="{C9489581-1C51-4269-B743-3AB6A9AD2821}" dt="2020-01-06T20:04:35.424" v="296" actId="26606"/>
          <ac:spMkLst>
            <pc:docMk/>
            <pc:sldMk cId="0" sldId="263"/>
            <ac:spMk id="75" creationId="{7B42427A-0A1F-4A55-8705-D9179F1E0CFB}"/>
          </ac:spMkLst>
        </pc:spChg>
        <pc:spChg chg="add">
          <ac:chgData name="Tiffany Nesbey" userId="0bcdd2ad-bec2-4764-bacd-164b66bd75b7" providerId="ADAL" clId="{C9489581-1C51-4269-B743-3AB6A9AD2821}" dt="2020-01-06T20:04:35.474" v="299" actId="26606"/>
          <ac:spMkLst>
            <pc:docMk/>
            <pc:sldMk cId="0" sldId="263"/>
            <ac:spMk id="77" creationId="{96BC321D-B05F-4857-8880-97F61B9B7858}"/>
          </ac:spMkLst>
        </pc:spChg>
        <pc:spChg chg="add del">
          <ac:chgData name="Tiffany Nesbey" userId="0bcdd2ad-bec2-4764-bacd-164b66bd75b7" providerId="ADAL" clId="{C9489581-1C51-4269-B743-3AB6A9AD2821}" dt="2020-01-06T20:04:35.424" v="296" actId="26606"/>
          <ac:spMkLst>
            <pc:docMk/>
            <pc:sldMk cId="0" sldId="263"/>
            <ac:spMk id="3078" creationId="{0A70C26D-7BD6-4B9A-960A-8E395607156A}"/>
          </ac:spMkLst>
        </pc:spChg>
        <pc:spChg chg="add">
          <ac:chgData name="Tiffany Nesbey" userId="0bcdd2ad-bec2-4764-bacd-164b66bd75b7" providerId="ADAL" clId="{C9489581-1C51-4269-B743-3AB6A9AD2821}" dt="2020-01-06T20:04:35.474" v="299" actId="26606"/>
          <ac:spMkLst>
            <pc:docMk/>
            <pc:sldMk cId="0" sldId="263"/>
            <ac:spMk id="3080" creationId="{88C97474-5879-4DB5-B4F3-F0357104BC8E}"/>
          </ac:spMkLst>
        </pc:spChg>
        <pc:spChg chg="add">
          <ac:chgData name="Tiffany Nesbey" userId="0bcdd2ad-bec2-4764-bacd-164b66bd75b7" providerId="ADAL" clId="{C9489581-1C51-4269-B743-3AB6A9AD2821}" dt="2020-01-06T20:04:35.474" v="299" actId="26606"/>
          <ac:spMkLst>
            <pc:docMk/>
            <pc:sldMk cId="0" sldId="263"/>
            <ac:spMk id="3081" creationId="{9831CBB7-4817-4B54-A7F9-0AE2D0C47870}"/>
          </ac:spMkLst>
        </pc:spChg>
        <pc:spChg chg="add mod">
          <ac:chgData name="Tiffany Nesbey" userId="0bcdd2ad-bec2-4764-bacd-164b66bd75b7" providerId="ADAL" clId="{C9489581-1C51-4269-B743-3AB6A9AD2821}" dt="2020-01-06T20:25:34.981" v="446" actId="15"/>
          <ac:spMkLst>
            <pc:docMk/>
            <pc:sldMk cId="0" sldId="263"/>
            <ac:spMk id="3082" creationId="{F78C3348-B19B-4935-8471-A66C9D2777B2}"/>
          </ac:spMkLst>
        </pc:spChg>
        <pc:picChg chg="add del">
          <ac:chgData name="Tiffany Nesbey" userId="0bcdd2ad-bec2-4764-bacd-164b66bd75b7" providerId="ADAL" clId="{C9489581-1C51-4269-B743-3AB6A9AD2821}" dt="2020-01-06T20:04:35.424" v="296" actId="26606"/>
          <ac:picMkLst>
            <pc:docMk/>
            <pc:sldMk cId="0" sldId="263"/>
            <ac:picMk id="3074" creationId="{00000000-0000-0000-0000-000000000000}"/>
          </ac:picMkLst>
        </pc:picChg>
        <pc:picChg chg="add del mod replId">
          <ac:chgData name="Tiffany Nesbey" userId="0bcdd2ad-bec2-4764-bacd-164b66bd75b7" providerId="ADAL" clId="{C9489581-1C51-4269-B743-3AB6A9AD2821}" dt="2020-01-06T20:04:35.474" v="299" actId="26606"/>
          <ac:picMkLst>
            <pc:docMk/>
            <pc:sldMk cId="0" sldId="263"/>
            <ac:picMk id="3083" creationId="{00000000-0000-0000-0000-000000000000}"/>
          </ac:picMkLst>
        </pc:picChg>
      </pc:sldChg>
      <pc:sldChg chg="modSp">
        <pc:chgData name="Tiffany Nesbey" userId="0bcdd2ad-bec2-4764-bacd-164b66bd75b7" providerId="ADAL" clId="{C9489581-1C51-4269-B743-3AB6A9AD2821}" dt="2020-01-06T20:03:14.523" v="286" actId="27636"/>
        <pc:sldMkLst>
          <pc:docMk/>
          <pc:sldMk cId="0" sldId="272"/>
        </pc:sldMkLst>
        <pc:spChg chg="mod">
          <ac:chgData name="Tiffany Nesbey" userId="0bcdd2ad-bec2-4764-bacd-164b66bd75b7" providerId="ADAL" clId="{C9489581-1C51-4269-B743-3AB6A9AD2821}" dt="2020-01-06T20:03:14.523" v="286" actId="27636"/>
          <ac:spMkLst>
            <pc:docMk/>
            <pc:sldMk cId="0" sldId="272"/>
            <ac:spMk id="3" creationId="{00000000-0000-0000-0000-000000000000}"/>
          </ac:spMkLst>
        </pc:spChg>
      </pc:sldChg>
      <pc:sldChg chg="addSp delSp modSp mod setBg setClrOvrMap">
        <pc:chgData name="Tiffany Nesbey" userId="0bcdd2ad-bec2-4764-bacd-164b66bd75b7" providerId="ADAL" clId="{C9489581-1C51-4269-B743-3AB6A9AD2821}" dt="2020-01-06T19:43:31.571" v="204" actId="313"/>
        <pc:sldMkLst>
          <pc:docMk/>
          <pc:sldMk cId="1022386922" sldId="275"/>
        </pc:sldMkLst>
        <pc:spChg chg="mod">
          <ac:chgData name="Tiffany Nesbey" userId="0bcdd2ad-bec2-4764-bacd-164b66bd75b7" providerId="ADAL" clId="{C9489581-1C51-4269-B743-3AB6A9AD2821}" dt="2020-01-06T19:42:14.411" v="51" actId="26606"/>
          <ac:spMkLst>
            <pc:docMk/>
            <pc:sldMk cId="1022386922" sldId="275"/>
            <ac:spMk id="2" creationId="{2615084F-84E5-42B0-9DD8-FC6EAA3EBD2D}"/>
          </ac:spMkLst>
        </pc:spChg>
        <pc:spChg chg="add del mod">
          <ac:chgData name="Tiffany Nesbey" userId="0bcdd2ad-bec2-4764-bacd-164b66bd75b7" providerId="ADAL" clId="{C9489581-1C51-4269-B743-3AB6A9AD2821}" dt="2020-01-06T19:43:31.571" v="204" actId="313"/>
          <ac:spMkLst>
            <pc:docMk/>
            <pc:sldMk cId="1022386922" sldId="275"/>
            <ac:spMk id="3" creationId="{A2EC1C73-5B46-4404-A65F-F7570B4797B1}"/>
          </ac:spMkLst>
        </pc:spChg>
        <pc:spChg chg="add del">
          <ac:chgData name="Tiffany Nesbey" userId="0bcdd2ad-bec2-4764-bacd-164b66bd75b7" providerId="ADAL" clId="{C9489581-1C51-4269-B743-3AB6A9AD2821}" dt="2020-01-06T19:42:14.411" v="51" actId="26606"/>
          <ac:spMkLst>
            <pc:docMk/>
            <pc:sldMk cId="1022386922" sldId="275"/>
            <ac:spMk id="9" creationId="{DB691D59-8F51-4DD8-AD41-D568D29B08F8}"/>
          </ac:spMkLst>
        </pc:spChg>
        <pc:spChg chg="add del">
          <ac:chgData name="Tiffany Nesbey" userId="0bcdd2ad-bec2-4764-bacd-164b66bd75b7" providerId="ADAL" clId="{C9489581-1C51-4269-B743-3AB6A9AD2821}" dt="2020-01-06T19:42:14.411" v="51" actId="26606"/>
          <ac:spMkLst>
            <pc:docMk/>
            <pc:sldMk cId="1022386922" sldId="275"/>
            <ac:spMk id="11" creationId="{204AEF18-0627-48F3-9B3D-F7E8F050B1D4}"/>
          </ac:spMkLst>
        </pc:spChg>
        <pc:spChg chg="add del">
          <ac:chgData name="Tiffany Nesbey" userId="0bcdd2ad-bec2-4764-bacd-164b66bd75b7" providerId="ADAL" clId="{C9489581-1C51-4269-B743-3AB6A9AD2821}" dt="2020-01-06T19:42:14.411" v="51" actId="26606"/>
          <ac:spMkLst>
            <pc:docMk/>
            <pc:sldMk cId="1022386922" sldId="275"/>
            <ac:spMk id="13" creationId="{CEAEE08A-C572-438F-9753-B0D527A515A7}"/>
          </ac:spMkLst>
        </pc:spChg>
        <pc:spChg chg="add del">
          <ac:chgData name="Tiffany Nesbey" userId="0bcdd2ad-bec2-4764-bacd-164b66bd75b7" providerId="ADAL" clId="{C9489581-1C51-4269-B743-3AB6A9AD2821}" dt="2020-01-06T19:42:14.411" v="51" actId="26606"/>
          <ac:spMkLst>
            <pc:docMk/>
            <pc:sldMk cId="1022386922" sldId="275"/>
            <ac:spMk id="15" creationId="{DB93146F-62ED-4C59-844C-0935D0FB5031}"/>
          </ac:spMkLst>
        </pc:spChg>
        <pc:spChg chg="add del">
          <ac:chgData name="Tiffany Nesbey" userId="0bcdd2ad-bec2-4764-bacd-164b66bd75b7" providerId="ADAL" clId="{C9489581-1C51-4269-B743-3AB6A9AD2821}" dt="2020-01-06T19:42:14.411" v="51" actId="26606"/>
          <ac:spMkLst>
            <pc:docMk/>
            <pc:sldMk cId="1022386922" sldId="275"/>
            <ac:spMk id="17" creationId="{F7207B7B-5C57-458C-BE38-95D2CD7655BB}"/>
          </ac:spMkLst>
        </pc:spChg>
        <pc:spChg chg="add del">
          <ac:chgData name="Tiffany Nesbey" userId="0bcdd2ad-bec2-4764-bacd-164b66bd75b7" providerId="ADAL" clId="{C9489581-1C51-4269-B743-3AB6A9AD2821}" dt="2020-01-06T19:42:14.411" v="51" actId="26606"/>
          <ac:spMkLst>
            <pc:docMk/>
            <pc:sldMk cId="1022386922" sldId="275"/>
            <ac:spMk id="19" creationId="{9822E561-F97C-4CBB-A9A6-A6BF6317BC84}"/>
          </ac:spMkLst>
        </pc:spChg>
        <pc:spChg chg="add del">
          <ac:chgData name="Tiffany Nesbey" userId="0bcdd2ad-bec2-4764-bacd-164b66bd75b7" providerId="ADAL" clId="{C9489581-1C51-4269-B743-3AB6A9AD2821}" dt="2020-01-06T19:42:14.411" v="51" actId="26606"/>
          <ac:spMkLst>
            <pc:docMk/>
            <pc:sldMk cId="1022386922" sldId="275"/>
            <ac:spMk id="21" creationId="{B01B0E58-A5C8-4CDA-A2E0-35DF94E59857}"/>
          </ac:spMkLst>
        </pc:spChg>
        <pc:picChg chg="add del mod">
          <ac:chgData name="Tiffany Nesbey" userId="0bcdd2ad-bec2-4764-bacd-164b66bd75b7" providerId="ADAL" clId="{C9489581-1C51-4269-B743-3AB6A9AD2821}" dt="2020-01-06T19:42:21.396" v="54"/>
          <ac:picMkLst>
            <pc:docMk/>
            <pc:sldMk cId="1022386922" sldId="275"/>
            <ac:picMk id="4" creationId="{874BCFE0-F3F1-4638-B549-E6BBD94A79A1}"/>
          </ac:picMkLst>
        </pc:picChg>
      </pc:sldChg>
      <pc:sldChg chg="addSp delSp modSp ord">
        <pc:chgData name="Tiffany Nesbey" userId="0bcdd2ad-bec2-4764-bacd-164b66bd75b7" providerId="ADAL" clId="{C9489581-1C51-4269-B743-3AB6A9AD2821}" dt="2020-01-06T19:51:46.752" v="245" actId="1076"/>
        <pc:sldMkLst>
          <pc:docMk/>
          <pc:sldMk cId="2307298673" sldId="278"/>
        </pc:sldMkLst>
        <pc:spChg chg="mod">
          <ac:chgData name="Tiffany Nesbey" userId="0bcdd2ad-bec2-4764-bacd-164b66bd75b7" providerId="ADAL" clId="{C9489581-1C51-4269-B743-3AB6A9AD2821}" dt="2020-01-06T19:48:49.732" v="237" actId="122"/>
          <ac:spMkLst>
            <pc:docMk/>
            <pc:sldMk cId="2307298673" sldId="278"/>
            <ac:spMk id="2" creationId="{DD571A4E-E885-4918-A473-89013EA1BF71}"/>
          </ac:spMkLst>
        </pc:spChg>
        <pc:spChg chg="del mod">
          <ac:chgData name="Tiffany Nesbey" userId="0bcdd2ad-bec2-4764-bacd-164b66bd75b7" providerId="ADAL" clId="{C9489581-1C51-4269-B743-3AB6A9AD2821}" dt="2020-01-06T19:51:30.022" v="241" actId="478"/>
          <ac:spMkLst>
            <pc:docMk/>
            <pc:sldMk cId="2307298673" sldId="278"/>
            <ac:spMk id="5" creationId="{5F4D9AE3-98E5-4A4E-AD90-B8BEC909CE34}"/>
          </ac:spMkLst>
        </pc:spChg>
        <pc:spChg chg="add del mod">
          <ac:chgData name="Tiffany Nesbey" userId="0bcdd2ad-bec2-4764-bacd-164b66bd75b7" providerId="ADAL" clId="{C9489581-1C51-4269-B743-3AB6A9AD2821}" dt="2020-01-06T19:51:21.930" v="239"/>
          <ac:spMkLst>
            <pc:docMk/>
            <pc:sldMk cId="2307298673" sldId="278"/>
            <ac:spMk id="6" creationId="{DC6DA6AD-8B3D-4942-A2AE-B5CA83D9B9BA}"/>
          </ac:spMkLst>
        </pc:spChg>
        <pc:picChg chg="del">
          <ac:chgData name="Tiffany Nesbey" userId="0bcdd2ad-bec2-4764-bacd-164b66bd75b7" providerId="ADAL" clId="{C9489581-1C51-4269-B743-3AB6A9AD2821}" dt="2020-01-06T19:48:51.603" v="238" actId="478"/>
          <ac:picMkLst>
            <pc:docMk/>
            <pc:sldMk cId="2307298673" sldId="278"/>
            <ac:picMk id="4" creationId="{E0B947A7-0B1C-4EFE-AAAE-6220F199C12C}"/>
          </ac:picMkLst>
        </pc:picChg>
        <pc:picChg chg="add mod">
          <ac:chgData name="Tiffany Nesbey" userId="0bcdd2ad-bec2-4764-bacd-164b66bd75b7" providerId="ADAL" clId="{C9489581-1C51-4269-B743-3AB6A9AD2821}" dt="2020-01-06T19:51:46.752" v="245" actId="1076"/>
          <ac:picMkLst>
            <pc:docMk/>
            <pc:sldMk cId="2307298673" sldId="278"/>
            <ac:picMk id="7" creationId="{E05A15D0-89F4-4223-B639-E4B480D54A96}"/>
          </ac:picMkLst>
        </pc:picChg>
      </pc:sldChg>
      <pc:sldChg chg="modSp">
        <pc:chgData name="Tiffany Nesbey" userId="0bcdd2ad-bec2-4764-bacd-164b66bd75b7" providerId="ADAL" clId="{C9489581-1C51-4269-B743-3AB6A9AD2821}" dt="2020-01-06T20:03:14.544" v="287" actId="27636"/>
        <pc:sldMkLst>
          <pc:docMk/>
          <pc:sldMk cId="0" sldId="286"/>
        </pc:sldMkLst>
        <pc:spChg chg="mod">
          <ac:chgData name="Tiffany Nesbey" userId="0bcdd2ad-bec2-4764-bacd-164b66bd75b7" providerId="ADAL" clId="{C9489581-1C51-4269-B743-3AB6A9AD2821}" dt="2020-01-06T20:03:14.544" v="287" actId="27636"/>
          <ac:spMkLst>
            <pc:docMk/>
            <pc:sldMk cId="0" sldId="286"/>
            <ac:spMk id="3" creationId="{00000000-0000-0000-0000-000000000000}"/>
          </ac:spMkLst>
        </pc:spChg>
      </pc:sldChg>
      <pc:sldChg chg="modSp">
        <pc:chgData name="Tiffany Nesbey" userId="0bcdd2ad-bec2-4764-bacd-164b66bd75b7" providerId="ADAL" clId="{C9489581-1C51-4269-B743-3AB6A9AD2821}" dt="2020-01-06T20:03:14.549" v="288" actId="27636"/>
        <pc:sldMkLst>
          <pc:docMk/>
          <pc:sldMk cId="0" sldId="288"/>
        </pc:sldMkLst>
        <pc:spChg chg="mod">
          <ac:chgData name="Tiffany Nesbey" userId="0bcdd2ad-bec2-4764-bacd-164b66bd75b7" providerId="ADAL" clId="{C9489581-1C51-4269-B743-3AB6A9AD2821}" dt="2020-01-06T20:03:14.549" v="288" actId="27636"/>
          <ac:spMkLst>
            <pc:docMk/>
            <pc:sldMk cId="0" sldId="288"/>
            <ac:spMk id="2" creationId="{00000000-0000-0000-0000-000000000000}"/>
          </ac:spMkLst>
        </pc:spChg>
      </pc:sldChg>
      <pc:sldChg chg="modSp">
        <pc:chgData name="Tiffany Nesbey" userId="0bcdd2ad-bec2-4764-bacd-164b66bd75b7" providerId="ADAL" clId="{C9489581-1C51-4269-B743-3AB6A9AD2821}" dt="2020-01-06T20:03:14.555" v="289" actId="27636"/>
        <pc:sldMkLst>
          <pc:docMk/>
          <pc:sldMk cId="0" sldId="290"/>
        </pc:sldMkLst>
        <pc:spChg chg="mod">
          <ac:chgData name="Tiffany Nesbey" userId="0bcdd2ad-bec2-4764-bacd-164b66bd75b7" providerId="ADAL" clId="{C9489581-1C51-4269-B743-3AB6A9AD2821}" dt="2020-01-06T20:03:14.555" v="289" actId="27636"/>
          <ac:spMkLst>
            <pc:docMk/>
            <pc:sldMk cId="0" sldId="290"/>
            <ac:spMk id="2" creationId="{00000000-0000-0000-0000-000000000000}"/>
          </ac:spMkLst>
        </pc:spChg>
      </pc:sldChg>
      <pc:sldChg chg="modSp">
        <pc:chgData name="Tiffany Nesbey" userId="0bcdd2ad-bec2-4764-bacd-164b66bd75b7" providerId="ADAL" clId="{C9489581-1C51-4269-B743-3AB6A9AD2821}" dt="2020-01-06T20:03:14.576" v="292" actId="27636"/>
        <pc:sldMkLst>
          <pc:docMk/>
          <pc:sldMk cId="0" sldId="294"/>
        </pc:sldMkLst>
        <pc:spChg chg="mod">
          <ac:chgData name="Tiffany Nesbey" userId="0bcdd2ad-bec2-4764-bacd-164b66bd75b7" providerId="ADAL" clId="{C9489581-1C51-4269-B743-3AB6A9AD2821}" dt="2020-01-06T20:03:14.576" v="292" actId="27636"/>
          <ac:spMkLst>
            <pc:docMk/>
            <pc:sldMk cId="0" sldId="294"/>
            <ac:spMk id="2" creationId="{00000000-0000-0000-0000-000000000000}"/>
          </ac:spMkLst>
        </pc:spChg>
        <pc:spChg chg="mod">
          <ac:chgData name="Tiffany Nesbey" userId="0bcdd2ad-bec2-4764-bacd-164b66bd75b7" providerId="ADAL" clId="{C9489581-1C51-4269-B743-3AB6A9AD2821}" dt="2020-01-06T20:03:14.575" v="291" actId="27636"/>
          <ac:spMkLst>
            <pc:docMk/>
            <pc:sldMk cId="0" sldId="294"/>
            <ac:spMk id="5" creationId="{00000000-0000-0000-0000-000000000000}"/>
          </ac:spMkLst>
        </pc:spChg>
      </pc:sldChg>
      <pc:sldChg chg="ord">
        <pc:chgData name="Tiffany Nesbey" userId="0bcdd2ad-bec2-4764-bacd-164b66bd75b7" providerId="ADAL" clId="{C9489581-1C51-4269-B743-3AB6A9AD2821}" dt="2020-01-06T19:52:15.963" v="247"/>
        <pc:sldMkLst>
          <pc:docMk/>
          <pc:sldMk cId="3337829582" sldId="2558"/>
        </pc:sldMkLst>
      </pc:sldChg>
      <pc:sldChg chg="addSp modSp add mod setBg">
        <pc:chgData name="Tiffany Nesbey" userId="0bcdd2ad-bec2-4764-bacd-164b66bd75b7" providerId="ADAL" clId="{C9489581-1C51-4269-B743-3AB6A9AD2821}" dt="2020-01-06T20:26:02.445" v="448" actId="20577"/>
        <pc:sldMkLst>
          <pc:docMk/>
          <pc:sldMk cId="2404947744" sldId="2573"/>
        </pc:sldMkLst>
        <pc:spChg chg="mod">
          <ac:chgData name="Tiffany Nesbey" userId="0bcdd2ad-bec2-4764-bacd-164b66bd75b7" providerId="ADAL" clId="{C9489581-1C51-4269-B743-3AB6A9AD2821}" dt="2020-01-06T20:26:02.445" v="448" actId="20577"/>
          <ac:spMkLst>
            <pc:docMk/>
            <pc:sldMk cId="2404947744" sldId="2573"/>
            <ac:spMk id="2" creationId="{A134F125-A9C6-49D5-93F6-BC10E2B7DE79}"/>
          </ac:spMkLst>
        </pc:spChg>
        <pc:spChg chg="add">
          <ac:chgData name="Tiffany Nesbey" userId="0bcdd2ad-bec2-4764-bacd-164b66bd75b7" providerId="ADAL" clId="{C9489581-1C51-4269-B743-3AB6A9AD2821}" dt="2020-01-06T20:02:36.792" v="284" actId="26606"/>
          <ac:spMkLst>
            <pc:docMk/>
            <pc:sldMk cId="2404947744" sldId="2573"/>
            <ac:spMk id="8" creationId="{5535DAA1-B7FB-41AB-BA45-ECFC99D82749}"/>
          </ac:spMkLst>
        </pc:spChg>
        <pc:spChg chg="add">
          <ac:chgData name="Tiffany Nesbey" userId="0bcdd2ad-bec2-4764-bacd-164b66bd75b7" providerId="ADAL" clId="{C9489581-1C51-4269-B743-3AB6A9AD2821}" dt="2020-01-06T20:02:36.792" v="284" actId="26606"/>
          <ac:spMkLst>
            <pc:docMk/>
            <pc:sldMk cId="2404947744" sldId="2573"/>
            <ac:spMk id="10" creationId="{6D225CEC-19E5-40D0-B1CE-4E884C9C17D2}"/>
          </ac:spMkLst>
        </pc:spChg>
        <pc:spChg chg="add">
          <ac:chgData name="Tiffany Nesbey" userId="0bcdd2ad-bec2-4764-bacd-164b66bd75b7" providerId="ADAL" clId="{C9489581-1C51-4269-B743-3AB6A9AD2821}" dt="2020-01-06T20:02:36.792" v="284" actId="26606"/>
          <ac:spMkLst>
            <pc:docMk/>
            <pc:sldMk cId="2404947744" sldId="2573"/>
            <ac:spMk id="12" creationId="{BEF873D1-568B-4D8E-AF50-0382A711402F}"/>
          </ac:spMkLst>
        </pc:spChg>
        <pc:spChg chg="add">
          <ac:chgData name="Tiffany Nesbey" userId="0bcdd2ad-bec2-4764-bacd-164b66bd75b7" providerId="ADAL" clId="{C9489581-1C51-4269-B743-3AB6A9AD2821}" dt="2020-01-06T20:02:36.792" v="284" actId="26606"/>
          <ac:spMkLst>
            <pc:docMk/>
            <pc:sldMk cId="2404947744" sldId="2573"/>
            <ac:spMk id="14" creationId="{9E51D150-D0BE-47A3-AA5B-3F71488E554E}"/>
          </ac:spMkLst>
        </pc:spChg>
        <pc:spChg chg="add">
          <ac:chgData name="Tiffany Nesbey" userId="0bcdd2ad-bec2-4764-bacd-164b66bd75b7" providerId="ADAL" clId="{C9489581-1C51-4269-B743-3AB6A9AD2821}" dt="2020-01-06T20:02:36.792" v="284" actId="26606"/>
          <ac:spMkLst>
            <pc:docMk/>
            <pc:sldMk cId="2404947744" sldId="2573"/>
            <ac:spMk id="16" creationId="{A3EC344B-E4D2-4F05-86FF-A2109058CFF9}"/>
          </ac:spMkLst>
        </pc:spChg>
        <pc:picChg chg="add mod">
          <ac:chgData name="Tiffany Nesbey" userId="0bcdd2ad-bec2-4764-bacd-164b66bd75b7" providerId="ADAL" clId="{C9489581-1C51-4269-B743-3AB6A9AD2821}" dt="2020-01-06T20:02:36.792" v="284" actId="26606"/>
          <ac:picMkLst>
            <pc:docMk/>
            <pc:sldMk cId="2404947744" sldId="2573"/>
            <ac:picMk id="3" creationId="{A434515F-C666-444D-8747-AF7A02B88590}"/>
          </ac:picMkLst>
        </pc:picChg>
      </pc:sldChg>
      <pc:sldMasterChg chg="delSldLayout">
        <pc:chgData name="Tiffany Nesbey" userId="0bcdd2ad-bec2-4764-bacd-164b66bd75b7" providerId="ADAL" clId="{C9489581-1C51-4269-B743-3AB6A9AD2821}" dt="2020-01-06T19:59:41.860" v="256" actId="2696"/>
        <pc:sldMasterMkLst>
          <pc:docMk/>
          <pc:sldMasterMk cId="2727609824" sldId="2147483660"/>
        </pc:sldMasterMkLst>
      </pc:sldMasterChg>
    </pc:docChg>
  </pc:docChgLst>
  <pc:docChgLst>
    <pc:chgData name="Tiffany Nesbey" userId="0bcdd2ad-bec2-4764-bacd-164b66bd75b7" providerId="ADAL" clId="{101D070E-1C91-4743-9266-6DF82C939582}"/>
    <pc:docChg chg="modSld">
      <pc:chgData name="Tiffany Nesbey" userId="0bcdd2ad-bec2-4764-bacd-164b66bd75b7" providerId="ADAL" clId="{101D070E-1C91-4743-9266-6DF82C939582}" dt="2020-03-26T14:33:44.139" v="7" actId="1076"/>
      <pc:docMkLst>
        <pc:docMk/>
      </pc:docMkLst>
      <pc:sldChg chg="addSp modSp">
        <pc:chgData name="Tiffany Nesbey" userId="0bcdd2ad-bec2-4764-bacd-164b66bd75b7" providerId="ADAL" clId="{101D070E-1C91-4743-9266-6DF82C939582}" dt="2020-03-26T14:33:44.139" v="7" actId="1076"/>
        <pc:sldMkLst>
          <pc:docMk/>
          <pc:sldMk cId="1208703237" sldId="273"/>
        </pc:sldMkLst>
        <pc:spChg chg="add mod">
          <ac:chgData name="Tiffany Nesbey" userId="0bcdd2ad-bec2-4764-bacd-164b66bd75b7" providerId="ADAL" clId="{101D070E-1C91-4743-9266-6DF82C939582}" dt="2020-03-26T14:33:16.020" v="1" actId="1076"/>
          <ac:spMkLst>
            <pc:docMk/>
            <pc:sldMk cId="1208703237" sldId="273"/>
            <ac:spMk id="4" creationId="{659A8941-C3C1-4C96-9DC7-4E885864CF98}"/>
          </ac:spMkLst>
        </pc:spChg>
        <pc:picChg chg="add mod">
          <ac:chgData name="Tiffany Nesbey" userId="0bcdd2ad-bec2-4764-bacd-164b66bd75b7" providerId="ADAL" clId="{101D070E-1C91-4743-9266-6DF82C939582}" dt="2020-03-26T14:33:44.139" v="7" actId="1076"/>
          <ac:picMkLst>
            <pc:docMk/>
            <pc:sldMk cId="1208703237" sldId="273"/>
            <ac:picMk id="7" creationId="{6DEE30F9-F7C1-46FA-B9CF-58DFB57EF9F3}"/>
          </ac:picMkLst>
        </pc:picChg>
      </pc:sldChg>
    </pc:docChg>
  </pc:docChgLst>
  <pc:docChgLst>
    <pc:chgData name="Tiffany Nesbey" userId="0bcdd2ad-bec2-4764-bacd-164b66bd75b7" providerId="ADAL" clId="{DE6932E5-6315-421F-A92B-C065989E76FE}"/>
    <pc:docChg chg="modSld">
      <pc:chgData name="Tiffany Nesbey" userId="0bcdd2ad-bec2-4764-bacd-164b66bd75b7" providerId="ADAL" clId="{DE6932E5-6315-421F-A92B-C065989E76FE}" dt="2020-01-21T15:44:58.628" v="23" actId="20577"/>
      <pc:docMkLst>
        <pc:docMk/>
      </pc:docMkLst>
      <pc:sldChg chg="addSp modSp delCm">
        <pc:chgData name="Tiffany Nesbey" userId="0bcdd2ad-bec2-4764-bacd-164b66bd75b7" providerId="ADAL" clId="{DE6932E5-6315-421F-A92B-C065989E76FE}" dt="2020-01-21T15:44:58.628" v="23" actId="20577"/>
        <pc:sldMkLst>
          <pc:docMk/>
          <pc:sldMk cId="0" sldId="288"/>
        </pc:sldMkLst>
        <pc:spChg chg="add mod">
          <ac:chgData name="Tiffany Nesbey" userId="0bcdd2ad-bec2-4764-bacd-164b66bd75b7" providerId="ADAL" clId="{DE6932E5-6315-421F-A92B-C065989E76FE}" dt="2020-01-21T15:44:58.628" v="23" actId="20577"/>
          <ac:spMkLst>
            <pc:docMk/>
            <pc:sldMk cId="0" sldId="288"/>
            <ac:spMk id="3" creationId="{4BE79EB8-B58C-4D35-AC2D-F691A2AF3F9A}"/>
          </ac:spMkLst>
        </pc:spChg>
      </pc:sldChg>
      <pc:sldChg chg="modSp">
        <pc:chgData name="Tiffany Nesbey" userId="0bcdd2ad-bec2-4764-bacd-164b66bd75b7" providerId="ADAL" clId="{DE6932E5-6315-421F-A92B-C065989E76FE}" dt="2020-01-21T15:42:18.388" v="3" actId="20577"/>
        <pc:sldMkLst>
          <pc:docMk/>
          <pc:sldMk cId="638395271" sldId="2590"/>
        </pc:sldMkLst>
        <pc:spChg chg="mod">
          <ac:chgData name="Tiffany Nesbey" userId="0bcdd2ad-bec2-4764-bacd-164b66bd75b7" providerId="ADAL" clId="{DE6932E5-6315-421F-A92B-C065989E76FE}" dt="2020-01-21T15:42:18.388" v="3" actId="20577"/>
          <ac:spMkLst>
            <pc:docMk/>
            <pc:sldMk cId="638395271" sldId="2590"/>
            <ac:spMk id="2" creationId="{A134F125-A9C6-49D5-93F6-BC10E2B7DE79}"/>
          </ac:spMkLst>
        </pc:spChg>
      </pc:sldChg>
      <pc:sldChg chg="modSp">
        <pc:chgData name="Tiffany Nesbey" userId="0bcdd2ad-bec2-4764-bacd-164b66bd75b7" providerId="ADAL" clId="{DE6932E5-6315-421F-A92B-C065989E76FE}" dt="2020-01-21T15:42:49.404" v="7" actId="20577"/>
        <pc:sldMkLst>
          <pc:docMk/>
          <pc:sldMk cId="2838285863" sldId="2595"/>
        </pc:sldMkLst>
        <pc:spChg chg="mod">
          <ac:chgData name="Tiffany Nesbey" userId="0bcdd2ad-bec2-4764-bacd-164b66bd75b7" providerId="ADAL" clId="{DE6932E5-6315-421F-A92B-C065989E76FE}" dt="2020-01-21T15:42:49.404" v="7" actId="20577"/>
          <ac:spMkLst>
            <pc:docMk/>
            <pc:sldMk cId="2838285863" sldId="2595"/>
            <ac:spMk id="2" creationId="{A134F125-A9C6-49D5-93F6-BC10E2B7DE79}"/>
          </ac:spMkLst>
        </pc:spChg>
      </pc:sldChg>
      <pc:sldChg chg="modSp">
        <pc:chgData name="Tiffany Nesbey" userId="0bcdd2ad-bec2-4764-bacd-164b66bd75b7" providerId="ADAL" clId="{DE6932E5-6315-421F-A92B-C065989E76FE}" dt="2020-01-21T15:43:11.455" v="11" actId="20577"/>
        <pc:sldMkLst>
          <pc:docMk/>
          <pc:sldMk cId="1779036955" sldId="2598"/>
        </pc:sldMkLst>
        <pc:spChg chg="mod">
          <ac:chgData name="Tiffany Nesbey" userId="0bcdd2ad-bec2-4764-bacd-164b66bd75b7" providerId="ADAL" clId="{DE6932E5-6315-421F-A92B-C065989E76FE}" dt="2020-01-21T15:43:11.455" v="11" actId="20577"/>
          <ac:spMkLst>
            <pc:docMk/>
            <pc:sldMk cId="1779036955" sldId="2598"/>
            <ac:spMk id="2" creationId="{A134F125-A9C6-49D5-93F6-BC10E2B7DE79}"/>
          </ac:spMkLst>
        </pc:spChg>
      </pc:sldChg>
    </pc:docChg>
  </pc:docChgLst>
  <pc:docChgLst>
    <pc:chgData name="Tiffany Nesbey" userId="0bcdd2ad-bec2-4764-bacd-164b66bd75b7" providerId="ADAL" clId="{5D164FFA-1845-43A5-87D7-A96E70E0BDA5}"/>
    <pc:docChg chg="undo custSel mod modSld">
      <pc:chgData name="Tiffany Nesbey" userId="0bcdd2ad-bec2-4764-bacd-164b66bd75b7" providerId="ADAL" clId="{5D164FFA-1845-43A5-87D7-A96E70E0BDA5}" dt="2020-01-07T20:47:20.179" v="408" actId="20577"/>
      <pc:docMkLst>
        <pc:docMk/>
      </pc:docMkLst>
      <pc:sldChg chg="addSp delSp modSp mod setBg setClrOvrMap">
        <pc:chgData name="Tiffany Nesbey" userId="0bcdd2ad-bec2-4764-bacd-164b66bd75b7" providerId="ADAL" clId="{5D164FFA-1845-43A5-87D7-A96E70E0BDA5}" dt="2020-01-07T02:03:12.698" v="9" actId="1076"/>
        <pc:sldMkLst>
          <pc:docMk/>
          <pc:sldMk cId="0" sldId="258"/>
        </pc:sldMkLst>
        <pc:spChg chg="mod">
          <ac:chgData name="Tiffany Nesbey" userId="0bcdd2ad-bec2-4764-bacd-164b66bd75b7" providerId="ADAL" clId="{5D164FFA-1845-43A5-87D7-A96E70E0BDA5}" dt="2020-01-07T02:02:49.017" v="6" actId="26606"/>
          <ac:spMkLst>
            <pc:docMk/>
            <pc:sldMk cId="0" sldId="258"/>
            <ac:spMk id="2" creationId="{00000000-0000-0000-0000-000000000000}"/>
          </ac:spMkLst>
        </pc:spChg>
        <pc:spChg chg="mod ord">
          <ac:chgData name="Tiffany Nesbey" userId="0bcdd2ad-bec2-4764-bacd-164b66bd75b7" providerId="ADAL" clId="{5D164FFA-1845-43A5-87D7-A96E70E0BDA5}" dt="2020-01-07T02:03:12.698" v="9" actId="1076"/>
          <ac:spMkLst>
            <pc:docMk/>
            <pc:sldMk cId="0" sldId="258"/>
            <ac:spMk id="3" creationId="{CE0C69F1-2ED2-4B6E-8689-48ADBF8D123C}"/>
          </ac:spMkLst>
        </pc:spChg>
        <pc:spChg chg="add del">
          <ac:chgData name="Tiffany Nesbey" userId="0bcdd2ad-bec2-4764-bacd-164b66bd75b7" providerId="ADAL" clId="{5D164FFA-1845-43A5-87D7-A96E70E0BDA5}" dt="2020-01-07T02:02:48.979" v="5" actId="26606"/>
          <ac:spMkLst>
            <pc:docMk/>
            <pc:sldMk cId="0" sldId="258"/>
            <ac:spMk id="6" creationId="{0817EB59-13B3-43DA-9B91-A7CC174A6069}"/>
          </ac:spMkLst>
        </pc:spChg>
        <pc:spChg chg="add del">
          <ac:chgData name="Tiffany Nesbey" userId="0bcdd2ad-bec2-4764-bacd-164b66bd75b7" providerId="ADAL" clId="{5D164FFA-1845-43A5-87D7-A96E70E0BDA5}" dt="2020-01-07T02:02:48.979" v="5" actId="26606"/>
          <ac:spMkLst>
            <pc:docMk/>
            <pc:sldMk cId="0" sldId="258"/>
            <ac:spMk id="9" creationId="{879A26B8-6C4E-452B-ADD3-ED324A7AB7E8}"/>
          </ac:spMkLst>
        </pc:spChg>
        <pc:spChg chg="add del">
          <ac:chgData name="Tiffany Nesbey" userId="0bcdd2ad-bec2-4764-bacd-164b66bd75b7" providerId="ADAL" clId="{5D164FFA-1845-43A5-87D7-A96E70E0BDA5}" dt="2020-01-07T02:02:48.979" v="5" actId="26606"/>
          <ac:spMkLst>
            <pc:docMk/>
            <pc:sldMk cId="0" sldId="258"/>
            <ac:spMk id="11" creationId="{9B4167E1-E2B0-4192-8DA2-6967DDFF87A5}"/>
          </ac:spMkLst>
        </pc:spChg>
        <pc:spChg chg="add del">
          <ac:chgData name="Tiffany Nesbey" userId="0bcdd2ad-bec2-4764-bacd-164b66bd75b7" providerId="ADAL" clId="{5D164FFA-1845-43A5-87D7-A96E70E0BDA5}" dt="2020-01-07T02:02:48.979" v="5" actId="26606"/>
          <ac:spMkLst>
            <pc:docMk/>
            <pc:sldMk cId="0" sldId="258"/>
            <ac:spMk id="13" creationId="{D03E4FEE-2E6A-44AB-B6BA-C1AD0CD6D93B}"/>
          </ac:spMkLst>
        </pc:spChg>
        <pc:spChg chg="add">
          <ac:chgData name="Tiffany Nesbey" userId="0bcdd2ad-bec2-4764-bacd-164b66bd75b7" providerId="ADAL" clId="{5D164FFA-1845-43A5-87D7-A96E70E0BDA5}" dt="2020-01-07T02:02:49.017" v="6" actId="26606"/>
          <ac:spMkLst>
            <pc:docMk/>
            <pc:sldMk cId="0" sldId="258"/>
            <ac:spMk id="16" creationId="{879A26B8-6C4E-452B-ADD3-ED324A7AB7E8}"/>
          </ac:spMkLst>
        </pc:spChg>
        <pc:spChg chg="add">
          <ac:chgData name="Tiffany Nesbey" userId="0bcdd2ad-bec2-4764-bacd-164b66bd75b7" providerId="ADAL" clId="{5D164FFA-1845-43A5-87D7-A96E70E0BDA5}" dt="2020-01-07T02:02:49.017" v="6" actId="26606"/>
          <ac:spMkLst>
            <pc:docMk/>
            <pc:sldMk cId="0" sldId="258"/>
            <ac:spMk id="17" creationId="{D03E4FEE-2E6A-44AB-B6BA-C1AD0CD6D93B}"/>
          </ac:spMkLst>
        </pc:spChg>
        <pc:spChg chg="add">
          <ac:chgData name="Tiffany Nesbey" userId="0bcdd2ad-bec2-4764-bacd-164b66bd75b7" providerId="ADAL" clId="{5D164FFA-1845-43A5-87D7-A96E70E0BDA5}" dt="2020-01-07T02:02:49.017" v="6" actId="26606"/>
          <ac:spMkLst>
            <pc:docMk/>
            <pc:sldMk cId="0" sldId="258"/>
            <ac:spMk id="18" creationId="{0817EB59-13B3-43DA-9B91-A7CC174A6069}"/>
          </ac:spMkLst>
        </pc:spChg>
        <pc:spChg chg="add">
          <ac:chgData name="Tiffany Nesbey" userId="0bcdd2ad-bec2-4764-bacd-164b66bd75b7" providerId="ADAL" clId="{5D164FFA-1845-43A5-87D7-A96E70E0BDA5}" dt="2020-01-07T02:02:49.017" v="6" actId="26606"/>
          <ac:spMkLst>
            <pc:docMk/>
            <pc:sldMk cId="0" sldId="258"/>
            <ac:spMk id="19" creationId="{9B4167E1-E2B0-4192-8DA2-6967DDFF87A5}"/>
          </ac:spMkLst>
        </pc:spChg>
        <pc:picChg chg="add mod">
          <ac:chgData name="Tiffany Nesbey" userId="0bcdd2ad-bec2-4764-bacd-164b66bd75b7" providerId="ADAL" clId="{5D164FFA-1845-43A5-87D7-A96E70E0BDA5}" dt="2020-01-07T02:02:49.017" v="6" actId="26606"/>
          <ac:picMkLst>
            <pc:docMk/>
            <pc:sldMk cId="0" sldId="258"/>
            <ac:picMk id="4" creationId="{5D8784B4-6EF3-4753-ACC1-C36AB017A730}"/>
          </ac:picMkLst>
        </pc:picChg>
      </pc:sldChg>
      <pc:sldChg chg="addSp delSp modSp mod setBg setClrOvrMap">
        <pc:chgData name="Tiffany Nesbey" userId="0bcdd2ad-bec2-4764-bacd-164b66bd75b7" providerId="ADAL" clId="{5D164FFA-1845-43A5-87D7-A96E70E0BDA5}" dt="2020-01-07T02:27:31.210" v="96" actId="1076"/>
        <pc:sldMkLst>
          <pc:docMk/>
          <pc:sldMk cId="0" sldId="259"/>
        </pc:sldMkLst>
        <pc:spChg chg="del mod">
          <ac:chgData name="Tiffany Nesbey" userId="0bcdd2ad-bec2-4764-bacd-164b66bd75b7" providerId="ADAL" clId="{5D164FFA-1845-43A5-87D7-A96E70E0BDA5}" dt="2020-01-07T02:26:48.252" v="90" actId="478"/>
          <ac:spMkLst>
            <pc:docMk/>
            <pc:sldMk cId="0" sldId="259"/>
            <ac:spMk id="5" creationId="{00000000-0000-0000-0000-000000000000}"/>
          </ac:spMkLst>
        </pc:spChg>
        <pc:spChg chg="del mod">
          <ac:chgData name="Tiffany Nesbey" userId="0bcdd2ad-bec2-4764-bacd-164b66bd75b7" providerId="ADAL" clId="{5D164FFA-1845-43A5-87D7-A96E70E0BDA5}" dt="2020-01-07T02:26:51.260" v="91" actId="478"/>
          <ac:spMkLst>
            <pc:docMk/>
            <pc:sldMk cId="0" sldId="259"/>
            <ac:spMk id="6" creationId="{00000000-0000-0000-0000-000000000000}"/>
          </ac:spMkLst>
        </pc:spChg>
        <pc:spChg chg="mod">
          <ac:chgData name="Tiffany Nesbey" userId="0bcdd2ad-bec2-4764-bacd-164b66bd75b7" providerId="ADAL" clId="{5D164FFA-1845-43A5-87D7-A96E70E0BDA5}" dt="2020-01-07T02:25:10.713" v="76" actId="26606"/>
          <ac:spMkLst>
            <pc:docMk/>
            <pc:sldMk cId="0" sldId="259"/>
            <ac:spMk id="7" creationId="{00000000-0000-0000-0000-000000000000}"/>
          </ac:spMkLst>
        </pc:spChg>
        <pc:spChg chg="mod">
          <ac:chgData name="Tiffany Nesbey" userId="0bcdd2ad-bec2-4764-bacd-164b66bd75b7" providerId="ADAL" clId="{5D164FFA-1845-43A5-87D7-A96E70E0BDA5}" dt="2020-01-07T02:25:10.713" v="76" actId="26606"/>
          <ac:spMkLst>
            <pc:docMk/>
            <pc:sldMk cId="0" sldId="259"/>
            <ac:spMk id="8" creationId="{00000000-0000-0000-0000-000000000000}"/>
          </ac:spMkLst>
        </pc:spChg>
        <pc:spChg chg="mod">
          <ac:chgData name="Tiffany Nesbey" userId="0bcdd2ad-bec2-4764-bacd-164b66bd75b7" providerId="ADAL" clId="{5D164FFA-1845-43A5-87D7-A96E70E0BDA5}" dt="2020-01-07T02:25:49.234" v="85" actId="122"/>
          <ac:spMkLst>
            <pc:docMk/>
            <pc:sldMk cId="0" sldId="259"/>
            <ac:spMk id="9" creationId="{00000000-0000-0000-0000-000000000000}"/>
          </ac:spMkLst>
        </pc:spChg>
        <pc:spChg chg="add del">
          <ac:chgData name="Tiffany Nesbey" userId="0bcdd2ad-bec2-4764-bacd-164b66bd75b7" providerId="ADAL" clId="{5D164FFA-1845-43A5-87D7-A96E70E0BDA5}" dt="2020-01-07T02:24:05.092" v="73" actId="26606"/>
          <ac:spMkLst>
            <pc:docMk/>
            <pc:sldMk cId="0" sldId="259"/>
            <ac:spMk id="11" creationId="{636F6DB7-CF8D-494A-82F6-13B58DCA9896}"/>
          </ac:spMkLst>
        </pc:spChg>
        <pc:spChg chg="add del">
          <ac:chgData name="Tiffany Nesbey" userId="0bcdd2ad-bec2-4764-bacd-164b66bd75b7" providerId="ADAL" clId="{5D164FFA-1845-43A5-87D7-A96E70E0BDA5}" dt="2020-01-07T02:24:05.092" v="73" actId="26606"/>
          <ac:spMkLst>
            <pc:docMk/>
            <pc:sldMk cId="0" sldId="259"/>
            <ac:spMk id="12" creationId="{0B7E5194-6E82-4A44-99C3-FE7D87F34134}"/>
          </ac:spMkLst>
        </pc:spChg>
        <pc:spChg chg="add del">
          <ac:chgData name="Tiffany Nesbey" userId="0bcdd2ad-bec2-4764-bacd-164b66bd75b7" providerId="ADAL" clId="{5D164FFA-1845-43A5-87D7-A96E70E0BDA5}" dt="2020-01-07T02:23:25.879" v="67" actId="26606"/>
          <ac:spMkLst>
            <pc:docMk/>
            <pc:sldMk cId="0" sldId="259"/>
            <ac:spMk id="14" creationId="{636F6DB7-CF8D-494A-82F6-13B58DCA9896}"/>
          </ac:spMkLst>
        </pc:spChg>
        <pc:spChg chg="add del">
          <ac:chgData name="Tiffany Nesbey" userId="0bcdd2ad-bec2-4764-bacd-164b66bd75b7" providerId="ADAL" clId="{5D164FFA-1845-43A5-87D7-A96E70E0BDA5}" dt="2020-01-07T02:25:10.609" v="75" actId="26606"/>
          <ac:spMkLst>
            <pc:docMk/>
            <pc:sldMk cId="0" sldId="259"/>
            <ac:spMk id="15" creationId="{636F6DB7-CF8D-494A-82F6-13B58DCA9896}"/>
          </ac:spMkLst>
        </pc:spChg>
        <pc:spChg chg="add del">
          <ac:chgData name="Tiffany Nesbey" userId="0bcdd2ad-bec2-4764-bacd-164b66bd75b7" providerId="ADAL" clId="{5D164FFA-1845-43A5-87D7-A96E70E0BDA5}" dt="2020-01-07T02:23:25.879" v="67" actId="26606"/>
          <ac:spMkLst>
            <pc:docMk/>
            <pc:sldMk cId="0" sldId="259"/>
            <ac:spMk id="16" creationId="{0B7E5194-6E82-4A44-99C3-FE7D87F34134}"/>
          </ac:spMkLst>
        </pc:spChg>
        <pc:spChg chg="add del">
          <ac:chgData name="Tiffany Nesbey" userId="0bcdd2ad-bec2-4764-bacd-164b66bd75b7" providerId="ADAL" clId="{5D164FFA-1845-43A5-87D7-A96E70E0BDA5}" dt="2020-01-07T02:25:10.609" v="75" actId="26606"/>
          <ac:spMkLst>
            <pc:docMk/>
            <pc:sldMk cId="0" sldId="259"/>
            <ac:spMk id="17" creationId="{0B7E5194-6E82-4A44-99C3-FE7D87F34134}"/>
          </ac:spMkLst>
        </pc:spChg>
        <pc:spChg chg="add">
          <ac:chgData name="Tiffany Nesbey" userId="0bcdd2ad-bec2-4764-bacd-164b66bd75b7" providerId="ADAL" clId="{5D164FFA-1845-43A5-87D7-A96E70E0BDA5}" dt="2020-01-07T02:25:10.713" v="76" actId="26606"/>
          <ac:spMkLst>
            <pc:docMk/>
            <pc:sldMk cId="0" sldId="259"/>
            <ac:spMk id="20" creationId="{0817EB59-13B3-43DA-9B91-A7CC174A6069}"/>
          </ac:spMkLst>
        </pc:spChg>
        <pc:spChg chg="add">
          <ac:chgData name="Tiffany Nesbey" userId="0bcdd2ad-bec2-4764-bacd-164b66bd75b7" providerId="ADAL" clId="{5D164FFA-1845-43A5-87D7-A96E70E0BDA5}" dt="2020-01-07T02:25:10.713" v="76" actId="26606"/>
          <ac:spMkLst>
            <pc:docMk/>
            <pc:sldMk cId="0" sldId="259"/>
            <ac:spMk id="24" creationId="{879A26B8-6C4E-452B-ADD3-ED324A7AB7E8}"/>
          </ac:spMkLst>
        </pc:spChg>
        <pc:spChg chg="add">
          <ac:chgData name="Tiffany Nesbey" userId="0bcdd2ad-bec2-4764-bacd-164b66bd75b7" providerId="ADAL" clId="{5D164FFA-1845-43A5-87D7-A96E70E0BDA5}" dt="2020-01-07T02:25:10.713" v="76" actId="26606"/>
          <ac:spMkLst>
            <pc:docMk/>
            <pc:sldMk cId="0" sldId="259"/>
            <ac:spMk id="25" creationId="{9B4167E1-E2B0-4192-8DA2-6967DDFF87A5}"/>
          </ac:spMkLst>
        </pc:spChg>
        <pc:spChg chg="add del">
          <ac:chgData name="Tiffany Nesbey" userId="0bcdd2ad-bec2-4764-bacd-164b66bd75b7" providerId="ADAL" clId="{5D164FFA-1845-43A5-87D7-A96E70E0BDA5}" dt="2020-01-07T02:06:22.659" v="51" actId="26606"/>
          <ac:spMkLst>
            <pc:docMk/>
            <pc:sldMk cId="0" sldId="259"/>
            <ac:spMk id="26" creationId="{3CED7894-4F62-4A6C-8DB5-DB5BE08E9C03}"/>
          </ac:spMkLst>
        </pc:spChg>
        <pc:spChg chg="add">
          <ac:chgData name="Tiffany Nesbey" userId="0bcdd2ad-bec2-4764-bacd-164b66bd75b7" providerId="ADAL" clId="{5D164FFA-1845-43A5-87D7-A96E70E0BDA5}" dt="2020-01-07T02:25:10.713" v="76" actId="26606"/>
          <ac:spMkLst>
            <pc:docMk/>
            <pc:sldMk cId="0" sldId="259"/>
            <ac:spMk id="27" creationId="{D03E4FEE-2E6A-44AB-B6BA-C1AD0CD6D93B}"/>
          </ac:spMkLst>
        </pc:spChg>
        <pc:spChg chg="add del">
          <ac:chgData name="Tiffany Nesbey" userId="0bcdd2ad-bec2-4764-bacd-164b66bd75b7" providerId="ADAL" clId="{5D164FFA-1845-43A5-87D7-A96E70E0BDA5}" dt="2020-01-07T02:06:22.659" v="51" actId="26606"/>
          <ac:spMkLst>
            <pc:docMk/>
            <pc:sldMk cId="0" sldId="259"/>
            <ac:spMk id="28" creationId="{E536F3B4-50F6-4C52-8F76-4EB1214719DC}"/>
          </ac:spMkLst>
        </pc:spChg>
        <pc:spChg chg="add del">
          <ac:chgData name="Tiffany Nesbey" userId="0bcdd2ad-bec2-4764-bacd-164b66bd75b7" providerId="ADAL" clId="{5D164FFA-1845-43A5-87D7-A96E70E0BDA5}" dt="2020-01-07T02:06:24.320" v="53" actId="26606"/>
          <ac:spMkLst>
            <pc:docMk/>
            <pc:sldMk cId="0" sldId="259"/>
            <ac:spMk id="30" creationId="{D03E4FEE-2E6A-44AB-B6BA-C1AD0CD6D93B}"/>
          </ac:spMkLst>
        </pc:spChg>
        <pc:spChg chg="add del">
          <ac:chgData name="Tiffany Nesbey" userId="0bcdd2ad-bec2-4764-bacd-164b66bd75b7" providerId="ADAL" clId="{5D164FFA-1845-43A5-87D7-A96E70E0BDA5}" dt="2020-01-07T02:06:24.320" v="53" actId="26606"/>
          <ac:spMkLst>
            <pc:docMk/>
            <pc:sldMk cId="0" sldId="259"/>
            <ac:spMk id="31" creationId="{879A26B8-6C4E-452B-ADD3-ED324A7AB7E8}"/>
          </ac:spMkLst>
        </pc:spChg>
        <pc:spChg chg="add del">
          <ac:chgData name="Tiffany Nesbey" userId="0bcdd2ad-bec2-4764-bacd-164b66bd75b7" providerId="ADAL" clId="{5D164FFA-1845-43A5-87D7-A96E70E0BDA5}" dt="2020-01-07T02:06:24.320" v="53" actId="26606"/>
          <ac:spMkLst>
            <pc:docMk/>
            <pc:sldMk cId="0" sldId="259"/>
            <ac:spMk id="32" creationId="{0817EB59-13B3-43DA-9B91-A7CC174A6069}"/>
          </ac:spMkLst>
        </pc:spChg>
        <pc:spChg chg="add del">
          <ac:chgData name="Tiffany Nesbey" userId="0bcdd2ad-bec2-4764-bacd-164b66bd75b7" providerId="ADAL" clId="{5D164FFA-1845-43A5-87D7-A96E70E0BDA5}" dt="2020-01-07T02:06:24.320" v="53" actId="26606"/>
          <ac:spMkLst>
            <pc:docMk/>
            <pc:sldMk cId="0" sldId="259"/>
            <ac:spMk id="33" creationId="{9B4167E1-E2B0-4192-8DA2-6967DDFF87A5}"/>
          </ac:spMkLst>
        </pc:spChg>
        <pc:spChg chg="add del">
          <ac:chgData name="Tiffany Nesbey" userId="0bcdd2ad-bec2-4764-bacd-164b66bd75b7" providerId="ADAL" clId="{5D164FFA-1845-43A5-87D7-A96E70E0BDA5}" dt="2020-01-07T02:06:24.953" v="55" actId="26606"/>
          <ac:spMkLst>
            <pc:docMk/>
            <pc:sldMk cId="0" sldId="259"/>
            <ac:spMk id="35" creationId="{636F6DB7-CF8D-494A-82F6-13B58DCA9896}"/>
          </ac:spMkLst>
        </pc:spChg>
        <pc:spChg chg="add del">
          <ac:chgData name="Tiffany Nesbey" userId="0bcdd2ad-bec2-4764-bacd-164b66bd75b7" providerId="ADAL" clId="{5D164FFA-1845-43A5-87D7-A96E70E0BDA5}" dt="2020-01-07T02:06:24.953" v="55" actId="26606"/>
          <ac:spMkLst>
            <pc:docMk/>
            <pc:sldMk cId="0" sldId="259"/>
            <ac:spMk id="36" creationId="{0B7E5194-6E82-4A44-99C3-FE7D87F34134}"/>
          </ac:spMkLst>
        </pc:spChg>
        <pc:spChg chg="add del">
          <ac:chgData name="Tiffany Nesbey" userId="0bcdd2ad-bec2-4764-bacd-164b66bd75b7" providerId="ADAL" clId="{5D164FFA-1845-43A5-87D7-A96E70E0BDA5}" dt="2020-01-07T02:06:27.673" v="57" actId="26606"/>
          <ac:spMkLst>
            <pc:docMk/>
            <pc:sldMk cId="0" sldId="259"/>
            <ac:spMk id="42" creationId="{3CED7894-4F62-4A6C-8DB5-DB5BE08E9C03}"/>
          </ac:spMkLst>
        </pc:spChg>
        <pc:spChg chg="add del">
          <ac:chgData name="Tiffany Nesbey" userId="0bcdd2ad-bec2-4764-bacd-164b66bd75b7" providerId="ADAL" clId="{5D164FFA-1845-43A5-87D7-A96E70E0BDA5}" dt="2020-01-07T02:06:27.673" v="57" actId="26606"/>
          <ac:spMkLst>
            <pc:docMk/>
            <pc:sldMk cId="0" sldId="259"/>
            <ac:spMk id="43" creationId="{E536F3B4-50F6-4C52-8F76-4EB1214719DC}"/>
          </ac:spMkLst>
        </pc:spChg>
        <pc:spChg chg="add del">
          <ac:chgData name="Tiffany Nesbey" userId="0bcdd2ad-bec2-4764-bacd-164b66bd75b7" providerId="ADAL" clId="{5D164FFA-1845-43A5-87D7-A96E70E0BDA5}" dt="2020-01-07T02:06:30.071" v="59" actId="26606"/>
          <ac:spMkLst>
            <pc:docMk/>
            <pc:sldMk cId="0" sldId="259"/>
            <ac:spMk id="45" creationId="{879A26B8-6C4E-452B-ADD3-ED324A7AB7E8}"/>
          </ac:spMkLst>
        </pc:spChg>
        <pc:spChg chg="add del">
          <ac:chgData name="Tiffany Nesbey" userId="0bcdd2ad-bec2-4764-bacd-164b66bd75b7" providerId="ADAL" clId="{5D164FFA-1845-43A5-87D7-A96E70E0BDA5}" dt="2020-01-07T02:06:30.071" v="59" actId="26606"/>
          <ac:spMkLst>
            <pc:docMk/>
            <pc:sldMk cId="0" sldId="259"/>
            <ac:spMk id="46" creationId="{D03E4FEE-2E6A-44AB-B6BA-C1AD0CD6D93B}"/>
          </ac:spMkLst>
        </pc:spChg>
        <pc:spChg chg="add del">
          <ac:chgData name="Tiffany Nesbey" userId="0bcdd2ad-bec2-4764-bacd-164b66bd75b7" providerId="ADAL" clId="{5D164FFA-1845-43A5-87D7-A96E70E0BDA5}" dt="2020-01-07T02:06:30.071" v="59" actId="26606"/>
          <ac:spMkLst>
            <pc:docMk/>
            <pc:sldMk cId="0" sldId="259"/>
            <ac:spMk id="47" creationId="{0817EB59-13B3-43DA-9B91-A7CC174A6069}"/>
          </ac:spMkLst>
        </pc:spChg>
        <pc:spChg chg="add del">
          <ac:chgData name="Tiffany Nesbey" userId="0bcdd2ad-bec2-4764-bacd-164b66bd75b7" providerId="ADAL" clId="{5D164FFA-1845-43A5-87D7-A96E70E0BDA5}" dt="2020-01-07T02:06:30.071" v="59" actId="26606"/>
          <ac:spMkLst>
            <pc:docMk/>
            <pc:sldMk cId="0" sldId="259"/>
            <ac:spMk id="48" creationId="{9B4167E1-E2B0-4192-8DA2-6967DDFF87A5}"/>
          </ac:spMkLst>
        </pc:spChg>
        <pc:spChg chg="add del">
          <ac:chgData name="Tiffany Nesbey" userId="0bcdd2ad-bec2-4764-bacd-164b66bd75b7" providerId="ADAL" clId="{5D164FFA-1845-43A5-87D7-A96E70E0BDA5}" dt="2020-01-07T02:06:31.017" v="61" actId="26606"/>
          <ac:spMkLst>
            <pc:docMk/>
            <pc:sldMk cId="0" sldId="259"/>
            <ac:spMk id="50" creationId="{9E661D03-4DD4-45E7-A047-ED722E826D59}"/>
          </ac:spMkLst>
        </pc:spChg>
        <pc:spChg chg="add del">
          <ac:chgData name="Tiffany Nesbey" userId="0bcdd2ad-bec2-4764-bacd-164b66bd75b7" providerId="ADAL" clId="{5D164FFA-1845-43A5-87D7-A96E70E0BDA5}" dt="2020-01-07T02:23:14.691" v="63" actId="26606"/>
          <ac:spMkLst>
            <pc:docMk/>
            <pc:sldMk cId="0" sldId="259"/>
            <ac:spMk id="52" creationId="{879A26B8-6C4E-452B-ADD3-ED324A7AB7E8}"/>
          </ac:spMkLst>
        </pc:spChg>
        <pc:spChg chg="add del">
          <ac:chgData name="Tiffany Nesbey" userId="0bcdd2ad-bec2-4764-bacd-164b66bd75b7" providerId="ADAL" clId="{5D164FFA-1845-43A5-87D7-A96E70E0BDA5}" dt="2020-01-07T02:23:14.691" v="63" actId="26606"/>
          <ac:spMkLst>
            <pc:docMk/>
            <pc:sldMk cId="0" sldId="259"/>
            <ac:spMk id="53" creationId="{9B4167E1-E2B0-4192-8DA2-6967DDFF87A5}"/>
          </ac:spMkLst>
        </pc:spChg>
        <pc:spChg chg="add del">
          <ac:chgData name="Tiffany Nesbey" userId="0bcdd2ad-bec2-4764-bacd-164b66bd75b7" providerId="ADAL" clId="{5D164FFA-1845-43A5-87D7-A96E70E0BDA5}" dt="2020-01-07T02:23:14.691" v="63" actId="26606"/>
          <ac:spMkLst>
            <pc:docMk/>
            <pc:sldMk cId="0" sldId="259"/>
            <ac:spMk id="54" creationId="{D03E4FEE-2E6A-44AB-B6BA-C1AD0CD6D93B}"/>
          </ac:spMkLst>
        </pc:spChg>
        <pc:spChg chg="add del">
          <ac:chgData name="Tiffany Nesbey" userId="0bcdd2ad-bec2-4764-bacd-164b66bd75b7" providerId="ADAL" clId="{5D164FFA-1845-43A5-87D7-A96E70E0BDA5}" dt="2020-01-07T02:23:14.691" v="63" actId="26606"/>
          <ac:spMkLst>
            <pc:docMk/>
            <pc:sldMk cId="0" sldId="259"/>
            <ac:spMk id="55" creationId="{0817EB59-13B3-43DA-9B91-A7CC174A6069}"/>
          </ac:spMkLst>
        </pc:spChg>
        <pc:spChg chg="add del">
          <ac:chgData name="Tiffany Nesbey" userId="0bcdd2ad-bec2-4764-bacd-164b66bd75b7" providerId="ADAL" clId="{5D164FFA-1845-43A5-87D7-A96E70E0BDA5}" dt="2020-01-07T02:23:24.738" v="65" actId="26606"/>
          <ac:spMkLst>
            <pc:docMk/>
            <pc:sldMk cId="0" sldId="259"/>
            <ac:spMk id="57" creationId="{9E661D03-4DD4-45E7-A047-ED722E826D59}"/>
          </ac:spMkLst>
        </pc:spChg>
        <pc:grpChg chg="add del">
          <ac:chgData name="Tiffany Nesbey" userId="0bcdd2ad-bec2-4764-bacd-164b66bd75b7" providerId="ADAL" clId="{5D164FFA-1845-43A5-87D7-A96E70E0BDA5}" dt="2020-01-07T02:24:05.092" v="73" actId="26606"/>
          <ac:grpSpMkLst>
            <pc:docMk/>
            <pc:sldMk cId="0" sldId="259"/>
            <ac:grpSpMk id="13" creationId="{49FCC1E1-84D3-494D-A0A0-286AFA1C3018}"/>
          </ac:grpSpMkLst>
        </pc:grpChg>
        <pc:grpChg chg="add del">
          <ac:chgData name="Tiffany Nesbey" userId="0bcdd2ad-bec2-4764-bacd-164b66bd75b7" providerId="ADAL" clId="{5D164FFA-1845-43A5-87D7-A96E70E0BDA5}" dt="2020-01-07T02:23:25.879" v="67" actId="26606"/>
          <ac:grpSpMkLst>
            <pc:docMk/>
            <pc:sldMk cId="0" sldId="259"/>
            <ac:grpSpMk id="18" creationId="{49FCC1E1-84D3-494D-A0A0-286AFA1C3018}"/>
          </ac:grpSpMkLst>
        </pc:grpChg>
        <pc:grpChg chg="add del">
          <ac:chgData name="Tiffany Nesbey" userId="0bcdd2ad-bec2-4764-bacd-164b66bd75b7" providerId="ADAL" clId="{5D164FFA-1845-43A5-87D7-A96E70E0BDA5}" dt="2020-01-07T02:25:10.609" v="75" actId="26606"/>
          <ac:grpSpMkLst>
            <pc:docMk/>
            <pc:sldMk cId="0" sldId="259"/>
            <ac:grpSpMk id="22" creationId="{49FCC1E1-84D3-494D-A0A0-286AFA1C3018}"/>
          </ac:grpSpMkLst>
        </pc:grpChg>
        <pc:grpChg chg="add del">
          <ac:chgData name="Tiffany Nesbey" userId="0bcdd2ad-bec2-4764-bacd-164b66bd75b7" providerId="ADAL" clId="{5D164FFA-1845-43A5-87D7-A96E70E0BDA5}" dt="2020-01-07T02:06:24.953" v="55" actId="26606"/>
          <ac:grpSpMkLst>
            <pc:docMk/>
            <pc:sldMk cId="0" sldId="259"/>
            <ac:grpSpMk id="37" creationId="{49FCC1E1-84D3-494D-A0A0-286AFA1C3018}"/>
          </ac:grpSpMkLst>
        </pc:grpChg>
        <pc:graphicFrameChg chg="mod ord modGraphic">
          <ac:chgData name="Tiffany Nesbey" userId="0bcdd2ad-bec2-4764-bacd-164b66bd75b7" providerId="ADAL" clId="{5D164FFA-1845-43A5-87D7-A96E70E0BDA5}" dt="2020-01-07T02:27:31.210" v="96" actId="1076"/>
          <ac:graphicFrameMkLst>
            <pc:docMk/>
            <pc:sldMk cId="0" sldId="259"/>
            <ac:graphicFrameMk id="4" creationId="{00000000-0000-0000-0000-000000000000}"/>
          </ac:graphicFrameMkLst>
        </pc:graphicFrameChg>
        <pc:picChg chg="add del mod ord">
          <ac:chgData name="Tiffany Nesbey" userId="0bcdd2ad-bec2-4764-bacd-164b66bd75b7" providerId="ADAL" clId="{5D164FFA-1845-43A5-87D7-A96E70E0BDA5}" dt="2020-01-07T02:23:26.626" v="68"/>
          <ac:picMkLst>
            <pc:docMk/>
            <pc:sldMk cId="0" sldId="259"/>
            <ac:picMk id="2" creationId="{02613004-A183-44AC-A95A-59EEB0AF2243}"/>
          </ac:picMkLst>
        </pc:picChg>
        <pc:picChg chg="add mod ord modCrop">
          <ac:chgData name="Tiffany Nesbey" userId="0bcdd2ad-bec2-4764-bacd-164b66bd75b7" providerId="ADAL" clId="{5D164FFA-1845-43A5-87D7-A96E70E0BDA5}" dt="2020-01-07T02:27:26.042" v="95" actId="1076"/>
          <ac:picMkLst>
            <pc:docMk/>
            <pc:sldMk cId="0" sldId="259"/>
            <ac:picMk id="3" creationId="{623201B2-6E58-4F4E-B537-A719C4A29158}"/>
          </ac:picMkLst>
        </pc:picChg>
      </pc:sldChg>
      <pc:sldChg chg="modSp">
        <pc:chgData name="Tiffany Nesbey" userId="0bcdd2ad-bec2-4764-bacd-164b66bd75b7" providerId="ADAL" clId="{5D164FFA-1845-43A5-87D7-A96E70E0BDA5}" dt="2020-01-07T02:30:46.885" v="113" actId="20577"/>
        <pc:sldMkLst>
          <pc:docMk/>
          <pc:sldMk cId="0" sldId="263"/>
        </pc:sldMkLst>
        <pc:spChg chg="mod">
          <ac:chgData name="Tiffany Nesbey" userId="0bcdd2ad-bec2-4764-bacd-164b66bd75b7" providerId="ADAL" clId="{5D164FFA-1845-43A5-87D7-A96E70E0BDA5}" dt="2020-01-07T02:30:46.885" v="113" actId="20577"/>
          <ac:spMkLst>
            <pc:docMk/>
            <pc:sldMk cId="0" sldId="263"/>
            <ac:spMk id="3082" creationId="{F78C3348-B19B-4935-8471-A66C9D2777B2}"/>
          </ac:spMkLst>
        </pc:spChg>
      </pc:sldChg>
      <pc:sldChg chg="addSp delSp modSp mod setBg delAnim">
        <pc:chgData name="Tiffany Nesbey" userId="0bcdd2ad-bec2-4764-bacd-164b66bd75b7" providerId="ADAL" clId="{5D164FFA-1845-43A5-87D7-A96E70E0BDA5}" dt="2020-01-07T03:28:57.227" v="378" actId="20577"/>
        <pc:sldMkLst>
          <pc:docMk/>
          <pc:sldMk cId="0" sldId="266"/>
        </pc:sldMkLst>
        <pc:spChg chg="mod ord">
          <ac:chgData name="Tiffany Nesbey" userId="0bcdd2ad-bec2-4764-bacd-164b66bd75b7" providerId="ADAL" clId="{5D164FFA-1845-43A5-87D7-A96E70E0BDA5}" dt="2020-01-07T02:37:18.195" v="174" actId="1076"/>
          <ac:spMkLst>
            <pc:docMk/>
            <pc:sldMk cId="0" sldId="266"/>
            <ac:spMk id="2" creationId="{00000000-0000-0000-0000-000000000000}"/>
          </ac:spMkLst>
        </pc:spChg>
        <pc:spChg chg="add mod">
          <ac:chgData name="Tiffany Nesbey" userId="0bcdd2ad-bec2-4764-bacd-164b66bd75b7" providerId="ADAL" clId="{5D164FFA-1845-43A5-87D7-A96E70E0BDA5}" dt="2020-01-07T03:28:57.227" v="378" actId="20577"/>
          <ac:spMkLst>
            <pc:docMk/>
            <pc:sldMk cId="0" sldId="266"/>
            <ac:spMk id="3" creationId="{6E46971C-A857-49E4-B8FD-A344D26E82EF}"/>
          </ac:spMkLst>
        </pc:spChg>
        <pc:spChg chg="del">
          <ac:chgData name="Tiffany Nesbey" userId="0bcdd2ad-bec2-4764-bacd-164b66bd75b7" providerId="ADAL" clId="{5D164FFA-1845-43A5-87D7-A96E70E0BDA5}" dt="2020-01-07T02:35:57.382" v="145" actId="478"/>
          <ac:spMkLst>
            <pc:docMk/>
            <pc:sldMk cId="0" sldId="266"/>
            <ac:spMk id="9" creationId="{00000000-0000-0000-0000-000000000000}"/>
          </ac:spMkLst>
        </pc:spChg>
        <pc:spChg chg="del mod">
          <ac:chgData name="Tiffany Nesbey" userId="0bcdd2ad-bec2-4764-bacd-164b66bd75b7" providerId="ADAL" clId="{5D164FFA-1845-43A5-87D7-A96E70E0BDA5}" dt="2020-01-07T02:35:49.564" v="141" actId="478"/>
          <ac:spMkLst>
            <pc:docMk/>
            <pc:sldMk cId="0" sldId="266"/>
            <ac:spMk id="10" creationId="{00000000-0000-0000-0000-000000000000}"/>
          </ac:spMkLst>
        </pc:spChg>
        <pc:spChg chg="del">
          <ac:chgData name="Tiffany Nesbey" userId="0bcdd2ad-bec2-4764-bacd-164b66bd75b7" providerId="ADAL" clId="{5D164FFA-1845-43A5-87D7-A96E70E0BDA5}" dt="2020-01-07T02:35:15.306" v="131" actId="478"/>
          <ac:spMkLst>
            <pc:docMk/>
            <pc:sldMk cId="0" sldId="266"/>
            <ac:spMk id="11" creationId="{00000000-0000-0000-0000-000000000000}"/>
          </ac:spMkLst>
        </pc:spChg>
        <pc:spChg chg="del">
          <ac:chgData name="Tiffany Nesbey" userId="0bcdd2ad-bec2-4764-bacd-164b66bd75b7" providerId="ADAL" clId="{5D164FFA-1845-43A5-87D7-A96E70E0BDA5}" dt="2020-01-07T02:35:51.248" v="142" actId="478"/>
          <ac:spMkLst>
            <pc:docMk/>
            <pc:sldMk cId="0" sldId="266"/>
            <ac:spMk id="12" creationId="{00000000-0000-0000-0000-000000000000}"/>
          </ac:spMkLst>
        </pc:spChg>
        <pc:spChg chg="del">
          <ac:chgData name="Tiffany Nesbey" userId="0bcdd2ad-bec2-4764-bacd-164b66bd75b7" providerId="ADAL" clId="{5D164FFA-1845-43A5-87D7-A96E70E0BDA5}" dt="2020-01-07T02:35:53.411" v="143" actId="478"/>
          <ac:spMkLst>
            <pc:docMk/>
            <pc:sldMk cId="0" sldId="266"/>
            <ac:spMk id="13" creationId="{00000000-0000-0000-0000-000000000000}"/>
          </ac:spMkLst>
        </pc:spChg>
        <pc:spChg chg="del">
          <ac:chgData name="Tiffany Nesbey" userId="0bcdd2ad-bec2-4764-bacd-164b66bd75b7" providerId="ADAL" clId="{5D164FFA-1845-43A5-87D7-A96E70E0BDA5}" dt="2020-01-07T02:35:55.164" v="144" actId="478"/>
          <ac:spMkLst>
            <pc:docMk/>
            <pc:sldMk cId="0" sldId="266"/>
            <ac:spMk id="14" creationId="{00000000-0000-0000-0000-000000000000}"/>
          </ac:spMkLst>
        </pc:spChg>
        <pc:spChg chg="del">
          <ac:chgData name="Tiffany Nesbey" userId="0bcdd2ad-bec2-4764-bacd-164b66bd75b7" providerId="ADAL" clId="{5D164FFA-1845-43A5-87D7-A96E70E0BDA5}" dt="2020-01-07T02:35:36.829" v="135" actId="478"/>
          <ac:spMkLst>
            <pc:docMk/>
            <pc:sldMk cId="0" sldId="266"/>
            <ac:spMk id="15" creationId="{00000000-0000-0000-0000-000000000000}"/>
          </ac:spMkLst>
        </pc:spChg>
        <pc:spChg chg="del">
          <ac:chgData name="Tiffany Nesbey" userId="0bcdd2ad-bec2-4764-bacd-164b66bd75b7" providerId="ADAL" clId="{5D164FFA-1845-43A5-87D7-A96E70E0BDA5}" dt="2020-01-07T02:35:40.971" v="137" actId="478"/>
          <ac:spMkLst>
            <pc:docMk/>
            <pc:sldMk cId="0" sldId="266"/>
            <ac:spMk id="16" creationId="{00000000-0000-0000-0000-000000000000}"/>
          </ac:spMkLst>
        </pc:spChg>
        <pc:spChg chg="del">
          <ac:chgData name="Tiffany Nesbey" userId="0bcdd2ad-bec2-4764-bacd-164b66bd75b7" providerId="ADAL" clId="{5D164FFA-1845-43A5-87D7-A96E70E0BDA5}" dt="2020-01-07T02:35:45.245" v="139" actId="478"/>
          <ac:spMkLst>
            <pc:docMk/>
            <pc:sldMk cId="0" sldId="266"/>
            <ac:spMk id="17" creationId="{00000000-0000-0000-0000-000000000000}"/>
          </ac:spMkLst>
        </pc:spChg>
        <pc:spChg chg="del">
          <ac:chgData name="Tiffany Nesbey" userId="0bcdd2ad-bec2-4764-bacd-164b66bd75b7" providerId="ADAL" clId="{5D164FFA-1845-43A5-87D7-A96E70E0BDA5}" dt="2020-01-07T02:35:38.753" v="136" actId="478"/>
          <ac:spMkLst>
            <pc:docMk/>
            <pc:sldMk cId="0" sldId="266"/>
            <ac:spMk id="26" creationId="{00000000-0000-0000-0000-000000000000}"/>
          </ac:spMkLst>
        </pc:spChg>
        <pc:spChg chg="del mod">
          <ac:chgData name="Tiffany Nesbey" userId="0bcdd2ad-bec2-4764-bacd-164b66bd75b7" providerId="ADAL" clId="{5D164FFA-1845-43A5-87D7-A96E70E0BDA5}" dt="2020-01-07T02:35:43.388" v="138" actId="478"/>
          <ac:spMkLst>
            <pc:docMk/>
            <pc:sldMk cId="0" sldId="266"/>
            <ac:spMk id="27" creationId="{00000000-0000-0000-0000-000000000000}"/>
          </ac:spMkLst>
        </pc:spChg>
        <pc:spChg chg="add del">
          <ac:chgData name="Tiffany Nesbey" userId="0bcdd2ad-bec2-4764-bacd-164b66bd75b7" providerId="ADAL" clId="{5D164FFA-1845-43A5-87D7-A96E70E0BDA5}" dt="2020-01-07T02:36:21.594" v="148" actId="26606"/>
          <ac:spMkLst>
            <pc:docMk/>
            <pc:sldMk cId="0" sldId="266"/>
            <ac:spMk id="71" creationId="{DB691D59-8F51-4DD8-AD41-D568D29B08F8}"/>
          </ac:spMkLst>
        </pc:spChg>
        <pc:spChg chg="add del">
          <ac:chgData name="Tiffany Nesbey" userId="0bcdd2ad-bec2-4764-bacd-164b66bd75b7" providerId="ADAL" clId="{5D164FFA-1845-43A5-87D7-A96E70E0BDA5}" dt="2020-01-07T02:36:21.594" v="148" actId="26606"/>
          <ac:spMkLst>
            <pc:docMk/>
            <pc:sldMk cId="0" sldId="266"/>
            <ac:spMk id="73" creationId="{204AEF18-0627-48F3-9B3D-F7E8F050B1D4}"/>
          </ac:spMkLst>
        </pc:spChg>
        <pc:spChg chg="add del">
          <ac:chgData name="Tiffany Nesbey" userId="0bcdd2ad-bec2-4764-bacd-164b66bd75b7" providerId="ADAL" clId="{5D164FFA-1845-43A5-87D7-A96E70E0BDA5}" dt="2020-01-07T02:36:21.594" v="148" actId="26606"/>
          <ac:spMkLst>
            <pc:docMk/>
            <pc:sldMk cId="0" sldId="266"/>
            <ac:spMk id="75" creationId="{CEAEE08A-C572-438F-9753-B0D527A515A7}"/>
          </ac:spMkLst>
        </pc:spChg>
        <pc:spChg chg="add del">
          <ac:chgData name="Tiffany Nesbey" userId="0bcdd2ad-bec2-4764-bacd-164b66bd75b7" providerId="ADAL" clId="{5D164FFA-1845-43A5-87D7-A96E70E0BDA5}" dt="2020-01-07T02:36:21.594" v="148" actId="26606"/>
          <ac:spMkLst>
            <pc:docMk/>
            <pc:sldMk cId="0" sldId="266"/>
            <ac:spMk id="77" creationId="{DB93146F-62ED-4C59-844C-0935D0FB5031}"/>
          </ac:spMkLst>
        </pc:spChg>
        <pc:spChg chg="add del">
          <ac:chgData name="Tiffany Nesbey" userId="0bcdd2ad-bec2-4764-bacd-164b66bd75b7" providerId="ADAL" clId="{5D164FFA-1845-43A5-87D7-A96E70E0BDA5}" dt="2020-01-07T02:36:21.594" v="148" actId="26606"/>
          <ac:spMkLst>
            <pc:docMk/>
            <pc:sldMk cId="0" sldId="266"/>
            <ac:spMk id="79" creationId="{0883F11E-ECB3-4046-A121-A45C6FF6316B}"/>
          </ac:spMkLst>
        </pc:spChg>
        <pc:spChg chg="add del">
          <ac:chgData name="Tiffany Nesbey" userId="0bcdd2ad-bec2-4764-bacd-164b66bd75b7" providerId="ADAL" clId="{5D164FFA-1845-43A5-87D7-A96E70E0BDA5}" dt="2020-01-07T02:36:21.594" v="148" actId="26606"/>
          <ac:spMkLst>
            <pc:docMk/>
            <pc:sldMk cId="0" sldId="266"/>
            <ac:spMk id="81" creationId="{7B28B346-1639-4F05-9EBC-808A9DC6657D}"/>
          </ac:spMkLst>
        </pc:spChg>
        <pc:spChg chg="add del">
          <ac:chgData name="Tiffany Nesbey" userId="0bcdd2ad-bec2-4764-bacd-164b66bd75b7" providerId="ADAL" clId="{5D164FFA-1845-43A5-87D7-A96E70E0BDA5}" dt="2020-01-07T02:36:21.594" v="148" actId="26606"/>
          <ac:spMkLst>
            <pc:docMk/>
            <pc:sldMk cId="0" sldId="266"/>
            <ac:spMk id="83" creationId="{5CF77191-9839-40D9-B04E-85DF01BB029F}"/>
          </ac:spMkLst>
        </pc:spChg>
        <pc:spChg chg="add del">
          <ac:chgData name="Tiffany Nesbey" userId="0bcdd2ad-bec2-4764-bacd-164b66bd75b7" providerId="ADAL" clId="{5D164FFA-1845-43A5-87D7-A96E70E0BDA5}" dt="2020-01-07T02:36:21.594" v="148" actId="26606"/>
          <ac:spMkLst>
            <pc:docMk/>
            <pc:sldMk cId="0" sldId="266"/>
            <ac:spMk id="85" creationId="{BF007B11-F4C3-4A9E-AAA8-D52C8C1AD988}"/>
          </ac:spMkLst>
        </pc:spChg>
        <pc:spChg chg="add del">
          <ac:chgData name="Tiffany Nesbey" userId="0bcdd2ad-bec2-4764-bacd-164b66bd75b7" providerId="ADAL" clId="{5D164FFA-1845-43A5-87D7-A96E70E0BDA5}" dt="2020-01-07T02:36:21.594" v="148" actId="26606"/>
          <ac:spMkLst>
            <pc:docMk/>
            <pc:sldMk cId="0" sldId="266"/>
            <ac:spMk id="87" creationId="{871D0F6C-C993-4E97-A103-9448E35FEEA0}"/>
          </ac:spMkLst>
        </pc:spChg>
        <pc:spChg chg="add del">
          <ac:chgData name="Tiffany Nesbey" userId="0bcdd2ad-bec2-4764-bacd-164b66bd75b7" providerId="ADAL" clId="{5D164FFA-1845-43A5-87D7-A96E70E0BDA5}" dt="2020-01-07T02:36:24.632" v="150" actId="26606"/>
          <ac:spMkLst>
            <pc:docMk/>
            <pc:sldMk cId="0" sldId="266"/>
            <ac:spMk id="1028" creationId="{DB691D59-8F51-4DD8-AD41-D568D29B08F8}"/>
          </ac:spMkLst>
        </pc:spChg>
        <pc:spChg chg="add del">
          <ac:chgData name="Tiffany Nesbey" userId="0bcdd2ad-bec2-4764-bacd-164b66bd75b7" providerId="ADAL" clId="{5D164FFA-1845-43A5-87D7-A96E70E0BDA5}" dt="2020-01-07T02:36:24.632" v="150" actId="26606"/>
          <ac:spMkLst>
            <pc:docMk/>
            <pc:sldMk cId="0" sldId="266"/>
            <ac:spMk id="1029" creationId="{204AEF18-0627-48F3-9B3D-F7E8F050B1D4}"/>
          </ac:spMkLst>
        </pc:spChg>
        <pc:spChg chg="add del">
          <ac:chgData name="Tiffany Nesbey" userId="0bcdd2ad-bec2-4764-bacd-164b66bd75b7" providerId="ADAL" clId="{5D164FFA-1845-43A5-87D7-A96E70E0BDA5}" dt="2020-01-07T02:36:24.632" v="150" actId="26606"/>
          <ac:spMkLst>
            <pc:docMk/>
            <pc:sldMk cId="0" sldId="266"/>
            <ac:spMk id="1030" creationId="{CEAEE08A-C572-438F-9753-B0D527A515A7}"/>
          </ac:spMkLst>
        </pc:spChg>
        <pc:spChg chg="add del">
          <ac:chgData name="Tiffany Nesbey" userId="0bcdd2ad-bec2-4764-bacd-164b66bd75b7" providerId="ADAL" clId="{5D164FFA-1845-43A5-87D7-A96E70E0BDA5}" dt="2020-01-07T02:36:24.632" v="150" actId="26606"/>
          <ac:spMkLst>
            <pc:docMk/>
            <pc:sldMk cId="0" sldId="266"/>
            <ac:spMk id="1031" creationId="{DB93146F-62ED-4C59-844C-0935D0FB5031}"/>
          </ac:spMkLst>
        </pc:spChg>
        <pc:spChg chg="add del">
          <ac:chgData name="Tiffany Nesbey" userId="0bcdd2ad-bec2-4764-bacd-164b66bd75b7" providerId="ADAL" clId="{5D164FFA-1845-43A5-87D7-A96E70E0BDA5}" dt="2020-01-07T02:36:24.632" v="150" actId="26606"/>
          <ac:spMkLst>
            <pc:docMk/>
            <pc:sldMk cId="0" sldId="266"/>
            <ac:spMk id="1032" creationId="{F9CD4BEB-C391-4F7E-9838-95411A832349}"/>
          </ac:spMkLst>
        </pc:spChg>
        <pc:spChg chg="add">
          <ac:chgData name="Tiffany Nesbey" userId="0bcdd2ad-bec2-4764-bacd-164b66bd75b7" providerId="ADAL" clId="{5D164FFA-1845-43A5-87D7-A96E70E0BDA5}" dt="2020-01-07T02:36:24.676" v="151" actId="26606"/>
          <ac:spMkLst>
            <pc:docMk/>
            <pc:sldMk cId="0" sldId="266"/>
            <ac:spMk id="1034" creationId="{DB691D59-8F51-4DD8-AD41-D568D29B08F8}"/>
          </ac:spMkLst>
        </pc:spChg>
        <pc:spChg chg="add">
          <ac:chgData name="Tiffany Nesbey" userId="0bcdd2ad-bec2-4764-bacd-164b66bd75b7" providerId="ADAL" clId="{5D164FFA-1845-43A5-87D7-A96E70E0BDA5}" dt="2020-01-07T02:36:24.676" v="151" actId="26606"/>
          <ac:spMkLst>
            <pc:docMk/>
            <pc:sldMk cId="0" sldId="266"/>
            <ac:spMk id="1035" creationId="{204AEF18-0627-48F3-9B3D-F7E8F050B1D4}"/>
          </ac:spMkLst>
        </pc:spChg>
        <pc:spChg chg="add">
          <ac:chgData name="Tiffany Nesbey" userId="0bcdd2ad-bec2-4764-bacd-164b66bd75b7" providerId="ADAL" clId="{5D164FFA-1845-43A5-87D7-A96E70E0BDA5}" dt="2020-01-07T02:36:24.676" v="151" actId="26606"/>
          <ac:spMkLst>
            <pc:docMk/>
            <pc:sldMk cId="0" sldId="266"/>
            <ac:spMk id="1036" creationId="{CEAEE08A-C572-438F-9753-B0D527A515A7}"/>
          </ac:spMkLst>
        </pc:spChg>
        <pc:spChg chg="add">
          <ac:chgData name="Tiffany Nesbey" userId="0bcdd2ad-bec2-4764-bacd-164b66bd75b7" providerId="ADAL" clId="{5D164FFA-1845-43A5-87D7-A96E70E0BDA5}" dt="2020-01-07T02:36:24.676" v="151" actId="26606"/>
          <ac:spMkLst>
            <pc:docMk/>
            <pc:sldMk cId="0" sldId="266"/>
            <ac:spMk id="1037" creationId="{DB93146F-62ED-4C59-844C-0935D0FB5031}"/>
          </ac:spMkLst>
        </pc:spChg>
        <pc:spChg chg="add">
          <ac:chgData name="Tiffany Nesbey" userId="0bcdd2ad-bec2-4764-bacd-164b66bd75b7" providerId="ADAL" clId="{5D164FFA-1845-43A5-87D7-A96E70E0BDA5}" dt="2020-01-07T02:36:24.676" v="151" actId="26606"/>
          <ac:spMkLst>
            <pc:docMk/>
            <pc:sldMk cId="0" sldId="266"/>
            <ac:spMk id="1038" creationId="{F7207B7B-5C57-458C-BE38-95D2CD7655BB}"/>
          </ac:spMkLst>
        </pc:spChg>
        <pc:spChg chg="add">
          <ac:chgData name="Tiffany Nesbey" userId="0bcdd2ad-bec2-4764-bacd-164b66bd75b7" providerId="ADAL" clId="{5D164FFA-1845-43A5-87D7-A96E70E0BDA5}" dt="2020-01-07T02:36:24.676" v="151" actId="26606"/>
          <ac:spMkLst>
            <pc:docMk/>
            <pc:sldMk cId="0" sldId="266"/>
            <ac:spMk id="1039" creationId="{9822E561-F97C-4CBB-A9A6-A6BF6317BC84}"/>
          </ac:spMkLst>
        </pc:spChg>
        <pc:spChg chg="add">
          <ac:chgData name="Tiffany Nesbey" userId="0bcdd2ad-bec2-4764-bacd-164b66bd75b7" providerId="ADAL" clId="{5D164FFA-1845-43A5-87D7-A96E70E0BDA5}" dt="2020-01-07T02:36:24.676" v="151" actId="26606"/>
          <ac:spMkLst>
            <pc:docMk/>
            <pc:sldMk cId="0" sldId="266"/>
            <ac:spMk id="1040" creationId="{B01B0E58-A5C8-4CDA-A2E0-35DF94E59857}"/>
          </ac:spMkLst>
        </pc:spChg>
        <pc:grpChg chg="del mod">
          <ac:chgData name="Tiffany Nesbey" userId="0bcdd2ad-bec2-4764-bacd-164b66bd75b7" providerId="ADAL" clId="{5D164FFA-1845-43A5-87D7-A96E70E0BDA5}" dt="2020-01-07T02:35:20.665" v="134" actId="478"/>
          <ac:grpSpMkLst>
            <pc:docMk/>
            <pc:sldMk cId="0" sldId="266"/>
            <ac:grpSpMk id="28" creationId="{00000000-0000-0000-0000-000000000000}"/>
          </ac:grpSpMkLst>
        </pc:grpChg>
        <pc:picChg chg="add mod">
          <ac:chgData name="Tiffany Nesbey" userId="0bcdd2ad-bec2-4764-bacd-164b66bd75b7" providerId="ADAL" clId="{5D164FFA-1845-43A5-87D7-A96E70E0BDA5}" dt="2020-01-07T02:36:24.676" v="151" actId="26606"/>
          <ac:picMkLst>
            <pc:docMk/>
            <pc:sldMk cId="0" sldId="266"/>
            <ac:picMk id="1026" creationId="{7122AE3E-DC57-4D3A-B1E6-EF8EC0EDD234}"/>
          </ac:picMkLst>
        </pc:picChg>
        <pc:picChg chg="del">
          <ac:chgData name="Tiffany Nesbey" userId="0bcdd2ad-bec2-4764-bacd-164b66bd75b7" providerId="ADAL" clId="{5D164FFA-1845-43A5-87D7-A96E70E0BDA5}" dt="2020-01-07T02:35:13.297" v="130" actId="478"/>
          <ac:picMkLst>
            <pc:docMk/>
            <pc:sldMk cId="0" sldId="266"/>
            <ac:picMk id="34821" creationId="{00000000-0000-0000-0000-000000000000}"/>
          </ac:picMkLst>
        </pc:picChg>
      </pc:sldChg>
      <pc:sldChg chg="delSp modNotesTx">
        <pc:chgData name="Tiffany Nesbey" userId="0bcdd2ad-bec2-4764-bacd-164b66bd75b7" providerId="ADAL" clId="{5D164FFA-1845-43A5-87D7-A96E70E0BDA5}" dt="2020-01-07T03:45:46.248" v="383" actId="478"/>
        <pc:sldMkLst>
          <pc:docMk/>
          <pc:sldMk cId="0" sldId="272"/>
        </pc:sldMkLst>
        <pc:spChg chg="del">
          <ac:chgData name="Tiffany Nesbey" userId="0bcdd2ad-bec2-4764-bacd-164b66bd75b7" providerId="ADAL" clId="{5D164FFA-1845-43A5-87D7-A96E70E0BDA5}" dt="2020-01-07T03:45:46.248" v="383" actId="478"/>
          <ac:spMkLst>
            <pc:docMk/>
            <pc:sldMk cId="0" sldId="272"/>
            <ac:spMk id="4" creationId="{00000000-0000-0000-0000-000000000000}"/>
          </ac:spMkLst>
        </pc:spChg>
      </pc:sldChg>
      <pc:sldChg chg="modSp">
        <pc:chgData name="Tiffany Nesbey" userId="0bcdd2ad-bec2-4764-bacd-164b66bd75b7" providerId="ADAL" clId="{5D164FFA-1845-43A5-87D7-A96E70E0BDA5}" dt="2020-01-07T20:47:20.179" v="408" actId="20577"/>
        <pc:sldMkLst>
          <pc:docMk/>
          <pc:sldMk cId="1208703237" sldId="273"/>
        </pc:sldMkLst>
        <pc:spChg chg="mod">
          <ac:chgData name="Tiffany Nesbey" userId="0bcdd2ad-bec2-4764-bacd-164b66bd75b7" providerId="ADAL" clId="{5D164FFA-1845-43A5-87D7-A96E70E0BDA5}" dt="2020-01-07T20:47:20.179" v="408" actId="20577"/>
          <ac:spMkLst>
            <pc:docMk/>
            <pc:sldMk cId="1208703237" sldId="273"/>
            <ac:spMk id="3" creationId="{C943D65B-5711-46B9-A839-F1AC2B49103E}"/>
          </ac:spMkLst>
        </pc:spChg>
      </pc:sldChg>
      <pc:sldChg chg="modSp">
        <pc:chgData name="Tiffany Nesbey" userId="0bcdd2ad-bec2-4764-bacd-164b66bd75b7" providerId="ADAL" clId="{5D164FFA-1845-43A5-87D7-A96E70E0BDA5}" dt="2020-01-07T03:42:35.481" v="382" actId="1076"/>
        <pc:sldMkLst>
          <pc:docMk/>
          <pc:sldMk cId="0" sldId="282"/>
        </pc:sldMkLst>
        <pc:grpChg chg="mod">
          <ac:chgData name="Tiffany Nesbey" userId="0bcdd2ad-bec2-4764-bacd-164b66bd75b7" providerId="ADAL" clId="{5D164FFA-1845-43A5-87D7-A96E70E0BDA5}" dt="2020-01-07T03:42:30.360" v="381" actId="1076"/>
          <ac:grpSpMkLst>
            <pc:docMk/>
            <pc:sldMk cId="0" sldId="282"/>
            <ac:grpSpMk id="17" creationId="{00000000-0000-0000-0000-000000000000}"/>
          </ac:grpSpMkLst>
        </pc:grpChg>
        <pc:grpChg chg="mod">
          <ac:chgData name="Tiffany Nesbey" userId="0bcdd2ad-bec2-4764-bacd-164b66bd75b7" providerId="ADAL" clId="{5D164FFA-1845-43A5-87D7-A96E70E0BDA5}" dt="2020-01-07T03:42:35.481" v="382" actId="1076"/>
          <ac:grpSpMkLst>
            <pc:docMk/>
            <pc:sldMk cId="0" sldId="282"/>
            <ac:grpSpMk id="21" creationId="{00000000-0000-0000-0000-000000000000}"/>
          </ac:grpSpMkLst>
        </pc:grpChg>
      </pc:sldChg>
    </pc:docChg>
  </pc:docChgLst>
  <pc:docChgLst>
    <pc:chgData name="Amy Rush" userId="17b74c8c-abb6-487c-a9d3-d183d0d55671" providerId="ADAL" clId="{14E005D6-B733-4D2A-AA79-5D3D68F065A7}"/>
    <pc:docChg chg="undo redo custSel modSld">
      <pc:chgData name="Amy Rush" userId="17b74c8c-abb6-487c-a9d3-d183d0d55671" providerId="ADAL" clId="{14E005D6-B733-4D2A-AA79-5D3D68F065A7}" dt="2020-01-21T13:04:37.823" v="1248" actId="20577"/>
      <pc:docMkLst>
        <pc:docMk/>
      </pc:docMkLst>
      <pc:sldChg chg="modSp">
        <pc:chgData name="Amy Rush" userId="17b74c8c-abb6-487c-a9d3-d183d0d55671" providerId="ADAL" clId="{14E005D6-B733-4D2A-AA79-5D3D68F065A7}" dt="2020-01-21T12:04:37.295" v="30" actId="20577"/>
        <pc:sldMkLst>
          <pc:docMk/>
          <pc:sldMk cId="0" sldId="258"/>
        </pc:sldMkLst>
        <pc:spChg chg="mod">
          <ac:chgData name="Amy Rush" userId="17b74c8c-abb6-487c-a9d3-d183d0d55671" providerId="ADAL" clId="{14E005D6-B733-4D2A-AA79-5D3D68F065A7}" dt="2020-01-21T12:04:02.081" v="17" actId="207"/>
          <ac:spMkLst>
            <pc:docMk/>
            <pc:sldMk cId="0" sldId="258"/>
            <ac:spMk id="2" creationId="{00000000-0000-0000-0000-000000000000}"/>
          </ac:spMkLst>
        </pc:spChg>
        <pc:spChg chg="mod">
          <ac:chgData name="Amy Rush" userId="17b74c8c-abb6-487c-a9d3-d183d0d55671" providerId="ADAL" clId="{14E005D6-B733-4D2A-AA79-5D3D68F065A7}" dt="2020-01-21T12:04:37.295" v="30" actId="20577"/>
          <ac:spMkLst>
            <pc:docMk/>
            <pc:sldMk cId="0" sldId="258"/>
            <ac:spMk id="3" creationId="{CE0C69F1-2ED2-4B6E-8689-48ADBF8D123C}"/>
          </ac:spMkLst>
        </pc:spChg>
      </pc:sldChg>
      <pc:sldChg chg="modSp">
        <pc:chgData name="Amy Rush" userId="17b74c8c-abb6-487c-a9d3-d183d0d55671" providerId="ADAL" clId="{14E005D6-B733-4D2A-AA79-5D3D68F065A7}" dt="2020-01-21T12:54:48.280" v="1145" actId="12"/>
        <pc:sldMkLst>
          <pc:docMk/>
          <pc:sldMk cId="4058438368" sldId="260"/>
        </pc:sldMkLst>
        <pc:spChg chg="mod">
          <ac:chgData name="Amy Rush" userId="17b74c8c-abb6-487c-a9d3-d183d0d55671" providerId="ADAL" clId="{14E005D6-B733-4D2A-AA79-5D3D68F065A7}" dt="2020-01-21T12:54:30.685" v="1141" actId="207"/>
          <ac:spMkLst>
            <pc:docMk/>
            <pc:sldMk cId="4058438368" sldId="260"/>
            <ac:spMk id="2" creationId="{00000000-0000-0000-0000-000000000000}"/>
          </ac:spMkLst>
        </pc:spChg>
        <pc:spChg chg="mod">
          <ac:chgData name="Amy Rush" userId="17b74c8c-abb6-487c-a9d3-d183d0d55671" providerId="ADAL" clId="{14E005D6-B733-4D2A-AA79-5D3D68F065A7}" dt="2020-01-21T12:54:48.280" v="1145" actId="12"/>
          <ac:spMkLst>
            <pc:docMk/>
            <pc:sldMk cId="4058438368" sldId="260"/>
            <ac:spMk id="3" creationId="{00000000-0000-0000-0000-000000000000}"/>
          </ac:spMkLst>
        </pc:spChg>
      </pc:sldChg>
      <pc:sldChg chg="modSp">
        <pc:chgData name="Amy Rush" userId="17b74c8c-abb6-487c-a9d3-d183d0d55671" providerId="ADAL" clId="{14E005D6-B733-4D2A-AA79-5D3D68F065A7}" dt="2020-01-21T12:06:40.567" v="46" actId="20577"/>
        <pc:sldMkLst>
          <pc:docMk/>
          <pc:sldMk cId="0" sldId="263"/>
        </pc:sldMkLst>
        <pc:spChg chg="mod">
          <ac:chgData name="Amy Rush" userId="17b74c8c-abb6-487c-a9d3-d183d0d55671" providerId="ADAL" clId="{14E005D6-B733-4D2A-AA79-5D3D68F065A7}" dt="2020-01-21T12:06:40.567" v="46" actId="20577"/>
          <ac:spMkLst>
            <pc:docMk/>
            <pc:sldMk cId="0" sldId="263"/>
            <ac:spMk id="3082" creationId="{F78C3348-B19B-4935-8471-A66C9D2777B2}"/>
          </ac:spMkLst>
        </pc:spChg>
      </pc:sldChg>
      <pc:sldChg chg="addSp delSp modSp">
        <pc:chgData name="Amy Rush" userId="17b74c8c-abb6-487c-a9d3-d183d0d55671" providerId="ADAL" clId="{14E005D6-B733-4D2A-AA79-5D3D68F065A7}" dt="2020-01-21T12:38:52.378" v="749" actId="6549"/>
        <pc:sldMkLst>
          <pc:docMk/>
          <pc:sldMk cId="0" sldId="264"/>
        </pc:sldMkLst>
        <pc:spChg chg="add del">
          <ac:chgData name="Amy Rush" userId="17b74c8c-abb6-487c-a9d3-d183d0d55671" providerId="ADAL" clId="{14E005D6-B733-4D2A-AA79-5D3D68F065A7}" dt="2020-01-21T12:16:58.289" v="162"/>
          <ac:spMkLst>
            <pc:docMk/>
            <pc:sldMk cId="0" sldId="264"/>
            <ac:spMk id="3" creationId="{708F3C6A-8790-4A37-8D7F-647078CA148D}"/>
          </ac:spMkLst>
        </pc:spChg>
        <pc:spChg chg="mod">
          <ac:chgData name="Amy Rush" userId="17b74c8c-abb6-487c-a9d3-d183d0d55671" providerId="ADAL" clId="{14E005D6-B733-4D2A-AA79-5D3D68F065A7}" dt="2020-01-21T12:25:23.655" v="518" actId="2711"/>
          <ac:spMkLst>
            <pc:docMk/>
            <pc:sldMk cId="0" sldId="264"/>
            <ac:spMk id="16" creationId="{453C8DF2-C5DF-49A9-BDAF-9FEDFC3B5AA4}"/>
          </ac:spMkLst>
        </pc:spChg>
        <pc:spChg chg="mod">
          <ac:chgData name="Amy Rush" userId="17b74c8c-abb6-487c-a9d3-d183d0d55671" providerId="ADAL" clId="{14E005D6-B733-4D2A-AA79-5D3D68F065A7}" dt="2020-01-21T12:26:21.548" v="523" actId="207"/>
          <ac:spMkLst>
            <pc:docMk/>
            <pc:sldMk cId="0" sldId="264"/>
            <ac:spMk id="17" creationId="{00000000-0000-0000-0000-000000000000}"/>
          </ac:spMkLst>
        </pc:spChg>
        <pc:spChg chg="mod">
          <ac:chgData name="Amy Rush" userId="17b74c8c-abb6-487c-a9d3-d183d0d55671" providerId="ADAL" clId="{14E005D6-B733-4D2A-AA79-5D3D68F065A7}" dt="2020-01-21T12:19:08.377" v="320" actId="207"/>
          <ac:spMkLst>
            <pc:docMk/>
            <pc:sldMk cId="0" sldId="264"/>
            <ac:spMk id="20" creationId="{00000000-0000-0000-0000-000000000000}"/>
          </ac:spMkLst>
        </pc:spChg>
        <pc:spChg chg="mod">
          <ac:chgData name="Amy Rush" userId="17b74c8c-abb6-487c-a9d3-d183d0d55671" providerId="ADAL" clId="{14E005D6-B733-4D2A-AA79-5D3D68F065A7}" dt="2020-01-21T12:38:52.378" v="749" actId="6549"/>
          <ac:spMkLst>
            <pc:docMk/>
            <pc:sldMk cId="0" sldId="264"/>
            <ac:spMk id="21" creationId="{55A3DF2C-0987-4BBD-A78B-511BB8A24E4A}"/>
          </ac:spMkLst>
        </pc:spChg>
        <pc:grpChg chg="del">
          <ac:chgData name="Amy Rush" userId="17b74c8c-abb6-487c-a9d3-d183d0d55671" providerId="ADAL" clId="{14E005D6-B733-4D2A-AA79-5D3D68F065A7}" dt="2020-01-21T12:18:21.174" v="209" actId="478"/>
          <ac:grpSpMkLst>
            <pc:docMk/>
            <pc:sldMk cId="0" sldId="264"/>
            <ac:grpSpMk id="4" creationId="{00000000-0000-0000-0000-000000000000}"/>
          </ac:grpSpMkLst>
        </pc:grpChg>
        <pc:grpChg chg="add mod">
          <ac:chgData name="Amy Rush" userId="17b74c8c-abb6-487c-a9d3-d183d0d55671" providerId="ADAL" clId="{14E005D6-B733-4D2A-AA79-5D3D68F065A7}" dt="2020-01-21T12:18:34.006" v="308" actId="1037"/>
          <ac:grpSpMkLst>
            <pc:docMk/>
            <pc:sldMk cId="0" sldId="264"/>
            <ac:grpSpMk id="13" creationId="{0FDBD70C-76F7-467B-88C2-BAACD4421C68}"/>
          </ac:grpSpMkLst>
        </pc:grpChg>
        <pc:picChg chg="mod">
          <ac:chgData name="Amy Rush" userId="17b74c8c-abb6-487c-a9d3-d183d0d55671" providerId="ADAL" clId="{14E005D6-B733-4D2A-AA79-5D3D68F065A7}" dt="2020-01-21T12:18:55.997" v="318" actId="1036"/>
          <ac:picMkLst>
            <pc:docMk/>
            <pc:sldMk cId="0" sldId="264"/>
            <ac:picMk id="19" creationId="{00000000-0000-0000-0000-000000000000}"/>
          </ac:picMkLst>
        </pc:picChg>
      </pc:sldChg>
      <pc:sldChg chg="modSp">
        <pc:chgData name="Amy Rush" userId="17b74c8c-abb6-487c-a9d3-d183d0d55671" providerId="ADAL" clId="{14E005D6-B733-4D2A-AA79-5D3D68F065A7}" dt="2020-01-21T12:07:57.018" v="54" actId="404"/>
        <pc:sldMkLst>
          <pc:docMk/>
          <pc:sldMk cId="0" sldId="266"/>
        </pc:sldMkLst>
        <pc:spChg chg="mod">
          <ac:chgData name="Amy Rush" userId="17b74c8c-abb6-487c-a9d3-d183d0d55671" providerId="ADAL" clId="{14E005D6-B733-4D2A-AA79-5D3D68F065A7}" dt="2020-01-21T12:06:54.712" v="47" actId="207"/>
          <ac:spMkLst>
            <pc:docMk/>
            <pc:sldMk cId="0" sldId="266"/>
            <ac:spMk id="2" creationId="{00000000-0000-0000-0000-000000000000}"/>
          </ac:spMkLst>
        </pc:spChg>
        <pc:spChg chg="mod">
          <ac:chgData name="Amy Rush" userId="17b74c8c-abb6-487c-a9d3-d183d0d55671" providerId="ADAL" clId="{14E005D6-B733-4D2A-AA79-5D3D68F065A7}" dt="2020-01-21T12:07:57.018" v="54" actId="404"/>
          <ac:spMkLst>
            <pc:docMk/>
            <pc:sldMk cId="0" sldId="266"/>
            <ac:spMk id="3" creationId="{6E46971C-A857-49E4-B8FD-A344D26E82EF}"/>
          </ac:spMkLst>
        </pc:spChg>
      </pc:sldChg>
      <pc:sldChg chg="modSp">
        <pc:chgData name="Amy Rush" userId="17b74c8c-abb6-487c-a9d3-d183d0d55671" providerId="ADAL" clId="{14E005D6-B733-4D2A-AA79-5D3D68F065A7}" dt="2020-01-21T12:45:26.558" v="862" actId="1038"/>
        <pc:sldMkLst>
          <pc:docMk/>
          <pc:sldMk cId="0" sldId="272"/>
        </pc:sldMkLst>
        <pc:spChg chg="mod">
          <ac:chgData name="Amy Rush" userId="17b74c8c-abb6-487c-a9d3-d183d0d55671" providerId="ADAL" clId="{14E005D6-B733-4D2A-AA79-5D3D68F065A7}" dt="2020-01-21T12:45:26.558" v="862" actId="1038"/>
          <ac:spMkLst>
            <pc:docMk/>
            <pc:sldMk cId="0" sldId="272"/>
            <ac:spMk id="2" creationId="{00000000-0000-0000-0000-000000000000}"/>
          </ac:spMkLst>
        </pc:spChg>
        <pc:spChg chg="mod">
          <ac:chgData name="Amy Rush" userId="17b74c8c-abb6-487c-a9d3-d183d0d55671" providerId="ADAL" clId="{14E005D6-B733-4D2A-AA79-5D3D68F065A7}" dt="2020-01-21T12:11:40.841" v="101" actId="27636"/>
          <ac:spMkLst>
            <pc:docMk/>
            <pc:sldMk cId="0" sldId="272"/>
            <ac:spMk id="3" creationId="{00000000-0000-0000-0000-000000000000}"/>
          </ac:spMkLst>
        </pc:spChg>
      </pc:sldChg>
      <pc:sldChg chg="modSp">
        <pc:chgData name="Amy Rush" userId="17b74c8c-abb6-487c-a9d3-d183d0d55671" providerId="ADAL" clId="{14E005D6-B733-4D2A-AA79-5D3D68F065A7}" dt="2020-01-21T13:04:37.823" v="1248" actId="20577"/>
        <pc:sldMkLst>
          <pc:docMk/>
          <pc:sldMk cId="1208703237" sldId="273"/>
        </pc:sldMkLst>
        <pc:spChg chg="mod">
          <ac:chgData name="Amy Rush" userId="17b74c8c-abb6-487c-a9d3-d183d0d55671" providerId="ADAL" clId="{14E005D6-B733-4D2A-AA79-5D3D68F065A7}" dt="2020-01-21T13:00:57.124" v="1246" actId="120"/>
          <ac:spMkLst>
            <pc:docMk/>
            <pc:sldMk cId="1208703237" sldId="273"/>
            <ac:spMk id="2" creationId="{941990A7-E01F-42BC-955C-C3C91342FCD4}"/>
          </ac:spMkLst>
        </pc:spChg>
        <pc:spChg chg="mod">
          <ac:chgData name="Amy Rush" userId="17b74c8c-abb6-487c-a9d3-d183d0d55671" providerId="ADAL" clId="{14E005D6-B733-4D2A-AA79-5D3D68F065A7}" dt="2020-01-21T13:04:37.823" v="1248" actId="20577"/>
          <ac:spMkLst>
            <pc:docMk/>
            <pc:sldMk cId="1208703237" sldId="273"/>
            <ac:spMk id="3" creationId="{C943D65B-5711-46B9-A839-F1AC2B49103E}"/>
          </ac:spMkLst>
        </pc:spChg>
      </pc:sldChg>
      <pc:sldChg chg="modSp">
        <pc:chgData name="Amy Rush" userId="17b74c8c-abb6-487c-a9d3-d183d0d55671" providerId="ADAL" clId="{14E005D6-B733-4D2A-AA79-5D3D68F065A7}" dt="2020-01-21T12:03:16.474" v="10" actId="207"/>
        <pc:sldMkLst>
          <pc:docMk/>
          <pc:sldMk cId="1022386922" sldId="275"/>
        </pc:sldMkLst>
        <pc:spChg chg="mod">
          <ac:chgData name="Amy Rush" userId="17b74c8c-abb6-487c-a9d3-d183d0d55671" providerId="ADAL" clId="{14E005D6-B733-4D2A-AA79-5D3D68F065A7}" dt="2020-01-21T12:03:16.474" v="10" actId="207"/>
          <ac:spMkLst>
            <pc:docMk/>
            <pc:sldMk cId="1022386922" sldId="275"/>
            <ac:spMk id="3" creationId="{A2EC1C73-5B46-4404-A65F-F7570B4797B1}"/>
          </ac:spMkLst>
        </pc:spChg>
      </pc:sldChg>
      <pc:sldChg chg="modSp">
        <pc:chgData name="Amy Rush" userId="17b74c8c-abb6-487c-a9d3-d183d0d55671" providerId="ADAL" clId="{14E005D6-B733-4D2A-AA79-5D3D68F065A7}" dt="2020-01-21T12:57:55.406" v="1211" actId="20577"/>
        <pc:sldMkLst>
          <pc:docMk/>
          <pc:sldMk cId="2090847895" sldId="277"/>
        </pc:sldMkLst>
        <pc:spChg chg="mod">
          <ac:chgData name="Amy Rush" userId="17b74c8c-abb6-487c-a9d3-d183d0d55671" providerId="ADAL" clId="{14E005D6-B733-4D2A-AA79-5D3D68F065A7}" dt="2020-01-21T12:57:55.406" v="1211" actId="20577"/>
          <ac:spMkLst>
            <pc:docMk/>
            <pc:sldMk cId="2090847895" sldId="277"/>
            <ac:spMk id="2" creationId="{00000000-0000-0000-0000-000000000000}"/>
          </ac:spMkLst>
        </pc:spChg>
      </pc:sldChg>
      <pc:sldChg chg="addSp delSp modSp">
        <pc:chgData name="Amy Rush" userId="17b74c8c-abb6-487c-a9d3-d183d0d55671" providerId="ADAL" clId="{14E005D6-B733-4D2A-AA79-5D3D68F065A7}" dt="2020-01-21T12:25:49.230" v="522" actId="2711"/>
        <pc:sldMkLst>
          <pc:docMk/>
          <pc:sldMk cId="0" sldId="282"/>
        </pc:sldMkLst>
        <pc:spChg chg="mod">
          <ac:chgData name="Amy Rush" userId="17b74c8c-abb6-487c-a9d3-d183d0d55671" providerId="ADAL" clId="{14E005D6-B733-4D2A-AA79-5D3D68F065A7}" dt="2020-01-21T12:25:49.230" v="522" actId="2711"/>
          <ac:spMkLst>
            <pc:docMk/>
            <pc:sldMk cId="0" sldId="282"/>
            <ac:spMk id="8" creationId="{00000000-0000-0000-0000-000000000000}"/>
          </ac:spMkLst>
        </pc:spChg>
        <pc:spChg chg="mod">
          <ac:chgData name="Amy Rush" userId="17b74c8c-abb6-487c-a9d3-d183d0d55671" providerId="ADAL" clId="{14E005D6-B733-4D2A-AA79-5D3D68F065A7}" dt="2020-01-21T12:25:49.230" v="522" actId="2711"/>
          <ac:spMkLst>
            <pc:docMk/>
            <pc:sldMk cId="0" sldId="282"/>
            <ac:spMk id="15" creationId="{00000000-0000-0000-0000-000000000000}"/>
          </ac:spMkLst>
        </pc:spChg>
        <pc:spChg chg="add del mod">
          <ac:chgData name="Amy Rush" userId="17b74c8c-abb6-487c-a9d3-d183d0d55671" providerId="ADAL" clId="{14E005D6-B733-4D2A-AA79-5D3D68F065A7}" dt="2020-01-21T12:08:27.874" v="57" actId="207"/>
          <ac:spMkLst>
            <pc:docMk/>
            <pc:sldMk cId="0" sldId="282"/>
            <ac:spMk id="18" creationId="{00000000-0000-0000-0000-000000000000}"/>
          </ac:spMkLst>
        </pc:spChg>
        <pc:spChg chg="mod">
          <ac:chgData name="Amy Rush" userId="17b74c8c-abb6-487c-a9d3-d183d0d55671" providerId="ADAL" clId="{14E005D6-B733-4D2A-AA79-5D3D68F065A7}" dt="2020-01-21T12:08:36.385" v="58" actId="207"/>
          <ac:spMkLst>
            <pc:docMk/>
            <pc:sldMk cId="0" sldId="282"/>
            <ac:spMk id="22" creationId="{00000000-0000-0000-0000-000000000000}"/>
          </ac:spMkLst>
        </pc:spChg>
        <pc:grpChg chg="mod">
          <ac:chgData name="Amy Rush" userId="17b74c8c-abb6-487c-a9d3-d183d0d55671" providerId="ADAL" clId="{14E005D6-B733-4D2A-AA79-5D3D68F065A7}" dt="2020-01-21T12:14:50.734" v="145" actId="1076"/>
          <ac:grpSpMkLst>
            <pc:docMk/>
            <pc:sldMk cId="0" sldId="282"/>
            <ac:grpSpMk id="17" creationId="{00000000-0000-0000-0000-000000000000}"/>
          </ac:grpSpMkLst>
        </pc:grpChg>
        <pc:grpChg chg="mod">
          <ac:chgData name="Amy Rush" userId="17b74c8c-abb6-487c-a9d3-d183d0d55671" providerId="ADAL" clId="{14E005D6-B733-4D2A-AA79-5D3D68F065A7}" dt="2020-01-21T12:15:29.663" v="151" actId="207"/>
          <ac:grpSpMkLst>
            <pc:docMk/>
            <pc:sldMk cId="0" sldId="282"/>
            <ac:grpSpMk id="21" creationId="{00000000-0000-0000-0000-000000000000}"/>
          </ac:grpSpMkLst>
        </pc:grpChg>
        <pc:picChg chg="mod">
          <ac:chgData name="Amy Rush" userId="17b74c8c-abb6-487c-a9d3-d183d0d55671" providerId="ADAL" clId="{14E005D6-B733-4D2A-AA79-5D3D68F065A7}" dt="2020-01-21T12:15:38.458" v="152" actId="207"/>
          <ac:picMkLst>
            <pc:docMk/>
            <pc:sldMk cId="0" sldId="282"/>
            <ac:picMk id="19" creationId="{00000000-0000-0000-0000-000000000000}"/>
          </ac:picMkLst>
        </pc:picChg>
        <pc:picChg chg="mod">
          <ac:chgData name="Amy Rush" userId="17b74c8c-abb6-487c-a9d3-d183d0d55671" providerId="ADAL" clId="{14E005D6-B733-4D2A-AA79-5D3D68F065A7}" dt="2020-01-21T12:15:43.249" v="153" actId="207"/>
          <ac:picMkLst>
            <pc:docMk/>
            <pc:sldMk cId="0" sldId="282"/>
            <ac:picMk id="20" creationId="{00000000-0000-0000-0000-000000000000}"/>
          </ac:picMkLst>
        </pc:picChg>
      </pc:sldChg>
      <pc:sldChg chg="addSp delSp modSp">
        <pc:chgData name="Amy Rush" userId="17b74c8c-abb6-487c-a9d3-d183d0d55671" providerId="ADAL" clId="{14E005D6-B733-4D2A-AA79-5D3D68F065A7}" dt="2020-01-21T12:45:35.389" v="867" actId="1035"/>
        <pc:sldMkLst>
          <pc:docMk/>
          <pc:sldMk cId="0" sldId="283"/>
        </pc:sldMkLst>
        <pc:spChg chg="mod">
          <ac:chgData name="Amy Rush" userId="17b74c8c-abb6-487c-a9d3-d183d0d55671" providerId="ADAL" clId="{14E005D6-B733-4D2A-AA79-5D3D68F065A7}" dt="2020-01-21T12:45:35.389" v="867" actId="1035"/>
          <ac:spMkLst>
            <pc:docMk/>
            <pc:sldMk cId="0" sldId="283"/>
            <ac:spMk id="2" creationId="{00000000-0000-0000-0000-000000000000}"/>
          </ac:spMkLst>
        </pc:spChg>
        <pc:spChg chg="mod">
          <ac:chgData name="Amy Rush" userId="17b74c8c-abb6-487c-a9d3-d183d0d55671" providerId="ADAL" clId="{14E005D6-B733-4D2A-AA79-5D3D68F065A7}" dt="2020-01-21T12:11:57.323" v="102" actId="207"/>
          <ac:spMkLst>
            <pc:docMk/>
            <pc:sldMk cId="0" sldId="283"/>
            <ac:spMk id="11" creationId="{00000000-0000-0000-0000-000000000000}"/>
          </ac:spMkLst>
        </pc:spChg>
        <pc:spChg chg="add del mod">
          <ac:chgData name="Amy Rush" userId="17b74c8c-abb6-487c-a9d3-d183d0d55671" providerId="ADAL" clId="{14E005D6-B733-4D2A-AA79-5D3D68F065A7}" dt="2020-01-21T12:13:10.074" v="109" actId="478"/>
          <ac:spMkLst>
            <pc:docMk/>
            <pc:sldMk cId="0" sldId="283"/>
            <ac:spMk id="12" creationId="{5680D157-FAB3-41EC-93E6-CAFA644C6C62}"/>
          </ac:spMkLst>
        </pc:spChg>
        <pc:spChg chg="mod">
          <ac:chgData name="Amy Rush" userId="17b74c8c-abb6-487c-a9d3-d183d0d55671" providerId="ADAL" clId="{14E005D6-B733-4D2A-AA79-5D3D68F065A7}" dt="2020-01-21T12:14:27.232" v="142" actId="6549"/>
          <ac:spMkLst>
            <pc:docMk/>
            <pc:sldMk cId="0" sldId="283"/>
            <ac:spMk id="13" creationId="{00000000-0000-0000-0000-000000000000}"/>
          </ac:spMkLst>
        </pc:spChg>
        <pc:spChg chg="mod">
          <ac:chgData name="Amy Rush" userId="17b74c8c-abb6-487c-a9d3-d183d0d55671" providerId="ADAL" clId="{14E005D6-B733-4D2A-AA79-5D3D68F065A7}" dt="2020-01-21T12:15:54.039" v="154" actId="207"/>
          <ac:spMkLst>
            <pc:docMk/>
            <pc:sldMk cId="0" sldId="283"/>
            <ac:spMk id="14" creationId="{00000000-0000-0000-0000-000000000000}"/>
          </ac:spMkLst>
        </pc:spChg>
        <pc:spChg chg="add del">
          <ac:chgData name="Amy Rush" userId="17b74c8c-abb6-487c-a9d3-d183d0d55671" providerId="ADAL" clId="{14E005D6-B733-4D2A-AA79-5D3D68F065A7}" dt="2020-01-21T12:13:29.004" v="111"/>
          <ac:spMkLst>
            <pc:docMk/>
            <pc:sldMk cId="0" sldId="283"/>
            <ac:spMk id="18" creationId="{147331A4-275A-40EA-AC02-CF4AECB2363D}"/>
          </ac:spMkLst>
        </pc:spChg>
        <pc:spChg chg="mod">
          <ac:chgData name="Amy Rush" userId="17b74c8c-abb6-487c-a9d3-d183d0d55671" providerId="ADAL" clId="{14E005D6-B733-4D2A-AA79-5D3D68F065A7}" dt="2020-01-21T12:15:58.336" v="155" actId="207"/>
          <ac:spMkLst>
            <pc:docMk/>
            <pc:sldMk cId="0" sldId="283"/>
            <ac:spMk id="19" creationId="{00000000-0000-0000-0000-000000000000}"/>
          </ac:spMkLst>
        </pc:spChg>
        <pc:spChg chg="add del">
          <ac:chgData name="Amy Rush" userId="17b74c8c-abb6-487c-a9d3-d183d0d55671" providerId="ADAL" clId="{14E005D6-B733-4D2A-AA79-5D3D68F065A7}" dt="2020-01-21T12:13:58.446" v="117" actId="478"/>
          <ac:spMkLst>
            <pc:docMk/>
            <pc:sldMk cId="0" sldId="283"/>
            <ac:spMk id="20" creationId="{6845AC1A-B457-468F-975B-BB7257BAAB4C}"/>
          </ac:spMkLst>
        </pc:spChg>
        <pc:spChg chg="mod">
          <ac:chgData name="Amy Rush" userId="17b74c8c-abb6-487c-a9d3-d183d0d55671" providerId="ADAL" clId="{14E005D6-B733-4D2A-AA79-5D3D68F065A7}" dt="2020-01-21T12:25:35.213" v="519" actId="2711"/>
          <ac:spMkLst>
            <pc:docMk/>
            <pc:sldMk cId="0" sldId="283"/>
            <ac:spMk id="23" creationId="{75203D92-7A38-49E4-B039-CA0371569EC4}"/>
          </ac:spMkLst>
        </pc:spChg>
        <pc:spChg chg="mod">
          <ac:chgData name="Amy Rush" userId="17b74c8c-abb6-487c-a9d3-d183d0d55671" providerId="ADAL" clId="{14E005D6-B733-4D2A-AA79-5D3D68F065A7}" dt="2020-01-21T12:38:38.607" v="748" actId="20577"/>
          <ac:spMkLst>
            <pc:docMk/>
            <pc:sldMk cId="0" sldId="283"/>
            <ac:spMk id="24" creationId="{D7EB8A12-D2A0-4510-94C3-EA0E5A976F78}"/>
          </ac:spMkLst>
        </pc:spChg>
        <pc:grpChg chg="del">
          <ac:chgData name="Amy Rush" userId="17b74c8c-abb6-487c-a9d3-d183d0d55671" providerId="ADAL" clId="{14E005D6-B733-4D2A-AA79-5D3D68F065A7}" dt="2020-01-21T12:14:29.154" v="143" actId="478"/>
          <ac:grpSpMkLst>
            <pc:docMk/>
            <pc:sldMk cId="0" sldId="283"/>
            <ac:grpSpMk id="17" creationId="{00000000-0000-0000-0000-000000000000}"/>
          </ac:grpSpMkLst>
        </pc:grpChg>
        <pc:grpChg chg="add mod">
          <ac:chgData name="Amy Rush" userId="17b74c8c-abb6-487c-a9d3-d183d0d55671" providerId="ADAL" clId="{14E005D6-B733-4D2A-AA79-5D3D68F065A7}" dt="2020-01-21T12:14:39.782" v="144" actId="1076"/>
          <ac:grpSpMkLst>
            <pc:docMk/>
            <pc:sldMk cId="0" sldId="283"/>
            <ac:grpSpMk id="21" creationId="{18381D73-6A10-4757-9943-9A5F5765AEC8}"/>
          </ac:grpSpMkLst>
        </pc:grpChg>
        <pc:picChg chg="mod">
          <ac:chgData name="Amy Rush" userId="17b74c8c-abb6-487c-a9d3-d183d0d55671" providerId="ADAL" clId="{14E005D6-B733-4D2A-AA79-5D3D68F065A7}" dt="2020-01-21T12:15:13.484" v="148" actId="207"/>
          <ac:picMkLst>
            <pc:docMk/>
            <pc:sldMk cId="0" sldId="283"/>
            <ac:picMk id="15" creationId="{00000000-0000-0000-0000-000000000000}"/>
          </ac:picMkLst>
        </pc:picChg>
        <pc:picChg chg="mod">
          <ac:chgData name="Amy Rush" userId="17b74c8c-abb6-487c-a9d3-d183d0d55671" providerId="ADAL" clId="{14E005D6-B733-4D2A-AA79-5D3D68F065A7}" dt="2020-01-21T12:15:13.484" v="148" actId="207"/>
          <ac:picMkLst>
            <pc:docMk/>
            <pc:sldMk cId="0" sldId="283"/>
            <ac:picMk id="16" creationId="{00000000-0000-0000-0000-000000000000}"/>
          </ac:picMkLst>
        </pc:picChg>
      </pc:sldChg>
      <pc:sldChg chg="modSp">
        <pc:chgData name="Amy Rush" userId="17b74c8c-abb6-487c-a9d3-d183d0d55671" providerId="ADAL" clId="{14E005D6-B733-4D2A-AA79-5D3D68F065A7}" dt="2020-01-21T12:19:42.334" v="326" actId="20577"/>
        <pc:sldMkLst>
          <pc:docMk/>
          <pc:sldMk cId="0" sldId="284"/>
        </pc:sldMkLst>
        <pc:spChg chg="mod">
          <ac:chgData name="Amy Rush" userId="17b74c8c-abb6-487c-a9d3-d183d0d55671" providerId="ADAL" clId="{14E005D6-B733-4D2A-AA79-5D3D68F065A7}" dt="2020-01-21T12:19:42.334" v="326" actId="20577"/>
          <ac:spMkLst>
            <pc:docMk/>
            <pc:sldMk cId="0" sldId="284"/>
            <ac:spMk id="3" creationId="{00000000-0000-0000-0000-000000000000}"/>
          </ac:spMkLst>
        </pc:spChg>
      </pc:sldChg>
      <pc:sldChg chg="addSp delSp modSp">
        <pc:chgData name="Amy Rush" userId="17b74c8c-abb6-487c-a9d3-d183d0d55671" providerId="ADAL" clId="{14E005D6-B733-4D2A-AA79-5D3D68F065A7}" dt="2020-01-21T12:40:59.527" v="765" actId="6549"/>
        <pc:sldMkLst>
          <pc:docMk/>
          <pc:sldMk cId="0" sldId="285"/>
        </pc:sldMkLst>
        <pc:spChg chg="mod">
          <ac:chgData name="Amy Rush" userId="17b74c8c-abb6-487c-a9d3-d183d0d55671" providerId="ADAL" clId="{14E005D6-B733-4D2A-AA79-5D3D68F065A7}" dt="2020-01-21T12:30:34.534" v="563" actId="1037"/>
          <ac:spMkLst>
            <pc:docMk/>
            <pc:sldMk cId="0" sldId="285"/>
            <ac:spMk id="2" creationId="{00000000-0000-0000-0000-000000000000}"/>
          </ac:spMkLst>
        </pc:spChg>
        <pc:spChg chg="del mod">
          <ac:chgData name="Amy Rush" userId="17b74c8c-abb6-487c-a9d3-d183d0d55671" providerId="ADAL" clId="{14E005D6-B733-4D2A-AA79-5D3D68F065A7}" dt="2020-01-21T12:32:18.030" v="573" actId="478"/>
          <ac:spMkLst>
            <pc:docMk/>
            <pc:sldMk cId="0" sldId="285"/>
            <ac:spMk id="5" creationId="{00000000-0000-0000-0000-000000000000}"/>
          </ac:spMkLst>
        </pc:spChg>
        <pc:spChg chg="mod">
          <ac:chgData name="Amy Rush" userId="17b74c8c-abb6-487c-a9d3-d183d0d55671" providerId="ADAL" clId="{14E005D6-B733-4D2A-AA79-5D3D68F065A7}" dt="2020-01-21T12:33:26.310" v="585" actId="14100"/>
          <ac:spMkLst>
            <pc:docMk/>
            <pc:sldMk cId="0" sldId="285"/>
            <ac:spMk id="6" creationId="{00000000-0000-0000-0000-000000000000}"/>
          </ac:spMkLst>
        </pc:spChg>
        <pc:spChg chg="mod">
          <ac:chgData name="Amy Rush" userId="17b74c8c-abb6-487c-a9d3-d183d0d55671" providerId="ADAL" clId="{14E005D6-B733-4D2A-AA79-5D3D68F065A7}" dt="2020-01-21T12:33:16.440" v="583" actId="1076"/>
          <ac:spMkLst>
            <pc:docMk/>
            <pc:sldMk cId="0" sldId="285"/>
            <ac:spMk id="7" creationId="{00000000-0000-0000-0000-000000000000}"/>
          </ac:spMkLst>
        </pc:spChg>
        <pc:spChg chg="mod">
          <ac:chgData name="Amy Rush" userId="17b74c8c-abb6-487c-a9d3-d183d0d55671" providerId="ADAL" clId="{14E005D6-B733-4D2A-AA79-5D3D68F065A7}" dt="2020-01-21T12:31:02.210" v="566" actId="2711"/>
          <ac:spMkLst>
            <pc:docMk/>
            <pc:sldMk cId="0" sldId="285"/>
            <ac:spMk id="8" creationId="{00000000-0000-0000-0000-000000000000}"/>
          </ac:spMkLst>
        </pc:spChg>
        <pc:spChg chg="del mod">
          <ac:chgData name="Amy Rush" userId="17b74c8c-abb6-487c-a9d3-d183d0d55671" providerId="ADAL" clId="{14E005D6-B733-4D2A-AA79-5D3D68F065A7}" dt="2020-01-21T12:33:09.639" v="581" actId="478"/>
          <ac:spMkLst>
            <pc:docMk/>
            <pc:sldMk cId="0" sldId="285"/>
            <ac:spMk id="9" creationId="{00000000-0000-0000-0000-000000000000}"/>
          </ac:spMkLst>
        </pc:spChg>
        <pc:spChg chg="mod">
          <ac:chgData name="Amy Rush" userId="17b74c8c-abb6-487c-a9d3-d183d0d55671" providerId="ADAL" clId="{14E005D6-B733-4D2A-AA79-5D3D68F065A7}" dt="2020-01-21T12:33:00.201" v="578" actId="108"/>
          <ac:spMkLst>
            <pc:docMk/>
            <pc:sldMk cId="0" sldId="285"/>
            <ac:spMk id="10" creationId="{00000000-0000-0000-0000-000000000000}"/>
          </ac:spMkLst>
        </pc:spChg>
        <pc:spChg chg="mod">
          <ac:chgData name="Amy Rush" userId="17b74c8c-abb6-487c-a9d3-d183d0d55671" providerId="ADAL" clId="{14E005D6-B733-4D2A-AA79-5D3D68F065A7}" dt="2020-01-21T12:31:48.205" v="568" actId="108"/>
          <ac:spMkLst>
            <pc:docMk/>
            <pc:sldMk cId="0" sldId="285"/>
            <ac:spMk id="11" creationId="{00000000-0000-0000-0000-000000000000}"/>
          </ac:spMkLst>
        </pc:spChg>
        <pc:spChg chg="mod">
          <ac:chgData name="Amy Rush" userId="17b74c8c-abb6-487c-a9d3-d183d0d55671" providerId="ADAL" clId="{14E005D6-B733-4D2A-AA79-5D3D68F065A7}" dt="2020-01-21T12:32:47.729" v="577" actId="108"/>
          <ac:spMkLst>
            <pc:docMk/>
            <pc:sldMk cId="0" sldId="285"/>
            <ac:spMk id="12" creationId="{00000000-0000-0000-0000-000000000000}"/>
          </ac:spMkLst>
        </pc:spChg>
        <pc:spChg chg="mod">
          <ac:chgData name="Amy Rush" userId="17b74c8c-abb6-487c-a9d3-d183d0d55671" providerId="ADAL" clId="{14E005D6-B733-4D2A-AA79-5D3D68F065A7}" dt="2020-01-21T12:40:59.527" v="765" actId="6549"/>
          <ac:spMkLst>
            <pc:docMk/>
            <pc:sldMk cId="0" sldId="285"/>
            <ac:spMk id="13" creationId="{00000000-0000-0000-0000-000000000000}"/>
          </ac:spMkLst>
        </pc:spChg>
        <pc:spChg chg="mod">
          <ac:chgData name="Amy Rush" userId="17b74c8c-abb6-487c-a9d3-d183d0d55671" providerId="ADAL" clId="{14E005D6-B733-4D2A-AA79-5D3D68F065A7}" dt="2020-01-21T12:40:31.911" v="759" actId="6549"/>
          <ac:spMkLst>
            <pc:docMk/>
            <pc:sldMk cId="0" sldId="285"/>
            <ac:spMk id="14" creationId="{00000000-0000-0000-0000-000000000000}"/>
          </ac:spMkLst>
        </pc:spChg>
        <pc:spChg chg="mod">
          <ac:chgData name="Amy Rush" userId="17b74c8c-abb6-487c-a9d3-d183d0d55671" providerId="ADAL" clId="{14E005D6-B733-4D2A-AA79-5D3D68F065A7}" dt="2020-01-21T12:37:55.280" v="739" actId="20577"/>
          <ac:spMkLst>
            <pc:docMk/>
            <pc:sldMk cId="0" sldId="285"/>
            <ac:spMk id="15" creationId="{00000000-0000-0000-0000-000000000000}"/>
          </ac:spMkLst>
        </pc:spChg>
        <pc:spChg chg="add del mod">
          <ac:chgData name="Amy Rush" userId="17b74c8c-abb6-487c-a9d3-d183d0d55671" providerId="ADAL" clId="{14E005D6-B733-4D2A-AA79-5D3D68F065A7}" dt="2020-01-21T12:40:41.375" v="760" actId="6549"/>
          <ac:spMkLst>
            <pc:docMk/>
            <pc:sldMk cId="0" sldId="285"/>
            <ac:spMk id="16" creationId="{00000000-0000-0000-0000-000000000000}"/>
          </ac:spMkLst>
        </pc:spChg>
        <pc:spChg chg="mod">
          <ac:chgData name="Amy Rush" userId="17b74c8c-abb6-487c-a9d3-d183d0d55671" providerId="ADAL" clId="{14E005D6-B733-4D2A-AA79-5D3D68F065A7}" dt="2020-01-21T12:34:24.871" v="626" actId="6549"/>
          <ac:spMkLst>
            <pc:docMk/>
            <pc:sldMk cId="0" sldId="285"/>
            <ac:spMk id="17" creationId="{00000000-0000-0000-0000-000000000000}"/>
          </ac:spMkLst>
        </pc:spChg>
        <pc:spChg chg="mod">
          <ac:chgData name="Amy Rush" userId="17b74c8c-abb6-487c-a9d3-d183d0d55671" providerId="ADAL" clId="{14E005D6-B733-4D2A-AA79-5D3D68F065A7}" dt="2020-01-21T12:34:41.374" v="666" actId="20577"/>
          <ac:spMkLst>
            <pc:docMk/>
            <pc:sldMk cId="0" sldId="285"/>
            <ac:spMk id="18" creationId="{00000000-0000-0000-0000-000000000000}"/>
          </ac:spMkLst>
        </pc:spChg>
        <pc:spChg chg="mod">
          <ac:chgData name="Amy Rush" userId="17b74c8c-abb6-487c-a9d3-d183d0d55671" providerId="ADAL" clId="{14E005D6-B733-4D2A-AA79-5D3D68F065A7}" dt="2020-01-21T12:31:06.280" v="567" actId="207"/>
          <ac:spMkLst>
            <pc:docMk/>
            <pc:sldMk cId="0" sldId="285"/>
            <ac:spMk id="19" creationId="{00000000-0000-0000-0000-000000000000}"/>
          </ac:spMkLst>
        </pc:spChg>
        <pc:spChg chg="mod">
          <ac:chgData name="Amy Rush" userId="17b74c8c-abb6-487c-a9d3-d183d0d55671" providerId="ADAL" clId="{14E005D6-B733-4D2A-AA79-5D3D68F065A7}" dt="2020-01-21T12:31:06.280" v="567" actId="207"/>
          <ac:spMkLst>
            <pc:docMk/>
            <pc:sldMk cId="0" sldId="285"/>
            <ac:spMk id="20" creationId="{00000000-0000-0000-0000-000000000000}"/>
          </ac:spMkLst>
        </pc:spChg>
        <pc:grpChg chg="mod">
          <ac:chgData name="Amy Rush" userId="17b74c8c-abb6-487c-a9d3-d183d0d55671" providerId="ADAL" clId="{14E005D6-B733-4D2A-AA79-5D3D68F065A7}" dt="2020-01-21T12:31:06.280" v="567" actId="207"/>
          <ac:grpSpMkLst>
            <pc:docMk/>
            <pc:sldMk cId="0" sldId="285"/>
            <ac:grpSpMk id="3" creationId="{00000000-0000-0000-0000-000000000000}"/>
          </ac:grpSpMkLst>
        </pc:grpChg>
      </pc:sldChg>
      <pc:sldChg chg="modSp">
        <pc:chgData name="Amy Rush" userId="17b74c8c-abb6-487c-a9d3-d183d0d55671" providerId="ADAL" clId="{14E005D6-B733-4D2A-AA79-5D3D68F065A7}" dt="2020-01-21T12:20:47.798" v="359" actId="20577"/>
        <pc:sldMkLst>
          <pc:docMk/>
          <pc:sldMk cId="0" sldId="286"/>
        </pc:sldMkLst>
        <pc:spChg chg="mod">
          <ac:chgData name="Amy Rush" userId="17b74c8c-abb6-487c-a9d3-d183d0d55671" providerId="ADAL" clId="{14E005D6-B733-4D2A-AA79-5D3D68F065A7}" dt="2020-01-21T12:20:47.798" v="359" actId="20577"/>
          <ac:spMkLst>
            <pc:docMk/>
            <pc:sldMk cId="0" sldId="286"/>
            <ac:spMk id="3" creationId="{00000000-0000-0000-0000-000000000000}"/>
          </ac:spMkLst>
        </pc:spChg>
      </pc:sldChg>
      <pc:sldChg chg="addSp delSp modSp addCm modCm">
        <pc:chgData name="Amy Rush" userId="17b74c8c-abb6-487c-a9d3-d183d0d55671" providerId="ADAL" clId="{14E005D6-B733-4D2A-AA79-5D3D68F065A7}" dt="2020-01-21T12:40:11.506" v="756" actId="6549"/>
        <pc:sldMkLst>
          <pc:docMk/>
          <pc:sldMk cId="0" sldId="288"/>
        </pc:sldMkLst>
        <pc:spChg chg="mod">
          <ac:chgData name="Amy Rush" userId="17b74c8c-abb6-487c-a9d3-d183d0d55671" providerId="ADAL" clId="{14E005D6-B733-4D2A-AA79-5D3D68F065A7}" dt="2020-01-21T12:26:54.758" v="535" actId="1036"/>
          <ac:spMkLst>
            <pc:docMk/>
            <pc:sldMk cId="0" sldId="288"/>
            <ac:spMk id="2" creationId="{00000000-0000-0000-0000-000000000000}"/>
          </ac:spMkLst>
        </pc:spChg>
        <pc:spChg chg="mod">
          <ac:chgData name="Amy Rush" userId="17b74c8c-abb6-487c-a9d3-d183d0d55671" providerId="ADAL" clId="{14E005D6-B733-4D2A-AA79-5D3D68F065A7}" dt="2020-01-21T12:40:11.506" v="756" actId="6549"/>
          <ac:spMkLst>
            <pc:docMk/>
            <pc:sldMk cId="0" sldId="288"/>
            <ac:spMk id="14" creationId="{25947F03-F690-44A4-BF1B-48D5FECFC18E}"/>
          </ac:spMkLst>
        </pc:spChg>
        <pc:spChg chg="del">
          <ac:chgData name="Amy Rush" userId="17b74c8c-abb6-487c-a9d3-d183d0d55671" providerId="ADAL" clId="{14E005D6-B733-4D2A-AA79-5D3D68F065A7}" dt="2020-01-21T12:24:54.870" v="424" actId="478"/>
          <ac:spMkLst>
            <pc:docMk/>
            <pc:sldMk cId="0" sldId="288"/>
            <ac:spMk id="16" creationId="{00000000-0000-0000-0000-000000000000}"/>
          </ac:spMkLst>
        </pc:spChg>
        <pc:spChg chg="mod">
          <ac:chgData name="Amy Rush" userId="17b74c8c-abb6-487c-a9d3-d183d0d55671" providerId="ADAL" clId="{14E005D6-B733-4D2A-AA79-5D3D68F065A7}" dt="2020-01-21T12:27:01.524" v="536" actId="207"/>
          <ac:spMkLst>
            <pc:docMk/>
            <pc:sldMk cId="0" sldId="288"/>
            <ac:spMk id="18" creationId="{00000000-0000-0000-0000-000000000000}"/>
          </ac:spMkLst>
        </pc:spChg>
        <pc:grpChg chg="del">
          <ac:chgData name="Amy Rush" userId="17b74c8c-abb6-487c-a9d3-d183d0d55671" providerId="ADAL" clId="{14E005D6-B733-4D2A-AA79-5D3D68F065A7}" dt="2020-01-21T12:24:57.294" v="425" actId="478"/>
          <ac:grpSpMkLst>
            <pc:docMk/>
            <pc:sldMk cId="0" sldId="288"/>
            <ac:grpSpMk id="3" creationId="{00000000-0000-0000-0000-000000000000}"/>
          </ac:grpSpMkLst>
        </pc:grpChg>
        <pc:grpChg chg="add mod">
          <ac:chgData name="Amy Rush" userId="17b74c8c-abb6-487c-a9d3-d183d0d55671" providerId="ADAL" clId="{14E005D6-B733-4D2A-AA79-5D3D68F065A7}" dt="2020-01-21T12:25:07.029" v="517" actId="1037"/>
          <ac:grpSpMkLst>
            <pc:docMk/>
            <pc:sldMk cId="0" sldId="288"/>
            <ac:grpSpMk id="11" creationId="{85F3CF3A-028C-41E8-BA08-E67F1CF12808}"/>
          </ac:grpSpMkLst>
        </pc:grpChg>
      </pc:sldChg>
      <pc:sldChg chg="modSp">
        <pc:chgData name="Amy Rush" userId="17b74c8c-abb6-487c-a9d3-d183d0d55671" providerId="ADAL" clId="{14E005D6-B733-4D2A-AA79-5D3D68F065A7}" dt="2020-01-21T12:30:24.631" v="545" actId="20577"/>
        <pc:sldMkLst>
          <pc:docMk/>
          <pc:sldMk cId="0" sldId="290"/>
        </pc:sldMkLst>
        <pc:spChg chg="mod">
          <ac:chgData name="Amy Rush" userId="17b74c8c-abb6-487c-a9d3-d183d0d55671" providerId="ADAL" clId="{14E005D6-B733-4D2A-AA79-5D3D68F065A7}" dt="2020-01-21T12:29:58.027" v="540" actId="2711"/>
          <ac:spMkLst>
            <pc:docMk/>
            <pc:sldMk cId="0" sldId="290"/>
            <ac:spMk id="2" creationId="{00000000-0000-0000-0000-000000000000}"/>
          </ac:spMkLst>
        </pc:spChg>
        <pc:spChg chg="mod">
          <ac:chgData name="Amy Rush" userId="17b74c8c-abb6-487c-a9d3-d183d0d55671" providerId="ADAL" clId="{14E005D6-B733-4D2A-AA79-5D3D68F065A7}" dt="2020-01-21T12:30:24.631" v="545" actId="20577"/>
          <ac:spMkLst>
            <pc:docMk/>
            <pc:sldMk cId="0" sldId="290"/>
            <ac:spMk id="3" creationId="{00000000-0000-0000-0000-000000000000}"/>
          </ac:spMkLst>
        </pc:spChg>
      </pc:sldChg>
      <pc:sldChg chg="modSp">
        <pc:chgData name="Amy Rush" userId="17b74c8c-abb6-487c-a9d3-d183d0d55671" providerId="ADAL" clId="{14E005D6-B733-4D2A-AA79-5D3D68F065A7}" dt="2020-01-21T12:41:57.395" v="799" actId="20577"/>
        <pc:sldMkLst>
          <pc:docMk/>
          <pc:sldMk cId="0" sldId="294"/>
        </pc:sldMkLst>
        <pc:spChg chg="mod">
          <ac:chgData name="Amy Rush" userId="17b74c8c-abb6-487c-a9d3-d183d0d55671" providerId="ADAL" clId="{14E005D6-B733-4D2A-AA79-5D3D68F065A7}" dt="2020-01-21T12:41:17.766" v="788" actId="1037"/>
          <ac:spMkLst>
            <pc:docMk/>
            <pc:sldMk cId="0" sldId="294"/>
            <ac:spMk id="2" creationId="{00000000-0000-0000-0000-000000000000}"/>
          </ac:spMkLst>
        </pc:spChg>
        <pc:spChg chg="mod">
          <ac:chgData name="Amy Rush" userId="17b74c8c-abb6-487c-a9d3-d183d0d55671" providerId="ADAL" clId="{14E005D6-B733-4D2A-AA79-5D3D68F065A7}" dt="2020-01-21T12:41:57.395" v="799" actId="20577"/>
          <ac:spMkLst>
            <pc:docMk/>
            <pc:sldMk cId="0" sldId="294"/>
            <ac:spMk id="5" creationId="{00000000-0000-0000-0000-000000000000}"/>
          </ac:spMkLst>
        </pc:spChg>
        <pc:spChg chg="mod">
          <ac:chgData name="Amy Rush" userId="17b74c8c-abb6-487c-a9d3-d183d0d55671" providerId="ADAL" clId="{14E005D6-B733-4D2A-AA79-5D3D68F065A7}" dt="2020-01-21T12:41:25.773" v="789" actId="207"/>
          <ac:spMkLst>
            <pc:docMk/>
            <pc:sldMk cId="0" sldId="294"/>
            <ac:spMk id="8" creationId="{00000000-0000-0000-0000-000000000000}"/>
          </ac:spMkLst>
        </pc:spChg>
      </pc:sldChg>
      <pc:sldChg chg="modSp">
        <pc:chgData name="Amy Rush" userId="17b74c8c-abb6-487c-a9d3-d183d0d55671" providerId="ADAL" clId="{14E005D6-B733-4D2A-AA79-5D3D68F065A7}" dt="2020-01-21T12:03:41.911" v="15" actId="20577"/>
        <pc:sldMkLst>
          <pc:docMk/>
          <pc:sldMk cId="3337829582" sldId="2558"/>
        </pc:sldMkLst>
        <pc:spChg chg="mod">
          <ac:chgData name="Amy Rush" userId="17b74c8c-abb6-487c-a9d3-d183d0d55671" providerId="ADAL" clId="{14E005D6-B733-4D2A-AA79-5D3D68F065A7}" dt="2020-01-21T12:03:41.911" v="15" actId="20577"/>
          <ac:spMkLst>
            <pc:docMk/>
            <pc:sldMk cId="3337829582" sldId="2558"/>
            <ac:spMk id="2" creationId="{A134F125-A9C6-49D5-93F6-BC10E2B7DE79}"/>
          </ac:spMkLst>
        </pc:spChg>
      </pc:sldChg>
      <pc:sldChg chg="modSp">
        <pc:chgData name="Amy Rush" userId="17b74c8c-abb6-487c-a9d3-d183d0d55671" providerId="ADAL" clId="{14E005D6-B733-4D2A-AA79-5D3D68F065A7}" dt="2020-01-21T12:03:54.490" v="16" actId="207"/>
        <pc:sldMkLst>
          <pc:docMk/>
          <pc:sldMk cId="2404947744" sldId="2573"/>
        </pc:sldMkLst>
        <pc:spChg chg="mod">
          <ac:chgData name="Amy Rush" userId="17b74c8c-abb6-487c-a9d3-d183d0d55671" providerId="ADAL" clId="{14E005D6-B733-4D2A-AA79-5D3D68F065A7}" dt="2020-01-21T12:03:54.490" v="16" actId="207"/>
          <ac:spMkLst>
            <pc:docMk/>
            <pc:sldMk cId="2404947744" sldId="2573"/>
            <ac:spMk id="2" creationId="{A134F125-A9C6-49D5-93F6-BC10E2B7DE79}"/>
          </ac:spMkLst>
        </pc:spChg>
      </pc:sldChg>
      <pc:sldChg chg="modSp">
        <pc:chgData name="Amy Rush" userId="17b74c8c-abb6-487c-a9d3-d183d0d55671" providerId="ADAL" clId="{14E005D6-B733-4D2A-AA79-5D3D68F065A7}" dt="2020-01-21T12:16:36.959" v="160" actId="6549"/>
        <pc:sldMkLst>
          <pc:docMk/>
          <pc:sldMk cId="0" sldId="2574"/>
        </pc:sldMkLst>
        <pc:spChg chg="mod">
          <ac:chgData name="Amy Rush" userId="17b74c8c-abb6-487c-a9d3-d183d0d55671" providerId="ADAL" clId="{14E005D6-B733-4D2A-AA79-5D3D68F065A7}" dt="2020-01-21T12:16:36.959" v="160" actId="6549"/>
          <ac:spMkLst>
            <pc:docMk/>
            <pc:sldMk cId="0" sldId="2574"/>
            <ac:spMk id="3" creationId="{00000000-0000-0000-0000-000000000000}"/>
          </ac:spMkLst>
        </pc:spChg>
      </pc:sldChg>
      <pc:sldChg chg="modSp">
        <pc:chgData name="Amy Rush" userId="17b74c8c-abb6-487c-a9d3-d183d0d55671" providerId="ADAL" clId="{14E005D6-B733-4D2A-AA79-5D3D68F065A7}" dt="2020-01-21T12:44:33.791" v="849" actId="20577"/>
        <pc:sldMkLst>
          <pc:docMk/>
          <pc:sldMk cId="2450748420" sldId="2577"/>
        </pc:sldMkLst>
        <pc:spChg chg="mod">
          <ac:chgData name="Amy Rush" userId="17b74c8c-abb6-487c-a9d3-d183d0d55671" providerId="ADAL" clId="{14E005D6-B733-4D2A-AA79-5D3D68F065A7}" dt="2020-01-21T12:42:36.341" v="810" actId="1037"/>
          <ac:spMkLst>
            <pc:docMk/>
            <pc:sldMk cId="2450748420" sldId="2577"/>
            <ac:spMk id="2" creationId="{960E0BE5-B72C-4B56-8170-9A0D47AF502A}"/>
          </ac:spMkLst>
        </pc:spChg>
        <pc:spChg chg="mod">
          <ac:chgData name="Amy Rush" userId="17b74c8c-abb6-487c-a9d3-d183d0d55671" providerId="ADAL" clId="{14E005D6-B733-4D2A-AA79-5D3D68F065A7}" dt="2020-01-21T12:44:33.791" v="849" actId="20577"/>
          <ac:spMkLst>
            <pc:docMk/>
            <pc:sldMk cId="2450748420" sldId="2577"/>
            <ac:spMk id="3" creationId="{A38053D2-297D-4D33-A649-BFC5055C1616}"/>
          </ac:spMkLst>
        </pc:spChg>
        <pc:spChg chg="mod">
          <ac:chgData name="Amy Rush" userId="17b74c8c-abb6-487c-a9d3-d183d0d55671" providerId="ADAL" clId="{14E005D6-B733-4D2A-AA79-5D3D68F065A7}" dt="2020-01-21T12:43:42.357" v="846" actId="20577"/>
          <ac:spMkLst>
            <pc:docMk/>
            <pc:sldMk cId="2450748420" sldId="2577"/>
            <ac:spMk id="4" creationId="{A5DA2790-8F09-4282-9D1A-C374F2C60313}"/>
          </ac:spMkLst>
        </pc:spChg>
      </pc:sldChg>
      <pc:sldChg chg="modSp">
        <pc:chgData name="Amy Rush" userId="17b74c8c-abb6-487c-a9d3-d183d0d55671" providerId="ADAL" clId="{14E005D6-B733-4D2A-AA79-5D3D68F065A7}" dt="2020-01-21T12:52:43.988" v="1104" actId="20577"/>
        <pc:sldMkLst>
          <pc:docMk/>
          <pc:sldMk cId="3193581164" sldId="2579"/>
        </pc:sldMkLst>
        <pc:spChg chg="mod">
          <ac:chgData name="Amy Rush" userId="17b74c8c-abb6-487c-a9d3-d183d0d55671" providerId="ADAL" clId="{14E005D6-B733-4D2A-AA79-5D3D68F065A7}" dt="2020-01-21T12:52:43.988" v="1104" actId="20577"/>
          <ac:spMkLst>
            <pc:docMk/>
            <pc:sldMk cId="3193581164" sldId="2579"/>
            <ac:spMk id="3" creationId="{00000000-0000-0000-0000-000000000000}"/>
          </ac:spMkLst>
        </pc:spChg>
        <pc:spChg chg="mod">
          <ac:chgData name="Amy Rush" userId="17b74c8c-abb6-487c-a9d3-d183d0d55671" providerId="ADAL" clId="{14E005D6-B733-4D2A-AA79-5D3D68F065A7}" dt="2020-01-21T12:52:12.462" v="1085" actId="6549"/>
          <ac:spMkLst>
            <pc:docMk/>
            <pc:sldMk cId="3193581164" sldId="2579"/>
            <ac:spMk id="4" creationId="{EB77B733-0287-4AB1-B1A1-0D70065E815E}"/>
          </ac:spMkLst>
        </pc:spChg>
      </pc:sldChg>
      <pc:sldChg chg="modSp">
        <pc:chgData name="Amy Rush" userId="17b74c8c-abb6-487c-a9d3-d183d0d55671" providerId="ADAL" clId="{14E005D6-B733-4D2A-AA79-5D3D68F065A7}" dt="2020-01-21T12:54:14.351" v="1140" actId="20577"/>
        <pc:sldMkLst>
          <pc:docMk/>
          <pc:sldMk cId="114057795" sldId="2580"/>
        </pc:sldMkLst>
        <pc:spChg chg="mod">
          <ac:chgData name="Amy Rush" userId="17b74c8c-abb6-487c-a9d3-d183d0d55671" providerId="ADAL" clId="{14E005D6-B733-4D2A-AA79-5D3D68F065A7}" dt="2020-01-21T12:54:14.351" v="1140" actId="20577"/>
          <ac:spMkLst>
            <pc:docMk/>
            <pc:sldMk cId="114057795" sldId="2580"/>
            <ac:spMk id="3" creationId="{00000000-0000-0000-0000-000000000000}"/>
          </ac:spMkLst>
        </pc:spChg>
      </pc:sldChg>
      <pc:sldChg chg="modSp">
        <pc:chgData name="Amy Rush" userId="17b74c8c-abb6-487c-a9d3-d183d0d55671" providerId="ADAL" clId="{14E005D6-B733-4D2A-AA79-5D3D68F065A7}" dt="2020-01-21T12:53:32.062" v="1132" actId="20577"/>
        <pc:sldMkLst>
          <pc:docMk/>
          <pc:sldMk cId="1945647215" sldId="2583"/>
        </pc:sldMkLst>
        <pc:spChg chg="mod">
          <ac:chgData name="Amy Rush" userId="17b74c8c-abb6-487c-a9d3-d183d0d55671" providerId="ADAL" clId="{14E005D6-B733-4D2A-AA79-5D3D68F065A7}" dt="2020-01-21T12:53:32.062" v="1132" actId="20577"/>
          <ac:spMkLst>
            <pc:docMk/>
            <pc:sldMk cId="1945647215" sldId="2583"/>
            <ac:spMk id="3" creationId="{00000000-0000-0000-0000-000000000000}"/>
          </ac:spMkLst>
        </pc:spChg>
      </pc:sldChg>
      <pc:sldChg chg="modSp modAnim">
        <pc:chgData name="Amy Rush" userId="17b74c8c-abb6-487c-a9d3-d183d0d55671" providerId="ADAL" clId="{14E005D6-B733-4D2A-AA79-5D3D68F065A7}" dt="2020-01-21T12:59:46.102" v="1241" actId="20577"/>
        <pc:sldMkLst>
          <pc:docMk/>
          <pc:sldMk cId="594520619" sldId="2584"/>
        </pc:sldMkLst>
        <pc:spChg chg="mod">
          <ac:chgData name="Amy Rush" userId="17b74c8c-abb6-487c-a9d3-d183d0d55671" providerId="ADAL" clId="{14E005D6-B733-4D2A-AA79-5D3D68F065A7}" dt="2020-01-21T12:58:49.203" v="1221" actId="6549"/>
          <ac:spMkLst>
            <pc:docMk/>
            <pc:sldMk cId="594520619" sldId="2584"/>
            <ac:spMk id="2" creationId="{00000000-0000-0000-0000-000000000000}"/>
          </ac:spMkLst>
        </pc:spChg>
        <pc:spChg chg="mod">
          <ac:chgData name="Amy Rush" userId="17b74c8c-abb6-487c-a9d3-d183d0d55671" providerId="ADAL" clId="{14E005D6-B733-4D2A-AA79-5D3D68F065A7}" dt="2020-01-21T12:59:46.102" v="1241" actId="20577"/>
          <ac:spMkLst>
            <pc:docMk/>
            <pc:sldMk cId="594520619" sldId="2584"/>
            <ac:spMk id="3" creationId="{00000000-0000-0000-0000-000000000000}"/>
          </ac:spMkLst>
        </pc:spChg>
      </pc:sldChg>
      <pc:sldChg chg="modSp">
        <pc:chgData name="Amy Rush" userId="17b74c8c-abb6-487c-a9d3-d183d0d55671" providerId="ADAL" clId="{14E005D6-B733-4D2A-AA79-5D3D68F065A7}" dt="2020-01-21T12:57:18.326" v="1206" actId="20577"/>
        <pc:sldMkLst>
          <pc:docMk/>
          <pc:sldMk cId="2208949053" sldId="2585"/>
        </pc:sldMkLst>
        <pc:spChg chg="mod">
          <ac:chgData name="Amy Rush" userId="17b74c8c-abb6-487c-a9d3-d183d0d55671" providerId="ADAL" clId="{14E005D6-B733-4D2A-AA79-5D3D68F065A7}" dt="2020-01-21T12:57:18.326" v="1206" actId="20577"/>
          <ac:spMkLst>
            <pc:docMk/>
            <pc:sldMk cId="2208949053" sldId="2585"/>
            <ac:spMk id="3" creationId="{00000000-0000-0000-0000-000000000000}"/>
          </ac:spMkLst>
        </pc:spChg>
      </pc:sldChg>
      <pc:sldChg chg="modSp">
        <pc:chgData name="Amy Rush" userId="17b74c8c-abb6-487c-a9d3-d183d0d55671" providerId="ADAL" clId="{14E005D6-B733-4D2A-AA79-5D3D68F065A7}" dt="2020-01-21T12:49:05.625" v="900" actId="207"/>
        <pc:sldMkLst>
          <pc:docMk/>
          <pc:sldMk cId="753969917" sldId="2588"/>
        </pc:sldMkLst>
        <pc:spChg chg="mod">
          <ac:chgData name="Amy Rush" userId="17b74c8c-abb6-487c-a9d3-d183d0d55671" providerId="ADAL" clId="{14E005D6-B733-4D2A-AA79-5D3D68F065A7}" dt="2020-01-21T12:49:05.625" v="900" actId="207"/>
          <ac:spMkLst>
            <pc:docMk/>
            <pc:sldMk cId="753969917" sldId="2588"/>
            <ac:spMk id="2" creationId="{99F7CDBF-29E0-47AF-8551-414EA79B931E}"/>
          </ac:spMkLst>
        </pc:spChg>
      </pc:sldChg>
      <pc:sldChg chg="addSp delSp modSp">
        <pc:chgData name="Amy Rush" userId="17b74c8c-abb6-487c-a9d3-d183d0d55671" providerId="ADAL" clId="{14E005D6-B733-4D2A-AA79-5D3D68F065A7}" dt="2020-01-21T12:51:47.544" v="1083" actId="404"/>
        <pc:sldMkLst>
          <pc:docMk/>
          <pc:sldMk cId="546713756" sldId="2589"/>
        </pc:sldMkLst>
        <pc:spChg chg="mod">
          <ac:chgData name="Amy Rush" userId="17b74c8c-abb6-487c-a9d3-d183d0d55671" providerId="ADAL" clId="{14E005D6-B733-4D2A-AA79-5D3D68F065A7}" dt="2020-01-21T12:50:08.055" v="936" actId="20577"/>
          <ac:spMkLst>
            <pc:docMk/>
            <pc:sldMk cId="546713756" sldId="2589"/>
            <ac:spMk id="2" creationId="{442413AA-EDAB-47E8-9DB9-8227A8204998}"/>
          </ac:spMkLst>
        </pc:spChg>
        <pc:spChg chg="mod">
          <ac:chgData name="Amy Rush" userId="17b74c8c-abb6-487c-a9d3-d183d0d55671" providerId="ADAL" clId="{14E005D6-B733-4D2A-AA79-5D3D68F065A7}" dt="2020-01-21T12:51:47.544" v="1083" actId="404"/>
          <ac:spMkLst>
            <pc:docMk/>
            <pc:sldMk cId="546713756" sldId="2589"/>
            <ac:spMk id="3" creationId="{E7F38355-C203-42D2-B2A2-2244BA6D82B1}"/>
          </ac:spMkLst>
        </pc:spChg>
        <pc:spChg chg="add mod">
          <ac:chgData name="Amy Rush" userId="17b74c8c-abb6-487c-a9d3-d183d0d55671" providerId="ADAL" clId="{14E005D6-B733-4D2A-AA79-5D3D68F065A7}" dt="2020-01-21T12:51:40.880" v="1082" actId="403"/>
          <ac:spMkLst>
            <pc:docMk/>
            <pc:sldMk cId="546713756" sldId="2589"/>
            <ac:spMk id="4" creationId="{FE117827-266A-4A5A-90F4-D71107BA6398}"/>
          </ac:spMkLst>
        </pc:spChg>
        <pc:spChg chg="del mod">
          <ac:chgData name="Amy Rush" userId="17b74c8c-abb6-487c-a9d3-d183d0d55671" providerId="ADAL" clId="{14E005D6-B733-4D2A-AA79-5D3D68F065A7}" dt="2020-01-21T12:50:48.333" v="1068" actId="478"/>
          <ac:spMkLst>
            <pc:docMk/>
            <pc:sldMk cId="546713756" sldId="2589"/>
            <ac:spMk id="5" creationId="{8B4A685B-D0C7-4DB2-9E68-AA43F1D4C1C4}"/>
          </ac:spMkLst>
        </pc:spChg>
        <pc:picChg chg="mod">
          <ac:chgData name="Amy Rush" userId="17b74c8c-abb6-487c-a9d3-d183d0d55671" providerId="ADAL" clId="{14E005D6-B733-4D2A-AA79-5D3D68F065A7}" dt="2020-01-21T12:51:33.845" v="1081" actId="14100"/>
          <ac:picMkLst>
            <pc:docMk/>
            <pc:sldMk cId="546713756" sldId="2589"/>
            <ac:picMk id="4098" creationId="{CA2E2BA6-E8C6-414B-ACED-1184D4D17C8F}"/>
          </ac:picMkLst>
        </pc:picChg>
      </pc:sldChg>
      <pc:sldChg chg="modSp">
        <pc:chgData name="Amy Rush" userId="17b74c8c-abb6-487c-a9d3-d183d0d55671" providerId="ADAL" clId="{14E005D6-B733-4D2A-AA79-5D3D68F065A7}" dt="2020-01-21T12:46:11.799" v="868" actId="207"/>
        <pc:sldMkLst>
          <pc:docMk/>
          <pc:sldMk cId="638395271" sldId="2590"/>
        </pc:sldMkLst>
        <pc:spChg chg="mod">
          <ac:chgData name="Amy Rush" userId="17b74c8c-abb6-487c-a9d3-d183d0d55671" providerId="ADAL" clId="{14E005D6-B733-4D2A-AA79-5D3D68F065A7}" dt="2020-01-21T12:46:11.799" v="868" actId="207"/>
          <ac:spMkLst>
            <pc:docMk/>
            <pc:sldMk cId="638395271" sldId="2590"/>
            <ac:spMk id="2" creationId="{A134F125-A9C6-49D5-93F6-BC10E2B7DE79}"/>
          </ac:spMkLst>
        </pc:spChg>
      </pc:sldChg>
      <pc:sldChg chg="modSp">
        <pc:chgData name="Amy Rush" userId="17b74c8c-abb6-487c-a9d3-d183d0d55671" providerId="ADAL" clId="{14E005D6-B733-4D2A-AA79-5D3D68F065A7}" dt="2020-01-21T12:47:50.119" v="897" actId="20577"/>
        <pc:sldMkLst>
          <pc:docMk/>
          <pc:sldMk cId="2191797934" sldId="2591"/>
        </pc:sldMkLst>
        <pc:spChg chg="mod">
          <ac:chgData name="Amy Rush" userId="17b74c8c-abb6-487c-a9d3-d183d0d55671" providerId="ADAL" clId="{14E005D6-B733-4D2A-AA79-5D3D68F065A7}" dt="2020-01-21T12:47:50.119" v="897" actId="20577"/>
          <ac:spMkLst>
            <pc:docMk/>
            <pc:sldMk cId="2191797934" sldId="2591"/>
            <ac:spMk id="2" creationId="{9486EAFB-024B-42DB-898E-3EDCAA1148FB}"/>
          </ac:spMkLst>
        </pc:spChg>
        <pc:spChg chg="mod">
          <ac:chgData name="Amy Rush" userId="17b74c8c-abb6-487c-a9d3-d183d0d55671" providerId="ADAL" clId="{14E005D6-B733-4D2A-AA79-5D3D68F065A7}" dt="2020-01-21T12:46:33.871" v="891" actId="6549"/>
          <ac:spMkLst>
            <pc:docMk/>
            <pc:sldMk cId="2191797934" sldId="2591"/>
            <ac:spMk id="3" creationId="{B5DD182A-51FE-4F3F-9CE3-134BAF662970}"/>
          </ac:spMkLst>
        </pc:spChg>
      </pc:sldChg>
      <pc:sldChg chg="modSp">
        <pc:chgData name="Amy Rush" userId="17b74c8c-abb6-487c-a9d3-d183d0d55671" providerId="ADAL" clId="{14E005D6-B733-4D2A-AA79-5D3D68F065A7}" dt="2020-01-21T12:48:21.367" v="899" actId="20577"/>
        <pc:sldMkLst>
          <pc:docMk/>
          <pc:sldMk cId="2326455362" sldId="2592"/>
        </pc:sldMkLst>
        <pc:spChg chg="mod">
          <ac:chgData name="Amy Rush" userId="17b74c8c-abb6-487c-a9d3-d183d0d55671" providerId="ADAL" clId="{14E005D6-B733-4D2A-AA79-5D3D68F065A7}" dt="2020-01-21T12:48:07.259" v="898" actId="207"/>
          <ac:spMkLst>
            <pc:docMk/>
            <pc:sldMk cId="2326455362" sldId="2592"/>
            <ac:spMk id="2" creationId="{225AD356-1D09-4161-A2BC-D40A57C6EF76}"/>
          </ac:spMkLst>
        </pc:spChg>
        <pc:spChg chg="mod">
          <ac:chgData name="Amy Rush" userId="17b74c8c-abb6-487c-a9d3-d183d0d55671" providerId="ADAL" clId="{14E005D6-B733-4D2A-AA79-5D3D68F065A7}" dt="2020-01-21T12:48:21.367" v="899" actId="20577"/>
          <ac:spMkLst>
            <pc:docMk/>
            <pc:sldMk cId="2326455362" sldId="2592"/>
            <ac:spMk id="3" creationId="{6D7ECC28-A3C4-41BF-9F62-4280CAF02D82}"/>
          </ac:spMkLst>
        </pc:spChg>
      </pc:sldChg>
      <pc:sldChg chg="modSp">
        <pc:chgData name="Amy Rush" userId="17b74c8c-abb6-487c-a9d3-d183d0d55671" providerId="ADAL" clId="{14E005D6-B733-4D2A-AA79-5D3D68F065A7}" dt="2020-01-21T12:55:26.918" v="1146" actId="207"/>
        <pc:sldMkLst>
          <pc:docMk/>
          <pc:sldMk cId="803642912" sldId="2593"/>
        </pc:sldMkLst>
        <pc:spChg chg="mod">
          <ac:chgData name="Amy Rush" userId="17b74c8c-abb6-487c-a9d3-d183d0d55671" providerId="ADAL" clId="{14E005D6-B733-4D2A-AA79-5D3D68F065A7}" dt="2020-01-21T12:55:26.918" v="1146" actId="207"/>
          <ac:spMkLst>
            <pc:docMk/>
            <pc:sldMk cId="803642912" sldId="2593"/>
            <ac:spMk id="3" creationId="{62A0CC9D-B2E3-4C6F-BCF9-8537CC6399D6}"/>
          </ac:spMkLst>
        </pc:spChg>
      </pc:sldChg>
      <pc:sldChg chg="modSp">
        <pc:chgData name="Amy Rush" userId="17b74c8c-abb6-487c-a9d3-d183d0d55671" providerId="ADAL" clId="{14E005D6-B733-4D2A-AA79-5D3D68F065A7}" dt="2020-01-21T12:59:56.530" v="1242" actId="207"/>
        <pc:sldMkLst>
          <pc:docMk/>
          <pc:sldMk cId="2838285863" sldId="2595"/>
        </pc:sldMkLst>
        <pc:spChg chg="mod">
          <ac:chgData name="Amy Rush" userId="17b74c8c-abb6-487c-a9d3-d183d0d55671" providerId="ADAL" clId="{14E005D6-B733-4D2A-AA79-5D3D68F065A7}" dt="2020-01-21T12:59:56.530" v="1242" actId="207"/>
          <ac:spMkLst>
            <pc:docMk/>
            <pc:sldMk cId="2838285863" sldId="2595"/>
            <ac:spMk id="2" creationId="{A134F125-A9C6-49D5-93F6-BC10E2B7DE79}"/>
          </ac:spMkLst>
        </pc:spChg>
      </pc:sldChg>
      <pc:sldChg chg="modSp">
        <pc:chgData name="Amy Rush" userId="17b74c8c-abb6-487c-a9d3-d183d0d55671" providerId="ADAL" clId="{14E005D6-B733-4D2A-AA79-5D3D68F065A7}" dt="2020-01-21T13:00:07.554" v="1243" actId="207"/>
        <pc:sldMkLst>
          <pc:docMk/>
          <pc:sldMk cId="1779036955" sldId="2598"/>
        </pc:sldMkLst>
        <pc:spChg chg="mod">
          <ac:chgData name="Amy Rush" userId="17b74c8c-abb6-487c-a9d3-d183d0d55671" providerId="ADAL" clId="{14E005D6-B733-4D2A-AA79-5D3D68F065A7}" dt="2020-01-21T13:00:07.554" v="1243" actId="207"/>
          <ac:spMkLst>
            <pc:docMk/>
            <pc:sldMk cId="1779036955" sldId="2598"/>
            <ac:spMk id="2" creationId="{A134F125-A9C6-49D5-93F6-BC10E2B7DE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80227-5D03-459E-A835-6FFCFE230943}"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en-US"/>
        </a:p>
      </dgm:t>
    </dgm:pt>
    <dgm:pt modelId="{751F2995-7BA9-4339-A9BB-F1A5F5BF833E}">
      <dgm:prSet phldrT="[Text]"/>
      <dgm:spPr/>
      <dgm:t>
        <a:bodyPr/>
        <a:lstStyle/>
        <a:p>
          <a:r>
            <a:rPr lang="en-US"/>
            <a:t>Emotional Intelligence</a:t>
          </a:r>
        </a:p>
      </dgm:t>
    </dgm:pt>
    <dgm:pt modelId="{FB9B349B-2C7F-4928-A2A5-15B1376BC203}" type="parTrans" cxnId="{C0F2061C-6D56-42BB-AB95-4307F632460A}">
      <dgm:prSet/>
      <dgm:spPr/>
      <dgm:t>
        <a:bodyPr/>
        <a:lstStyle/>
        <a:p>
          <a:endParaRPr lang="en-US"/>
        </a:p>
      </dgm:t>
    </dgm:pt>
    <dgm:pt modelId="{044CC9E6-1FFC-4DC7-AADE-3FAF726709B7}" type="sibTrans" cxnId="{C0F2061C-6D56-42BB-AB95-4307F632460A}">
      <dgm:prSet/>
      <dgm:spPr/>
      <dgm:t>
        <a:bodyPr/>
        <a:lstStyle/>
        <a:p>
          <a:endParaRPr lang="en-US"/>
        </a:p>
      </dgm:t>
    </dgm:pt>
    <dgm:pt modelId="{9C212C13-A65D-439C-AB14-B929246EA202}">
      <dgm:prSet phldrT="[Text]"/>
      <dgm:spPr/>
      <dgm:t>
        <a:bodyPr/>
        <a:lstStyle/>
        <a:p>
          <a:r>
            <a:rPr lang="en-US" b="1"/>
            <a:t>Self-Awareness</a:t>
          </a:r>
        </a:p>
      </dgm:t>
    </dgm:pt>
    <dgm:pt modelId="{82F58E8A-A388-490A-AE54-86B9C1A9F43A}" type="parTrans" cxnId="{5557BD1E-205D-4682-8DFC-747590ADBE52}">
      <dgm:prSet/>
      <dgm:spPr/>
      <dgm:t>
        <a:bodyPr/>
        <a:lstStyle/>
        <a:p>
          <a:endParaRPr lang="en-US"/>
        </a:p>
      </dgm:t>
    </dgm:pt>
    <dgm:pt modelId="{04D114CA-7E07-46FE-9693-8359D28FC167}" type="sibTrans" cxnId="{5557BD1E-205D-4682-8DFC-747590ADBE52}">
      <dgm:prSet/>
      <dgm:spPr/>
      <dgm:t>
        <a:bodyPr/>
        <a:lstStyle/>
        <a:p>
          <a:endParaRPr lang="en-US"/>
        </a:p>
      </dgm:t>
    </dgm:pt>
    <dgm:pt modelId="{DC0CAE6D-4482-4C2D-8A81-408ED6580B2F}">
      <dgm:prSet phldrT="[Text]"/>
      <dgm:spPr/>
      <dgm:t>
        <a:bodyPr/>
        <a:lstStyle/>
        <a:p>
          <a:r>
            <a:rPr lang="en-US" b="1"/>
            <a:t>Self-Management</a:t>
          </a:r>
        </a:p>
      </dgm:t>
    </dgm:pt>
    <dgm:pt modelId="{F4A35872-BCC5-49AB-B364-A6AEF20CC42F}" type="parTrans" cxnId="{836623A3-0912-4BF0-80EA-0F451188DBB2}">
      <dgm:prSet/>
      <dgm:spPr/>
      <dgm:t>
        <a:bodyPr/>
        <a:lstStyle/>
        <a:p>
          <a:endParaRPr lang="en-US"/>
        </a:p>
      </dgm:t>
    </dgm:pt>
    <dgm:pt modelId="{6FA1ACCF-735D-4DA3-91CE-3CFA271260D4}" type="sibTrans" cxnId="{836623A3-0912-4BF0-80EA-0F451188DBB2}">
      <dgm:prSet/>
      <dgm:spPr/>
      <dgm:t>
        <a:bodyPr/>
        <a:lstStyle/>
        <a:p>
          <a:endParaRPr lang="en-US"/>
        </a:p>
      </dgm:t>
    </dgm:pt>
    <dgm:pt modelId="{8E5BD221-1CB8-40E0-A33C-EBDD901025E2}">
      <dgm:prSet phldrT="[Text]"/>
      <dgm:spPr/>
      <dgm:t>
        <a:bodyPr/>
        <a:lstStyle/>
        <a:p>
          <a:r>
            <a:rPr lang="en-US" b="1"/>
            <a:t>Social Awareness</a:t>
          </a:r>
        </a:p>
      </dgm:t>
    </dgm:pt>
    <dgm:pt modelId="{8C67F33B-1EC3-47D4-87E4-A9E1854C9D45}" type="parTrans" cxnId="{52C9191F-CCFE-444D-A04C-C7538EA16B35}">
      <dgm:prSet/>
      <dgm:spPr/>
      <dgm:t>
        <a:bodyPr/>
        <a:lstStyle/>
        <a:p>
          <a:endParaRPr lang="en-US"/>
        </a:p>
      </dgm:t>
    </dgm:pt>
    <dgm:pt modelId="{B5BEC7AC-E17E-45D0-8A1C-D3D288B39742}" type="sibTrans" cxnId="{52C9191F-CCFE-444D-A04C-C7538EA16B35}">
      <dgm:prSet/>
      <dgm:spPr/>
      <dgm:t>
        <a:bodyPr/>
        <a:lstStyle/>
        <a:p>
          <a:endParaRPr lang="en-US"/>
        </a:p>
      </dgm:t>
    </dgm:pt>
    <dgm:pt modelId="{AB6D600B-BD75-4819-ADD0-02F7F02CFCFD}">
      <dgm:prSet phldrT="[Text]"/>
      <dgm:spPr/>
      <dgm:t>
        <a:bodyPr/>
        <a:lstStyle/>
        <a:p>
          <a:r>
            <a:rPr lang="en-US" b="1"/>
            <a:t>Relationship Management</a:t>
          </a:r>
        </a:p>
      </dgm:t>
    </dgm:pt>
    <dgm:pt modelId="{83049CF9-3499-4A7B-96AA-C3E812B1D373}" type="parTrans" cxnId="{74C97849-5EA2-4D5D-B7D4-461B28934641}">
      <dgm:prSet/>
      <dgm:spPr/>
      <dgm:t>
        <a:bodyPr/>
        <a:lstStyle/>
        <a:p>
          <a:endParaRPr lang="en-US"/>
        </a:p>
      </dgm:t>
    </dgm:pt>
    <dgm:pt modelId="{50AFBC60-053A-4FCB-BF11-3151FF058101}" type="sibTrans" cxnId="{74C97849-5EA2-4D5D-B7D4-461B28934641}">
      <dgm:prSet/>
      <dgm:spPr/>
      <dgm:t>
        <a:bodyPr/>
        <a:lstStyle/>
        <a:p>
          <a:endParaRPr lang="en-US"/>
        </a:p>
      </dgm:t>
    </dgm:pt>
    <dgm:pt modelId="{E6597D56-7298-4D6E-9560-283FE5609FA2}" type="pres">
      <dgm:prSet presAssocID="{AC580227-5D03-459E-A835-6FFCFE230943}" presName="diagram" presStyleCnt="0">
        <dgm:presLayoutVars>
          <dgm:chMax val="1"/>
          <dgm:dir/>
          <dgm:animLvl val="ctr"/>
          <dgm:resizeHandles val="exact"/>
        </dgm:presLayoutVars>
      </dgm:prSet>
      <dgm:spPr/>
    </dgm:pt>
    <dgm:pt modelId="{800AC6B7-6C6B-48B8-8725-D5373C164D29}" type="pres">
      <dgm:prSet presAssocID="{AC580227-5D03-459E-A835-6FFCFE230943}" presName="matrix" presStyleCnt="0"/>
      <dgm:spPr/>
    </dgm:pt>
    <dgm:pt modelId="{573E1736-3F49-443F-99B2-1C7180C603DA}" type="pres">
      <dgm:prSet presAssocID="{AC580227-5D03-459E-A835-6FFCFE230943}" presName="tile1" presStyleLbl="node1" presStyleIdx="0" presStyleCnt="4"/>
      <dgm:spPr/>
    </dgm:pt>
    <dgm:pt modelId="{DC337FB1-C758-48B7-B5FE-1B0EEA036DD9}" type="pres">
      <dgm:prSet presAssocID="{AC580227-5D03-459E-A835-6FFCFE230943}" presName="tile1text" presStyleLbl="node1" presStyleIdx="0" presStyleCnt="4">
        <dgm:presLayoutVars>
          <dgm:chMax val="0"/>
          <dgm:chPref val="0"/>
          <dgm:bulletEnabled val="1"/>
        </dgm:presLayoutVars>
      </dgm:prSet>
      <dgm:spPr/>
    </dgm:pt>
    <dgm:pt modelId="{317F45DD-EC1C-4BC7-B25D-69626C3C7A3F}" type="pres">
      <dgm:prSet presAssocID="{AC580227-5D03-459E-A835-6FFCFE230943}" presName="tile2" presStyleLbl="node1" presStyleIdx="1" presStyleCnt="4"/>
      <dgm:spPr/>
    </dgm:pt>
    <dgm:pt modelId="{3EBA5D0F-2FE4-4746-8CF4-F06229E9D884}" type="pres">
      <dgm:prSet presAssocID="{AC580227-5D03-459E-A835-6FFCFE230943}" presName="tile2text" presStyleLbl="node1" presStyleIdx="1" presStyleCnt="4">
        <dgm:presLayoutVars>
          <dgm:chMax val="0"/>
          <dgm:chPref val="0"/>
          <dgm:bulletEnabled val="1"/>
        </dgm:presLayoutVars>
      </dgm:prSet>
      <dgm:spPr/>
    </dgm:pt>
    <dgm:pt modelId="{4D9B05F9-C952-473E-A555-36A821DAE875}" type="pres">
      <dgm:prSet presAssocID="{AC580227-5D03-459E-A835-6FFCFE230943}" presName="tile3" presStyleLbl="node1" presStyleIdx="2" presStyleCnt="4"/>
      <dgm:spPr/>
    </dgm:pt>
    <dgm:pt modelId="{87EB5BFF-5CCE-4F9B-8105-02A5A4CAB9FE}" type="pres">
      <dgm:prSet presAssocID="{AC580227-5D03-459E-A835-6FFCFE230943}" presName="tile3text" presStyleLbl="node1" presStyleIdx="2" presStyleCnt="4">
        <dgm:presLayoutVars>
          <dgm:chMax val="0"/>
          <dgm:chPref val="0"/>
          <dgm:bulletEnabled val="1"/>
        </dgm:presLayoutVars>
      </dgm:prSet>
      <dgm:spPr/>
    </dgm:pt>
    <dgm:pt modelId="{312EC8A3-F1C9-423D-8494-20F89D7E1C44}" type="pres">
      <dgm:prSet presAssocID="{AC580227-5D03-459E-A835-6FFCFE230943}" presName="tile4" presStyleLbl="node1" presStyleIdx="3" presStyleCnt="4"/>
      <dgm:spPr/>
    </dgm:pt>
    <dgm:pt modelId="{321D3D16-6CB6-47DA-B773-26D1587F9ABE}" type="pres">
      <dgm:prSet presAssocID="{AC580227-5D03-459E-A835-6FFCFE230943}" presName="tile4text" presStyleLbl="node1" presStyleIdx="3" presStyleCnt="4">
        <dgm:presLayoutVars>
          <dgm:chMax val="0"/>
          <dgm:chPref val="0"/>
          <dgm:bulletEnabled val="1"/>
        </dgm:presLayoutVars>
      </dgm:prSet>
      <dgm:spPr/>
    </dgm:pt>
    <dgm:pt modelId="{B0C34773-66D7-4D71-8CC1-074B5D4D6F8C}" type="pres">
      <dgm:prSet presAssocID="{AC580227-5D03-459E-A835-6FFCFE230943}" presName="centerTile" presStyleLbl="fgShp" presStyleIdx="0" presStyleCnt="1">
        <dgm:presLayoutVars>
          <dgm:chMax val="0"/>
          <dgm:chPref val="0"/>
        </dgm:presLayoutVars>
      </dgm:prSet>
      <dgm:spPr/>
    </dgm:pt>
  </dgm:ptLst>
  <dgm:cxnLst>
    <dgm:cxn modelId="{AA1C9C0B-C83D-47AD-AB01-7EEE688EB000}" type="presOf" srcId="{8E5BD221-1CB8-40E0-A33C-EBDD901025E2}" destId="{4D9B05F9-C952-473E-A555-36A821DAE875}" srcOrd="0" destOrd="0" presId="urn:microsoft.com/office/officeart/2005/8/layout/matrix1"/>
    <dgm:cxn modelId="{C0F2061C-6D56-42BB-AB95-4307F632460A}" srcId="{AC580227-5D03-459E-A835-6FFCFE230943}" destId="{751F2995-7BA9-4339-A9BB-F1A5F5BF833E}" srcOrd="0" destOrd="0" parTransId="{FB9B349B-2C7F-4928-A2A5-15B1376BC203}" sibTransId="{044CC9E6-1FFC-4DC7-AADE-3FAF726709B7}"/>
    <dgm:cxn modelId="{5557BD1E-205D-4682-8DFC-747590ADBE52}" srcId="{751F2995-7BA9-4339-A9BB-F1A5F5BF833E}" destId="{9C212C13-A65D-439C-AB14-B929246EA202}" srcOrd="0" destOrd="0" parTransId="{82F58E8A-A388-490A-AE54-86B9C1A9F43A}" sibTransId="{04D114CA-7E07-46FE-9693-8359D28FC167}"/>
    <dgm:cxn modelId="{52C9191F-CCFE-444D-A04C-C7538EA16B35}" srcId="{751F2995-7BA9-4339-A9BB-F1A5F5BF833E}" destId="{8E5BD221-1CB8-40E0-A33C-EBDD901025E2}" srcOrd="2" destOrd="0" parTransId="{8C67F33B-1EC3-47D4-87E4-A9E1854C9D45}" sibTransId="{B5BEC7AC-E17E-45D0-8A1C-D3D288B39742}"/>
    <dgm:cxn modelId="{03A8F72B-FBC5-4EC9-8FE4-10A41A9B03D5}" type="presOf" srcId="{8E5BD221-1CB8-40E0-A33C-EBDD901025E2}" destId="{87EB5BFF-5CCE-4F9B-8105-02A5A4CAB9FE}" srcOrd="1" destOrd="0" presId="urn:microsoft.com/office/officeart/2005/8/layout/matrix1"/>
    <dgm:cxn modelId="{7F8AC031-7852-4F03-B36D-5FBCE2E08E72}" type="presOf" srcId="{9C212C13-A65D-439C-AB14-B929246EA202}" destId="{573E1736-3F49-443F-99B2-1C7180C603DA}" srcOrd="0" destOrd="0" presId="urn:microsoft.com/office/officeart/2005/8/layout/matrix1"/>
    <dgm:cxn modelId="{74C97849-5EA2-4D5D-B7D4-461B28934641}" srcId="{751F2995-7BA9-4339-A9BB-F1A5F5BF833E}" destId="{AB6D600B-BD75-4819-ADD0-02F7F02CFCFD}" srcOrd="3" destOrd="0" parTransId="{83049CF9-3499-4A7B-96AA-C3E812B1D373}" sibTransId="{50AFBC60-053A-4FCB-BF11-3151FF058101}"/>
    <dgm:cxn modelId="{ACF2BB52-358C-47B4-8794-9E2686D0D312}" type="presOf" srcId="{751F2995-7BA9-4339-A9BB-F1A5F5BF833E}" destId="{B0C34773-66D7-4D71-8CC1-074B5D4D6F8C}" srcOrd="0" destOrd="0" presId="urn:microsoft.com/office/officeart/2005/8/layout/matrix1"/>
    <dgm:cxn modelId="{F3ADFF57-86B3-4AFB-9D96-17A2DD79D084}" type="presOf" srcId="{AB6D600B-BD75-4819-ADD0-02F7F02CFCFD}" destId="{312EC8A3-F1C9-423D-8494-20F89D7E1C44}" srcOrd="0" destOrd="0" presId="urn:microsoft.com/office/officeart/2005/8/layout/matrix1"/>
    <dgm:cxn modelId="{EDD52F79-432A-441A-A60F-8FF236DB8D74}" type="presOf" srcId="{AC580227-5D03-459E-A835-6FFCFE230943}" destId="{E6597D56-7298-4D6E-9560-283FE5609FA2}" srcOrd="0" destOrd="0" presId="urn:microsoft.com/office/officeart/2005/8/layout/matrix1"/>
    <dgm:cxn modelId="{2AB2A19B-F86C-4002-8516-A8ECD76EEF38}" type="presOf" srcId="{DC0CAE6D-4482-4C2D-8A81-408ED6580B2F}" destId="{3EBA5D0F-2FE4-4746-8CF4-F06229E9D884}" srcOrd="1" destOrd="0" presId="urn:microsoft.com/office/officeart/2005/8/layout/matrix1"/>
    <dgm:cxn modelId="{836623A3-0912-4BF0-80EA-0F451188DBB2}" srcId="{751F2995-7BA9-4339-A9BB-F1A5F5BF833E}" destId="{DC0CAE6D-4482-4C2D-8A81-408ED6580B2F}" srcOrd="1" destOrd="0" parTransId="{F4A35872-BCC5-49AB-B364-A6AEF20CC42F}" sibTransId="{6FA1ACCF-735D-4DA3-91CE-3CFA271260D4}"/>
    <dgm:cxn modelId="{513860CE-6EB1-4755-B522-3029A1DE5238}" type="presOf" srcId="{9C212C13-A65D-439C-AB14-B929246EA202}" destId="{DC337FB1-C758-48B7-B5FE-1B0EEA036DD9}" srcOrd="1" destOrd="0" presId="urn:microsoft.com/office/officeart/2005/8/layout/matrix1"/>
    <dgm:cxn modelId="{CF13EBD1-EB39-40A3-82DE-50A2247141C3}" type="presOf" srcId="{AB6D600B-BD75-4819-ADD0-02F7F02CFCFD}" destId="{321D3D16-6CB6-47DA-B773-26D1587F9ABE}" srcOrd="1" destOrd="0" presId="urn:microsoft.com/office/officeart/2005/8/layout/matrix1"/>
    <dgm:cxn modelId="{55B2B2DF-1289-4678-9DF8-3D63B524124B}" type="presOf" srcId="{DC0CAE6D-4482-4C2D-8A81-408ED6580B2F}" destId="{317F45DD-EC1C-4BC7-B25D-69626C3C7A3F}" srcOrd="0" destOrd="0" presId="urn:microsoft.com/office/officeart/2005/8/layout/matrix1"/>
    <dgm:cxn modelId="{05FFF5BB-3DCF-4D47-8775-76FDA80AB3CD}" type="presParOf" srcId="{E6597D56-7298-4D6E-9560-283FE5609FA2}" destId="{800AC6B7-6C6B-48B8-8725-D5373C164D29}" srcOrd="0" destOrd="0" presId="urn:microsoft.com/office/officeart/2005/8/layout/matrix1"/>
    <dgm:cxn modelId="{AD241D48-160E-4075-B313-BE5CDEFC7F67}" type="presParOf" srcId="{800AC6B7-6C6B-48B8-8725-D5373C164D29}" destId="{573E1736-3F49-443F-99B2-1C7180C603DA}" srcOrd="0" destOrd="0" presId="urn:microsoft.com/office/officeart/2005/8/layout/matrix1"/>
    <dgm:cxn modelId="{9B5A4CBA-586F-44AB-810A-CF2A7547AAE9}" type="presParOf" srcId="{800AC6B7-6C6B-48B8-8725-D5373C164D29}" destId="{DC337FB1-C758-48B7-B5FE-1B0EEA036DD9}" srcOrd="1" destOrd="0" presId="urn:microsoft.com/office/officeart/2005/8/layout/matrix1"/>
    <dgm:cxn modelId="{411A4827-2857-4F7C-BADB-1CE128415CBD}" type="presParOf" srcId="{800AC6B7-6C6B-48B8-8725-D5373C164D29}" destId="{317F45DD-EC1C-4BC7-B25D-69626C3C7A3F}" srcOrd="2" destOrd="0" presId="urn:microsoft.com/office/officeart/2005/8/layout/matrix1"/>
    <dgm:cxn modelId="{5614BC22-AC68-461C-8DA2-1B6E308A886F}" type="presParOf" srcId="{800AC6B7-6C6B-48B8-8725-D5373C164D29}" destId="{3EBA5D0F-2FE4-4746-8CF4-F06229E9D884}" srcOrd="3" destOrd="0" presId="urn:microsoft.com/office/officeart/2005/8/layout/matrix1"/>
    <dgm:cxn modelId="{7711655F-9C3C-4279-85DC-85A6B453447F}" type="presParOf" srcId="{800AC6B7-6C6B-48B8-8725-D5373C164D29}" destId="{4D9B05F9-C952-473E-A555-36A821DAE875}" srcOrd="4" destOrd="0" presId="urn:microsoft.com/office/officeart/2005/8/layout/matrix1"/>
    <dgm:cxn modelId="{DC50A4B3-DAA0-4DCB-8316-3128634E57D6}" type="presParOf" srcId="{800AC6B7-6C6B-48B8-8725-D5373C164D29}" destId="{87EB5BFF-5CCE-4F9B-8105-02A5A4CAB9FE}" srcOrd="5" destOrd="0" presId="urn:microsoft.com/office/officeart/2005/8/layout/matrix1"/>
    <dgm:cxn modelId="{3850C156-9EE0-44AE-B9CB-876456C25D14}" type="presParOf" srcId="{800AC6B7-6C6B-48B8-8725-D5373C164D29}" destId="{312EC8A3-F1C9-423D-8494-20F89D7E1C44}" srcOrd="6" destOrd="0" presId="urn:microsoft.com/office/officeart/2005/8/layout/matrix1"/>
    <dgm:cxn modelId="{006A72AC-0179-4B03-B0B2-C0568EDEA109}" type="presParOf" srcId="{800AC6B7-6C6B-48B8-8725-D5373C164D29}" destId="{321D3D16-6CB6-47DA-B773-26D1587F9ABE}" srcOrd="7" destOrd="0" presId="urn:microsoft.com/office/officeart/2005/8/layout/matrix1"/>
    <dgm:cxn modelId="{155013C9-465C-4D41-AE97-DA5E57056E80}" type="presParOf" srcId="{E6597D56-7298-4D6E-9560-283FE5609FA2}" destId="{B0C34773-66D7-4D71-8CC1-074B5D4D6F8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E1736-3F49-443F-99B2-1C7180C603DA}">
      <dsp:nvSpPr>
        <dsp:cNvPr id="0" name=""/>
        <dsp:cNvSpPr/>
      </dsp:nvSpPr>
      <dsp:spPr>
        <a:xfrm rot="16200000">
          <a:off x="324219" y="-324219"/>
          <a:ext cx="1825172" cy="2473610"/>
        </a:xfrm>
        <a:prstGeom prst="round1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Self-Awareness</a:t>
          </a:r>
        </a:p>
      </dsp:txBody>
      <dsp:txXfrm rot="5400000">
        <a:off x="0" y="0"/>
        <a:ext cx="2473610" cy="1368879"/>
      </dsp:txXfrm>
    </dsp:sp>
    <dsp:sp modelId="{317F45DD-EC1C-4BC7-B25D-69626C3C7A3F}">
      <dsp:nvSpPr>
        <dsp:cNvPr id="0" name=""/>
        <dsp:cNvSpPr/>
      </dsp:nvSpPr>
      <dsp:spPr>
        <a:xfrm>
          <a:off x="2473610" y="0"/>
          <a:ext cx="2473610" cy="1825172"/>
        </a:xfrm>
        <a:prstGeom prst="round1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Self-Management</a:t>
          </a:r>
        </a:p>
      </dsp:txBody>
      <dsp:txXfrm>
        <a:off x="2473610" y="0"/>
        <a:ext cx="2473610" cy="1368879"/>
      </dsp:txXfrm>
    </dsp:sp>
    <dsp:sp modelId="{4D9B05F9-C952-473E-A555-36A821DAE875}">
      <dsp:nvSpPr>
        <dsp:cNvPr id="0" name=""/>
        <dsp:cNvSpPr/>
      </dsp:nvSpPr>
      <dsp:spPr>
        <a:xfrm rot="10800000">
          <a:off x="0" y="1825172"/>
          <a:ext cx="2473610" cy="1825172"/>
        </a:xfrm>
        <a:prstGeom prst="round1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Social Awareness</a:t>
          </a:r>
        </a:p>
      </dsp:txBody>
      <dsp:txXfrm rot="10800000">
        <a:off x="0" y="2281465"/>
        <a:ext cx="2473610" cy="1368879"/>
      </dsp:txXfrm>
    </dsp:sp>
    <dsp:sp modelId="{312EC8A3-F1C9-423D-8494-20F89D7E1C44}">
      <dsp:nvSpPr>
        <dsp:cNvPr id="0" name=""/>
        <dsp:cNvSpPr/>
      </dsp:nvSpPr>
      <dsp:spPr>
        <a:xfrm rot="5400000">
          <a:off x="2797829" y="1500952"/>
          <a:ext cx="1825172" cy="2473610"/>
        </a:xfrm>
        <a:prstGeom prst="round1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Relationship Management</a:t>
          </a:r>
        </a:p>
      </dsp:txBody>
      <dsp:txXfrm rot="-5400000">
        <a:off x="2473611" y="2281464"/>
        <a:ext cx="2473610" cy="1368879"/>
      </dsp:txXfrm>
    </dsp:sp>
    <dsp:sp modelId="{B0C34773-66D7-4D71-8CC1-074B5D4D6F8C}">
      <dsp:nvSpPr>
        <dsp:cNvPr id="0" name=""/>
        <dsp:cNvSpPr/>
      </dsp:nvSpPr>
      <dsp:spPr>
        <a:xfrm>
          <a:off x="1731527" y="1368879"/>
          <a:ext cx="1484166" cy="912586"/>
        </a:xfrm>
        <a:prstGeom prst="roundRect">
          <a:avLst/>
        </a:prstGeom>
        <a:solidFill>
          <a:schemeClr val="accent1">
            <a:tint val="6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Emotional Intelligence</a:t>
          </a:r>
        </a:p>
      </dsp:txBody>
      <dsp:txXfrm>
        <a:off x="1776076" y="1413428"/>
        <a:ext cx="1395068" cy="82348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C899D-304E-4DF6-95A6-3D6E0D644AD1}" type="datetimeFigureOut">
              <a:rPr lang="en-US" smtClean="0"/>
              <a:t>3/26/2020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AB529-4256-4C85-96D5-39DF1328CDD9}" type="slidenum">
              <a:rPr lang="en-US" smtClean="0"/>
              <a:t>‹#›</a:t>
            </a:fld>
            <a:endParaRPr lang="en-US"/>
          </a:p>
        </p:txBody>
      </p:sp>
    </p:spTree>
    <p:extLst>
      <p:ext uri="{BB962C8B-B14F-4D97-AF65-F5344CB8AC3E}">
        <p14:creationId xmlns:p14="http://schemas.microsoft.com/office/powerpoint/2010/main" val="239202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ime.com/3838524/emotional-intelligence-sign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ultureplusconsulting.com/2018/08/16/a-ha-activities-for-unconscious-bias-train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ultureplusconsulting.com/2018/08/16/a-ha-activities-for-unconscious-bias-train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h55e6U_XP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ultureplusconsulting.com/2018/08/16/a-ha-activities-for-unconscious-bias-train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dVp9Z5k0dEE"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ramatictrainingsolutions.com/unconscious-bias-3-great-exercises-to-use-in-your-trainin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ruscore.com/resources/unleashing-power-employees-empath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tyyvuebz51lkxul3puxw5nw-wpengine.netdna-ssl.com/wp-content/uploads/2018/03/Recognize-others-Needs-Values_-Empathy-Map.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1</a:t>
            </a:fld>
            <a:endParaRPr lang="en-US"/>
          </a:p>
        </p:txBody>
      </p:sp>
    </p:spTree>
    <p:extLst>
      <p:ext uri="{BB962C8B-B14F-4D97-AF65-F5344CB8AC3E}">
        <p14:creationId xmlns:p14="http://schemas.microsoft.com/office/powerpoint/2010/main" val="196782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p:txBody>
      </p:sp>
      <p:sp>
        <p:nvSpPr>
          <p:cNvPr id="4" name="Slide Number Placeholder 3"/>
          <p:cNvSpPr>
            <a:spLocks noGrp="1"/>
          </p:cNvSpPr>
          <p:nvPr>
            <p:ph type="sldNum" sz="quarter" idx="10"/>
          </p:nvPr>
        </p:nvSpPr>
        <p:spPr/>
        <p:txBody>
          <a:bodyPr/>
          <a:lstStyle/>
          <a:p>
            <a:fld id="{C6A94BA6-186B-4406-94AA-18CFE40C022B}"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Reviewing each box, discuss the Importance of empathy and how it applies. Potential prompts can include:</a:t>
            </a:r>
          </a:p>
          <a:p>
            <a:pPr marL="171450" indent="-171450">
              <a:buFont typeface="Arial" panose="020B0604020202020204" pitchFamily="34" charset="0"/>
              <a:buChar char="•"/>
            </a:pPr>
            <a:r>
              <a:rPr lang="en-US" baseline="0"/>
              <a:t>What is fundamental to any relationship, which low EI could compromise? Trust </a:t>
            </a:r>
          </a:p>
          <a:p>
            <a:pPr marL="171450" indent="-171450">
              <a:buFont typeface="Arial" panose="020B0604020202020204" pitchFamily="34" charset="0"/>
              <a:buChar char="•"/>
            </a:pPr>
            <a:r>
              <a:rPr lang="en-US" baseline="0"/>
              <a:t>Do you think low EI in supervisors, managers or others could be correlated to employee concerns? (many of the issues we receive are because of what someone said or did and how it was perceived)</a:t>
            </a:r>
          </a:p>
          <a:p>
            <a:pPr marL="0" indent="0">
              <a:buFont typeface="Arial" panose="020B0604020202020204" pitchFamily="34" charset="0"/>
              <a:buNone/>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Time. 18 Behaviors of Emotionally Intelligent People. Retrieved from </a:t>
            </a:r>
            <a:r>
              <a:rPr lang="en-US">
                <a:hlinkClick r:id="rId3"/>
              </a:rPr>
              <a:t>https://time.com/3838524/emotional-intelligence-signs/</a:t>
            </a:r>
            <a:r>
              <a:rPr lang="en-US"/>
              <a:t> </a:t>
            </a:r>
          </a:p>
        </p:txBody>
      </p:sp>
      <p:sp>
        <p:nvSpPr>
          <p:cNvPr id="4" name="Slide Number Placeholder 3"/>
          <p:cNvSpPr>
            <a:spLocks noGrp="1"/>
          </p:cNvSpPr>
          <p:nvPr>
            <p:ph type="sldNum" sz="quarter" idx="5"/>
          </p:nvPr>
        </p:nvSpPr>
        <p:spPr/>
        <p:txBody>
          <a:bodyPr/>
          <a:lstStyle/>
          <a:p>
            <a:fld id="{5BFAB529-4256-4C85-96D5-39DF1328CDD9}" type="slidenum">
              <a:rPr lang="en-US" smtClean="0"/>
              <a:t>22</a:t>
            </a:fld>
            <a:endParaRPr lang="en-US"/>
          </a:p>
        </p:txBody>
      </p:sp>
    </p:spTree>
    <p:extLst>
      <p:ext uri="{BB962C8B-B14F-4D97-AF65-F5344CB8AC3E}">
        <p14:creationId xmlns:p14="http://schemas.microsoft.com/office/powerpoint/2010/main" val="3062268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activity will lead into a discussion about bias. </a:t>
            </a:r>
          </a:p>
          <a:p>
            <a:endParaRPr lang="en-US"/>
          </a:p>
          <a:p>
            <a:r>
              <a:rPr lang="en-US"/>
              <a:t>Source: Include-Empower. A-Ha Activities for Unconscious Bias Training. Retrieved from </a:t>
            </a:r>
            <a:r>
              <a:rPr lang="en-US">
                <a:hlinkClick r:id="rId3"/>
              </a:rPr>
              <a:t>https://cultureplusconsulting.com/2018/08/16/a-ha-activities-for-unconscious-bias-training/</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24</a:t>
            </a:fld>
            <a:endParaRPr lang="en-US"/>
          </a:p>
        </p:txBody>
      </p:sp>
    </p:spTree>
    <p:extLst>
      <p:ext uri="{BB962C8B-B14F-4D97-AF65-F5344CB8AC3E}">
        <p14:creationId xmlns:p14="http://schemas.microsoft.com/office/powerpoint/2010/main" val="26042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Include-Empower. A-Ha Activities for Unconscious Bias Training. Retrieved from </a:t>
            </a:r>
            <a:r>
              <a:rPr lang="en-US">
                <a:hlinkClick r:id="rId3"/>
              </a:rPr>
              <a:t>https://cultureplusconsulting.com/2018/08/16/a-ha-activities-for-unconscious-bias-training/</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25</a:t>
            </a:fld>
            <a:endParaRPr lang="en-US"/>
          </a:p>
        </p:txBody>
      </p:sp>
    </p:spTree>
    <p:extLst>
      <p:ext uri="{BB962C8B-B14F-4D97-AF65-F5344CB8AC3E}">
        <p14:creationId xmlns:p14="http://schemas.microsoft.com/office/powerpoint/2010/main" val="280842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https://www.youtube.com/watch?v=zh55e6U_XPM</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a:t>
            </a:fld>
            <a:endParaRPr lang="en-US"/>
          </a:p>
        </p:txBody>
      </p:sp>
    </p:spTree>
    <p:extLst>
      <p:ext uri="{BB962C8B-B14F-4D97-AF65-F5344CB8AC3E}">
        <p14:creationId xmlns:p14="http://schemas.microsoft.com/office/powerpoint/2010/main" val="25725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a flipchart, ask participants to record their definitions of bias.</a:t>
            </a:r>
          </a:p>
        </p:txBody>
      </p:sp>
      <p:sp>
        <p:nvSpPr>
          <p:cNvPr id="4" name="Slide Number Placeholder 3"/>
          <p:cNvSpPr>
            <a:spLocks noGrp="1"/>
          </p:cNvSpPr>
          <p:nvPr>
            <p:ph type="sldNum" sz="quarter" idx="5"/>
          </p:nvPr>
        </p:nvSpPr>
        <p:spPr/>
        <p:txBody>
          <a:bodyPr/>
          <a:lstStyle/>
          <a:p>
            <a:fld id="{5BFAB529-4256-4C85-96D5-39DF1328CDD9}" type="slidenum">
              <a:rPr lang="en-US" smtClean="0"/>
              <a:t>27</a:t>
            </a:fld>
            <a:endParaRPr lang="en-US"/>
          </a:p>
        </p:txBody>
      </p:sp>
    </p:spTree>
    <p:extLst>
      <p:ext uri="{BB962C8B-B14F-4D97-AF65-F5344CB8AC3E}">
        <p14:creationId xmlns:p14="http://schemas.microsoft.com/office/powerpoint/2010/main" val="426428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Cultural Competency. Retrieved from http://cahra.net/downloads/updated_cultural_competency_presentation_for_cahra.pptx </a:t>
            </a:r>
          </a:p>
        </p:txBody>
      </p:sp>
      <p:sp>
        <p:nvSpPr>
          <p:cNvPr id="4" name="Slide Number Placeholder 3"/>
          <p:cNvSpPr>
            <a:spLocks noGrp="1"/>
          </p:cNvSpPr>
          <p:nvPr>
            <p:ph type="sldNum" sz="quarter" idx="5"/>
          </p:nvPr>
        </p:nvSpPr>
        <p:spPr/>
        <p:txBody>
          <a:bodyPr/>
          <a:lstStyle/>
          <a:p>
            <a:fld id="{5BFAB529-4256-4C85-96D5-39DF1328CDD9}" type="slidenum">
              <a:rPr lang="en-US" smtClean="0"/>
              <a:t>30</a:t>
            </a:fld>
            <a:endParaRPr lang="en-US"/>
          </a:p>
        </p:txBody>
      </p:sp>
    </p:spTree>
    <p:extLst>
      <p:ext uri="{BB962C8B-B14F-4D97-AF65-F5344CB8AC3E}">
        <p14:creationId xmlns:p14="http://schemas.microsoft.com/office/powerpoint/2010/main" val="415889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Cultural Competency. Retrieved from http://cahra.net/downloads/updated_cultural_competency_presentation_for_cahra.pptx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32</a:t>
            </a:fld>
            <a:endParaRPr lang="en-US"/>
          </a:p>
        </p:txBody>
      </p:sp>
    </p:spTree>
    <p:extLst>
      <p:ext uri="{BB962C8B-B14F-4D97-AF65-F5344CB8AC3E}">
        <p14:creationId xmlns:p14="http://schemas.microsoft.com/office/powerpoint/2010/main" val="3948789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Cultural Competency. Retrieved from http://cahra.net/downloads/updated_cultural_competency_presentation_for_cahra.pptx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33</a:t>
            </a:fld>
            <a:endParaRPr lang="en-US"/>
          </a:p>
        </p:txBody>
      </p:sp>
    </p:spTree>
    <p:extLst>
      <p:ext uri="{BB962C8B-B14F-4D97-AF65-F5344CB8AC3E}">
        <p14:creationId xmlns:p14="http://schemas.microsoft.com/office/powerpoint/2010/main" val="3841669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Cultural Competency. Retrieved from http://cahra.net/downloads/updated_cultural_competency_presentation_for_cahra.pptx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34</a:t>
            </a:fld>
            <a:endParaRPr lang="en-US"/>
          </a:p>
        </p:txBody>
      </p:sp>
    </p:spTree>
    <p:extLst>
      <p:ext uri="{BB962C8B-B14F-4D97-AF65-F5344CB8AC3E}">
        <p14:creationId xmlns:p14="http://schemas.microsoft.com/office/powerpoint/2010/main" val="1606883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participants have completed the aforementioned steps, the facilitator should do the following:</a:t>
            </a:r>
          </a:p>
          <a:p>
            <a:pPr marL="228600" indent="-228600">
              <a:buAutoNum type="arabicPeriod"/>
            </a:pPr>
            <a:r>
              <a:rPr lang="en-US"/>
              <a:t>Read out some diversity dimensions (i.e. gender, nationality, native language, accent, age, race/ ethnicity, professional background, religion, etc.) that participants identify with.</a:t>
            </a:r>
          </a:p>
          <a:p>
            <a:pPr marL="228600" indent="-228600">
              <a:buAutoNum type="arabicPeriod"/>
            </a:pPr>
            <a:r>
              <a:rPr lang="en-US"/>
              <a:t>Have participants look at their list of 5-10 trusted individuals and place a check mark next to those that have the same dimensions as them (i.e. female participant will put a check mark next to each female in their trusted circle list, etc.). </a:t>
            </a:r>
          </a:p>
          <a:p>
            <a:pPr marL="228600" indent="-228600">
              <a:buAutoNum type="arabicPeriod"/>
            </a:pPr>
            <a:r>
              <a:rPr lang="en-US"/>
              <a:t>Ask participants if they noticed anything about the dimensions/diversity of their trusted circle.</a:t>
            </a:r>
          </a:p>
          <a:p>
            <a:pPr marL="0" indent="0">
              <a:buNone/>
            </a:pPr>
            <a:endParaRPr lang="en-US"/>
          </a:p>
          <a:p>
            <a:pPr marL="0" indent="0">
              <a:buNone/>
            </a:pPr>
            <a:r>
              <a:rPr lang="en-US"/>
              <a:t>Participants typically discover that their trusted circle often displays minimal diversity –</a:t>
            </a:r>
            <a:r>
              <a:rPr lang="en-US" sz="1200" b="0" i="0" kern="1200">
                <a:solidFill>
                  <a:schemeClr val="tx1"/>
                </a:solidFill>
                <a:effectLst/>
                <a:latin typeface="+mn-lt"/>
                <a:ea typeface="+mn-ea"/>
                <a:cs typeface="+mn-cs"/>
              </a:rPr>
              <a:t> for most participants, their inner circle includes people with backgrounds similar to their own. This is an example of affinity bias. </a:t>
            </a:r>
          </a:p>
          <a:p>
            <a:pPr marL="0" indent="0">
              <a:buNone/>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Include-Empower. A-Ha Activities for Unconscious Bias Training. Retrieved from </a:t>
            </a:r>
            <a:r>
              <a:rPr lang="en-US">
                <a:hlinkClick r:id="rId3"/>
              </a:rPr>
              <a:t>https://cultureplusconsulting.com/2018/08/16/a-ha-activities-for-unconscious-bias-training/</a:t>
            </a:r>
            <a:endParaRPr lang="en-US"/>
          </a:p>
          <a:p>
            <a:pPr marL="0" indent="0">
              <a:buNone/>
            </a:pP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35</a:t>
            </a:fld>
            <a:endParaRPr lang="en-US"/>
          </a:p>
        </p:txBody>
      </p:sp>
    </p:spTree>
    <p:extLst>
      <p:ext uri="{BB962C8B-B14F-4D97-AF65-F5344CB8AC3E}">
        <p14:creationId xmlns:p14="http://schemas.microsoft.com/office/powerpoint/2010/main" val="2817922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https://www.youtube.com/watch?v=dVp9Z5k0dEE</a:t>
            </a:r>
            <a:endParaRPr lang="en-US"/>
          </a:p>
          <a:p>
            <a:endParaRPr lang="en-US"/>
          </a:p>
          <a:p>
            <a:r>
              <a:rPr lang="en-US"/>
              <a:t>Source: </a:t>
            </a:r>
            <a:r>
              <a:rPr lang="en-US">
                <a:hlinkClick r:id="rId4"/>
              </a:rPr>
              <a:t>https://dramatictrainingsolutions.com/unconscious-bias-3-great-exercises-to-use-in-your-training/</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38</a:t>
            </a:fld>
            <a:endParaRPr lang="en-US"/>
          </a:p>
        </p:txBody>
      </p:sp>
    </p:spTree>
    <p:extLst>
      <p:ext uri="{BB962C8B-B14F-4D97-AF65-F5344CB8AC3E}">
        <p14:creationId xmlns:p14="http://schemas.microsoft.com/office/powerpoint/2010/main" val="437348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Cultural Competency. Retrieved from http://cahra.net/downloads/updated_cultural_competency_presentation_for_cahra.pptx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39</a:t>
            </a:fld>
            <a:endParaRPr lang="en-US"/>
          </a:p>
        </p:txBody>
      </p:sp>
    </p:spTree>
    <p:extLst>
      <p:ext uri="{BB962C8B-B14F-4D97-AF65-F5344CB8AC3E}">
        <p14:creationId xmlns:p14="http://schemas.microsoft.com/office/powerpoint/2010/main" val="1820708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Cultural Competency. Retrieved from http://cahra.net/downloads/updated_cultural_competency_presentation_for_cahra.pptx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40</a:t>
            </a:fld>
            <a:endParaRPr lang="en-US"/>
          </a:p>
        </p:txBody>
      </p:sp>
    </p:spTree>
    <p:extLst>
      <p:ext uri="{BB962C8B-B14F-4D97-AF65-F5344CB8AC3E}">
        <p14:creationId xmlns:p14="http://schemas.microsoft.com/office/powerpoint/2010/main" val="3063379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Using the “Unleashing the Power of Employees Through Empathy” PDF, have participants reflect on the importance of empathy in leaders.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Using a flipchart, have participants make a list of qualities that make up an empathetic leader.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err="1"/>
              <a:t>TruScore</a:t>
            </a:r>
            <a:r>
              <a:rPr lang="en-US"/>
              <a:t>. Unleashing the Power of Empathy Through Employees. Retrieved from </a:t>
            </a:r>
            <a:r>
              <a:rPr lang="en-US">
                <a:hlinkClick r:id="rId3"/>
              </a:rPr>
              <a:t>https://www.truscore.com/resources/unleashing-power-employees-empathy/</a:t>
            </a:r>
            <a:r>
              <a:rPr lang="en-US"/>
              <a:t> </a:t>
            </a:r>
          </a:p>
        </p:txBody>
      </p:sp>
      <p:sp>
        <p:nvSpPr>
          <p:cNvPr id="4" name="Slide Number Placeholder 3"/>
          <p:cNvSpPr>
            <a:spLocks noGrp="1"/>
          </p:cNvSpPr>
          <p:nvPr>
            <p:ph type="sldNum" sz="quarter" idx="5"/>
          </p:nvPr>
        </p:nvSpPr>
        <p:spPr/>
        <p:txBody>
          <a:bodyPr/>
          <a:lstStyle/>
          <a:p>
            <a:fld id="{5BFAB529-4256-4C85-96D5-39DF1328CDD9}" type="slidenum">
              <a:rPr lang="en-US" smtClean="0"/>
              <a:t>42</a:t>
            </a:fld>
            <a:endParaRPr lang="en-US"/>
          </a:p>
        </p:txBody>
      </p:sp>
    </p:spTree>
    <p:extLst>
      <p:ext uri="{BB962C8B-B14F-4D97-AF65-F5344CB8AC3E}">
        <p14:creationId xmlns:p14="http://schemas.microsoft.com/office/powerpoint/2010/main" val="99325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6</a:t>
            </a:fld>
            <a:endParaRPr lang="en-US"/>
          </a:p>
        </p:txBody>
      </p:sp>
    </p:spTree>
    <p:extLst>
      <p:ext uri="{BB962C8B-B14F-4D97-AF65-F5344CB8AC3E}">
        <p14:creationId xmlns:p14="http://schemas.microsoft.com/office/powerpoint/2010/main" val="596078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Using the “Empathy Map” PDF, have participants complete the empathy map activity.</a:t>
            </a:r>
          </a:p>
          <a:p>
            <a:pPr marL="628650" lvl="1" indent="-171450">
              <a:buFontTx/>
              <a:buChar char="-"/>
            </a:pPr>
            <a:r>
              <a:rPr lang="en-US"/>
              <a:t>If looking to add a professional scope to this activity, ask participants to repeat this activity with a former boss or supervisor in mind.</a:t>
            </a:r>
          </a:p>
          <a:p>
            <a:endParaRPr lang="en-US"/>
          </a:p>
          <a:p>
            <a:r>
              <a:rPr lang="en-US"/>
              <a:t>Source: Education Design Lab. Recognizing Others Needs &amp; Values: Empathy Map. Retrieved from </a:t>
            </a:r>
            <a:r>
              <a:rPr lang="en-US">
                <a:hlinkClick r:id="rId3"/>
              </a:rPr>
              <a:t>https://ntyyvuebz51lkxul3puxw5nw-wpengine.netdna-ssl.com/wp-content/uploads/2018/03/Recognize-others-Needs-Values_-Empathy-Map.pdf</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43</a:t>
            </a:fld>
            <a:endParaRPr lang="en-US"/>
          </a:p>
        </p:txBody>
      </p:sp>
    </p:spTree>
    <p:extLst>
      <p:ext uri="{BB962C8B-B14F-4D97-AF65-F5344CB8AC3E}">
        <p14:creationId xmlns:p14="http://schemas.microsoft.com/office/powerpoint/2010/main" val="20280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Source: Emotional Intelligence. Retrieved from https://cdn.ymaws.com/www.naecp.net/resource/collection/E888E026-C04E-4F26-BC42-5A8484128A87/Emotional_Intelligence_Presentation.pptx </a:t>
            </a:r>
          </a:p>
        </p:txBody>
      </p:sp>
      <p:sp>
        <p:nvSpPr>
          <p:cNvPr id="4" name="Slide Number Placeholder 3"/>
          <p:cNvSpPr>
            <a:spLocks noGrp="1"/>
          </p:cNvSpPr>
          <p:nvPr>
            <p:ph type="sldNum" sz="quarter" idx="10"/>
          </p:nvPr>
        </p:nvSpPr>
        <p:spPr/>
        <p:txBody>
          <a:bodyPr/>
          <a:lstStyle/>
          <a:p>
            <a:fld id="{C6A94BA6-186B-4406-94AA-18CFE40C022B}"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12</a:t>
            </a:fld>
            <a:endParaRPr lang="en-US"/>
          </a:p>
        </p:txBody>
      </p:sp>
    </p:spTree>
    <p:extLst>
      <p:ext uri="{BB962C8B-B14F-4D97-AF65-F5344CB8AC3E}">
        <p14:creationId xmlns:p14="http://schemas.microsoft.com/office/powerpoint/2010/main" val="3177475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a:p>
            <a:r>
              <a:rPr lang="en-US" baseline="0"/>
              <a:t>Do you know the emotional triggers of your stakeholders?</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Emotional Intelligence. Retrieved from https://cdn.ymaws.com/www.naecp.net/resource/collection/E888E026-C04E-4F26-BC42-5A8484128A87/Emotional_Intelligence_Presentation.pptx </a:t>
            </a:r>
          </a:p>
          <a:p>
            <a:endParaRPr lang="en-US"/>
          </a:p>
        </p:txBody>
      </p:sp>
      <p:sp>
        <p:nvSpPr>
          <p:cNvPr id="4" name="Slide Number Placeholder 3"/>
          <p:cNvSpPr>
            <a:spLocks noGrp="1"/>
          </p:cNvSpPr>
          <p:nvPr>
            <p:ph type="sldNum" sz="quarter" idx="10"/>
          </p:nvPr>
        </p:nvSpPr>
        <p:spPr/>
        <p:txBody>
          <a:bodyPr/>
          <a:lstStyle/>
          <a:p>
            <a:fld id="{C6A94BA6-186B-4406-94AA-18CFE40C022B}"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3/26/2020</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3/26/2020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73457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142830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534518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322457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A92E9E-407B-4EED-A6CE-6B4078141E9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206124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0A92E9E-407B-4EED-A6CE-6B4078141E9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30695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92E9E-407B-4EED-A6CE-6B4078141E9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9899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52015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85817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67025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50996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3/26/2020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3/26/2020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454FAE7-1D1B-44F2-B300-D5034114D4A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2760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fzlo2o3M48N47M&amp;tbnid=Y8U67Q7sX6MJZM:&amp;ved=0CAUQjRw&amp;url=http://www.nosweatpublicspeaking.com/make-your-quotes-quotable/&amp;ei=B1sGU-HCJc--sQS26YGQBg&amp;bvm=bv.61725948,d.dmQ&amp;psig=AFQjCNEO4odu16CkhVlnCqGj37r56fo8KQ&amp;ust=1393011815884102"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fzlo2o3M48N47M&amp;tbnid=Y8U67Q7sX6MJZM:&amp;ved=0CAUQjRw&amp;url=http://www.nosweatpublicspeaking.com/make-your-quotes-quotable/&amp;ei=B1sGU-HCJc--sQS26YGQBg&amp;bvm=bv.61725948,d.dmQ&amp;psig=AFQjCNEO4odu16CkhVlnCqGj37r56fo8KQ&amp;ust=1393011815884102"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fzlo2o3M48N47M&amp;tbnid=Y8U67Q7sX6MJZM:&amp;ved=0CAUQjRw&amp;url=http://www.nosweatpublicspeaking.com/make-your-quotes-quotable/&amp;ei=B1sGU-HCJc--sQS26YGQBg&amp;bvm=bv.61725948,d.dmQ&amp;psig=AFQjCNEO4odu16CkhVlnCqGj37r56fo8KQ&amp;ust=1393011815884102"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hyperlink" Target="http://www.goodreads.com/photo/author/2167493.Gautama_Buddha" TargetMode="Externa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fzlo2o3M48N47M&amp;tbnid=Y8U67Q7sX6MJZM:&amp;ved=0CAUQjRw&amp;url=http://www.nosweatpublicspeaking.com/make-your-quotes-quotable/&amp;ei=B1sGU-HCJc--sQS26YGQBg&amp;bvm=bv.61725948,d.dmQ&amp;psig=AFQjCNEO4odu16CkhVlnCqGj37r56fo8KQ&amp;ust=139301181588410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6seconds.org/tools/v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zh55e6U_XPM"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ideo" Target="https://www.youtube.com/embed/dVp9Z5k0dEE" TargetMode="Externa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content.time.com/time/magazine/0,9263,7601951002,00.html"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1">
            <a:extLst>
              <a:ext uri="{FF2B5EF4-FFF2-40B4-BE49-F238E27FC236}">
                <a16:creationId xmlns:a16="http://schemas.microsoft.com/office/drawing/2014/main" id="{E9209EA6-FB9C-4E80-9B63-3BC4C0628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3">
            <a:extLst>
              <a:ext uri="{FF2B5EF4-FFF2-40B4-BE49-F238E27FC236}">
                <a16:creationId xmlns:a16="http://schemas.microsoft.com/office/drawing/2014/main" id="{87D98868-D6DC-40C4-A67A-26D3EF9B9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1990A7-E01F-42BC-955C-C3C91342FCD4}"/>
              </a:ext>
            </a:extLst>
          </p:cNvPr>
          <p:cNvSpPr>
            <a:spLocks noGrp="1"/>
          </p:cNvSpPr>
          <p:nvPr>
            <p:ph type="title"/>
          </p:nvPr>
        </p:nvSpPr>
        <p:spPr>
          <a:xfrm>
            <a:off x="4360588" y="860111"/>
            <a:ext cx="7503637" cy="846519"/>
          </a:xfrm>
        </p:spPr>
        <p:txBody>
          <a:bodyPr>
            <a:normAutofit/>
          </a:bodyPr>
          <a:lstStyle/>
          <a:p>
            <a:r>
              <a:rPr lang="en-US" sz="3200"/>
              <a:t>Empathy digital badge Model</a:t>
            </a:r>
          </a:p>
        </p:txBody>
      </p:sp>
      <p:grpSp>
        <p:nvGrpSpPr>
          <p:cNvPr id="35" name="Group 25">
            <a:extLst>
              <a:ext uri="{FF2B5EF4-FFF2-40B4-BE49-F238E27FC236}">
                <a16:creationId xmlns:a16="http://schemas.microsoft.com/office/drawing/2014/main" id="{DD45597E-AF81-4397-A735-3DE1D96E82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7" name="Rectangle 26">
              <a:extLst>
                <a:ext uri="{FF2B5EF4-FFF2-40B4-BE49-F238E27FC236}">
                  <a16:creationId xmlns:a16="http://schemas.microsoft.com/office/drawing/2014/main" id="{4AEC0180-A18F-4E78-AFAC-B3659BB79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7DAF487-E053-4DEB-8D83-094FEDB5F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91B89CFB-6047-4883-B0F7-85F750221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3FC9B081-8C02-4899-A337-3AC8CD203C11}"/>
              </a:ext>
            </a:extLst>
          </p:cNvPr>
          <p:cNvPicPr>
            <a:picLocks noChangeAspect="1"/>
          </p:cNvPicPr>
          <p:nvPr/>
        </p:nvPicPr>
        <p:blipFill rotWithShape="1">
          <a:blip r:embed="rId3"/>
          <a:srcRect l="26746" t="56759" r="51526" b="2587"/>
          <a:stretch/>
        </p:blipFill>
        <p:spPr>
          <a:xfrm>
            <a:off x="446534" y="2515652"/>
            <a:ext cx="3036818" cy="3096695"/>
          </a:xfrm>
          <a:prstGeom prst="rect">
            <a:avLst/>
          </a:prstGeom>
        </p:spPr>
      </p:pic>
      <p:sp>
        <p:nvSpPr>
          <p:cNvPr id="3" name="Content Placeholder 2">
            <a:extLst>
              <a:ext uri="{FF2B5EF4-FFF2-40B4-BE49-F238E27FC236}">
                <a16:creationId xmlns:a16="http://schemas.microsoft.com/office/drawing/2014/main" id="{C943D65B-5711-46B9-A839-F1AC2B49103E}"/>
              </a:ext>
            </a:extLst>
          </p:cNvPr>
          <p:cNvSpPr>
            <a:spLocks noGrp="1"/>
          </p:cNvSpPr>
          <p:nvPr>
            <p:ph idx="1"/>
          </p:nvPr>
        </p:nvSpPr>
        <p:spPr>
          <a:xfrm>
            <a:off x="4241830" y="2180496"/>
            <a:ext cx="7632669" cy="4045683"/>
          </a:xfrm>
        </p:spPr>
        <p:txBody>
          <a:bodyPr>
            <a:normAutofit lnSpcReduction="10000"/>
          </a:bodyPr>
          <a:lstStyle/>
          <a:p>
            <a:r>
              <a:rPr lang="en-US" b="1"/>
              <a:t>Sub-Competency 1: Listen Actively</a:t>
            </a:r>
          </a:p>
          <a:p>
            <a:pPr marL="0" indent="0">
              <a:buNone/>
            </a:pPr>
            <a:r>
              <a:rPr lang="en-US"/>
              <a:t>	Listening Habits | Walk &amp; Stop | Active Empathetic Listening</a:t>
            </a:r>
          </a:p>
          <a:p>
            <a:r>
              <a:rPr lang="en-US" b="1"/>
              <a:t>Sub-Competency 2: Incorporate Diverse Perspectives</a:t>
            </a:r>
          </a:p>
          <a:p>
            <a:pPr marL="0" indent="0">
              <a:buNone/>
            </a:pPr>
            <a:r>
              <a:rPr lang="en-US"/>
              <a:t>	Circles of Self | Read the Room | NEAR Engagement | </a:t>
            </a:r>
          </a:p>
          <a:p>
            <a:pPr marL="0" indent="0">
              <a:buNone/>
            </a:pPr>
            <a:r>
              <a:rPr lang="en-US"/>
              <a:t>	Respect in the Workplace</a:t>
            </a:r>
          </a:p>
          <a:p>
            <a:r>
              <a:rPr lang="en-US" b="1">
                <a:solidFill>
                  <a:srgbClr val="C00000"/>
                </a:solidFill>
              </a:rPr>
              <a:t>Sub-Competency 3: Recognize Others’ Needs &amp; Values</a:t>
            </a:r>
          </a:p>
          <a:p>
            <a:pPr marL="0" indent="0">
              <a:buNone/>
            </a:pPr>
            <a:r>
              <a:rPr lang="en-US"/>
              <a:t>	Stand in Someone Else’s Shoes | Emotional Intelligence |</a:t>
            </a:r>
          </a:p>
          <a:p>
            <a:pPr marL="0" indent="0">
              <a:buNone/>
            </a:pPr>
            <a:r>
              <a:rPr lang="en-US"/>
              <a:t>	Bias in the Workplace | Power of Empathy Through Employees</a:t>
            </a:r>
          </a:p>
          <a:p>
            <a:r>
              <a:rPr lang="en-US" b="1"/>
              <a:t>Sub-Competency 4: Validate Others’ Feelings &amp; Perceptions</a:t>
            </a:r>
          </a:p>
          <a:p>
            <a:pPr marL="0" indent="0">
              <a:buNone/>
            </a:pPr>
            <a:r>
              <a:rPr lang="en-US"/>
              <a:t>	Communicate Acceptance | Validation Through Empathy | Values Across the 	Aisle</a:t>
            </a:r>
          </a:p>
        </p:txBody>
      </p:sp>
      <p:sp>
        <p:nvSpPr>
          <p:cNvPr id="4" name="Rectangle 3">
            <a:extLst>
              <a:ext uri="{FF2B5EF4-FFF2-40B4-BE49-F238E27FC236}">
                <a16:creationId xmlns:a16="http://schemas.microsoft.com/office/drawing/2014/main" id="{659A8941-C3C1-4C96-9DC7-4E885864CF98}"/>
              </a:ext>
            </a:extLst>
          </p:cNvPr>
          <p:cNvSpPr/>
          <p:nvPr/>
        </p:nvSpPr>
        <p:spPr>
          <a:xfrm>
            <a:off x="10713321" y="6388201"/>
            <a:ext cx="726481" cy="307777"/>
          </a:xfrm>
          <a:prstGeom prst="rect">
            <a:avLst/>
          </a:prstGeom>
        </p:spPr>
        <p:txBody>
          <a:bodyPr wrap="none">
            <a:spAutoFit/>
          </a:bodyPr>
          <a:lstStyle/>
          <a:p>
            <a:pPr lvl="0" defTabSz="914400"/>
            <a:r>
              <a:rPr lang="en-US" sz="1400">
                <a:solidFill>
                  <a:srgbClr val="000000"/>
                </a:solidFill>
                <a:latin typeface="Gill Sans MT" panose="020B0502020104020203" pitchFamily="34" charset="0"/>
              </a:rPr>
              <a:t>© 2020</a:t>
            </a:r>
            <a:endParaRPr lang="en-US" sz="1400">
              <a:solidFill>
                <a:srgbClr val="000000"/>
              </a:solidFill>
            </a:endParaRPr>
          </a:p>
        </p:txBody>
      </p:sp>
      <p:pic>
        <p:nvPicPr>
          <p:cNvPr id="7" name="Picture 6" descr="A picture containing drawing&#10;&#10;Description automatically generated">
            <a:extLst>
              <a:ext uri="{FF2B5EF4-FFF2-40B4-BE49-F238E27FC236}">
                <a16:creationId xmlns:a16="http://schemas.microsoft.com/office/drawing/2014/main" id="{6DEE30F9-F7C1-46FA-B9CF-58DFB57EF9F3}"/>
              </a:ext>
            </a:extLst>
          </p:cNvPr>
          <p:cNvPicPr>
            <a:picLocks noChangeAspect="1"/>
          </p:cNvPicPr>
          <p:nvPr/>
        </p:nvPicPr>
        <p:blipFill>
          <a:blip r:embed="rId4"/>
          <a:stretch>
            <a:fillRect/>
          </a:stretch>
        </p:blipFill>
        <p:spPr>
          <a:xfrm>
            <a:off x="11362463" y="6462542"/>
            <a:ext cx="383004" cy="159094"/>
          </a:xfrm>
          <a:prstGeom prst="rect">
            <a:avLst/>
          </a:prstGeom>
        </p:spPr>
      </p:pic>
    </p:spTree>
    <p:extLst>
      <p:ext uri="{BB962C8B-B14F-4D97-AF65-F5344CB8AC3E}">
        <p14:creationId xmlns:p14="http://schemas.microsoft.com/office/powerpoint/2010/main" val="120870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EI Starts with Self-Awareness</a:t>
            </a:r>
          </a:p>
        </p:txBody>
      </p:sp>
      <p:grpSp>
        <p:nvGrpSpPr>
          <p:cNvPr id="17" name="Group 16"/>
          <p:cNvGrpSpPr/>
          <p:nvPr/>
        </p:nvGrpSpPr>
        <p:grpSpPr>
          <a:xfrm>
            <a:off x="457200" y="2106990"/>
            <a:ext cx="4114800" cy="4191000"/>
            <a:chOff x="762000" y="1600200"/>
            <a:chExt cx="3846384" cy="2542427"/>
          </a:xfrm>
        </p:grpSpPr>
        <p:sp>
          <p:nvSpPr>
            <p:cNvPr id="6" name="Rectangle 5"/>
            <p:cNvSpPr/>
            <p:nvPr/>
          </p:nvSpPr>
          <p:spPr bwMode="auto">
            <a:xfrm>
              <a:off x="766370" y="1600200"/>
              <a:ext cx="3842014" cy="2542427"/>
            </a:xfrm>
            <a:prstGeom prst="rect">
              <a:avLst/>
            </a:prstGeom>
            <a:solidFill>
              <a:schemeClr val="accent1">
                <a:lumMod val="75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a:p>
          </p:txBody>
        </p:sp>
        <p:sp>
          <p:nvSpPr>
            <p:cNvPr id="8" name="Rectangle 7"/>
            <p:cNvSpPr/>
            <p:nvPr/>
          </p:nvSpPr>
          <p:spPr bwMode="auto">
            <a:xfrm>
              <a:off x="762000" y="1600200"/>
              <a:ext cx="3801724" cy="508484"/>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sz="2200">
                <a:solidFill>
                  <a:schemeClr val="bg1"/>
                </a:solidFill>
              </a:endParaRPr>
            </a:p>
          </p:txBody>
        </p:sp>
        <p:sp>
          <p:nvSpPr>
            <p:cNvPr id="15" name="TextBox 16"/>
            <p:cNvSpPr txBox="1">
              <a:spLocks noChangeArrowheads="1"/>
            </p:cNvSpPr>
            <p:nvPr/>
          </p:nvSpPr>
          <p:spPr bwMode="auto">
            <a:xfrm>
              <a:off x="893094" y="1727321"/>
              <a:ext cx="3609180" cy="2127019"/>
            </a:xfrm>
            <a:prstGeom prst="rect">
              <a:avLst/>
            </a:prstGeom>
            <a:noFill/>
            <a:ln w="9525">
              <a:noFill/>
              <a:miter lim="800000"/>
              <a:headEnd/>
              <a:tailEnd/>
            </a:ln>
          </p:spPr>
          <p:txBody>
            <a:bodyPr wrap="square" lIns="82945" tIns="41473" rIns="82945" bIns="41473">
              <a:spAutoFit/>
            </a:bodyPr>
            <a:lstStyle/>
            <a:p>
              <a:r>
                <a:rPr lang="en-US" sz="3200" b="1">
                  <a:solidFill>
                    <a:schemeClr val="bg1"/>
                  </a:solidFill>
                </a:rPr>
                <a:t>Self-awareness</a:t>
              </a:r>
            </a:p>
            <a:p>
              <a:endParaRPr lang="en-US" sz="800">
                <a:solidFill>
                  <a:schemeClr val="bg1"/>
                </a:solidFill>
              </a:endParaRPr>
            </a:p>
            <a:p>
              <a:pPr marL="342900" indent="-342900" hangingPunct="1">
                <a:lnSpc>
                  <a:spcPct val="100000"/>
                </a:lnSpc>
                <a:spcBef>
                  <a:spcPct val="20000"/>
                </a:spcBef>
                <a:buClr>
                  <a:schemeClr val="bg1"/>
                </a:buClr>
                <a:buSzTx/>
                <a:buFont typeface="Wingdings" panose="05000000000000000000" pitchFamily="2" charset="2"/>
                <a:buChar char="§"/>
              </a:pPr>
              <a:r>
                <a:rPr lang="en-US" sz="2400" noProof="1">
                  <a:solidFill>
                    <a:schemeClr val="bg1"/>
                  </a:solidFill>
                  <a:cs typeface="Arial" charset="0"/>
                </a:rPr>
                <a:t>Accurately perceive your own emotions.</a:t>
              </a:r>
            </a:p>
            <a:p>
              <a:pPr marL="342900" indent="-342900" hangingPunct="1">
                <a:lnSpc>
                  <a:spcPct val="100000"/>
                </a:lnSpc>
                <a:spcBef>
                  <a:spcPct val="20000"/>
                </a:spcBef>
                <a:buClr>
                  <a:schemeClr val="bg1"/>
                </a:buClr>
                <a:buSzTx/>
                <a:buFont typeface="Wingdings" panose="05000000000000000000" pitchFamily="2" charset="2"/>
                <a:buChar char="§"/>
              </a:pPr>
              <a:r>
                <a:rPr lang="en-US" sz="2400" noProof="1">
                  <a:solidFill>
                    <a:schemeClr val="bg1"/>
                  </a:solidFill>
                  <a:cs typeface="Arial" charset="0"/>
                </a:rPr>
                <a:t>Aware of your emotions as they happen.</a:t>
              </a:r>
            </a:p>
            <a:p>
              <a:pPr marL="342900" indent="-342900" hangingPunct="1">
                <a:lnSpc>
                  <a:spcPct val="100000"/>
                </a:lnSpc>
                <a:spcBef>
                  <a:spcPct val="20000"/>
                </a:spcBef>
                <a:buClr>
                  <a:schemeClr val="bg1"/>
                </a:buClr>
                <a:buSzTx/>
                <a:buFont typeface="Wingdings" panose="05000000000000000000" pitchFamily="2" charset="2"/>
                <a:buChar char="§"/>
              </a:pPr>
              <a:r>
                <a:rPr lang="en-US" sz="2400" noProof="1">
                  <a:solidFill>
                    <a:schemeClr val="bg1"/>
                  </a:solidFill>
                  <a:cs typeface="Arial" charset="0"/>
                </a:rPr>
                <a:t>Keep on top of how you tend to respond to specific situations and people.</a:t>
              </a:r>
            </a:p>
          </p:txBody>
        </p:sp>
      </p:grpSp>
      <p:grpSp>
        <p:nvGrpSpPr>
          <p:cNvPr id="21" name="Group 20"/>
          <p:cNvGrpSpPr/>
          <p:nvPr/>
        </p:nvGrpSpPr>
        <p:grpSpPr>
          <a:xfrm>
            <a:off x="6362700" y="2030790"/>
            <a:ext cx="4267200" cy="1645860"/>
            <a:chOff x="4495800" y="1752600"/>
            <a:chExt cx="4267200" cy="1645860"/>
          </a:xfrm>
        </p:grpSpPr>
        <p:sp>
          <p:nvSpPr>
            <p:cNvPr id="18" name="TextBox 17"/>
            <p:cNvSpPr txBox="1"/>
            <p:nvPr/>
          </p:nvSpPr>
          <p:spPr>
            <a:xfrm>
              <a:off x="5029200" y="1828800"/>
              <a:ext cx="3733800" cy="1569660"/>
            </a:xfrm>
            <a:prstGeom prst="rect">
              <a:avLst/>
            </a:prstGeom>
            <a:noFill/>
          </p:spPr>
          <p:txBody>
            <a:bodyPr wrap="square" rtlCol="0">
              <a:spAutoFit/>
            </a:bodyPr>
            <a:lstStyle/>
            <a:p>
              <a:pPr algn="ctr"/>
              <a:r>
                <a:rPr lang="en-US" sz="3200">
                  <a:solidFill>
                    <a:schemeClr val="tx2"/>
                  </a:solidFill>
                </a:rPr>
                <a:t>The greatest of faults is to be conscious of none</a:t>
              </a:r>
            </a:p>
          </p:txBody>
        </p:sp>
        <p:pic>
          <p:nvPicPr>
            <p:cNvPr id="19" name="Picture 4" descr="https://encrypted-tbn2.gstatic.com/images?q=tbn:ANd9GcSvyx0MmcXCXQajQS7qgcamXMUoXMt2AJYVSPRutiA8IIXwYO2nAg">
              <a:hlinkClick r:id="rId3"/>
            </p:cNvPr>
            <p:cNvPicPr>
              <a:picLocks noChangeAspect="1" noChangeArrowheads="1"/>
            </p:cNvPicPr>
            <p:nvPr/>
          </p:nvPicPr>
          <p:blipFill>
            <a:blip r:embed="rId4" cstate="print"/>
            <a:srcRect r="58730"/>
            <a:stretch>
              <a:fillRect/>
            </a:stretch>
          </p:blipFill>
          <p:spPr bwMode="auto">
            <a:xfrm>
              <a:off x="4495800" y="1752600"/>
              <a:ext cx="640687" cy="619125"/>
            </a:xfrm>
            <a:prstGeom prst="rect">
              <a:avLst/>
            </a:prstGeom>
            <a:solidFill>
              <a:schemeClr val="tx2"/>
            </a:solidFill>
          </p:spPr>
        </p:pic>
        <p:pic>
          <p:nvPicPr>
            <p:cNvPr id="20" name="Picture 6" descr="https://encrypted-tbn2.gstatic.com/images?q=tbn:ANd9GcSvyx0MmcXCXQajQS7qgcamXMUoXMt2AJYVSPRutiA8IIXwYO2nAg">
              <a:hlinkClick r:id="rId3"/>
            </p:cNvPr>
            <p:cNvPicPr>
              <a:picLocks noChangeAspect="1" noChangeArrowheads="1"/>
            </p:cNvPicPr>
            <p:nvPr/>
          </p:nvPicPr>
          <p:blipFill>
            <a:blip r:embed="rId4" cstate="print"/>
            <a:srcRect l="58730"/>
            <a:stretch>
              <a:fillRect/>
            </a:stretch>
          </p:blipFill>
          <p:spPr bwMode="auto">
            <a:xfrm>
              <a:off x="7315200" y="2819400"/>
              <a:ext cx="598985" cy="578828"/>
            </a:xfrm>
            <a:prstGeom prst="rect">
              <a:avLst/>
            </a:prstGeom>
            <a:solidFill>
              <a:schemeClr val="tx2"/>
            </a:solidFill>
          </p:spPr>
        </p:pic>
      </p:grpSp>
      <p:pic>
        <p:nvPicPr>
          <p:cNvPr id="47106" name="Picture 2" descr="http://www.google.com/url?sa=i&amp;source=images&amp;cd=&amp;docid=rG8A_Xzee0iqBM&amp;tbnid=csPQ8TwiC5CUgM:&amp;ved=0CAUQjBw&amp;url=http%3A%2F%2Fcdn1.thefamouspeople.com%2Fprofiles%2Fimages%2Fthomas-carlyle.jpg&amp;ei=A2wHU-PYOOGC1AGymoCABg&amp;psig=AFQjCNFyEYgDUXWJEtM30eW4nt6gz5h6BA&amp;ust=1393081732080525"/>
          <p:cNvPicPr>
            <a:picLocks noChangeAspect="1" noChangeArrowheads="1"/>
          </p:cNvPicPr>
          <p:nvPr/>
        </p:nvPicPr>
        <p:blipFill>
          <a:blip r:embed="rId5" cstate="print"/>
          <a:srcRect/>
          <a:stretch>
            <a:fillRect/>
          </a:stretch>
        </p:blipFill>
        <p:spPr bwMode="auto">
          <a:xfrm>
            <a:off x="7162800" y="3810000"/>
            <a:ext cx="2857500" cy="2381250"/>
          </a:xfrm>
          <a:prstGeom prst="rect">
            <a:avLst/>
          </a:prstGeom>
          <a:noFill/>
        </p:spPr>
      </p:pic>
      <p:sp>
        <p:nvSpPr>
          <p:cNvPr id="22" name="TextBox 21"/>
          <p:cNvSpPr txBox="1"/>
          <p:nvPr/>
        </p:nvSpPr>
        <p:spPr>
          <a:xfrm>
            <a:off x="6629400" y="6324600"/>
            <a:ext cx="3733800" cy="369332"/>
          </a:xfrm>
          <a:prstGeom prst="rect">
            <a:avLst/>
          </a:prstGeom>
          <a:noFill/>
        </p:spPr>
        <p:txBody>
          <a:bodyPr wrap="square" rtlCol="0">
            <a:spAutoFit/>
          </a:bodyPr>
          <a:lstStyle/>
          <a:p>
            <a:pPr algn="ctr"/>
            <a:r>
              <a:rPr lang="en-US">
                <a:solidFill>
                  <a:schemeClr val="tx2"/>
                </a:solidFill>
              </a:rPr>
              <a:t>Thomas Carlyle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44" y="691882"/>
            <a:ext cx="11029616" cy="1013800"/>
          </a:xfrm>
        </p:spPr>
        <p:txBody>
          <a:bodyPr/>
          <a:lstStyle/>
          <a:p>
            <a:r>
              <a:rPr lang="en-US"/>
              <a:t>How to Improve Self-Awareness</a:t>
            </a:r>
          </a:p>
        </p:txBody>
      </p:sp>
      <p:sp>
        <p:nvSpPr>
          <p:cNvPr id="3" name="Content Placeholder 2"/>
          <p:cNvSpPr>
            <a:spLocks noGrp="1"/>
          </p:cNvSpPr>
          <p:nvPr>
            <p:ph sz="quarter" idx="1"/>
          </p:nvPr>
        </p:nvSpPr>
        <p:spPr>
          <a:xfrm>
            <a:off x="581192" y="2180496"/>
            <a:ext cx="11029615" cy="4138111"/>
          </a:xfrm>
        </p:spPr>
        <p:txBody>
          <a:bodyPr>
            <a:normAutofit fontScale="92500" lnSpcReduction="20000"/>
          </a:bodyPr>
          <a:lstStyle/>
          <a:p>
            <a:r>
              <a:rPr lang="en-US"/>
              <a:t>Know yourself.</a:t>
            </a:r>
          </a:p>
          <a:p>
            <a:pPr lvl="1"/>
            <a:r>
              <a:rPr lang="en-US"/>
              <a:t>See yourself for who you are (what do you think and feel).</a:t>
            </a:r>
          </a:p>
          <a:p>
            <a:pPr lvl="1"/>
            <a:r>
              <a:rPr lang="en-US"/>
              <a:t>Be cognizant of your emotions including physiological signs.</a:t>
            </a:r>
          </a:p>
          <a:p>
            <a:pPr lvl="2"/>
            <a:r>
              <a:rPr lang="en-US"/>
              <a:t>Mind goes blank.</a:t>
            </a:r>
          </a:p>
          <a:p>
            <a:pPr lvl="2"/>
            <a:r>
              <a:rPr lang="en-US"/>
              <a:t>Feel hot or numb.</a:t>
            </a:r>
          </a:p>
          <a:p>
            <a:pPr lvl="2"/>
            <a:r>
              <a:rPr lang="en-US"/>
              <a:t>Muscle tension.</a:t>
            </a:r>
          </a:p>
          <a:p>
            <a:pPr lvl="2"/>
            <a:r>
              <a:rPr lang="en-US"/>
              <a:t>Shaking.</a:t>
            </a:r>
            <a:br>
              <a:rPr lang="en-US"/>
            </a:br>
            <a:endParaRPr lang="en-US"/>
          </a:p>
          <a:p>
            <a:r>
              <a:rPr lang="en-US"/>
              <a:t>Track and backtrack your emotions in difficult conversations.</a:t>
            </a:r>
          </a:p>
          <a:p>
            <a:pPr lvl="1"/>
            <a:r>
              <a:rPr lang="en-US"/>
              <a:t>Learn your tendencies in emotionally difficult situations.</a:t>
            </a:r>
            <a:br>
              <a:rPr lang="en-US"/>
            </a:br>
            <a:endParaRPr lang="en-US"/>
          </a:p>
          <a:p>
            <a:r>
              <a:rPr lang="en-US"/>
              <a:t>Use paired sharing (peer or supervisor).</a:t>
            </a:r>
            <a:br>
              <a:rPr lang="en-US"/>
            </a:br>
            <a:endParaRPr lang="en-US"/>
          </a:p>
          <a:p>
            <a:r>
              <a:rPr lang="en-US"/>
              <a:t>Own your actions – take full responsibility for what you say and do.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18" y="681608"/>
            <a:ext cx="11029616" cy="1013800"/>
          </a:xfrm>
        </p:spPr>
        <p:txBody>
          <a:bodyPr/>
          <a:lstStyle/>
          <a:p>
            <a:r>
              <a:rPr lang="en-US"/>
              <a:t>Use Awareness to Self-Manage</a:t>
            </a:r>
          </a:p>
        </p:txBody>
      </p:sp>
      <p:sp>
        <p:nvSpPr>
          <p:cNvPr id="14" name="TextBox 13"/>
          <p:cNvSpPr txBox="1"/>
          <p:nvPr/>
        </p:nvSpPr>
        <p:spPr>
          <a:xfrm>
            <a:off x="6644944" y="1861787"/>
            <a:ext cx="3733800" cy="1569660"/>
          </a:xfrm>
          <a:prstGeom prst="rect">
            <a:avLst/>
          </a:prstGeom>
          <a:noFill/>
        </p:spPr>
        <p:txBody>
          <a:bodyPr wrap="square" rtlCol="0">
            <a:spAutoFit/>
          </a:bodyPr>
          <a:lstStyle/>
          <a:p>
            <a:pPr algn="ctr"/>
            <a:r>
              <a:rPr lang="en-US" sz="3200">
                <a:solidFill>
                  <a:schemeClr val="tx2"/>
                </a:solidFill>
              </a:rPr>
              <a:t>The first and best victory is to conquer self</a:t>
            </a:r>
          </a:p>
        </p:txBody>
      </p:sp>
      <p:pic>
        <p:nvPicPr>
          <p:cNvPr id="15" name="Picture 4" descr="https://encrypted-tbn2.gstatic.com/images?q=tbn:ANd9GcSvyx0MmcXCXQajQS7qgcamXMUoXMt2AJYVSPRutiA8IIXwYO2nAg">
            <a:hlinkClick r:id="rId3"/>
          </p:cNvPr>
          <p:cNvPicPr>
            <a:picLocks noChangeAspect="1" noChangeArrowheads="1"/>
          </p:cNvPicPr>
          <p:nvPr/>
        </p:nvPicPr>
        <p:blipFill>
          <a:blip r:embed="rId4" cstate="print"/>
          <a:srcRect r="58730"/>
          <a:stretch>
            <a:fillRect/>
          </a:stretch>
        </p:blipFill>
        <p:spPr bwMode="auto">
          <a:xfrm>
            <a:off x="6193623" y="1873565"/>
            <a:ext cx="640687" cy="619125"/>
          </a:xfrm>
          <a:prstGeom prst="rect">
            <a:avLst/>
          </a:prstGeom>
          <a:noFill/>
        </p:spPr>
      </p:pic>
      <p:pic>
        <p:nvPicPr>
          <p:cNvPr id="16" name="Picture 6" descr="https://encrypted-tbn2.gstatic.com/images?q=tbn:ANd9GcSvyx0MmcXCXQajQS7qgcamXMUoXMt2AJYVSPRutiA8IIXwYO2nAg">
            <a:hlinkClick r:id="rId3"/>
          </p:cNvPr>
          <p:cNvPicPr>
            <a:picLocks noChangeAspect="1" noChangeArrowheads="1"/>
          </p:cNvPicPr>
          <p:nvPr/>
        </p:nvPicPr>
        <p:blipFill>
          <a:blip r:embed="rId4" cstate="print"/>
          <a:srcRect l="58730"/>
          <a:stretch>
            <a:fillRect/>
          </a:stretch>
        </p:blipFill>
        <p:spPr bwMode="auto">
          <a:xfrm>
            <a:off x="9073107" y="2817616"/>
            <a:ext cx="598985" cy="578828"/>
          </a:xfrm>
          <a:prstGeom prst="rect">
            <a:avLst/>
          </a:prstGeom>
          <a:noFill/>
        </p:spPr>
      </p:pic>
      <p:pic>
        <p:nvPicPr>
          <p:cNvPr id="20484" name="Picture 4" descr="http://upload.wikimedia.org/wikipedia/commons/thumb/1/1e/Plato.png/220px-Plato.png"/>
          <p:cNvPicPr>
            <a:picLocks noChangeAspect="1" noChangeArrowheads="1"/>
          </p:cNvPicPr>
          <p:nvPr/>
        </p:nvPicPr>
        <p:blipFill>
          <a:blip r:embed="rId5" cstate="print"/>
          <a:srcRect/>
          <a:stretch>
            <a:fillRect/>
          </a:stretch>
        </p:blipFill>
        <p:spPr bwMode="auto">
          <a:xfrm>
            <a:off x="7543799" y="3577278"/>
            <a:ext cx="1828800" cy="2601884"/>
          </a:xfrm>
          <a:prstGeom prst="rect">
            <a:avLst/>
          </a:prstGeom>
          <a:noFill/>
        </p:spPr>
      </p:pic>
      <p:sp>
        <p:nvSpPr>
          <p:cNvPr id="19" name="TextBox 18"/>
          <p:cNvSpPr txBox="1"/>
          <p:nvPr/>
        </p:nvSpPr>
        <p:spPr>
          <a:xfrm>
            <a:off x="6644944" y="6160532"/>
            <a:ext cx="3733800" cy="369332"/>
          </a:xfrm>
          <a:prstGeom prst="rect">
            <a:avLst/>
          </a:prstGeom>
          <a:noFill/>
        </p:spPr>
        <p:txBody>
          <a:bodyPr wrap="square" rtlCol="0">
            <a:spAutoFit/>
          </a:bodyPr>
          <a:lstStyle/>
          <a:p>
            <a:pPr algn="ctr"/>
            <a:r>
              <a:rPr lang="en-US">
                <a:solidFill>
                  <a:schemeClr val="tx2"/>
                </a:solidFill>
              </a:rPr>
              <a:t>Plato</a:t>
            </a:r>
          </a:p>
        </p:txBody>
      </p:sp>
      <p:grpSp>
        <p:nvGrpSpPr>
          <p:cNvPr id="21" name="Group 20">
            <a:extLst>
              <a:ext uri="{FF2B5EF4-FFF2-40B4-BE49-F238E27FC236}">
                <a16:creationId xmlns:a16="http://schemas.microsoft.com/office/drawing/2014/main" id="{18381D73-6A10-4757-9943-9A5F5765AEC8}"/>
              </a:ext>
            </a:extLst>
          </p:cNvPr>
          <p:cNvGrpSpPr/>
          <p:nvPr/>
        </p:nvGrpSpPr>
        <p:grpSpPr>
          <a:xfrm>
            <a:off x="462508" y="2183127"/>
            <a:ext cx="4114800" cy="4191000"/>
            <a:chOff x="762000" y="1600200"/>
            <a:chExt cx="3846384" cy="2542427"/>
          </a:xfrm>
        </p:grpSpPr>
        <p:sp>
          <p:nvSpPr>
            <p:cNvPr id="22" name="Rectangle 21">
              <a:extLst>
                <a:ext uri="{FF2B5EF4-FFF2-40B4-BE49-F238E27FC236}">
                  <a16:creationId xmlns:a16="http://schemas.microsoft.com/office/drawing/2014/main" id="{7C653200-187F-4414-B837-52592961AA16}"/>
                </a:ext>
              </a:extLst>
            </p:cNvPr>
            <p:cNvSpPr/>
            <p:nvPr/>
          </p:nvSpPr>
          <p:spPr bwMode="auto">
            <a:xfrm>
              <a:off x="766370" y="1600200"/>
              <a:ext cx="3842014" cy="2542427"/>
            </a:xfrm>
            <a:prstGeom prst="rect">
              <a:avLst/>
            </a:prstGeom>
            <a:solidFill>
              <a:schemeClr val="accent1">
                <a:lumMod val="75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a:p>
          </p:txBody>
        </p:sp>
        <p:sp>
          <p:nvSpPr>
            <p:cNvPr id="23" name="Rectangle 22">
              <a:extLst>
                <a:ext uri="{FF2B5EF4-FFF2-40B4-BE49-F238E27FC236}">
                  <a16:creationId xmlns:a16="http://schemas.microsoft.com/office/drawing/2014/main" id="{75203D92-7A38-49E4-B039-CA0371569EC4}"/>
                </a:ext>
              </a:extLst>
            </p:cNvPr>
            <p:cNvSpPr/>
            <p:nvPr/>
          </p:nvSpPr>
          <p:spPr bwMode="auto">
            <a:xfrm>
              <a:off x="762000" y="1600200"/>
              <a:ext cx="3801724" cy="508484"/>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sz="2200">
                <a:solidFill>
                  <a:schemeClr val="bg1"/>
                </a:solidFill>
              </a:endParaRPr>
            </a:p>
          </p:txBody>
        </p:sp>
        <p:sp>
          <p:nvSpPr>
            <p:cNvPr id="24" name="TextBox 16">
              <a:extLst>
                <a:ext uri="{FF2B5EF4-FFF2-40B4-BE49-F238E27FC236}">
                  <a16:creationId xmlns:a16="http://schemas.microsoft.com/office/drawing/2014/main" id="{D7EB8A12-D2A0-4510-94C3-EA0E5A976F78}"/>
                </a:ext>
              </a:extLst>
            </p:cNvPr>
            <p:cNvSpPr txBox="1">
              <a:spLocks noChangeArrowheads="1"/>
            </p:cNvSpPr>
            <p:nvPr/>
          </p:nvSpPr>
          <p:spPr bwMode="auto">
            <a:xfrm>
              <a:off x="893094" y="1727321"/>
              <a:ext cx="3609180" cy="2127019"/>
            </a:xfrm>
            <a:prstGeom prst="rect">
              <a:avLst/>
            </a:prstGeom>
            <a:noFill/>
            <a:ln w="9525">
              <a:noFill/>
              <a:miter lim="800000"/>
              <a:headEnd/>
              <a:tailEnd/>
            </a:ln>
          </p:spPr>
          <p:txBody>
            <a:bodyPr wrap="square" lIns="82945" tIns="41473" rIns="82945" bIns="41473">
              <a:spAutoFit/>
            </a:bodyPr>
            <a:lstStyle/>
            <a:p>
              <a:r>
                <a:rPr lang="en-US" sz="3200" b="1">
                  <a:solidFill>
                    <a:schemeClr val="bg1"/>
                  </a:solidFill>
                </a:rPr>
                <a:t>Self-management</a:t>
              </a:r>
            </a:p>
            <a:p>
              <a:endParaRPr lang="en-US" sz="800">
                <a:solidFill>
                  <a:schemeClr val="bg1"/>
                </a:solidFill>
              </a:endParaRPr>
            </a:p>
            <a:p>
              <a:pPr marL="342900" indent="-342900">
                <a:spcBef>
                  <a:spcPct val="20000"/>
                </a:spcBef>
                <a:buClr>
                  <a:schemeClr val="bg1"/>
                </a:buClr>
                <a:buFont typeface="Wingdings" panose="05000000000000000000" pitchFamily="2" charset="2"/>
                <a:buChar char="§"/>
              </a:pPr>
              <a:r>
                <a:rPr lang="en-US" sz="2400" noProof="1">
                  <a:solidFill>
                    <a:schemeClr val="bg1"/>
                  </a:solidFill>
                  <a:cs typeface="Arial" charset="0"/>
                </a:rPr>
                <a:t>Use the awareness of your emotions to stay flexible and positively direct your behavior.</a:t>
              </a:r>
            </a:p>
            <a:p>
              <a:pPr marL="342900" indent="-342900">
                <a:spcBef>
                  <a:spcPct val="20000"/>
                </a:spcBef>
                <a:buClr>
                  <a:schemeClr val="bg1"/>
                </a:buClr>
                <a:buFont typeface="Wingdings" panose="05000000000000000000" pitchFamily="2" charset="2"/>
                <a:buChar char="§"/>
              </a:pPr>
              <a:r>
                <a:rPr lang="en-US" sz="2400" noProof="1">
                  <a:solidFill>
                    <a:schemeClr val="bg1"/>
                  </a:solidFill>
                  <a:cs typeface="Arial" charset="0"/>
                </a:rPr>
                <a:t>Manage your emotional reactions to all situations and people.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are your Emotional Triggers?</a:t>
            </a:r>
          </a:p>
        </p:txBody>
      </p:sp>
      <p:sp>
        <p:nvSpPr>
          <p:cNvPr id="3" name="Content Placeholder 2"/>
          <p:cNvSpPr>
            <a:spLocks noGrp="1"/>
          </p:cNvSpPr>
          <p:nvPr>
            <p:ph sz="quarter" idx="1"/>
          </p:nvPr>
        </p:nvSpPr>
        <p:spPr/>
        <p:txBody>
          <a:bodyPr>
            <a:normAutofit/>
          </a:bodyPr>
          <a:lstStyle/>
          <a:p>
            <a:r>
              <a:rPr lang="en-US" sz="2400"/>
              <a:t>What is an emotional trigger?</a:t>
            </a:r>
          </a:p>
          <a:p>
            <a:r>
              <a:rPr lang="en-US" sz="2400"/>
              <a:t>What are your emotional triggers?</a:t>
            </a:r>
          </a:p>
          <a:p>
            <a:r>
              <a:rPr lang="en-US" sz="2400"/>
              <a:t>Think about your future profession — what emotional triggers do you think might be linked to that career?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Becoming Socially Aware</a:t>
            </a:r>
          </a:p>
        </p:txBody>
      </p:sp>
      <p:sp>
        <p:nvSpPr>
          <p:cNvPr id="17" name="TextBox 16"/>
          <p:cNvSpPr txBox="1"/>
          <p:nvPr/>
        </p:nvSpPr>
        <p:spPr>
          <a:xfrm>
            <a:off x="6035344" y="1986383"/>
            <a:ext cx="4343400" cy="2677656"/>
          </a:xfrm>
          <a:prstGeom prst="rect">
            <a:avLst/>
          </a:prstGeom>
          <a:noFill/>
        </p:spPr>
        <p:txBody>
          <a:bodyPr wrap="square" rtlCol="0">
            <a:spAutoFit/>
          </a:bodyPr>
          <a:lstStyle/>
          <a:p>
            <a:pPr algn="ctr"/>
            <a:r>
              <a:rPr lang="en-US" sz="2400">
                <a:solidFill>
                  <a:schemeClr val="tx2"/>
                </a:solidFill>
              </a:rPr>
              <a:t>Resolve to be tender with the young, compassionate with the aged, sympathetic with the striving and tolerant with the weak and wrong. Sometime in your life, you will have been all of these. </a:t>
            </a:r>
          </a:p>
        </p:txBody>
      </p:sp>
      <p:pic>
        <p:nvPicPr>
          <p:cNvPr id="18" name="Picture 4" descr="https://encrypted-tbn2.gstatic.com/images?q=tbn:ANd9GcSvyx0MmcXCXQajQS7qgcamXMUoXMt2AJYVSPRutiA8IIXwYO2nAg">
            <a:hlinkClick r:id="rId3"/>
          </p:cNvPr>
          <p:cNvPicPr>
            <a:picLocks noChangeAspect="1" noChangeArrowheads="1"/>
          </p:cNvPicPr>
          <p:nvPr/>
        </p:nvPicPr>
        <p:blipFill>
          <a:blip r:embed="rId4" cstate="print"/>
          <a:srcRect r="58730"/>
          <a:stretch>
            <a:fillRect/>
          </a:stretch>
        </p:blipFill>
        <p:spPr bwMode="auto">
          <a:xfrm>
            <a:off x="5866510" y="1986383"/>
            <a:ext cx="458980" cy="443533"/>
          </a:xfrm>
          <a:prstGeom prst="rect">
            <a:avLst/>
          </a:prstGeom>
          <a:noFill/>
        </p:spPr>
      </p:pic>
      <p:pic>
        <p:nvPicPr>
          <p:cNvPr id="19" name="Picture 6" descr="https://encrypted-tbn2.gstatic.com/images?q=tbn:ANd9GcSvyx0MmcXCXQajQS7qgcamXMUoXMt2AJYVSPRutiA8IIXwYO2nAg">
            <a:hlinkClick r:id="rId3"/>
          </p:cNvPr>
          <p:cNvPicPr>
            <a:picLocks noChangeAspect="1" noChangeArrowheads="1"/>
          </p:cNvPicPr>
          <p:nvPr/>
        </p:nvPicPr>
        <p:blipFill>
          <a:blip r:embed="rId4" cstate="print"/>
          <a:srcRect l="58730"/>
          <a:stretch>
            <a:fillRect/>
          </a:stretch>
        </p:blipFill>
        <p:spPr bwMode="auto">
          <a:xfrm>
            <a:off x="8897024" y="4223900"/>
            <a:ext cx="436317" cy="421634"/>
          </a:xfrm>
          <a:prstGeom prst="rect">
            <a:avLst/>
          </a:prstGeom>
          <a:noFill/>
        </p:spPr>
      </p:pic>
      <p:pic>
        <p:nvPicPr>
          <p:cNvPr id="27650" name="Picture 2" descr="Gautama Buddha">
            <a:hlinkClick r:id="rId5" tooltip="Gautama Buddha"/>
          </p:cNvPr>
          <p:cNvPicPr>
            <a:picLocks noChangeAspect="1" noChangeArrowheads="1"/>
          </p:cNvPicPr>
          <p:nvPr/>
        </p:nvPicPr>
        <p:blipFill>
          <a:blip r:embed="rId6" cstate="print"/>
          <a:srcRect/>
          <a:stretch>
            <a:fillRect/>
          </a:stretch>
        </p:blipFill>
        <p:spPr bwMode="auto">
          <a:xfrm>
            <a:off x="7772400" y="4710650"/>
            <a:ext cx="1160189" cy="1543051"/>
          </a:xfrm>
          <a:prstGeom prst="rect">
            <a:avLst/>
          </a:prstGeom>
          <a:noFill/>
        </p:spPr>
      </p:pic>
      <p:sp>
        <p:nvSpPr>
          <p:cNvPr id="20" name="TextBox 19"/>
          <p:cNvSpPr txBox="1"/>
          <p:nvPr/>
        </p:nvSpPr>
        <p:spPr>
          <a:xfrm>
            <a:off x="6485595" y="6346924"/>
            <a:ext cx="3733800" cy="369332"/>
          </a:xfrm>
          <a:prstGeom prst="rect">
            <a:avLst/>
          </a:prstGeom>
          <a:noFill/>
        </p:spPr>
        <p:txBody>
          <a:bodyPr wrap="square" rtlCol="0">
            <a:spAutoFit/>
          </a:bodyPr>
          <a:lstStyle/>
          <a:p>
            <a:pPr algn="ctr"/>
            <a:r>
              <a:rPr lang="en-US">
                <a:solidFill>
                  <a:schemeClr val="tx2"/>
                </a:solidFill>
              </a:rPr>
              <a:t>Gautama Buddha</a:t>
            </a:r>
          </a:p>
        </p:txBody>
      </p:sp>
      <p:grpSp>
        <p:nvGrpSpPr>
          <p:cNvPr id="13" name="Group 12">
            <a:extLst>
              <a:ext uri="{FF2B5EF4-FFF2-40B4-BE49-F238E27FC236}">
                <a16:creationId xmlns:a16="http://schemas.microsoft.com/office/drawing/2014/main" id="{0FDBD70C-76F7-467B-88C2-BAACD4421C68}"/>
              </a:ext>
            </a:extLst>
          </p:cNvPr>
          <p:cNvGrpSpPr/>
          <p:nvPr/>
        </p:nvGrpSpPr>
        <p:grpSpPr>
          <a:xfrm>
            <a:off x="463811" y="1986382"/>
            <a:ext cx="4114800" cy="4571999"/>
            <a:chOff x="762000" y="1600200"/>
            <a:chExt cx="3846384" cy="2542427"/>
          </a:xfrm>
        </p:grpSpPr>
        <p:sp>
          <p:nvSpPr>
            <p:cNvPr id="15" name="Rectangle 14">
              <a:extLst>
                <a:ext uri="{FF2B5EF4-FFF2-40B4-BE49-F238E27FC236}">
                  <a16:creationId xmlns:a16="http://schemas.microsoft.com/office/drawing/2014/main" id="{1F06B226-FE83-40D2-9100-ECF8E1E35F74}"/>
                </a:ext>
              </a:extLst>
            </p:cNvPr>
            <p:cNvSpPr/>
            <p:nvPr/>
          </p:nvSpPr>
          <p:spPr bwMode="auto">
            <a:xfrm>
              <a:off x="766370" y="1600200"/>
              <a:ext cx="3842014" cy="2542427"/>
            </a:xfrm>
            <a:prstGeom prst="rect">
              <a:avLst/>
            </a:prstGeom>
            <a:solidFill>
              <a:schemeClr val="accent1">
                <a:lumMod val="75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a:p>
          </p:txBody>
        </p:sp>
        <p:sp>
          <p:nvSpPr>
            <p:cNvPr id="16" name="Rectangle 15">
              <a:extLst>
                <a:ext uri="{FF2B5EF4-FFF2-40B4-BE49-F238E27FC236}">
                  <a16:creationId xmlns:a16="http://schemas.microsoft.com/office/drawing/2014/main" id="{453C8DF2-C5DF-49A9-BDAF-9FEDFC3B5AA4}"/>
                </a:ext>
              </a:extLst>
            </p:cNvPr>
            <p:cNvSpPr/>
            <p:nvPr/>
          </p:nvSpPr>
          <p:spPr bwMode="auto">
            <a:xfrm>
              <a:off x="762000" y="1600200"/>
              <a:ext cx="3801724" cy="508484"/>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sz="2200">
                <a:solidFill>
                  <a:schemeClr val="bg1"/>
                </a:solidFill>
              </a:endParaRPr>
            </a:p>
          </p:txBody>
        </p:sp>
        <p:sp>
          <p:nvSpPr>
            <p:cNvPr id="21" name="TextBox 16">
              <a:extLst>
                <a:ext uri="{FF2B5EF4-FFF2-40B4-BE49-F238E27FC236}">
                  <a16:creationId xmlns:a16="http://schemas.microsoft.com/office/drawing/2014/main" id="{55A3DF2C-0987-4BBD-A78B-511BB8A24E4A}"/>
                </a:ext>
              </a:extLst>
            </p:cNvPr>
            <p:cNvSpPr txBox="1">
              <a:spLocks noChangeArrowheads="1"/>
            </p:cNvSpPr>
            <p:nvPr/>
          </p:nvSpPr>
          <p:spPr bwMode="auto">
            <a:xfrm>
              <a:off x="893094" y="1727321"/>
              <a:ext cx="3609180" cy="2155148"/>
            </a:xfrm>
            <a:prstGeom prst="rect">
              <a:avLst/>
            </a:prstGeom>
            <a:noFill/>
            <a:ln w="9525">
              <a:noFill/>
              <a:miter lim="800000"/>
              <a:headEnd/>
              <a:tailEnd/>
            </a:ln>
          </p:spPr>
          <p:txBody>
            <a:bodyPr wrap="square" lIns="82945" tIns="41473" rIns="82945" bIns="41473">
              <a:spAutoFit/>
            </a:bodyPr>
            <a:lstStyle/>
            <a:p>
              <a:r>
                <a:rPr lang="en-US" sz="3200" b="1">
                  <a:solidFill>
                    <a:schemeClr val="bg1"/>
                  </a:solidFill>
                </a:rPr>
                <a:t>Social awareness</a:t>
              </a:r>
            </a:p>
            <a:p>
              <a:endParaRPr lang="en-US" sz="800">
                <a:solidFill>
                  <a:schemeClr val="bg1"/>
                </a:solidFill>
              </a:endParaRPr>
            </a:p>
            <a:p>
              <a:pPr marL="342900" indent="-342900">
                <a:spcBef>
                  <a:spcPct val="20000"/>
                </a:spcBef>
                <a:buFont typeface="Wingdings" panose="05000000000000000000" pitchFamily="2" charset="2"/>
                <a:buChar char="§"/>
              </a:pPr>
              <a:r>
                <a:rPr lang="en-US" sz="2400" noProof="1">
                  <a:solidFill>
                    <a:schemeClr val="bg1"/>
                  </a:solidFill>
                  <a:cs typeface="Arial" charset="0"/>
                </a:rPr>
                <a:t>Accurately pick up on emotions in other people.</a:t>
              </a:r>
            </a:p>
            <a:p>
              <a:pPr marL="342900" indent="-342900">
                <a:spcBef>
                  <a:spcPct val="20000"/>
                </a:spcBef>
                <a:buFont typeface="Wingdings" panose="05000000000000000000" pitchFamily="2" charset="2"/>
                <a:buChar char="§"/>
              </a:pPr>
              <a:r>
                <a:rPr lang="en-US" sz="2400" noProof="1">
                  <a:solidFill>
                    <a:schemeClr val="bg1"/>
                  </a:solidFill>
                  <a:cs typeface="Arial" charset="0"/>
                </a:rPr>
                <a:t>Understand what is really going on.</a:t>
              </a:r>
            </a:p>
            <a:p>
              <a:pPr marL="342900" indent="-342900">
                <a:spcBef>
                  <a:spcPct val="20000"/>
                </a:spcBef>
                <a:buFont typeface="Wingdings" panose="05000000000000000000" pitchFamily="2" charset="2"/>
                <a:buChar char="§"/>
              </a:pPr>
              <a:r>
                <a:rPr lang="en-US" sz="2400" noProof="1">
                  <a:solidFill>
                    <a:schemeClr val="bg1"/>
                  </a:solidFill>
                  <a:cs typeface="Arial" charset="0"/>
                </a:rPr>
                <a:t>Understand what other people are thinking and feeling, even if you do not feel the same way.</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Awareness Requires Empathy</a:t>
            </a:r>
          </a:p>
        </p:txBody>
      </p:sp>
      <p:sp>
        <p:nvSpPr>
          <p:cNvPr id="3" name="Content Placeholder 2"/>
          <p:cNvSpPr>
            <a:spLocks noGrp="1"/>
          </p:cNvSpPr>
          <p:nvPr>
            <p:ph sz="quarter" idx="1"/>
          </p:nvPr>
        </p:nvSpPr>
        <p:spPr>
          <a:xfrm>
            <a:off x="581191" y="1836030"/>
            <a:ext cx="11029615" cy="2271537"/>
          </a:xfrm>
        </p:spPr>
        <p:txBody>
          <a:bodyPr>
            <a:normAutofit/>
          </a:bodyPr>
          <a:lstStyle/>
          <a:p>
            <a:pPr algn="ctr">
              <a:buNone/>
            </a:pPr>
            <a:r>
              <a:rPr lang="en-US" sz="3600"/>
              <a:t>Empathy is the ability to see the world from another’s point of view and to identify and understand another’s situation, feelings, and motives</a:t>
            </a:r>
          </a:p>
        </p:txBody>
      </p:sp>
      <p:pic>
        <p:nvPicPr>
          <p:cNvPr id="51202" name="Picture 2" descr="http://www.stanislawconsulting.com/Wordpress/wp-content/uploads/2013/08/Empathy.jpg"/>
          <p:cNvPicPr>
            <a:picLocks noChangeAspect="1" noChangeArrowheads="1"/>
          </p:cNvPicPr>
          <p:nvPr/>
        </p:nvPicPr>
        <p:blipFill>
          <a:blip r:embed="rId3" cstate="print"/>
          <a:srcRect/>
          <a:stretch>
            <a:fillRect/>
          </a:stretch>
        </p:blipFill>
        <p:spPr bwMode="auto">
          <a:xfrm>
            <a:off x="4495800" y="4107567"/>
            <a:ext cx="3638550" cy="26193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906" y="702155"/>
            <a:ext cx="3568661" cy="1269713"/>
          </a:xfrm>
        </p:spPr>
        <p:txBody>
          <a:bodyPr>
            <a:normAutofit/>
          </a:bodyPr>
          <a:lstStyle/>
          <a:p>
            <a:r>
              <a:rPr lang="en-US">
                <a:solidFill>
                  <a:schemeClr val="tx2"/>
                </a:solidFill>
              </a:rPr>
              <a:t>Improving Social Awareness</a:t>
            </a:r>
          </a:p>
        </p:txBody>
      </p:sp>
      <p:sp>
        <p:nvSpPr>
          <p:cNvPr id="73"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sz="quarter" idx="1"/>
          </p:nvPr>
        </p:nvSpPr>
        <p:spPr>
          <a:xfrm>
            <a:off x="609906" y="2074608"/>
            <a:ext cx="3568661" cy="4428932"/>
          </a:xfrm>
        </p:spPr>
        <p:txBody>
          <a:bodyPr>
            <a:normAutofit/>
          </a:bodyPr>
          <a:lstStyle/>
          <a:p>
            <a:pPr>
              <a:lnSpc>
                <a:spcPct val="90000"/>
              </a:lnSpc>
              <a:buClr>
                <a:schemeClr val="tx1"/>
              </a:buClr>
              <a:buFont typeface="Wingdings" panose="05000000000000000000" pitchFamily="2" charset="2"/>
              <a:buChar char="§"/>
            </a:pPr>
            <a:r>
              <a:rPr lang="en-US" sz="1600"/>
              <a:t>Be open-minded</a:t>
            </a:r>
          </a:p>
          <a:p>
            <a:pPr>
              <a:lnSpc>
                <a:spcPct val="90000"/>
              </a:lnSpc>
              <a:buClr>
                <a:schemeClr val="tx1"/>
              </a:buClr>
              <a:buFont typeface="Wingdings" panose="05000000000000000000" pitchFamily="2" charset="2"/>
              <a:buChar char="§"/>
            </a:pPr>
            <a:r>
              <a:rPr lang="en-US" sz="1600"/>
              <a:t>Spend extra time observing, asking and listening.</a:t>
            </a:r>
          </a:p>
          <a:p>
            <a:pPr>
              <a:lnSpc>
                <a:spcPct val="90000"/>
              </a:lnSpc>
              <a:buClr>
                <a:schemeClr val="tx1"/>
              </a:buClr>
              <a:buFont typeface="Wingdings" panose="05000000000000000000" pitchFamily="2" charset="2"/>
              <a:buChar char="§"/>
            </a:pPr>
            <a:r>
              <a:rPr lang="en-US" sz="1600"/>
              <a:t>Maintain eye contact.</a:t>
            </a:r>
          </a:p>
          <a:p>
            <a:pPr>
              <a:lnSpc>
                <a:spcPct val="90000"/>
              </a:lnSpc>
              <a:buClr>
                <a:schemeClr val="tx1"/>
              </a:buClr>
              <a:buFont typeface="Wingdings" panose="05000000000000000000" pitchFamily="2" charset="2"/>
              <a:buChar char="§"/>
            </a:pPr>
            <a:r>
              <a:rPr lang="en-US" sz="1600"/>
              <a:t>Give a speaker your full attention.</a:t>
            </a:r>
          </a:p>
          <a:p>
            <a:pPr>
              <a:lnSpc>
                <a:spcPct val="90000"/>
              </a:lnSpc>
              <a:buClr>
                <a:schemeClr val="tx1"/>
              </a:buClr>
              <a:buFont typeface="Wingdings" panose="05000000000000000000" pitchFamily="2" charset="2"/>
              <a:buChar char="§"/>
            </a:pPr>
            <a:r>
              <a:rPr lang="en-US" sz="1600"/>
              <a:t>Playback and summarize.</a:t>
            </a:r>
          </a:p>
          <a:p>
            <a:pPr>
              <a:lnSpc>
                <a:spcPct val="90000"/>
              </a:lnSpc>
              <a:buClr>
                <a:schemeClr val="tx1"/>
              </a:buClr>
              <a:buFont typeface="Wingdings" panose="05000000000000000000" pitchFamily="2" charset="2"/>
              <a:buChar char="§"/>
            </a:pPr>
            <a:r>
              <a:rPr lang="en-US" sz="1600"/>
              <a:t>Imagine yourself in the person’s shoes.</a:t>
            </a:r>
          </a:p>
          <a:p>
            <a:pPr>
              <a:lnSpc>
                <a:spcPct val="90000"/>
              </a:lnSpc>
              <a:buClr>
                <a:schemeClr val="tx1"/>
              </a:buClr>
              <a:buFont typeface="Wingdings" panose="05000000000000000000" pitchFamily="2" charset="2"/>
              <a:buChar char="§"/>
            </a:pPr>
            <a:r>
              <a:rPr lang="en-US" sz="1600"/>
              <a:t>Suspend your judgment.</a:t>
            </a:r>
          </a:p>
          <a:p>
            <a:pPr>
              <a:lnSpc>
                <a:spcPct val="90000"/>
              </a:lnSpc>
              <a:buClr>
                <a:schemeClr val="tx1"/>
              </a:buClr>
              <a:buFont typeface="Wingdings" panose="05000000000000000000" pitchFamily="2" charset="2"/>
              <a:buChar char="§"/>
            </a:pPr>
            <a:r>
              <a:rPr lang="en-US" sz="1600"/>
              <a:t>Read body language.</a:t>
            </a:r>
          </a:p>
          <a:p>
            <a:pPr>
              <a:lnSpc>
                <a:spcPct val="90000"/>
              </a:lnSpc>
              <a:buClr>
                <a:schemeClr val="tx1"/>
              </a:buClr>
              <a:buFont typeface="Wingdings" panose="05000000000000000000" pitchFamily="2" charset="2"/>
              <a:buChar char="§"/>
            </a:pPr>
            <a:r>
              <a:rPr lang="en-US" sz="1600"/>
              <a:t>Recognize emotions in speech tone.</a:t>
            </a:r>
          </a:p>
          <a:p>
            <a:pPr>
              <a:lnSpc>
                <a:spcPct val="90000"/>
              </a:lnSpc>
              <a:buClr>
                <a:schemeClr val="tx1"/>
              </a:buClr>
              <a:buFont typeface="Wingdings" panose="05000000000000000000" pitchFamily="2" charset="2"/>
              <a:buChar char="§"/>
            </a:pPr>
            <a:r>
              <a:rPr lang="en-US" sz="1600"/>
              <a:t>Think before you speak.</a:t>
            </a:r>
          </a:p>
          <a:p>
            <a:pPr>
              <a:lnSpc>
                <a:spcPct val="90000"/>
              </a:lnSpc>
              <a:buClr>
                <a:schemeClr val="tx1"/>
              </a:buClr>
              <a:buFont typeface="Wingdings" panose="05000000000000000000" pitchFamily="2" charset="2"/>
              <a:buChar char="§"/>
            </a:pPr>
            <a:r>
              <a:rPr lang="en-US" sz="1600"/>
              <a:t>Recognize indicators of potential problems or conflicts.</a:t>
            </a:r>
          </a:p>
        </p:txBody>
      </p:sp>
      <p:pic>
        <p:nvPicPr>
          <p:cNvPr id="2050" name="Picture 2" descr="Image result for social awareness">
            <a:extLst>
              <a:ext uri="{FF2B5EF4-FFF2-40B4-BE49-F238E27FC236}">
                <a16:creationId xmlns:a16="http://schemas.microsoft.com/office/drawing/2014/main" id="{1605A657-2A4F-4D10-B709-99476AA5F7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8193" y="702156"/>
            <a:ext cx="6167478" cy="5273194"/>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34" y="705368"/>
            <a:ext cx="8308848" cy="990600"/>
          </a:xfrm>
        </p:spPr>
        <p:txBody>
          <a:bodyPr>
            <a:normAutofit/>
          </a:bodyPr>
          <a:lstStyle/>
          <a:p>
            <a:r>
              <a:rPr lang="en-US"/>
              <a:t>Use Awareness to Manage Relationships</a:t>
            </a:r>
          </a:p>
        </p:txBody>
      </p:sp>
      <p:sp>
        <p:nvSpPr>
          <p:cNvPr id="18" name="TextBox 17"/>
          <p:cNvSpPr txBox="1"/>
          <p:nvPr/>
        </p:nvSpPr>
        <p:spPr>
          <a:xfrm>
            <a:off x="5768333" y="2117823"/>
            <a:ext cx="5063790" cy="1384995"/>
          </a:xfrm>
          <a:prstGeom prst="rect">
            <a:avLst/>
          </a:prstGeom>
          <a:noFill/>
        </p:spPr>
        <p:txBody>
          <a:bodyPr wrap="square" rtlCol="0">
            <a:spAutoFit/>
          </a:bodyPr>
          <a:lstStyle/>
          <a:p>
            <a:pPr algn="ctr"/>
            <a:r>
              <a:rPr lang="en-US" sz="2000">
                <a:solidFill>
                  <a:schemeClr val="tx2"/>
                </a:solidFill>
              </a:rPr>
              <a:t>People aren’t either wicked or noble. They’re like chef salads with good things and bad things chopped up and mixed together in a vinaigrette of confusion and conflict</a:t>
            </a:r>
            <a:r>
              <a:rPr lang="en-US" sz="2400">
                <a:solidFill>
                  <a:schemeClr val="tx2"/>
                </a:solidFill>
              </a:rPr>
              <a:t>.</a:t>
            </a:r>
          </a:p>
        </p:txBody>
      </p:sp>
      <p:pic>
        <p:nvPicPr>
          <p:cNvPr id="19" name="Picture 4" descr="https://encrypted-tbn2.gstatic.com/images?q=tbn:ANd9GcSvyx0MmcXCXQajQS7qgcamXMUoXMt2AJYVSPRutiA8IIXwYO2nAg">
            <a:hlinkClick r:id="rId3"/>
          </p:cNvPr>
          <p:cNvPicPr>
            <a:picLocks noChangeAspect="1" noChangeArrowheads="1"/>
          </p:cNvPicPr>
          <p:nvPr/>
        </p:nvPicPr>
        <p:blipFill>
          <a:blip r:embed="rId4" cstate="print"/>
          <a:srcRect r="58730"/>
          <a:stretch>
            <a:fillRect/>
          </a:stretch>
        </p:blipFill>
        <p:spPr bwMode="auto">
          <a:xfrm>
            <a:off x="5500794" y="2137799"/>
            <a:ext cx="347464" cy="335770"/>
          </a:xfrm>
          <a:prstGeom prst="rect">
            <a:avLst/>
          </a:prstGeom>
          <a:noFill/>
        </p:spPr>
      </p:pic>
      <p:pic>
        <p:nvPicPr>
          <p:cNvPr id="20" name="Picture 6" descr="https://encrypted-tbn2.gstatic.com/images?q=tbn:ANd9GcSvyx0MmcXCXQajQS7qgcamXMUoXMt2AJYVSPRutiA8IIXwYO2nAg">
            <a:hlinkClick r:id="rId3"/>
          </p:cNvPr>
          <p:cNvPicPr>
            <a:picLocks noChangeAspect="1" noChangeArrowheads="1"/>
          </p:cNvPicPr>
          <p:nvPr/>
        </p:nvPicPr>
        <p:blipFill>
          <a:blip r:embed="rId4" cstate="print"/>
          <a:srcRect l="58730"/>
          <a:stretch>
            <a:fillRect/>
          </a:stretch>
        </p:blipFill>
        <p:spPr bwMode="auto">
          <a:xfrm>
            <a:off x="9758347" y="3157837"/>
            <a:ext cx="394883" cy="381594"/>
          </a:xfrm>
          <a:prstGeom prst="rect">
            <a:avLst/>
          </a:prstGeom>
          <a:noFill/>
        </p:spPr>
      </p:pic>
      <p:pic>
        <p:nvPicPr>
          <p:cNvPr id="4" name="Picture 3">
            <a:extLst>
              <a:ext uri="{FF2B5EF4-FFF2-40B4-BE49-F238E27FC236}">
                <a16:creationId xmlns:a16="http://schemas.microsoft.com/office/drawing/2014/main" id="{0DEAD499-DB9D-4830-9B50-43EC897AD087}"/>
              </a:ext>
            </a:extLst>
          </p:cNvPr>
          <p:cNvPicPr>
            <a:picLocks noChangeAspect="1"/>
          </p:cNvPicPr>
          <p:nvPr/>
        </p:nvPicPr>
        <p:blipFill>
          <a:blip r:embed="rId5"/>
          <a:stretch>
            <a:fillRect/>
          </a:stretch>
        </p:blipFill>
        <p:spPr>
          <a:xfrm>
            <a:off x="6694991" y="3957638"/>
            <a:ext cx="3063356" cy="2198785"/>
          </a:xfrm>
          <a:prstGeom prst="rect">
            <a:avLst/>
          </a:prstGeom>
        </p:spPr>
      </p:pic>
      <p:grpSp>
        <p:nvGrpSpPr>
          <p:cNvPr id="11" name="Group 10">
            <a:extLst>
              <a:ext uri="{FF2B5EF4-FFF2-40B4-BE49-F238E27FC236}">
                <a16:creationId xmlns:a16="http://schemas.microsoft.com/office/drawing/2014/main" id="{85F3CF3A-028C-41E8-BA08-E67F1CF12808}"/>
              </a:ext>
            </a:extLst>
          </p:cNvPr>
          <p:cNvGrpSpPr/>
          <p:nvPr/>
        </p:nvGrpSpPr>
        <p:grpSpPr>
          <a:xfrm>
            <a:off x="470990" y="2117823"/>
            <a:ext cx="4114800" cy="4571999"/>
            <a:chOff x="762000" y="1600200"/>
            <a:chExt cx="3846384" cy="2542427"/>
          </a:xfrm>
        </p:grpSpPr>
        <p:sp>
          <p:nvSpPr>
            <p:cNvPr id="12" name="Rectangle 11">
              <a:extLst>
                <a:ext uri="{FF2B5EF4-FFF2-40B4-BE49-F238E27FC236}">
                  <a16:creationId xmlns:a16="http://schemas.microsoft.com/office/drawing/2014/main" id="{5E391F4B-95ED-43CE-A64B-0133F81F1A8C}"/>
                </a:ext>
              </a:extLst>
            </p:cNvPr>
            <p:cNvSpPr/>
            <p:nvPr/>
          </p:nvSpPr>
          <p:spPr bwMode="auto">
            <a:xfrm>
              <a:off x="766370" y="1600200"/>
              <a:ext cx="3842014" cy="2542427"/>
            </a:xfrm>
            <a:prstGeom prst="rect">
              <a:avLst/>
            </a:prstGeom>
            <a:solidFill>
              <a:schemeClr val="accent1">
                <a:lumMod val="75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a:p>
          </p:txBody>
        </p:sp>
        <p:sp>
          <p:nvSpPr>
            <p:cNvPr id="13" name="Rectangle 12">
              <a:extLst>
                <a:ext uri="{FF2B5EF4-FFF2-40B4-BE49-F238E27FC236}">
                  <a16:creationId xmlns:a16="http://schemas.microsoft.com/office/drawing/2014/main" id="{8D15BD50-402E-4E86-A72B-045E44A17503}"/>
                </a:ext>
              </a:extLst>
            </p:cNvPr>
            <p:cNvSpPr/>
            <p:nvPr/>
          </p:nvSpPr>
          <p:spPr bwMode="auto">
            <a:xfrm>
              <a:off x="762000" y="1600200"/>
              <a:ext cx="3801724" cy="508484"/>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sz="2200">
                <a:solidFill>
                  <a:schemeClr val="bg1"/>
                </a:solidFill>
              </a:endParaRPr>
            </a:p>
          </p:txBody>
        </p:sp>
        <p:sp>
          <p:nvSpPr>
            <p:cNvPr id="14" name="TextBox 16">
              <a:extLst>
                <a:ext uri="{FF2B5EF4-FFF2-40B4-BE49-F238E27FC236}">
                  <a16:creationId xmlns:a16="http://schemas.microsoft.com/office/drawing/2014/main" id="{25947F03-F690-44A4-BF1B-48D5FECFC18E}"/>
                </a:ext>
              </a:extLst>
            </p:cNvPr>
            <p:cNvSpPr txBox="1">
              <a:spLocks noChangeArrowheads="1"/>
            </p:cNvSpPr>
            <p:nvPr/>
          </p:nvSpPr>
          <p:spPr bwMode="auto">
            <a:xfrm>
              <a:off x="893094" y="1795877"/>
              <a:ext cx="3670630" cy="2045612"/>
            </a:xfrm>
            <a:prstGeom prst="rect">
              <a:avLst/>
            </a:prstGeom>
            <a:noFill/>
            <a:ln w="9525">
              <a:noFill/>
              <a:miter lim="800000"/>
              <a:headEnd/>
              <a:tailEnd/>
            </a:ln>
          </p:spPr>
          <p:txBody>
            <a:bodyPr wrap="square" lIns="82945" tIns="41473" rIns="82945" bIns="41473">
              <a:spAutoFit/>
            </a:bodyPr>
            <a:lstStyle/>
            <a:p>
              <a:r>
                <a:rPr lang="en-US" sz="2400" b="1">
                  <a:solidFill>
                    <a:schemeClr val="bg1"/>
                  </a:solidFill>
                </a:rPr>
                <a:t>Relationship management</a:t>
              </a:r>
            </a:p>
            <a:p>
              <a:endParaRPr lang="en-US" sz="800">
                <a:solidFill>
                  <a:schemeClr val="bg1"/>
                </a:solidFill>
              </a:endParaRPr>
            </a:p>
            <a:p>
              <a:pPr marL="342900" indent="-342900">
                <a:spcBef>
                  <a:spcPct val="20000"/>
                </a:spcBef>
                <a:buFont typeface="Wingdings" panose="05000000000000000000" pitchFamily="2" charset="2"/>
                <a:buChar char="§"/>
              </a:pPr>
              <a:r>
                <a:rPr lang="en-US" sz="2400" noProof="1">
                  <a:solidFill>
                    <a:schemeClr val="bg1"/>
                  </a:solidFill>
                  <a:cs typeface="Arial" charset="0"/>
                </a:rPr>
                <a:t>Awareness of your emotions and the emotions of others to manage interactions successfully.</a:t>
              </a:r>
            </a:p>
            <a:p>
              <a:pPr marL="342900" indent="-342900">
                <a:spcBef>
                  <a:spcPct val="20000"/>
                </a:spcBef>
                <a:buFont typeface="Wingdings" panose="05000000000000000000" pitchFamily="2" charset="2"/>
                <a:buChar char="§"/>
              </a:pPr>
              <a:r>
                <a:rPr lang="en-US" sz="2400" noProof="1">
                  <a:solidFill>
                    <a:schemeClr val="bg1"/>
                  </a:solidFill>
                  <a:cs typeface="Arial" charset="0"/>
                </a:rPr>
                <a:t>Ensure clear communication and effective handling of conflict.</a:t>
              </a:r>
            </a:p>
          </p:txBody>
        </p:sp>
      </p:grpSp>
      <p:sp>
        <p:nvSpPr>
          <p:cNvPr id="3" name="Rectangle 2">
            <a:extLst>
              <a:ext uri="{FF2B5EF4-FFF2-40B4-BE49-F238E27FC236}">
                <a16:creationId xmlns:a16="http://schemas.microsoft.com/office/drawing/2014/main" id="{4BE79EB8-B58C-4D35-AC2D-F691A2AF3F9A}"/>
              </a:ext>
            </a:extLst>
          </p:cNvPr>
          <p:cNvSpPr/>
          <p:nvPr/>
        </p:nvSpPr>
        <p:spPr>
          <a:xfrm>
            <a:off x="7649956" y="6320490"/>
            <a:ext cx="1300549" cy="369332"/>
          </a:xfrm>
          <a:prstGeom prst="rect">
            <a:avLst/>
          </a:prstGeom>
        </p:spPr>
        <p:txBody>
          <a:bodyPr wrap="none">
            <a:spAutoFit/>
          </a:bodyPr>
          <a:lstStyle/>
          <a:p>
            <a:pPr algn="ctr"/>
            <a:r>
              <a:rPr lang="en-US">
                <a:solidFill>
                  <a:schemeClr val="tx2"/>
                </a:solidFill>
              </a:rPr>
              <a:t>Anonymous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906" y="702155"/>
            <a:ext cx="3568661" cy="1269713"/>
          </a:xfrm>
        </p:spPr>
        <p:txBody>
          <a:bodyPr>
            <a:normAutofit/>
          </a:bodyPr>
          <a:lstStyle/>
          <a:p>
            <a:pPr>
              <a:lnSpc>
                <a:spcPct val="90000"/>
              </a:lnSpc>
            </a:pPr>
            <a:r>
              <a:rPr lang="en-US">
                <a:solidFill>
                  <a:schemeClr val="tx2"/>
                </a:solidFill>
              </a:rPr>
              <a:t>Improving Relationship Management</a:t>
            </a:r>
          </a:p>
        </p:txBody>
      </p:sp>
      <p:sp>
        <p:nvSpPr>
          <p:cNvPr id="73"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sz="quarter" idx="1"/>
          </p:nvPr>
        </p:nvSpPr>
        <p:spPr>
          <a:xfrm>
            <a:off x="609906" y="2340864"/>
            <a:ext cx="3568661" cy="3634486"/>
          </a:xfrm>
        </p:spPr>
        <p:txBody>
          <a:bodyPr>
            <a:normAutofit/>
          </a:bodyPr>
          <a:lstStyle/>
          <a:p>
            <a:pPr>
              <a:lnSpc>
                <a:spcPct val="90000"/>
              </a:lnSpc>
              <a:buClr>
                <a:schemeClr val="tx1"/>
              </a:buClr>
              <a:buFont typeface="Wingdings" panose="05000000000000000000" pitchFamily="2" charset="2"/>
              <a:buChar char="§"/>
            </a:pPr>
            <a:r>
              <a:rPr lang="en-US"/>
              <a:t>Seek to build high quality, high trusting relationships.</a:t>
            </a:r>
          </a:p>
          <a:p>
            <a:pPr>
              <a:lnSpc>
                <a:spcPct val="90000"/>
              </a:lnSpc>
              <a:buClr>
                <a:schemeClr val="tx1"/>
              </a:buClr>
              <a:buFont typeface="Wingdings" panose="05000000000000000000" pitchFamily="2" charset="2"/>
              <a:buChar char="§"/>
            </a:pPr>
            <a:r>
              <a:rPr lang="en-US"/>
              <a:t>Try to discover what role emotions are playing in your interactions with others.</a:t>
            </a:r>
          </a:p>
          <a:p>
            <a:pPr>
              <a:lnSpc>
                <a:spcPct val="90000"/>
              </a:lnSpc>
              <a:buClr>
                <a:schemeClr val="tx1"/>
              </a:buClr>
              <a:buFont typeface="Wingdings" panose="05000000000000000000" pitchFamily="2" charset="2"/>
              <a:buChar char="§"/>
            </a:pPr>
            <a:r>
              <a:rPr lang="en-US"/>
              <a:t>If you sense tension or other emotional reactions in a person’s body language or speech, ask questions to seek to understand.</a:t>
            </a:r>
          </a:p>
          <a:p>
            <a:pPr>
              <a:lnSpc>
                <a:spcPct val="90000"/>
              </a:lnSpc>
              <a:buClr>
                <a:schemeClr val="tx1"/>
              </a:buClr>
              <a:buFont typeface="Wingdings" panose="05000000000000000000" pitchFamily="2" charset="2"/>
              <a:buChar char="§"/>
            </a:pPr>
            <a:r>
              <a:rPr lang="en-US"/>
              <a:t>Be quick to settle disputes, differences of opinion and misunderstandings.</a:t>
            </a:r>
          </a:p>
        </p:txBody>
      </p:sp>
      <p:pic>
        <p:nvPicPr>
          <p:cNvPr id="3074" name="Picture 2" descr="Image result for relationship management">
            <a:extLst>
              <a:ext uri="{FF2B5EF4-FFF2-40B4-BE49-F238E27FC236}">
                <a16:creationId xmlns:a16="http://schemas.microsoft.com/office/drawing/2014/main" id="{D5595378-D8F9-448D-AE47-5D02F23AF1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804022"/>
            <a:ext cx="6735272" cy="506946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96" y="654507"/>
            <a:ext cx="11029616" cy="1013800"/>
          </a:xfrm>
        </p:spPr>
        <p:txBody>
          <a:bodyPr/>
          <a:lstStyle/>
          <a:p>
            <a:r>
              <a:rPr lang="en-US"/>
              <a:t>What does EI have to do with professional development?</a:t>
            </a:r>
          </a:p>
        </p:txBody>
      </p:sp>
      <p:grpSp>
        <p:nvGrpSpPr>
          <p:cNvPr id="3" name="Group 3"/>
          <p:cNvGrpSpPr/>
          <p:nvPr/>
        </p:nvGrpSpPr>
        <p:grpSpPr>
          <a:xfrm>
            <a:off x="3590192" y="2185410"/>
            <a:ext cx="6691804" cy="4410598"/>
            <a:chOff x="493920" y="1078673"/>
            <a:chExt cx="8138743" cy="5327024"/>
          </a:xfrm>
        </p:grpSpPr>
        <p:sp>
          <p:nvSpPr>
            <p:cNvPr id="6" name="Rectangle 5"/>
            <p:cNvSpPr/>
            <p:nvPr/>
          </p:nvSpPr>
          <p:spPr bwMode="auto">
            <a:xfrm>
              <a:off x="498528" y="1078673"/>
              <a:ext cx="4030694" cy="5327024"/>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endParaRPr lang="en-US">
                <a:solidFill>
                  <a:schemeClr val="tx2"/>
                </a:solidFill>
              </a:endParaRPr>
            </a:p>
          </p:txBody>
        </p:sp>
        <p:sp>
          <p:nvSpPr>
            <p:cNvPr id="7" name="Rectangle 6"/>
            <p:cNvSpPr/>
            <p:nvPr/>
          </p:nvSpPr>
          <p:spPr bwMode="auto">
            <a:xfrm>
              <a:off x="4581216" y="1078673"/>
              <a:ext cx="4051447" cy="5327024"/>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charset="0"/>
                <a:buNone/>
                <a:defRPr/>
              </a:pPr>
              <a:endParaRPr lang="en-US">
                <a:solidFill>
                  <a:schemeClr val="tx2"/>
                </a:solidFill>
              </a:endParaRPr>
            </a:p>
          </p:txBody>
        </p:sp>
        <p:sp>
          <p:nvSpPr>
            <p:cNvPr id="8" name="Rectangle 7"/>
            <p:cNvSpPr/>
            <p:nvPr/>
          </p:nvSpPr>
          <p:spPr bwMode="auto">
            <a:xfrm>
              <a:off x="493920" y="1078673"/>
              <a:ext cx="4008960" cy="553017"/>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pPr>
                <a:buFont typeface="Times New Roman" pitchFamily="16" charset="0"/>
                <a:buNone/>
                <a:defRPr/>
              </a:pPr>
              <a:endParaRPr lang="en-US" sz="2200">
                <a:solidFill>
                  <a:schemeClr val="tx2"/>
                </a:solidFill>
              </a:endParaRPr>
            </a:p>
          </p:txBody>
        </p:sp>
        <p:sp>
          <p:nvSpPr>
            <p:cNvPr id="10" name="Rectangle 9"/>
            <p:cNvSpPr/>
            <p:nvPr/>
          </p:nvSpPr>
          <p:spPr bwMode="auto">
            <a:xfrm>
              <a:off x="4576319" y="3843765"/>
              <a:ext cx="4004641" cy="553017"/>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endParaRPr lang="en-US" sz="2200">
                <a:solidFill>
                  <a:schemeClr val="tx2"/>
                </a:solidFill>
              </a:endParaRPr>
            </a:p>
          </p:txBody>
        </p:sp>
        <p:sp>
          <p:nvSpPr>
            <p:cNvPr id="11" name="Rectangle 10"/>
            <p:cNvSpPr/>
            <p:nvPr/>
          </p:nvSpPr>
          <p:spPr bwMode="auto">
            <a:xfrm>
              <a:off x="4572000" y="1078673"/>
              <a:ext cx="4008960" cy="553018"/>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endParaRPr lang="en-US" sz="2200">
                <a:solidFill>
                  <a:schemeClr val="tx2"/>
                </a:solidFill>
              </a:endParaRPr>
            </a:p>
          </p:txBody>
        </p:sp>
        <p:sp>
          <p:nvSpPr>
            <p:cNvPr id="12" name="Rectangle 11"/>
            <p:cNvSpPr/>
            <p:nvPr/>
          </p:nvSpPr>
          <p:spPr bwMode="auto">
            <a:xfrm>
              <a:off x="493920" y="3843763"/>
              <a:ext cx="4008960" cy="553018"/>
            </a:xfrm>
            <a:prstGeom prst="rect">
              <a:avLst/>
            </a:prstGeom>
            <a:gradFill>
              <a:gsLst>
                <a:gs pos="0">
                  <a:srgbClr val="00B0F0">
                    <a:alpha val="30000"/>
                  </a:srgbClr>
                </a:gs>
                <a:gs pos="100000">
                  <a:srgbClr val="004C84">
                    <a:alpha val="65000"/>
                  </a:srgbClr>
                </a:gs>
              </a:gsLst>
              <a:lin ang="5400000" scaled="0"/>
            </a:gradFill>
            <a:ln w="9525" cap="flat" cmpd="sng" algn="ctr">
              <a:noFill/>
              <a:prstDash val="solid"/>
              <a:round/>
              <a:headEnd type="none" w="med" len="med"/>
              <a:tailEnd type="none" w="med" len="med"/>
            </a:ln>
            <a:effectLst/>
            <a:scene3d>
              <a:camera prst="orthographicFront"/>
              <a:lightRig rig="threePt" dir="t"/>
            </a:scene3d>
            <a:sp3d extrusionH="1003300"/>
          </p:spPr>
          <p:txBody>
            <a:bodyPr lIns="82945" tIns="41473" rIns="82945" bIns="41473"/>
            <a:lstStyle/>
            <a:p>
              <a:endParaRPr lang="en-US" sz="2200">
                <a:solidFill>
                  <a:schemeClr val="tx2"/>
                </a:solidFill>
              </a:endParaRPr>
            </a:p>
          </p:txBody>
        </p:sp>
        <p:sp>
          <p:nvSpPr>
            <p:cNvPr id="13" name="TextBox 16"/>
            <p:cNvSpPr txBox="1">
              <a:spLocks noChangeArrowheads="1"/>
            </p:cNvSpPr>
            <p:nvPr/>
          </p:nvSpPr>
          <p:spPr bwMode="auto">
            <a:xfrm>
              <a:off x="4641120" y="1216929"/>
              <a:ext cx="3805920" cy="2127064"/>
            </a:xfrm>
            <a:prstGeom prst="rect">
              <a:avLst/>
            </a:prstGeom>
            <a:noFill/>
            <a:ln w="9525">
              <a:noFill/>
              <a:miter lim="800000"/>
              <a:headEnd/>
              <a:tailEnd/>
            </a:ln>
          </p:spPr>
          <p:txBody>
            <a:bodyPr wrap="square" lIns="82945" tIns="41473" rIns="82945" bIns="41473">
              <a:spAutoFit/>
            </a:bodyPr>
            <a:lstStyle/>
            <a:p>
              <a:r>
                <a:rPr lang="en-US" sz="2000" b="1">
                  <a:solidFill>
                    <a:schemeClr val="tx2"/>
                  </a:solidFill>
                </a:rPr>
                <a:t>Self-management</a:t>
              </a:r>
              <a:r>
                <a:rPr lang="en-US" sz="2200" b="1">
                  <a:solidFill>
                    <a:schemeClr val="tx2"/>
                  </a:solidFill>
                </a:rPr>
                <a:t>	</a:t>
              </a:r>
              <a:endParaRPr lang="en-US" sz="1100">
                <a:solidFill>
                  <a:schemeClr val="tx2"/>
                </a:solidFill>
              </a:endParaRPr>
            </a:p>
            <a:p>
              <a:pPr hangingPunct="1">
                <a:lnSpc>
                  <a:spcPct val="100000"/>
                </a:lnSpc>
                <a:spcBef>
                  <a:spcPct val="20000"/>
                </a:spcBef>
                <a:buClrTx/>
                <a:buSzTx/>
              </a:pPr>
              <a:r>
                <a:rPr lang="en-US" sz="1400" noProof="1">
                  <a:solidFill>
                    <a:schemeClr val="tx2"/>
                  </a:solidFill>
                  <a:cs typeface="Arial" charset="0"/>
                </a:rPr>
                <a:t> </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Awareness of your emotions to stay flexible and positively direct your behavior.</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Manage your emotional reactions to all situations and people.</a:t>
              </a:r>
            </a:p>
          </p:txBody>
        </p:sp>
        <p:sp>
          <p:nvSpPr>
            <p:cNvPr id="14" name="TextBox 16"/>
            <p:cNvSpPr txBox="1">
              <a:spLocks noChangeArrowheads="1"/>
            </p:cNvSpPr>
            <p:nvPr/>
          </p:nvSpPr>
          <p:spPr bwMode="auto">
            <a:xfrm>
              <a:off x="493920" y="3912891"/>
              <a:ext cx="3805920" cy="2417011"/>
            </a:xfrm>
            <a:prstGeom prst="rect">
              <a:avLst/>
            </a:prstGeom>
            <a:noFill/>
            <a:ln w="9525">
              <a:noFill/>
              <a:miter lim="800000"/>
              <a:headEnd/>
              <a:tailEnd/>
            </a:ln>
          </p:spPr>
          <p:txBody>
            <a:bodyPr wrap="square" lIns="82945" tIns="41473" rIns="82945" bIns="41473">
              <a:spAutoFit/>
            </a:bodyPr>
            <a:lstStyle/>
            <a:p>
              <a:r>
                <a:rPr lang="en-US" sz="2000" b="1">
                  <a:solidFill>
                    <a:schemeClr val="tx2"/>
                  </a:solidFill>
                </a:rPr>
                <a:t>Social awareness</a:t>
              </a:r>
              <a:r>
                <a:rPr lang="en-US" sz="2200" b="1">
                  <a:solidFill>
                    <a:schemeClr val="tx2"/>
                  </a:solidFill>
                </a:rPr>
                <a:t>	</a:t>
              </a:r>
              <a:endParaRPr lang="en-US" sz="1100">
                <a:solidFill>
                  <a:schemeClr val="tx2"/>
                </a:solidFill>
              </a:endParaRPr>
            </a:p>
            <a:p>
              <a:pPr hangingPunct="1">
                <a:lnSpc>
                  <a:spcPct val="100000"/>
                </a:lnSpc>
                <a:spcBef>
                  <a:spcPct val="20000"/>
                </a:spcBef>
                <a:buClrTx/>
                <a:buSzTx/>
              </a:pPr>
              <a:r>
                <a:rPr lang="en-US" sz="1400" noProof="1">
                  <a:solidFill>
                    <a:schemeClr val="tx2"/>
                  </a:solidFill>
                  <a:cs typeface="Arial" charset="0"/>
                </a:rPr>
                <a:t> </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Accurately pick up on emotions in other people.</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Understand what is really going on.</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Understanding what other people are thinking and feeling even if you don’t feel the same way.</a:t>
              </a:r>
            </a:p>
          </p:txBody>
        </p:sp>
        <p:sp>
          <p:nvSpPr>
            <p:cNvPr id="15" name="TextBox 16"/>
            <p:cNvSpPr txBox="1">
              <a:spLocks noChangeArrowheads="1"/>
            </p:cNvSpPr>
            <p:nvPr/>
          </p:nvSpPr>
          <p:spPr bwMode="auto">
            <a:xfrm>
              <a:off x="632160" y="1241745"/>
              <a:ext cx="3805920" cy="2621460"/>
            </a:xfrm>
            <a:prstGeom prst="rect">
              <a:avLst/>
            </a:prstGeom>
            <a:noFill/>
            <a:ln w="9525">
              <a:noFill/>
              <a:miter lim="800000"/>
              <a:headEnd/>
              <a:tailEnd/>
            </a:ln>
          </p:spPr>
          <p:txBody>
            <a:bodyPr wrap="square" lIns="82945" tIns="41473" rIns="82945" bIns="41473">
              <a:spAutoFit/>
            </a:bodyPr>
            <a:lstStyle/>
            <a:p>
              <a:r>
                <a:rPr lang="en-US" sz="2000" b="1">
                  <a:solidFill>
                    <a:schemeClr val="tx2"/>
                  </a:solidFill>
                </a:rPr>
                <a:t>Self-awareness</a:t>
              </a:r>
              <a:endParaRPr lang="en-US" sz="1100">
                <a:solidFill>
                  <a:schemeClr val="tx2"/>
                </a:solidFill>
              </a:endParaRPr>
            </a:p>
            <a:p>
              <a:pPr hangingPunct="1">
                <a:lnSpc>
                  <a:spcPct val="100000"/>
                </a:lnSpc>
                <a:spcBef>
                  <a:spcPct val="20000"/>
                </a:spcBef>
                <a:buClrTx/>
                <a:buSzTx/>
              </a:pPr>
              <a:r>
                <a:rPr lang="en-US" sz="1400" noProof="1">
                  <a:solidFill>
                    <a:schemeClr val="tx2"/>
                  </a:solidFill>
                  <a:cs typeface="Arial" charset="0"/>
                </a:rPr>
                <a:t> </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Accurately perceive your own emotions.</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Aware of your emotions as they happen.</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Keep on top of how you tend to respond to specific situations and people.</a:t>
              </a:r>
            </a:p>
          </p:txBody>
        </p:sp>
        <p:sp>
          <p:nvSpPr>
            <p:cNvPr id="16" name="TextBox 16"/>
            <p:cNvSpPr txBox="1">
              <a:spLocks noChangeArrowheads="1"/>
            </p:cNvSpPr>
            <p:nvPr/>
          </p:nvSpPr>
          <p:spPr bwMode="auto">
            <a:xfrm>
              <a:off x="4692822" y="3961190"/>
              <a:ext cx="3939841" cy="2089892"/>
            </a:xfrm>
            <a:prstGeom prst="rect">
              <a:avLst/>
            </a:prstGeom>
            <a:noFill/>
            <a:ln w="9525">
              <a:noFill/>
              <a:miter lim="800000"/>
              <a:headEnd/>
              <a:tailEnd/>
            </a:ln>
          </p:spPr>
          <p:txBody>
            <a:bodyPr wrap="square" lIns="82945" tIns="41473" rIns="82945" bIns="41473">
              <a:spAutoFit/>
            </a:bodyPr>
            <a:lstStyle/>
            <a:p>
              <a:r>
                <a:rPr lang="en-US" b="1">
                  <a:solidFill>
                    <a:schemeClr val="tx2"/>
                  </a:solidFill>
                </a:rPr>
                <a:t>Relationship</a:t>
              </a:r>
              <a:r>
                <a:rPr lang="en-US" sz="2000" b="1">
                  <a:solidFill>
                    <a:schemeClr val="tx2"/>
                  </a:solidFill>
                </a:rPr>
                <a:t> management</a:t>
              </a:r>
              <a:endParaRPr lang="en-US" sz="1050">
                <a:solidFill>
                  <a:schemeClr val="tx2"/>
                </a:solidFill>
              </a:endParaRPr>
            </a:p>
            <a:p>
              <a:pPr hangingPunct="1">
                <a:lnSpc>
                  <a:spcPct val="100000"/>
                </a:lnSpc>
                <a:spcBef>
                  <a:spcPct val="20000"/>
                </a:spcBef>
                <a:buClrTx/>
                <a:buSzTx/>
              </a:pPr>
              <a:r>
                <a:rPr lang="en-US" sz="1400" noProof="1">
                  <a:solidFill>
                    <a:schemeClr val="tx2"/>
                  </a:solidFill>
                  <a:cs typeface="Arial" charset="0"/>
                </a:rPr>
                <a:t> </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Awareness of your emotions and the emotions of others to manage interactions successfully.</a:t>
              </a:r>
            </a:p>
            <a:p>
              <a:pPr marL="285750" indent="-285750" hangingPunct="1">
                <a:lnSpc>
                  <a:spcPct val="100000"/>
                </a:lnSpc>
                <a:spcBef>
                  <a:spcPct val="20000"/>
                </a:spcBef>
                <a:buClrTx/>
                <a:buSzTx/>
                <a:buFont typeface="Wingdings" panose="05000000000000000000" pitchFamily="2" charset="2"/>
                <a:buChar char="§"/>
              </a:pPr>
              <a:r>
                <a:rPr lang="en-US" sz="1300" noProof="1">
                  <a:solidFill>
                    <a:schemeClr val="tx2"/>
                  </a:solidFill>
                  <a:cs typeface="Arial" charset="0"/>
                </a:rPr>
                <a:t>Ensure clear communication and effective handling of conflict.</a:t>
              </a:r>
            </a:p>
          </p:txBody>
        </p:sp>
      </p:grpSp>
      <p:sp>
        <p:nvSpPr>
          <p:cNvPr id="17" name="TextBox 16"/>
          <p:cNvSpPr txBox="1"/>
          <p:nvPr/>
        </p:nvSpPr>
        <p:spPr>
          <a:xfrm>
            <a:off x="1019908" y="2590800"/>
            <a:ext cx="2104292" cy="646331"/>
          </a:xfrm>
          <a:prstGeom prst="rect">
            <a:avLst/>
          </a:prstGeom>
          <a:noFill/>
        </p:spPr>
        <p:txBody>
          <a:bodyPr wrap="square" rtlCol="0">
            <a:spAutoFit/>
          </a:bodyPr>
          <a:lstStyle/>
          <a:p>
            <a:pPr algn="ctr"/>
            <a:r>
              <a:rPr lang="en-US" b="1">
                <a:solidFill>
                  <a:schemeClr val="tx2"/>
                </a:solidFill>
              </a:rPr>
              <a:t>Personal  Competence</a:t>
            </a:r>
          </a:p>
        </p:txBody>
      </p:sp>
      <p:sp>
        <p:nvSpPr>
          <p:cNvPr id="18" name="TextBox 17"/>
          <p:cNvSpPr txBox="1"/>
          <p:nvPr/>
        </p:nvSpPr>
        <p:spPr>
          <a:xfrm>
            <a:off x="1195754" y="5029200"/>
            <a:ext cx="1928446" cy="646331"/>
          </a:xfrm>
          <a:prstGeom prst="rect">
            <a:avLst/>
          </a:prstGeom>
          <a:noFill/>
        </p:spPr>
        <p:txBody>
          <a:bodyPr wrap="square" rtlCol="0">
            <a:spAutoFit/>
          </a:bodyPr>
          <a:lstStyle/>
          <a:p>
            <a:pPr algn="ctr"/>
            <a:r>
              <a:rPr lang="en-US" b="1">
                <a:solidFill>
                  <a:schemeClr val="tx2"/>
                </a:solidFill>
              </a:rPr>
              <a:t>Social Competence</a:t>
            </a:r>
          </a:p>
        </p:txBody>
      </p:sp>
      <p:sp>
        <p:nvSpPr>
          <p:cNvPr id="19" name="TextBox 18"/>
          <p:cNvSpPr txBox="1"/>
          <p:nvPr/>
        </p:nvSpPr>
        <p:spPr>
          <a:xfrm>
            <a:off x="3783236" y="1804410"/>
            <a:ext cx="2743200" cy="381000"/>
          </a:xfrm>
          <a:prstGeom prst="rect">
            <a:avLst/>
          </a:prstGeom>
          <a:noFill/>
        </p:spPr>
        <p:txBody>
          <a:bodyPr wrap="square" rtlCol="0">
            <a:spAutoFit/>
          </a:bodyPr>
          <a:lstStyle/>
          <a:p>
            <a:pPr algn="ctr"/>
            <a:r>
              <a:rPr lang="en-US" b="1">
                <a:solidFill>
                  <a:schemeClr val="tx2"/>
                </a:solidFill>
              </a:rPr>
              <a:t>WHAT I SEE</a:t>
            </a:r>
          </a:p>
        </p:txBody>
      </p:sp>
      <p:sp>
        <p:nvSpPr>
          <p:cNvPr id="20" name="TextBox 19"/>
          <p:cNvSpPr txBox="1"/>
          <p:nvPr/>
        </p:nvSpPr>
        <p:spPr>
          <a:xfrm>
            <a:off x="6939963" y="1821657"/>
            <a:ext cx="2743200" cy="381000"/>
          </a:xfrm>
          <a:prstGeom prst="rect">
            <a:avLst/>
          </a:prstGeom>
          <a:noFill/>
        </p:spPr>
        <p:txBody>
          <a:bodyPr wrap="square" rtlCol="0">
            <a:spAutoFit/>
          </a:bodyPr>
          <a:lstStyle/>
          <a:p>
            <a:pPr algn="ctr"/>
            <a:r>
              <a:rPr lang="en-US" b="1">
                <a:solidFill>
                  <a:schemeClr val="tx2"/>
                </a:solidFill>
              </a:rPr>
              <a:t>WHAT I DO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084F-84E5-42B0-9DD8-FC6EAA3EBD2D}"/>
              </a:ext>
            </a:extLst>
          </p:cNvPr>
          <p:cNvSpPr>
            <a:spLocks noGrp="1"/>
          </p:cNvSpPr>
          <p:nvPr>
            <p:ph type="title"/>
          </p:nvPr>
        </p:nvSpPr>
        <p:spPr>
          <a:xfrm>
            <a:off x="581192" y="702156"/>
            <a:ext cx="11029616" cy="1013800"/>
          </a:xfrm>
        </p:spPr>
        <p:txBody>
          <a:bodyPr/>
          <a:lstStyle/>
          <a:p>
            <a:r>
              <a:rPr lang="en-US"/>
              <a:t>Sub-competency 3: Recognize others’ needs &amp; values</a:t>
            </a:r>
          </a:p>
        </p:txBody>
      </p:sp>
      <p:sp>
        <p:nvSpPr>
          <p:cNvPr id="3" name="Content Placeholder 2">
            <a:extLst>
              <a:ext uri="{FF2B5EF4-FFF2-40B4-BE49-F238E27FC236}">
                <a16:creationId xmlns:a16="http://schemas.microsoft.com/office/drawing/2014/main" id="{A2EC1C73-5B46-4404-A65F-F7570B4797B1}"/>
              </a:ext>
            </a:extLst>
          </p:cNvPr>
          <p:cNvSpPr>
            <a:spLocks noGrp="1"/>
          </p:cNvSpPr>
          <p:nvPr>
            <p:ph idx="1"/>
          </p:nvPr>
        </p:nvSpPr>
        <p:spPr>
          <a:xfrm>
            <a:off x="799186" y="2137966"/>
            <a:ext cx="10593627" cy="3678303"/>
          </a:xfrm>
        </p:spPr>
        <p:txBody>
          <a:bodyPr>
            <a:normAutofit/>
          </a:bodyPr>
          <a:lstStyle/>
          <a:p>
            <a:pPr marL="0" indent="0" algn="ctr">
              <a:buNone/>
            </a:pPr>
            <a:r>
              <a:rPr lang="en-US" sz="3200"/>
              <a:t>“It is not our differences that divide us. It is our inability to recognize, accept, and celebrate those differences.”</a:t>
            </a:r>
          </a:p>
          <a:p>
            <a:pPr marL="0" indent="0" algn="ctr">
              <a:buNone/>
            </a:pPr>
            <a:r>
              <a:rPr lang="en-US" sz="3200"/>
              <a:t>HealthyPlace.com</a:t>
            </a:r>
            <a:endParaRPr lang="en-US" sz="2400"/>
          </a:p>
        </p:txBody>
      </p:sp>
    </p:spTree>
    <p:extLst>
      <p:ext uri="{BB962C8B-B14F-4D97-AF65-F5344CB8AC3E}">
        <p14:creationId xmlns:p14="http://schemas.microsoft.com/office/powerpoint/2010/main" val="102238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70" y="744115"/>
            <a:ext cx="11029616" cy="953956"/>
          </a:xfrm>
        </p:spPr>
        <p:txBody>
          <a:bodyPr>
            <a:normAutofit/>
          </a:bodyPr>
          <a:lstStyle/>
          <a:p>
            <a:r>
              <a:rPr lang="en-US"/>
              <a:t>What does EI have to do with the workplace?</a:t>
            </a:r>
            <a:endParaRPr lang="en-US" sz="2700"/>
          </a:p>
        </p:txBody>
      </p:sp>
      <p:pic>
        <p:nvPicPr>
          <p:cNvPr id="57346" name="Picture 2" descr="Vital Signs Organizational Climate Assessment">
            <a:hlinkClick r:id="rId3"/>
          </p:cNvPr>
          <p:cNvPicPr>
            <a:picLocks noChangeAspect="1" noChangeArrowheads="1"/>
          </p:cNvPicPr>
          <p:nvPr/>
        </p:nvPicPr>
        <p:blipFill>
          <a:blip r:embed="rId4" cstate="print"/>
          <a:srcRect/>
          <a:stretch>
            <a:fillRect/>
          </a:stretch>
        </p:blipFill>
        <p:spPr bwMode="auto">
          <a:xfrm>
            <a:off x="7003220" y="1821359"/>
            <a:ext cx="4309967" cy="4038600"/>
          </a:xfrm>
          <a:prstGeom prst="rect">
            <a:avLst/>
          </a:prstGeom>
          <a:noFill/>
        </p:spPr>
      </p:pic>
      <p:sp>
        <p:nvSpPr>
          <p:cNvPr id="5" name="Content Placeholder 2"/>
          <p:cNvSpPr>
            <a:spLocks noGrp="1"/>
          </p:cNvSpPr>
          <p:nvPr>
            <p:ph sz="quarter" idx="1"/>
          </p:nvPr>
        </p:nvSpPr>
        <p:spPr>
          <a:xfrm>
            <a:off x="457200" y="1600200"/>
            <a:ext cx="6248400" cy="5257800"/>
          </a:xfrm>
        </p:spPr>
        <p:txBody>
          <a:bodyPr>
            <a:normAutofit/>
          </a:bodyPr>
          <a:lstStyle/>
          <a:p>
            <a:r>
              <a:rPr lang="en-US" sz="2000" b="1"/>
              <a:t>Trust:</a:t>
            </a:r>
            <a:r>
              <a:rPr lang="en-US" sz="2000"/>
              <a:t> People have a sense of safety and assurance to share and go beyond their comfort zones.</a:t>
            </a:r>
          </a:p>
          <a:p>
            <a:r>
              <a:rPr lang="en-US" sz="2000" b="1"/>
              <a:t>Motivation:</a:t>
            </a:r>
            <a:r>
              <a:rPr lang="en-US" sz="2000"/>
              <a:t> People feel energized and committed to doing more than the minimum.</a:t>
            </a:r>
          </a:p>
          <a:p>
            <a:r>
              <a:rPr lang="en-US" sz="2000" b="1"/>
              <a:t>Change:</a:t>
            </a:r>
            <a:r>
              <a:rPr lang="en-US" sz="2000"/>
              <a:t> Employees and institutions are adaptable and innovative.</a:t>
            </a:r>
          </a:p>
          <a:p>
            <a:r>
              <a:rPr lang="en-US" sz="2000" b="1"/>
              <a:t>Teamwork:</a:t>
            </a:r>
            <a:r>
              <a:rPr lang="en-US" sz="2000"/>
              <a:t> People collaborate and communicate to take on challenges.</a:t>
            </a:r>
          </a:p>
          <a:p>
            <a:r>
              <a:rPr lang="en-US" sz="2000" b="1"/>
              <a:t>Execution:</a:t>
            </a:r>
            <a:r>
              <a:rPr lang="en-US" sz="2000"/>
              <a:t> Individuals are both focused and accountable.</a:t>
            </a:r>
          </a:p>
        </p:txBody>
      </p:sp>
      <p:sp>
        <p:nvSpPr>
          <p:cNvPr id="7" name="Content Placeholder 2"/>
          <p:cNvSpPr txBox="1">
            <a:spLocks/>
          </p:cNvSpPr>
          <p:nvPr/>
        </p:nvSpPr>
        <p:spPr>
          <a:xfrm>
            <a:off x="6099048" y="5486400"/>
            <a:ext cx="4568952" cy="1143000"/>
          </a:xfrm>
          <a:prstGeom prst="rect">
            <a:avLst/>
          </a:prstGeom>
        </p:spPr>
        <p:txBody>
          <a:bodyPr vert="horz">
            <a:normAutofit/>
          </a:bodyPr>
          <a:lstStyle/>
          <a:p>
            <a:pPr marL="320040" indent="-320040" defTabSz="914400">
              <a:spcBef>
                <a:spcPts val="700"/>
              </a:spcBef>
              <a:buClr>
                <a:schemeClr val="accent2"/>
              </a:buClr>
              <a:buSzPct val="60000"/>
              <a:defRPr/>
            </a:pPr>
            <a:endParaRPr lang="en-US" sz="2900"/>
          </a:p>
        </p:txBody>
      </p:sp>
      <p:sp>
        <p:nvSpPr>
          <p:cNvPr id="8" name="TextBox 7"/>
          <p:cNvSpPr txBox="1"/>
          <p:nvPr/>
        </p:nvSpPr>
        <p:spPr>
          <a:xfrm>
            <a:off x="7652532" y="5859959"/>
            <a:ext cx="3352800" cy="769441"/>
          </a:xfrm>
          <a:prstGeom prst="rect">
            <a:avLst/>
          </a:prstGeom>
          <a:noFill/>
        </p:spPr>
        <p:txBody>
          <a:bodyPr wrap="square" rtlCol="0">
            <a:spAutoFit/>
          </a:bodyPr>
          <a:lstStyle/>
          <a:p>
            <a:r>
              <a:rPr lang="en-US" sz="1100" err="1">
                <a:solidFill>
                  <a:schemeClr val="tx2"/>
                </a:solidFill>
              </a:rPr>
              <a:t>Fariselli</a:t>
            </a:r>
            <a:r>
              <a:rPr lang="en-US" sz="1100">
                <a:solidFill>
                  <a:schemeClr val="tx2"/>
                </a:solidFill>
              </a:rPr>
              <a:t>, L., Freedman, J., &amp; </a:t>
            </a:r>
            <a:r>
              <a:rPr lang="en-US" sz="1100" err="1">
                <a:solidFill>
                  <a:schemeClr val="tx2"/>
                </a:solidFill>
              </a:rPr>
              <a:t>Ghini</a:t>
            </a:r>
            <a:r>
              <a:rPr lang="en-US" sz="1100">
                <a:solidFill>
                  <a:schemeClr val="tx2"/>
                </a:solidFill>
              </a:rPr>
              <a:t>, M. (2013). White Paper: Linking bottom line performance to emotional intelligence and organizational climate. Retrieved September 18, 2014 from 6seconds.org.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D3B976F-698A-4360-AF0C-58FE1F6FF9A1}"/>
              </a:ext>
            </a:extLst>
          </p:cNvPr>
          <p:cNvPicPr>
            <a:picLocks noGrp="1" noChangeAspect="1"/>
          </p:cNvPicPr>
          <p:nvPr>
            <p:ph idx="1"/>
          </p:nvPr>
        </p:nvPicPr>
        <p:blipFill rotWithShape="1">
          <a:blip r:embed="rId2"/>
          <a:srcRect l="1862" t="2820" r="3129" b="10703"/>
          <a:stretch/>
        </p:blipFill>
        <p:spPr>
          <a:xfrm>
            <a:off x="586154" y="1005839"/>
            <a:ext cx="7124444" cy="5122984"/>
          </a:xfrm>
          <a:prstGeom prst="rect">
            <a:avLst/>
          </a:prstGeom>
        </p:spPr>
      </p:pic>
      <p:sp>
        <p:nvSpPr>
          <p:cNvPr id="19" name="Rectangle 1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48E7078-379A-447B-81C7-5620C3AE1CA4}"/>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Key Takeaways of ei</a:t>
            </a:r>
          </a:p>
        </p:txBody>
      </p:sp>
      <p:grpSp>
        <p:nvGrpSpPr>
          <p:cNvPr id="21" name="Group 2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55015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0BE5-B72C-4B56-8170-9A0D47AF502A}"/>
              </a:ext>
            </a:extLst>
          </p:cNvPr>
          <p:cNvSpPr>
            <a:spLocks noGrp="1"/>
          </p:cNvSpPr>
          <p:nvPr>
            <p:ph type="title"/>
          </p:nvPr>
        </p:nvSpPr>
        <p:spPr>
          <a:xfrm>
            <a:off x="560644" y="845992"/>
            <a:ext cx="11029616" cy="845290"/>
          </a:xfrm>
        </p:spPr>
        <p:txBody>
          <a:bodyPr>
            <a:normAutofit/>
          </a:bodyPr>
          <a:lstStyle/>
          <a:p>
            <a:r>
              <a:rPr lang="en-US" sz="2600"/>
              <a:t>What behaviors do emotionally intelligent people display?</a:t>
            </a:r>
          </a:p>
        </p:txBody>
      </p:sp>
      <p:sp>
        <p:nvSpPr>
          <p:cNvPr id="3" name="Content Placeholder 2">
            <a:extLst>
              <a:ext uri="{FF2B5EF4-FFF2-40B4-BE49-F238E27FC236}">
                <a16:creationId xmlns:a16="http://schemas.microsoft.com/office/drawing/2014/main" id="{A38053D2-297D-4D33-A649-BFC5055C1616}"/>
              </a:ext>
            </a:extLst>
          </p:cNvPr>
          <p:cNvSpPr>
            <a:spLocks noGrp="1"/>
          </p:cNvSpPr>
          <p:nvPr>
            <p:ph idx="1"/>
          </p:nvPr>
        </p:nvSpPr>
        <p:spPr>
          <a:xfrm>
            <a:off x="581193" y="2180496"/>
            <a:ext cx="4676608" cy="3678303"/>
          </a:xfrm>
        </p:spPr>
        <p:txBody>
          <a:bodyPr/>
          <a:lstStyle/>
          <a:p>
            <a:pPr>
              <a:buClr>
                <a:schemeClr val="tx2"/>
              </a:buClr>
              <a:buFont typeface="Wingdings" panose="05000000000000000000" pitchFamily="2" charset="2"/>
              <a:buChar char="§"/>
            </a:pPr>
            <a:r>
              <a:rPr lang="en-US"/>
              <a:t>Robust emotional vocabulary.</a:t>
            </a:r>
          </a:p>
          <a:p>
            <a:pPr>
              <a:buClr>
                <a:schemeClr val="tx2"/>
              </a:buClr>
              <a:buFont typeface="Wingdings" panose="05000000000000000000" pitchFamily="2" charset="2"/>
              <a:buChar char="§"/>
            </a:pPr>
            <a:r>
              <a:rPr lang="en-US"/>
              <a:t>Curious about people.</a:t>
            </a:r>
          </a:p>
          <a:p>
            <a:pPr>
              <a:buClr>
                <a:schemeClr val="tx2"/>
              </a:buClr>
              <a:buFont typeface="Wingdings" panose="05000000000000000000" pitchFamily="2" charset="2"/>
              <a:buChar char="§"/>
            </a:pPr>
            <a:r>
              <a:rPr lang="en-US"/>
              <a:t>Embrace change.</a:t>
            </a:r>
          </a:p>
          <a:p>
            <a:pPr>
              <a:buClr>
                <a:schemeClr val="tx2"/>
              </a:buClr>
              <a:buFont typeface="Wingdings" panose="05000000000000000000" pitchFamily="2" charset="2"/>
              <a:buChar char="§"/>
            </a:pPr>
            <a:r>
              <a:rPr lang="en-US"/>
              <a:t>Know their strengths and weaknesses.</a:t>
            </a:r>
          </a:p>
          <a:p>
            <a:pPr>
              <a:buClr>
                <a:schemeClr val="tx2"/>
              </a:buClr>
              <a:buFont typeface="Wingdings" panose="05000000000000000000" pitchFamily="2" charset="2"/>
              <a:buChar char="§"/>
            </a:pPr>
            <a:r>
              <a:rPr lang="en-US"/>
              <a:t>Good judge of character.</a:t>
            </a:r>
          </a:p>
          <a:p>
            <a:pPr>
              <a:buClr>
                <a:schemeClr val="tx2"/>
              </a:buClr>
              <a:buFont typeface="Wingdings" panose="05000000000000000000" pitchFamily="2" charset="2"/>
              <a:buChar char="§"/>
            </a:pPr>
            <a:r>
              <a:rPr lang="en-US"/>
              <a:t>Difficult to offend.</a:t>
            </a:r>
          </a:p>
          <a:p>
            <a:pPr>
              <a:buClr>
                <a:schemeClr val="tx2"/>
              </a:buClr>
              <a:buFont typeface="Wingdings" panose="05000000000000000000" pitchFamily="2" charset="2"/>
              <a:buChar char="§"/>
            </a:pPr>
            <a:r>
              <a:rPr lang="en-US"/>
              <a:t>Knows how to say no.</a:t>
            </a:r>
          </a:p>
          <a:p>
            <a:pPr>
              <a:buClr>
                <a:schemeClr val="tx2"/>
              </a:buClr>
              <a:buFont typeface="Wingdings" panose="05000000000000000000" pitchFamily="2" charset="2"/>
              <a:buChar char="§"/>
            </a:pPr>
            <a:r>
              <a:rPr lang="en-US"/>
              <a:t>Let go of mistakes.</a:t>
            </a:r>
          </a:p>
          <a:p>
            <a:pPr>
              <a:buClr>
                <a:schemeClr val="tx2"/>
              </a:buClr>
              <a:buFont typeface="Wingdings" panose="05000000000000000000" pitchFamily="2" charset="2"/>
              <a:buChar char="§"/>
            </a:pPr>
            <a:r>
              <a:rPr lang="en-US"/>
              <a:t>Give and expect nothing in return.</a:t>
            </a:r>
          </a:p>
        </p:txBody>
      </p:sp>
      <p:sp>
        <p:nvSpPr>
          <p:cNvPr id="4" name="Rectangle 3">
            <a:extLst>
              <a:ext uri="{FF2B5EF4-FFF2-40B4-BE49-F238E27FC236}">
                <a16:creationId xmlns:a16="http://schemas.microsoft.com/office/drawing/2014/main" id="{A5DA2790-8F09-4282-9D1A-C374F2C60313}"/>
              </a:ext>
            </a:extLst>
          </p:cNvPr>
          <p:cNvSpPr/>
          <p:nvPr/>
        </p:nvSpPr>
        <p:spPr>
          <a:xfrm>
            <a:off x="5514807" y="2180496"/>
            <a:ext cx="6096000" cy="3644075"/>
          </a:xfrm>
          <a:prstGeom prst="rect">
            <a:avLst/>
          </a:prstGeom>
        </p:spPr>
        <p:txBody>
          <a:bodyPr>
            <a:spAutoFit/>
          </a:bodyPr>
          <a:lstStyle/>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Do not hold grudges.</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Neutralize toxic people.</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Do not seek perfection.</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Appreciate what they have.</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Disconnect.</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Limit caffeine intake.</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Get enough sleep.</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Stop negative self-talk. </a:t>
            </a:r>
          </a:p>
          <a:p>
            <a:pPr marL="306000" indent="-306000">
              <a:spcBef>
                <a:spcPct val="20000"/>
              </a:spcBef>
              <a:spcAft>
                <a:spcPts val="600"/>
              </a:spcAft>
              <a:buClr>
                <a:schemeClr val="tx2"/>
              </a:buClr>
              <a:buSzPct val="92000"/>
              <a:buFont typeface="Wingdings" panose="05000000000000000000" pitchFamily="2" charset="2"/>
              <a:buChar char="§"/>
            </a:pPr>
            <a:r>
              <a:rPr lang="en-US">
                <a:solidFill>
                  <a:schemeClr val="tx2"/>
                </a:solidFill>
              </a:rPr>
              <a:t>Does not let anyone limit their joy.</a:t>
            </a:r>
          </a:p>
        </p:txBody>
      </p:sp>
    </p:spTree>
    <p:extLst>
      <p:ext uri="{BB962C8B-B14F-4D97-AF65-F5344CB8AC3E}">
        <p14:creationId xmlns:p14="http://schemas.microsoft.com/office/powerpoint/2010/main" val="245074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a:solidFill>
                  <a:schemeClr val="tx2"/>
                </a:solidFill>
              </a:rPr>
              <a:t>Thoughts and Reflections?</a:t>
            </a:r>
          </a:p>
        </p:txBody>
      </p:sp>
    </p:spTree>
    <p:extLst>
      <p:ext uri="{BB962C8B-B14F-4D97-AF65-F5344CB8AC3E}">
        <p14:creationId xmlns:p14="http://schemas.microsoft.com/office/powerpoint/2010/main" val="63839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86EAFB-024B-42DB-898E-3EDCAA1148FB}"/>
              </a:ext>
            </a:extLst>
          </p:cNvPr>
          <p:cNvSpPr>
            <a:spLocks noGrp="1"/>
          </p:cNvSpPr>
          <p:nvPr>
            <p:ph type="title"/>
          </p:nvPr>
        </p:nvSpPr>
        <p:spPr>
          <a:xfrm>
            <a:off x="609906" y="702155"/>
            <a:ext cx="3568661" cy="1269713"/>
          </a:xfrm>
        </p:spPr>
        <p:txBody>
          <a:bodyPr>
            <a:normAutofit/>
          </a:bodyPr>
          <a:lstStyle/>
          <a:p>
            <a:pPr>
              <a:lnSpc>
                <a:spcPct val="90000"/>
              </a:lnSpc>
            </a:pPr>
            <a:r>
              <a:rPr lang="en-US" sz="2600" err="1">
                <a:solidFill>
                  <a:schemeClr val="tx2"/>
                </a:solidFill>
              </a:rPr>
              <a:t>Pendry</a:t>
            </a:r>
            <a:r>
              <a:rPr lang="en-US" sz="2600">
                <a:solidFill>
                  <a:schemeClr val="tx2"/>
                </a:solidFill>
              </a:rPr>
              <a:t>, Driscoll, and Field’s (2007) Father/Son activity </a:t>
            </a:r>
          </a:p>
        </p:txBody>
      </p:sp>
      <p:sp>
        <p:nvSpPr>
          <p:cNvPr id="14"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5DD182A-51FE-4F3F-9CE3-134BAF662970}"/>
              </a:ext>
            </a:extLst>
          </p:cNvPr>
          <p:cNvSpPr>
            <a:spLocks noGrp="1"/>
          </p:cNvSpPr>
          <p:nvPr>
            <p:ph idx="1"/>
          </p:nvPr>
        </p:nvSpPr>
        <p:spPr>
          <a:xfrm>
            <a:off x="609906" y="2340864"/>
            <a:ext cx="3568661" cy="3634486"/>
          </a:xfrm>
        </p:spPr>
        <p:txBody>
          <a:bodyPr>
            <a:normAutofit/>
          </a:bodyPr>
          <a:lstStyle/>
          <a:p>
            <a:pPr marL="0" indent="0">
              <a:lnSpc>
                <a:spcPct val="90000"/>
              </a:lnSpc>
              <a:buNone/>
            </a:pPr>
            <a:r>
              <a:rPr lang="en-US" sz="1400"/>
              <a:t>Imagine the following:</a:t>
            </a:r>
          </a:p>
          <a:p>
            <a:pPr marL="0" indent="0">
              <a:lnSpc>
                <a:spcPct val="90000"/>
              </a:lnSpc>
              <a:buNone/>
            </a:pPr>
            <a:endParaRPr lang="en-US" sz="1400"/>
          </a:p>
          <a:p>
            <a:pPr marL="0" indent="0">
              <a:lnSpc>
                <a:spcPct val="90000"/>
              </a:lnSpc>
              <a:buNone/>
            </a:pPr>
            <a:r>
              <a:rPr lang="en-US" sz="1400"/>
              <a:t>A father and son were involved in a car accident in which the father was killed and the son was seriously injured.  The father was pronounced dead at the scene of the accident and his body was taken to a local morgue.  The son was taken by ambulance to a nearby hospital and was immediately wheeled into an emergency operating room.  A surgeon was called.  Upon arrival and seeing the patient, the attending surgeon exclaimed “Oh my God, it’s my son!’ </a:t>
            </a:r>
          </a:p>
          <a:p>
            <a:pPr marL="0" indent="0">
              <a:lnSpc>
                <a:spcPct val="90000"/>
              </a:lnSpc>
              <a:buNone/>
            </a:pPr>
            <a:r>
              <a:rPr lang="en-US" sz="1400"/>
              <a:t>On a sheet of paper, can you explain how this is possible?</a:t>
            </a:r>
          </a:p>
        </p:txBody>
      </p:sp>
      <p:pic>
        <p:nvPicPr>
          <p:cNvPr id="4" name="Picture 3">
            <a:extLst>
              <a:ext uri="{FF2B5EF4-FFF2-40B4-BE49-F238E27FC236}">
                <a16:creationId xmlns:a16="http://schemas.microsoft.com/office/drawing/2014/main" id="{2A661D7F-55B8-4F33-B0E9-26B629E99D7B}"/>
              </a:ext>
            </a:extLst>
          </p:cNvPr>
          <p:cNvPicPr>
            <a:picLocks noChangeAspect="1"/>
          </p:cNvPicPr>
          <p:nvPr/>
        </p:nvPicPr>
        <p:blipFill>
          <a:blip r:embed="rId3"/>
          <a:stretch>
            <a:fillRect/>
          </a:stretch>
        </p:blipFill>
        <p:spPr>
          <a:xfrm>
            <a:off x="5385335" y="702156"/>
            <a:ext cx="5273194" cy="5273194"/>
          </a:xfrm>
          <a:prstGeom prst="rect">
            <a:avLst/>
          </a:prstGeom>
        </p:spPr>
      </p:pic>
    </p:spTree>
    <p:extLst>
      <p:ext uri="{BB962C8B-B14F-4D97-AF65-F5344CB8AC3E}">
        <p14:creationId xmlns:p14="http://schemas.microsoft.com/office/powerpoint/2010/main" val="219179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25AD356-1D09-4161-A2BC-D40A57C6EF76}"/>
              </a:ext>
            </a:extLst>
          </p:cNvPr>
          <p:cNvSpPr>
            <a:spLocks noGrp="1"/>
          </p:cNvSpPr>
          <p:nvPr>
            <p:ph type="title"/>
          </p:nvPr>
        </p:nvSpPr>
        <p:spPr>
          <a:xfrm>
            <a:off x="609906" y="702155"/>
            <a:ext cx="3568661" cy="903907"/>
          </a:xfrm>
        </p:spPr>
        <p:txBody>
          <a:bodyPr vert="horz" lIns="91440" tIns="45720" rIns="91440" bIns="45720" rtlCol="0" anchor="b">
            <a:normAutofit/>
          </a:bodyPr>
          <a:lstStyle/>
          <a:p>
            <a:pPr algn="ctr"/>
            <a:r>
              <a:rPr lang="en-US">
                <a:solidFill>
                  <a:schemeClr val="tx2"/>
                </a:solidFill>
              </a:rPr>
              <a:t>Exploring bias</a:t>
            </a:r>
          </a:p>
        </p:txBody>
      </p:sp>
      <p:sp>
        <p:nvSpPr>
          <p:cNvPr id="20" name="Rectangle 19">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D7ECC28-A3C4-41BF-9F62-4280CAF02D82}"/>
              </a:ext>
            </a:extLst>
          </p:cNvPr>
          <p:cNvSpPr>
            <a:spLocks noGrp="1"/>
          </p:cNvSpPr>
          <p:nvPr>
            <p:ph sz="half" idx="1"/>
          </p:nvPr>
        </p:nvSpPr>
        <p:spPr>
          <a:xfrm>
            <a:off x="609906" y="1765806"/>
            <a:ext cx="3568661" cy="4869456"/>
          </a:xfrm>
        </p:spPr>
        <p:txBody>
          <a:bodyPr vert="horz" lIns="91440" tIns="45720" rIns="91440" bIns="45720" rtlCol="0" anchor="ctr">
            <a:normAutofit/>
          </a:bodyPr>
          <a:lstStyle/>
          <a:p>
            <a:pPr>
              <a:lnSpc>
                <a:spcPct val="90000"/>
              </a:lnSpc>
              <a:buClr>
                <a:schemeClr val="tx1"/>
              </a:buClr>
            </a:pPr>
            <a:r>
              <a:rPr lang="en-US" sz="1600"/>
              <a:t>Around 40% of participants who are faced with the Father/Son challenge do not think of the most plausible answer — the surgeon is the boy’s mother. </a:t>
            </a:r>
          </a:p>
          <a:p>
            <a:pPr>
              <a:lnSpc>
                <a:spcPct val="90000"/>
              </a:lnSpc>
              <a:buClr>
                <a:schemeClr val="tx1"/>
              </a:buClr>
            </a:pPr>
            <a:r>
              <a:rPr lang="en-US" sz="1600"/>
              <a:t>Most readers invent elaborate stories such as the boy was adopted and the surgeon was his natural father or the father in the car was a priest. </a:t>
            </a:r>
          </a:p>
          <a:p>
            <a:pPr>
              <a:lnSpc>
                <a:spcPct val="90000"/>
              </a:lnSpc>
              <a:buClr>
                <a:schemeClr val="tx1"/>
              </a:buClr>
            </a:pPr>
            <a:r>
              <a:rPr lang="en-US" sz="1600"/>
              <a:t>This exercise illustrates the powerful pull of automatic, stereotyped associations. </a:t>
            </a:r>
          </a:p>
          <a:p>
            <a:pPr lvl="1">
              <a:lnSpc>
                <a:spcPct val="90000"/>
              </a:lnSpc>
              <a:buClr>
                <a:schemeClr val="tx1"/>
              </a:buClr>
            </a:pPr>
            <a:r>
              <a:rPr lang="en-US"/>
              <a:t>For some individuals, the association between surgeon and men is so strong that it interferes with problem-solving and making accurate judgments.</a:t>
            </a:r>
          </a:p>
        </p:txBody>
      </p:sp>
      <p:pic>
        <p:nvPicPr>
          <p:cNvPr id="5" name="Content Placeholder 4">
            <a:extLst>
              <a:ext uri="{FF2B5EF4-FFF2-40B4-BE49-F238E27FC236}">
                <a16:creationId xmlns:a16="http://schemas.microsoft.com/office/drawing/2014/main" id="{AD9B654C-D603-4E13-A413-861424EAF0E5}"/>
              </a:ext>
            </a:extLst>
          </p:cNvPr>
          <p:cNvPicPr>
            <a:picLocks noGrp="1" noChangeAspect="1"/>
          </p:cNvPicPr>
          <p:nvPr>
            <p:ph sz="half" idx="2"/>
          </p:nvPr>
        </p:nvPicPr>
        <p:blipFill>
          <a:blip r:embed="rId3"/>
          <a:stretch>
            <a:fillRect/>
          </a:stretch>
        </p:blipFill>
        <p:spPr>
          <a:xfrm>
            <a:off x="5010195" y="2114711"/>
            <a:ext cx="6735272" cy="4209544"/>
          </a:xfrm>
          <a:prstGeom prst="rect">
            <a:avLst/>
          </a:prstGeom>
        </p:spPr>
      </p:pic>
    </p:spTree>
    <p:extLst>
      <p:ext uri="{BB962C8B-B14F-4D97-AF65-F5344CB8AC3E}">
        <p14:creationId xmlns:p14="http://schemas.microsoft.com/office/powerpoint/2010/main" val="23264553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35DAA1-B7FB-41AB-BA45-ECFC99D82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225CEC-19E5-40D0-B1CE-4E884C9C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EF873D1-568B-4D8E-AF50-0382A7114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E51D150-D0BE-47A3-AA5B-3F71488E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3EC344B-E4D2-4F05-86FF-A2109058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a:xfrm>
            <a:off x="581191" y="4000698"/>
            <a:ext cx="10993549" cy="1475013"/>
          </a:xfrm>
        </p:spPr>
        <p:txBody>
          <a:bodyPr>
            <a:normAutofit/>
          </a:bodyPr>
          <a:lstStyle/>
          <a:p>
            <a:r>
              <a:rPr lang="en-US">
                <a:solidFill>
                  <a:srgbClr val="FFFFFF"/>
                </a:solidFill>
              </a:rPr>
              <a:t>Bias in the workplace</a:t>
            </a:r>
          </a:p>
        </p:txBody>
      </p:sp>
      <p:pic>
        <p:nvPicPr>
          <p:cNvPr id="3" name="Picture 2">
            <a:extLst>
              <a:ext uri="{FF2B5EF4-FFF2-40B4-BE49-F238E27FC236}">
                <a16:creationId xmlns:a16="http://schemas.microsoft.com/office/drawing/2014/main" id="{A434515F-C666-444D-8747-AF7A02B88590}"/>
              </a:ext>
            </a:extLst>
          </p:cNvPr>
          <p:cNvPicPr>
            <a:picLocks noChangeAspect="1"/>
          </p:cNvPicPr>
          <p:nvPr/>
        </p:nvPicPr>
        <p:blipFill>
          <a:blip r:embed="rId2"/>
          <a:stretch>
            <a:fillRect/>
          </a:stretch>
        </p:blipFill>
        <p:spPr>
          <a:xfrm>
            <a:off x="446533" y="599725"/>
            <a:ext cx="11296733" cy="3557252"/>
          </a:xfrm>
          <a:prstGeom prst="rect">
            <a:avLst/>
          </a:prstGeom>
        </p:spPr>
      </p:pic>
    </p:spTree>
    <p:extLst>
      <p:ext uri="{BB962C8B-B14F-4D97-AF65-F5344CB8AC3E}">
        <p14:creationId xmlns:p14="http://schemas.microsoft.com/office/powerpoint/2010/main" val="327749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CDBF-29E0-47AF-8551-414EA79B931E}"/>
              </a:ext>
            </a:extLst>
          </p:cNvPr>
          <p:cNvSpPr>
            <a:spLocks noGrp="1"/>
          </p:cNvSpPr>
          <p:nvPr>
            <p:ph type="ctrTitle"/>
          </p:nvPr>
        </p:nvSpPr>
        <p:spPr/>
        <p:txBody>
          <a:bodyPr/>
          <a:lstStyle/>
          <a:p>
            <a:r>
              <a:rPr lang="en-US">
                <a:solidFill>
                  <a:schemeClr val="tx2"/>
                </a:solidFill>
              </a:rPr>
              <a:t>What is bias?</a:t>
            </a:r>
          </a:p>
        </p:txBody>
      </p:sp>
    </p:spTree>
    <p:extLst>
      <p:ext uri="{BB962C8B-B14F-4D97-AF65-F5344CB8AC3E}">
        <p14:creationId xmlns:p14="http://schemas.microsoft.com/office/powerpoint/2010/main" val="753969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13AA-EDAB-47E8-9DB9-8227A8204998}"/>
              </a:ext>
            </a:extLst>
          </p:cNvPr>
          <p:cNvSpPr>
            <a:spLocks noGrp="1"/>
          </p:cNvSpPr>
          <p:nvPr>
            <p:ph type="title"/>
          </p:nvPr>
        </p:nvSpPr>
        <p:spPr/>
        <p:txBody>
          <a:bodyPr/>
          <a:lstStyle/>
          <a:p>
            <a:r>
              <a:rPr lang="en-US"/>
              <a:t>Bias defined</a:t>
            </a:r>
          </a:p>
        </p:txBody>
      </p:sp>
      <p:sp>
        <p:nvSpPr>
          <p:cNvPr id="3" name="Content Placeholder 2">
            <a:extLst>
              <a:ext uri="{FF2B5EF4-FFF2-40B4-BE49-F238E27FC236}">
                <a16:creationId xmlns:a16="http://schemas.microsoft.com/office/drawing/2014/main" id="{E7F38355-C203-42D2-B2A2-2244BA6D82B1}"/>
              </a:ext>
            </a:extLst>
          </p:cNvPr>
          <p:cNvSpPr>
            <a:spLocks noGrp="1"/>
          </p:cNvSpPr>
          <p:nvPr>
            <p:ph idx="1"/>
          </p:nvPr>
        </p:nvSpPr>
        <p:spPr>
          <a:xfrm>
            <a:off x="1343193" y="3284347"/>
            <a:ext cx="3305008" cy="2871497"/>
          </a:xfrm>
          <a:ln w="19050">
            <a:solidFill>
              <a:schemeClr val="tx2"/>
            </a:solidFill>
          </a:ln>
        </p:spPr>
        <p:txBody>
          <a:bodyPr>
            <a:normAutofit/>
          </a:bodyPr>
          <a:lstStyle/>
          <a:p>
            <a:pPr marL="0" indent="0" algn="ctr">
              <a:buNone/>
            </a:pPr>
            <a:r>
              <a:rPr lang="en-US" sz="2000"/>
              <a:t>Ask yourself:</a:t>
            </a:r>
          </a:p>
          <a:p>
            <a:pPr marL="0" indent="0">
              <a:buNone/>
            </a:pPr>
            <a:endParaRPr lang="en-US" sz="2000"/>
          </a:p>
          <a:p>
            <a:pPr marL="0" indent="0" algn="ctr">
              <a:buNone/>
            </a:pPr>
            <a:r>
              <a:rPr lang="en-US" sz="2000"/>
              <a:t>Is bias always intentional?</a:t>
            </a:r>
          </a:p>
        </p:txBody>
      </p:sp>
      <p:pic>
        <p:nvPicPr>
          <p:cNvPr id="4098" name="Picture 2" descr="Image result for bias">
            <a:extLst>
              <a:ext uri="{FF2B5EF4-FFF2-40B4-BE49-F238E27FC236}">
                <a16:creationId xmlns:a16="http://schemas.microsoft.com/office/drawing/2014/main" id="{CA2E2BA6-E8C6-414B-ACED-1184D4D17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083" y="3287832"/>
            <a:ext cx="5098688" cy="2868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17827-266A-4A5A-90F4-D71107BA6398}"/>
              </a:ext>
            </a:extLst>
          </p:cNvPr>
          <p:cNvSpPr txBox="1"/>
          <p:nvPr/>
        </p:nvSpPr>
        <p:spPr>
          <a:xfrm>
            <a:off x="468085" y="2073289"/>
            <a:ext cx="11254991" cy="830997"/>
          </a:xfrm>
          <a:prstGeom prst="rect">
            <a:avLst/>
          </a:prstGeom>
          <a:noFill/>
        </p:spPr>
        <p:txBody>
          <a:bodyPr wrap="square" rtlCol="0">
            <a:spAutoFit/>
          </a:bodyPr>
          <a:lstStyle/>
          <a:p>
            <a:pPr algn="ctr"/>
            <a:r>
              <a:rPr lang="en-US" sz="2400">
                <a:solidFill>
                  <a:schemeClr val="tx2"/>
                </a:solidFill>
              </a:rPr>
              <a:t>Prejudice in favor of or against one thing, person, or group compared with another, usually in a way considered to be unfair.</a:t>
            </a:r>
          </a:p>
        </p:txBody>
      </p:sp>
    </p:spTree>
    <p:extLst>
      <p:ext uri="{BB962C8B-B14F-4D97-AF65-F5344CB8AC3E}">
        <p14:creationId xmlns:p14="http://schemas.microsoft.com/office/powerpoint/2010/main" val="546713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28"/>
          <a:stretch/>
        </p:blipFill>
        <p:spPr bwMode="auto">
          <a:xfrm>
            <a:off x="392657" y="584200"/>
            <a:ext cx="11067202" cy="519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18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1A4E-E885-4918-A473-89013EA1BF71}"/>
              </a:ext>
            </a:extLst>
          </p:cNvPr>
          <p:cNvSpPr>
            <a:spLocks noGrp="1"/>
          </p:cNvSpPr>
          <p:nvPr>
            <p:ph type="title"/>
          </p:nvPr>
        </p:nvSpPr>
        <p:spPr/>
        <p:txBody>
          <a:bodyPr/>
          <a:lstStyle/>
          <a:p>
            <a:pPr algn="ctr"/>
            <a:r>
              <a:rPr lang="en-US"/>
              <a:t>Stand in someone else’s shoes</a:t>
            </a:r>
          </a:p>
        </p:txBody>
      </p:sp>
      <p:pic>
        <p:nvPicPr>
          <p:cNvPr id="7" name="Online Media 6" title="Empathy - Stand in Someone Else&amp;#39;s Shoes">
            <a:hlinkClick r:id="" action="ppaction://media"/>
            <a:extLst>
              <a:ext uri="{FF2B5EF4-FFF2-40B4-BE49-F238E27FC236}">
                <a16:creationId xmlns:a16="http://schemas.microsoft.com/office/drawing/2014/main" id="{E05A15D0-89F4-4223-B639-E4B480D54A96}"/>
              </a:ext>
            </a:extLst>
          </p:cNvPr>
          <p:cNvPicPr>
            <a:picLocks noGrp="1" noRot="1" noChangeAspect="1"/>
          </p:cNvPicPr>
          <p:nvPr>
            <p:ph idx="1"/>
            <a:videoFile r:link="rId1"/>
          </p:nvPr>
        </p:nvPicPr>
        <p:blipFill>
          <a:blip r:embed="rId4"/>
          <a:stretch>
            <a:fillRect/>
          </a:stretch>
        </p:blipFill>
        <p:spPr>
          <a:xfrm>
            <a:off x="2120096" y="2074280"/>
            <a:ext cx="7951808" cy="4472892"/>
          </a:xfrm>
          <a:prstGeom prst="rect">
            <a:avLst/>
          </a:prstGeom>
        </p:spPr>
      </p:pic>
    </p:spTree>
    <p:extLst>
      <p:ext uri="{BB962C8B-B14F-4D97-AF65-F5344CB8AC3E}">
        <p14:creationId xmlns:p14="http://schemas.microsoft.com/office/powerpoint/2010/main" val="2307298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2337" y="1160585"/>
            <a:ext cx="4900248" cy="5111261"/>
          </a:xfrm>
        </p:spPr>
        <p:txBody>
          <a:bodyPr>
            <a:normAutofit fontScale="47500" lnSpcReduction="20000"/>
          </a:bodyPr>
          <a:lstStyle/>
          <a:p>
            <a:endParaRPr lang="en-US" sz="2800"/>
          </a:p>
          <a:p>
            <a:pPr marL="0" indent="0">
              <a:buNone/>
            </a:pPr>
            <a:endParaRPr lang="en-US" sz="2800"/>
          </a:p>
          <a:p>
            <a:endParaRPr lang="en-US" sz="2800"/>
          </a:p>
          <a:p>
            <a:r>
              <a:rPr lang="en-US" sz="4200"/>
              <a:t>Most of us believe that we are ethical and unbiased.  </a:t>
            </a:r>
          </a:p>
          <a:p>
            <a:r>
              <a:rPr lang="en-US" sz="4200"/>
              <a:t>We imagine we are good decision makers, think objectively,  and reach fair and rational conclusions. </a:t>
            </a:r>
          </a:p>
          <a:p>
            <a:pPr marL="0" indent="0">
              <a:buNone/>
            </a:pPr>
            <a:r>
              <a:rPr lang="en-US" sz="4200"/>
              <a:t> </a:t>
            </a:r>
          </a:p>
          <a:p>
            <a:pPr marL="0" indent="0" algn="ctr">
              <a:buNone/>
            </a:pPr>
            <a:r>
              <a:rPr lang="en-US" sz="4200"/>
              <a:t>BUT …</a:t>
            </a:r>
          </a:p>
          <a:p>
            <a:pPr marL="0" indent="0" algn="ctr">
              <a:buNone/>
            </a:pPr>
            <a:endParaRPr lang="en-US" sz="4200"/>
          </a:p>
          <a:p>
            <a:r>
              <a:rPr lang="en-US" sz="4200"/>
              <a:t>More than two decades of research confirms that in reality most of us fall short of our inflated self-perception.</a:t>
            </a:r>
          </a:p>
        </p:txBody>
      </p:sp>
      <p:pic>
        <p:nvPicPr>
          <p:cNvPr id="2" name="Picture 1">
            <a:extLst>
              <a:ext uri="{FF2B5EF4-FFF2-40B4-BE49-F238E27FC236}">
                <a16:creationId xmlns:a16="http://schemas.microsoft.com/office/drawing/2014/main" id="{FED6DA3E-621C-42A5-8B6B-D4C96E0FCCC3}"/>
              </a:ext>
            </a:extLst>
          </p:cNvPr>
          <p:cNvPicPr>
            <a:picLocks noChangeAspect="1"/>
          </p:cNvPicPr>
          <p:nvPr/>
        </p:nvPicPr>
        <p:blipFill>
          <a:blip r:embed="rId3"/>
          <a:stretch>
            <a:fillRect/>
          </a:stretch>
        </p:blipFill>
        <p:spPr>
          <a:xfrm>
            <a:off x="6286500" y="2554165"/>
            <a:ext cx="5905500" cy="3143250"/>
          </a:xfrm>
          <a:prstGeom prst="rect">
            <a:avLst/>
          </a:prstGeom>
        </p:spPr>
      </p:pic>
      <p:sp>
        <p:nvSpPr>
          <p:cNvPr id="4" name="Rectangle 3">
            <a:extLst>
              <a:ext uri="{FF2B5EF4-FFF2-40B4-BE49-F238E27FC236}">
                <a16:creationId xmlns:a16="http://schemas.microsoft.com/office/drawing/2014/main" id="{EB77B733-0287-4AB1-B1A1-0D70065E815E}"/>
              </a:ext>
            </a:extLst>
          </p:cNvPr>
          <p:cNvSpPr/>
          <p:nvPr/>
        </p:nvSpPr>
        <p:spPr>
          <a:xfrm>
            <a:off x="479456" y="1160585"/>
            <a:ext cx="8582482" cy="646331"/>
          </a:xfrm>
          <a:prstGeom prst="rect">
            <a:avLst/>
          </a:prstGeom>
        </p:spPr>
        <p:txBody>
          <a:bodyPr wrap="square">
            <a:spAutoFit/>
          </a:bodyPr>
          <a:lstStyle/>
          <a:p>
            <a:r>
              <a:rPr lang="en-US" sz="3600" b="1">
                <a:solidFill>
                  <a:schemeClr val="tx2"/>
                </a:solidFill>
              </a:rPr>
              <a:t>WHAT THE RESEARCH SHOWS</a:t>
            </a:r>
          </a:p>
        </p:txBody>
      </p:sp>
    </p:spTree>
    <p:extLst>
      <p:ext uri="{BB962C8B-B14F-4D97-AF65-F5344CB8AC3E}">
        <p14:creationId xmlns:p14="http://schemas.microsoft.com/office/powerpoint/2010/main" val="3193581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Bias and Our Actions</a:t>
            </a:r>
          </a:p>
        </p:txBody>
      </p:sp>
      <p:sp>
        <p:nvSpPr>
          <p:cNvPr id="3" name="Content Placeholder 2"/>
          <p:cNvSpPr>
            <a:spLocks noGrp="1"/>
          </p:cNvSpPr>
          <p:nvPr>
            <p:ph idx="1"/>
          </p:nvPr>
        </p:nvSpPr>
        <p:spPr/>
        <p:txBody>
          <a:bodyPr>
            <a:normAutofit/>
          </a:bodyPr>
          <a:lstStyle/>
          <a:p>
            <a:pPr marL="0" indent="0">
              <a:buNone/>
            </a:pPr>
            <a:r>
              <a:rPr lang="en-US" sz="2600" b="1"/>
              <a:t>Perception</a:t>
            </a:r>
            <a:r>
              <a:rPr lang="en-US" sz="2600"/>
              <a:t> – how we </a:t>
            </a:r>
            <a:r>
              <a:rPr lang="en-US" sz="2600" b="1"/>
              <a:t>see</a:t>
            </a:r>
            <a:r>
              <a:rPr lang="en-US" sz="2600"/>
              <a:t> people and perceive reality.</a:t>
            </a:r>
          </a:p>
          <a:p>
            <a:pPr marL="0" indent="0">
              <a:buNone/>
            </a:pPr>
            <a:r>
              <a:rPr lang="en-US" sz="2600" b="1"/>
              <a:t>Attitude</a:t>
            </a:r>
            <a:r>
              <a:rPr lang="en-US" sz="2600"/>
              <a:t> – how we </a:t>
            </a:r>
            <a:r>
              <a:rPr lang="en-US" sz="2600" b="1"/>
              <a:t>react</a:t>
            </a:r>
            <a:r>
              <a:rPr lang="en-US" sz="2600"/>
              <a:t> toward certain people.</a:t>
            </a:r>
          </a:p>
          <a:p>
            <a:pPr marL="0" indent="0">
              <a:buNone/>
            </a:pPr>
            <a:r>
              <a:rPr lang="en-US" sz="2600" b="1"/>
              <a:t>Behaviors</a:t>
            </a:r>
            <a:r>
              <a:rPr lang="en-US" sz="2600"/>
              <a:t> – how receptive or friendly we are </a:t>
            </a:r>
            <a:r>
              <a:rPr lang="en-US" sz="2600" b="1"/>
              <a:t>toward</a:t>
            </a:r>
            <a:r>
              <a:rPr lang="en-US" sz="2600"/>
              <a:t> certain people.</a:t>
            </a:r>
          </a:p>
          <a:p>
            <a:pPr marL="0" indent="0">
              <a:buNone/>
            </a:pPr>
            <a:r>
              <a:rPr lang="en-US" sz="2600" b="1"/>
              <a:t>Attention</a:t>
            </a:r>
            <a:r>
              <a:rPr lang="en-US" sz="2600"/>
              <a:t> – which </a:t>
            </a:r>
            <a:r>
              <a:rPr lang="en-US" sz="2600" b="1"/>
              <a:t>aspects</a:t>
            </a:r>
            <a:r>
              <a:rPr lang="en-US" sz="2600"/>
              <a:t> of a person we pay most attention to.</a:t>
            </a:r>
          </a:p>
          <a:p>
            <a:pPr marL="0" indent="0">
              <a:buNone/>
            </a:pPr>
            <a:r>
              <a:rPr lang="en-US" sz="2600" b="1"/>
              <a:t>Listening skills </a:t>
            </a:r>
            <a:r>
              <a:rPr lang="en-US" sz="2600"/>
              <a:t>– how much we </a:t>
            </a:r>
            <a:r>
              <a:rPr lang="en-US" sz="2600" b="1"/>
              <a:t>actively</a:t>
            </a:r>
            <a:r>
              <a:rPr lang="en-US" sz="2600"/>
              <a:t> listen to what certain people say.</a:t>
            </a:r>
          </a:p>
          <a:p>
            <a:endParaRPr lang="en-US"/>
          </a:p>
        </p:txBody>
      </p:sp>
    </p:spTree>
    <p:extLst>
      <p:ext uri="{BB962C8B-B14F-4D97-AF65-F5344CB8AC3E}">
        <p14:creationId xmlns:p14="http://schemas.microsoft.com/office/powerpoint/2010/main" val="1945647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492301"/>
            <a:ext cx="11029616" cy="1013800"/>
          </a:xfrm>
        </p:spPr>
        <p:txBody>
          <a:bodyPr>
            <a:normAutofit/>
          </a:bodyPr>
          <a:lstStyle/>
          <a:p>
            <a:r>
              <a:rPr lang="en-US" sz="2700"/>
              <a:t>What is Cultural Competence?</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a:t>The integration and transformation of </a:t>
            </a:r>
            <a:r>
              <a:rPr lang="en-US" sz="3200" b="1"/>
              <a:t>knowledge</a:t>
            </a:r>
            <a:r>
              <a:rPr lang="en-US" sz="3200"/>
              <a:t> about individuals and groups of people </a:t>
            </a:r>
            <a:r>
              <a:rPr lang="en-US" sz="3200" b="1"/>
              <a:t>into</a:t>
            </a:r>
            <a:r>
              <a:rPr lang="en-US" sz="3200"/>
              <a:t> specific standards, </a:t>
            </a:r>
            <a:r>
              <a:rPr lang="en-US" sz="3200" b="1"/>
              <a:t>policies, practices and, attitudes </a:t>
            </a:r>
            <a:r>
              <a:rPr lang="en-US" sz="3200"/>
              <a:t>used in appropriate cultural settings to increase the quality of services, thereby </a:t>
            </a:r>
            <a:r>
              <a:rPr lang="en-US" sz="3200" b="1"/>
              <a:t>producing better outcomes.</a:t>
            </a:r>
            <a:endParaRPr lang="en-US" sz="3200"/>
          </a:p>
          <a:p>
            <a:endParaRPr lang="en-US" sz="3200"/>
          </a:p>
          <a:p>
            <a:pPr marL="0" indent="0">
              <a:buNone/>
            </a:pPr>
            <a:r>
              <a:rPr lang="en-US" sz="3200"/>
              <a:t>The </a:t>
            </a:r>
            <a:r>
              <a:rPr lang="en-US" sz="3200" b="1"/>
              <a:t>ability</a:t>
            </a:r>
            <a:r>
              <a:rPr lang="en-US" sz="3200"/>
              <a:t> to think, feel, and act in ways that acknowledge, </a:t>
            </a:r>
            <a:r>
              <a:rPr lang="en-US" sz="3200" b="1"/>
              <a:t>respect</a:t>
            </a:r>
            <a:r>
              <a:rPr lang="en-US" sz="3200"/>
              <a:t>, and build upon ethnic, socio-cultural, and linguistic </a:t>
            </a:r>
            <a:r>
              <a:rPr lang="en-US" sz="3200" b="1"/>
              <a:t>diversity</a:t>
            </a:r>
            <a:r>
              <a:rPr lang="en-US" sz="3200"/>
              <a:t>.</a:t>
            </a:r>
          </a:p>
          <a:p>
            <a:endParaRPr lang="en-US"/>
          </a:p>
        </p:txBody>
      </p:sp>
    </p:spTree>
    <p:extLst>
      <p:ext uri="{BB962C8B-B14F-4D97-AF65-F5344CB8AC3E}">
        <p14:creationId xmlns:p14="http://schemas.microsoft.com/office/powerpoint/2010/main" val="11405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110" y="826346"/>
            <a:ext cx="3171905" cy="1013800"/>
          </a:xfrm>
        </p:spPr>
        <p:txBody>
          <a:bodyPr>
            <a:normAutofit/>
          </a:bodyPr>
          <a:lstStyle/>
          <a:p>
            <a:pPr>
              <a:lnSpc>
                <a:spcPct val="90000"/>
              </a:lnSpc>
            </a:pPr>
            <a:r>
              <a:rPr lang="en-US" sz="2200">
                <a:solidFill>
                  <a:schemeClr val="tx2"/>
                </a:solidFill>
              </a:rPr>
              <a:t>Culture helps Gives Context and Meaning</a:t>
            </a:r>
          </a:p>
        </p:txBody>
      </p:sp>
      <p:grpSp>
        <p:nvGrpSpPr>
          <p:cNvPr id="13" name="Group 1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764110" y="2052084"/>
            <a:ext cx="3033249" cy="3856229"/>
          </a:xfrm>
        </p:spPr>
        <p:txBody>
          <a:bodyPr anchor="t">
            <a:normAutofit/>
          </a:bodyPr>
          <a:lstStyle/>
          <a:p>
            <a:pPr>
              <a:buClr>
                <a:schemeClr val="tx2"/>
              </a:buClr>
              <a:buFont typeface="Wingdings" panose="05000000000000000000" pitchFamily="2" charset="2"/>
              <a:buChar char="§"/>
            </a:pPr>
            <a:r>
              <a:rPr lang="en-US" sz="1600"/>
              <a:t>It is a filter through which people process their experiences and events of their lives.</a:t>
            </a:r>
          </a:p>
          <a:p>
            <a:pPr>
              <a:buClr>
                <a:schemeClr val="tx2"/>
              </a:buClr>
              <a:buFont typeface="Wingdings" panose="05000000000000000000" pitchFamily="2" charset="2"/>
              <a:buChar char="§"/>
            </a:pPr>
            <a:endParaRPr lang="en-US" sz="1600"/>
          </a:p>
          <a:p>
            <a:pPr>
              <a:buClr>
                <a:schemeClr val="tx2"/>
              </a:buClr>
              <a:buFont typeface="Wingdings" panose="05000000000000000000" pitchFamily="2" charset="2"/>
              <a:buChar char="§"/>
            </a:pPr>
            <a:r>
              <a:rPr lang="en-US" sz="1600"/>
              <a:t>It influences people’s values, actions, and expectations of themselves.</a:t>
            </a:r>
          </a:p>
          <a:p>
            <a:pPr>
              <a:buClr>
                <a:schemeClr val="tx2"/>
              </a:buClr>
              <a:buFont typeface="Wingdings" panose="05000000000000000000" pitchFamily="2" charset="2"/>
              <a:buChar char="§"/>
            </a:pPr>
            <a:endParaRPr lang="en-US" sz="1600"/>
          </a:p>
          <a:p>
            <a:pPr>
              <a:buClr>
                <a:schemeClr val="tx2"/>
              </a:buClr>
              <a:buFont typeface="Wingdings" panose="05000000000000000000" pitchFamily="2" charset="2"/>
              <a:buChar char="§"/>
            </a:pPr>
            <a:r>
              <a:rPr lang="en-US" sz="1600"/>
              <a:t>It impacts people’s perceptions and expectations of others.</a:t>
            </a:r>
          </a:p>
          <a:p>
            <a:endParaRPr lang="en-US" sz="1600"/>
          </a:p>
        </p:txBody>
      </p:sp>
      <p:pic>
        <p:nvPicPr>
          <p:cNvPr id="4" name="Picture 3">
            <a:extLst>
              <a:ext uri="{FF2B5EF4-FFF2-40B4-BE49-F238E27FC236}">
                <a16:creationId xmlns:a16="http://schemas.microsoft.com/office/drawing/2014/main" id="{7629BA6C-B32B-40F0-9ACD-99F19D322753}"/>
              </a:ext>
            </a:extLst>
          </p:cNvPr>
          <p:cNvPicPr>
            <a:picLocks noChangeAspect="1"/>
          </p:cNvPicPr>
          <p:nvPr/>
        </p:nvPicPr>
        <p:blipFill>
          <a:blip r:embed="rId3"/>
          <a:stretch>
            <a:fillRect/>
          </a:stretch>
        </p:blipFill>
        <p:spPr>
          <a:xfrm>
            <a:off x="4568800" y="982170"/>
            <a:ext cx="6866506" cy="4892385"/>
          </a:xfrm>
          <a:prstGeom prst="rect">
            <a:avLst/>
          </a:prstGeom>
        </p:spPr>
      </p:pic>
    </p:spTree>
    <p:extLst>
      <p:ext uri="{BB962C8B-B14F-4D97-AF65-F5344CB8AC3E}">
        <p14:creationId xmlns:p14="http://schemas.microsoft.com/office/powerpoint/2010/main" val="405843836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110" y="826346"/>
            <a:ext cx="3171905" cy="1013800"/>
          </a:xfrm>
        </p:spPr>
        <p:txBody>
          <a:bodyPr>
            <a:normAutofit/>
          </a:bodyPr>
          <a:lstStyle/>
          <a:p>
            <a:r>
              <a:rPr lang="en-US" sz="2400">
                <a:solidFill>
                  <a:srgbClr val="FFFFFF"/>
                </a:solidFill>
              </a:rPr>
              <a:t>What is unconscious bias?</a:t>
            </a:r>
          </a:p>
        </p:txBody>
      </p:sp>
      <p:grpSp>
        <p:nvGrpSpPr>
          <p:cNvPr id="75" name="Group 74">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6" name="Rectangle 75">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764110" y="2052084"/>
            <a:ext cx="3033249" cy="3856229"/>
          </a:xfrm>
        </p:spPr>
        <p:txBody>
          <a:bodyPr anchor="t">
            <a:normAutofit/>
          </a:bodyPr>
          <a:lstStyle/>
          <a:p>
            <a:pPr marL="0" indent="0">
              <a:buNone/>
            </a:pPr>
            <a:r>
              <a:rPr lang="en-US" sz="1600">
                <a:solidFill>
                  <a:srgbClr val="FFFFFF"/>
                </a:solidFill>
              </a:rPr>
              <a:t>The inclinations, attitudes or stereotypes that affect our understanding, actions, and decisions that form outside our own conscious awareness.</a:t>
            </a:r>
          </a:p>
          <a:p>
            <a:endParaRPr lang="en-US" sz="1600" i="1">
              <a:solidFill>
                <a:srgbClr val="FFFFFF"/>
              </a:solidFill>
            </a:endParaRPr>
          </a:p>
          <a:p>
            <a:endParaRPr lang="en-US" sz="1600" i="1">
              <a:solidFill>
                <a:srgbClr val="FFFFFF"/>
              </a:solidFill>
            </a:endParaRPr>
          </a:p>
        </p:txBody>
      </p:sp>
      <p:pic>
        <p:nvPicPr>
          <p:cNvPr id="5122" name="Picture 2" descr="Image result for unconscious bias">
            <a:extLst>
              <a:ext uri="{FF2B5EF4-FFF2-40B4-BE49-F238E27FC236}">
                <a16:creationId xmlns:a16="http://schemas.microsoft.com/office/drawing/2014/main" id="{6A6E6AFC-5B2E-41A3-9E75-E4B935ECB6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41830" y="699926"/>
            <a:ext cx="7502608" cy="545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1934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4CE-A6E4-4BF4-A23E-A247749F5E75}"/>
              </a:ext>
            </a:extLst>
          </p:cNvPr>
          <p:cNvSpPr>
            <a:spLocks noGrp="1"/>
          </p:cNvSpPr>
          <p:nvPr>
            <p:ph type="title"/>
          </p:nvPr>
        </p:nvSpPr>
        <p:spPr>
          <a:xfrm>
            <a:off x="581192" y="702156"/>
            <a:ext cx="11029616" cy="1013800"/>
          </a:xfrm>
        </p:spPr>
        <p:txBody>
          <a:bodyPr/>
          <a:lstStyle/>
          <a:p>
            <a:r>
              <a:rPr lang="en-US"/>
              <a:t>Your Circle of trust</a:t>
            </a:r>
          </a:p>
        </p:txBody>
      </p:sp>
      <p:sp>
        <p:nvSpPr>
          <p:cNvPr id="3" name="Content Placeholder 2">
            <a:extLst>
              <a:ext uri="{FF2B5EF4-FFF2-40B4-BE49-F238E27FC236}">
                <a16:creationId xmlns:a16="http://schemas.microsoft.com/office/drawing/2014/main" id="{62A0CC9D-B2E3-4C6F-BCF9-8537CC6399D6}"/>
              </a:ext>
            </a:extLst>
          </p:cNvPr>
          <p:cNvSpPr>
            <a:spLocks noGrp="1"/>
          </p:cNvSpPr>
          <p:nvPr>
            <p:ph idx="1"/>
          </p:nvPr>
        </p:nvSpPr>
        <p:spPr>
          <a:xfrm>
            <a:off x="581192" y="2180496"/>
            <a:ext cx="5608593" cy="3678303"/>
          </a:xfrm>
        </p:spPr>
        <p:txBody>
          <a:bodyPr/>
          <a:lstStyle/>
          <a:p>
            <a:r>
              <a:rPr lang="en-US"/>
              <a:t>Take out a blank sheet of paper.</a:t>
            </a:r>
          </a:p>
          <a:p>
            <a:r>
              <a:rPr lang="en-US"/>
              <a:t>On the left-hand side, make a column and write down the initials of 5-10 people you trust the most who are not family members. </a:t>
            </a:r>
          </a:p>
          <a:p>
            <a:pPr lvl="1"/>
            <a:r>
              <a:rPr lang="en-US"/>
              <a:t>This is your circle of trust</a:t>
            </a:r>
          </a:p>
          <a:p>
            <a:r>
              <a:rPr lang="en-US"/>
              <a:t>Listen to the following prompts and record accordingly. </a:t>
            </a:r>
          </a:p>
        </p:txBody>
      </p:sp>
      <p:pic>
        <p:nvPicPr>
          <p:cNvPr id="6146" name="Picture 2" descr="Image result for circle of trust">
            <a:extLst>
              <a:ext uri="{FF2B5EF4-FFF2-40B4-BE49-F238E27FC236}">
                <a16:creationId xmlns:a16="http://schemas.microsoft.com/office/drawing/2014/main" id="{B60D6F75-6420-4FE2-94F8-F880DC95D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368" y="2611716"/>
            <a:ext cx="3133311" cy="313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64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907" y="702155"/>
            <a:ext cx="3422832" cy="1269713"/>
          </a:xfrm>
        </p:spPr>
        <p:txBody>
          <a:bodyPr>
            <a:normAutofit fontScale="90000"/>
          </a:bodyPr>
          <a:lstStyle/>
          <a:p>
            <a:r>
              <a:rPr lang="en-US">
                <a:solidFill>
                  <a:schemeClr val="tx2"/>
                </a:solidFill>
              </a:rPr>
              <a:t>Types of Unconscious Bias</a:t>
            </a:r>
          </a:p>
        </p:txBody>
      </p:sp>
      <p:sp>
        <p:nvSpPr>
          <p:cNvPr id="11"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09906" y="2340864"/>
            <a:ext cx="3568661" cy="3634486"/>
          </a:xfrm>
        </p:spPr>
        <p:txBody>
          <a:bodyPr>
            <a:normAutofit/>
          </a:bodyPr>
          <a:lstStyle/>
          <a:p>
            <a:pPr lvl="1">
              <a:buClr>
                <a:schemeClr val="tx1"/>
              </a:buClr>
              <a:buFont typeface="Wingdings" panose="05000000000000000000" pitchFamily="2" charset="2"/>
              <a:buChar char="§"/>
            </a:pPr>
            <a:r>
              <a:rPr lang="en-US">
                <a:solidFill>
                  <a:schemeClr val="tx1"/>
                </a:solidFill>
              </a:rPr>
              <a:t>Affinity</a:t>
            </a:r>
          </a:p>
          <a:p>
            <a:pPr lvl="1">
              <a:buClr>
                <a:schemeClr val="tx1"/>
              </a:buClr>
              <a:buFont typeface="Wingdings" panose="05000000000000000000" pitchFamily="2" charset="2"/>
              <a:buChar char="§"/>
            </a:pPr>
            <a:r>
              <a:rPr lang="en-US">
                <a:solidFill>
                  <a:schemeClr val="tx1"/>
                </a:solidFill>
              </a:rPr>
              <a:t>Beauty</a:t>
            </a:r>
          </a:p>
          <a:p>
            <a:pPr lvl="1">
              <a:buClr>
                <a:schemeClr val="tx1"/>
              </a:buClr>
              <a:buFont typeface="Wingdings" panose="05000000000000000000" pitchFamily="2" charset="2"/>
              <a:buChar char="§"/>
            </a:pPr>
            <a:r>
              <a:rPr lang="en-US">
                <a:solidFill>
                  <a:schemeClr val="tx1"/>
                </a:solidFill>
              </a:rPr>
              <a:t>Contrast</a:t>
            </a:r>
          </a:p>
          <a:p>
            <a:pPr lvl="1">
              <a:buClr>
                <a:schemeClr val="tx1"/>
              </a:buClr>
              <a:buFont typeface="Wingdings" panose="05000000000000000000" pitchFamily="2" charset="2"/>
              <a:buChar char="§"/>
            </a:pPr>
            <a:r>
              <a:rPr lang="en-US">
                <a:solidFill>
                  <a:schemeClr val="tx1"/>
                </a:solidFill>
              </a:rPr>
              <a:t>Gender</a:t>
            </a:r>
          </a:p>
          <a:p>
            <a:pPr lvl="1">
              <a:buClr>
                <a:schemeClr val="tx1"/>
              </a:buClr>
              <a:buFont typeface="Wingdings" panose="05000000000000000000" pitchFamily="2" charset="2"/>
              <a:buChar char="§"/>
            </a:pPr>
            <a:r>
              <a:rPr lang="en-US">
                <a:solidFill>
                  <a:schemeClr val="tx1"/>
                </a:solidFill>
              </a:rPr>
              <a:t>Halo </a:t>
            </a:r>
          </a:p>
          <a:p>
            <a:pPr lvl="1">
              <a:buClr>
                <a:schemeClr val="tx1"/>
              </a:buClr>
              <a:buFont typeface="Wingdings" panose="05000000000000000000" pitchFamily="2" charset="2"/>
              <a:buChar char="§"/>
            </a:pPr>
            <a:r>
              <a:rPr lang="en-US">
                <a:solidFill>
                  <a:schemeClr val="tx1"/>
                </a:solidFill>
              </a:rPr>
              <a:t>Horns</a:t>
            </a:r>
          </a:p>
          <a:p>
            <a:pPr lvl="1">
              <a:buClr>
                <a:schemeClr val="tx1"/>
              </a:buClr>
              <a:buFont typeface="Wingdings" panose="05000000000000000000" pitchFamily="2" charset="2"/>
              <a:buChar char="§"/>
            </a:pPr>
            <a:r>
              <a:rPr lang="en-US">
                <a:solidFill>
                  <a:schemeClr val="tx1"/>
                </a:solidFill>
              </a:rPr>
              <a:t>Confirmation</a:t>
            </a:r>
          </a:p>
        </p:txBody>
      </p:sp>
      <p:pic>
        <p:nvPicPr>
          <p:cNvPr id="4" name="Picture 3">
            <a:extLst>
              <a:ext uri="{FF2B5EF4-FFF2-40B4-BE49-F238E27FC236}">
                <a16:creationId xmlns:a16="http://schemas.microsoft.com/office/drawing/2014/main" id="{E63333DD-DB97-453A-9F0B-93663F60170A}"/>
              </a:ext>
            </a:extLst>
          </p:cNvPr>
          <p:cNvPicPr>
            <a:picLocks noChangeAspect="1"/>
          </p:cNvPicPr>
          <p:nvPr/>
        </p:nvPicPr>
        <p:blipFill>
          <a:blip r:embed="rId2"/>
          <a:stretch>
            <a:fillRect/>
          </a:stretch>
        </p:blipFill>
        <p:spPr>
          <a:xfrm>
            <a:off x="4374421" y="837613"/>
            <a:ext cx="7621725" cy="5182773"/>
          </a:xfrm>
          <a:prstGeom prst="rect">
            <a:avLst/>
          </a:prstGeom>
        </p:spPr>
      </p:pic>
    </p:spTree>
    <p:extLst>
      <p:ext uri="{BB962C8B-B14F-4D97-AF65-F5344CB8AC3E}">
        <p14:creationId xmlns:p14="http://schemas.microsoft.com/office/powerpoint/2010/main" val="220894905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AA5196B7-638B-4DC2-897C-9F49E9D46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EE997D3B-4ECD-4397-A989-D5882BB3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DBAE429C-3A94-4C39-B88C-596F1E4C0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1"/>
            <a:ext cx="3703320" cy="91440"/>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4">
            <a:extLst>
              <a:ext uri="{FF2B5EF4-FFF2-40B4-BE49-F238E27FC236}">
                <a16:creationId xmlns:a16="http://schemas.microsoft.com/office/drawing/2014/main" id="{FBEA2C8A-CA20-494E-8DAA-985E842E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41102"/>
            <a:ext cx="3702134" cy="5751230"/>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D7B2CF2-84C1-4793-A9A3-8493FB739153}"/>
              </a:ext>
            </a:extLst>
          </p:cNvPr>
          <p:cNvSpPr>
            <a:spLocks noGrp="1"/>
          </p:cNvSpPr>
          <p:nvPr>
            <p:ph type="title"/>
          </p:nvPr>
        </p:nvSpPr>
        <p:spPr>
          <a:xfrm>
            <a:off x="584200" y="3316165"/>
            <a:ext cx="3412067" cy="1975063"/>
          </a:xfrm>
        </p:spPr>
        <p:txBody>
          <a:bodyPr vert="horz" lIns="91440" tIns="45720" rIns="91440" bIns="45720" rtlCol="0" anchor="ctr">
            <a:normAutofit/>
          </a:bodyPr>
          <a:lstStyle/>
          <a:p>
            <a:pPr algn="ctr"/>
            <a:r>
              <a:rPr lang="en-US" sz="3600">
                <a:solidFill>
                  <a:schemeClr val="tx2"/>
                </a:solidFill>
              </a:rPr>
              <a:t>Explicit vs. implicit bias</a:t>
            </a:r>
          </a:p>
        </p:txBody>
      </p:sp>
      <p:pic>
        <p:nvPicPr>
          <p:cNvPr id="5" name="Content Placeholder 4">
            <a:extLst>
              <a:ext uri="{FF2B5EF4-FFF2-40B4-BE49-F238E27FC236}">
                <a16:creationId xmlns:a16="http://schemas.microsoft.com/office/drawing/2014/main" id="{33AF7D5B-732B-4CDF-A78C-60831758F62C}"/>
              </a:ext>
            </a:extLst>
          </p:cNvPr>
          <p:cNvPicPr>
            <a:picLocks noGrp="1" noChangeAspect="1"/>
          </p:cNvPicPr>
          <p:nvPr>
            <p:ph idx="1"/>
          </p:nvPr>
        </p:nvPicPr>
        <p:blipFill>
          <a:blip r:embed="rId2"/>
          <a:stretch>
            <a:fillRect/>
          </a:stretch>
        </p:blipFill>
        <p:spPr>
          <a:xfrm>
            <a:off x="889687" y="1170854"/>
            <a:ext cx="2776151" cy="1561584"/>
          </a:xfrm>
          <a:prstGeom prst="rect">
            <a:avLst/>
          </a:prstGeom>
        </p:spPr>
      </p:pic>
      <p:pic>
        <p:nvPicPr>
          <p:cNvPr id="4" name="Content Placeholder 3">
            <a:extLst>
              <a:ext uri="{FF2B5EF4-FFF2-40B4-BE49-F238E27FC236}">
                <a16:creationId xmlns:a16="http://schemas.microsoft.com/office/drawing/2014/main" id="{2FB22CAF-9C5D-463D-BAC5-629CA152620B}"/>
              </a:ext>
            </a:extLst>
          </p:cNvPr>
          <p:cNvPicPr>
            <a:picLocks noChangeAspect="1"/>
          </p:cNvPicPr>
          <p:nvPr/>
        </p:nvPicPr>
        <p:blipFill>
          <a:blip r:embed="rId3"/>
          <a:stretch>
            <a:fillRect/>
          </a:stretch>
        </p:blipFill>
        <p:spPr>
          <a:xfrm>
            <a:off x="4978859" y="1284569"/>
            <a:ext cx="6030810" cy="4523108"/>
          </a:xfrm>
          <a:prstGeom prst="rect">
            <a:avLst/>
          </a:prstGeom>
        </p:spPr>
      </p:pic>
    </p:spTree>
    <p:extLst>
      <p:ext uri="{BB962C8B-B14F-4D97-AF65-F5344CB8AC3E}">
        <p14:creationId xmlns:p14="http://schemas.microsoft.com/office/powerpoint/2010/main" val="101655757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Understanding Unconscious Bias</a:t>
            </a:r>
          </a:p>
        </p:txBody>
      </p:sp>
      <p:pic>
        <p:nvPicPr>
          <p:cNvPr id="4" name="Online Media 3" title="Understanding unconscious bias">
            <a:hlinkClick r:id="" action="ppaction://media"/>
            <a:extLst>
              <a:ext uri="{FF2B5EF4-FFF2-40B4-BE49-F238E27FC236}">
                <a16:creationId xmlns:a16="http://schemas.microsoft.com/office/drawing/2014/main" id="{E78ABA72-3B00-4E9C-915A-7C952F50F005}"/>
              </a:ext>
            </a:extLst>
          </p:cNvPr>
          <p:cNvPicPr>
            <a:picLocks noGrp="1" noRot="1" noChangeAspect="1"/>
          </p:cNvPicPr>
          <p:nvPr>
            <p:ph idx="1"/>
            <a:videoFile r:link="rId1"/>
          </p:nvPr>
        </p:nvPicPr>
        <p:blipFill>
          <a:blip r:embed="rId4"/>
          <a:stretch>
            <a:fillRect/>
          </a:stretch>
        </p:blipFill>
        <p:spPr>
          <a:xfrm>
            <a:off x="2039815" y="1901336"/>
            <a:ext cx="8112369" cy="4563208"/>
          </a:xfrm>
          <a:prstGeom prst="rect">
            <a:avLst/>
          </a:prstGeom>
        </p:spPr>
      </p:pic>
    </p:spTree>
    <p:extLst>
      <p:ext uri="{BB962C8B-B14F-4D97-AF65-F5344CB8AC3E}">
        <p14:creationId xmlns:p14="http://schemas.microsoft.com/office/powerpoint/2010/main" val="242540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olidFill>
              </a:rPr>
              <a:t>What is the harm caused?</a:t>
            </a:r>
          </a:p>
        </p:txBody>
      </p:sp>
      <p:sp>
        <p:nvSpPr>
          <p:cNvPr id="3" name="Text Placeholder 2"/>
          <p:cNvSpPr>
            <a:spLocks noGrp="1"/>
          </p:cNvSpPr>
          <p:nvPr>
            <p:ph type="body" idx="1"/>
          </p:nvPr>
        </p:nvSpPr>
        <p:spPr/>
        <p:txBody>
          <a:bodyPr/>
          <a:lstStyle/>
          <a:p>
            <a:r>
              <a:rPr lang="en-US"/>
              <a:t>We are all biased after all. </a:t>
            </a:r>
          </a:p>
        </p:txBody>
      </p:sp>
    </p:spTree>
    <p:extLst>
      <p:ext uri="{BB962C8B-B14F-4D97-AF65-F5344CB8AC3E}">
        <p14:creationId xmlns:p14="http://schemas.microsoft.com/office/powerpoint/2010/main" val="209084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a:solidFill>
                  <a:schemeClr val="tx2"/>
                </a:solidFill>
              </a:rPr>
              <a:t>Thoughts and Reflections?</a:t>
            </a:r>
          </a:p>
        </p:txBody>
      </p:sp>
    </p:spTree>
    <p:extLst>
      <p:ext uri="{BB962C8B-B14F-4D97-AF65-F5344CB8AC3E}">
        <p14:creationId xmlns:p14="http://schemas.microsoft.com/office/powerpoint/2010/main" val="3337829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Unconscious bias is a fact of life</a:t>
            </a:r>
          </a:p>
        </p:txBody>
      </p:sp>
      <p:sp>
        <p:nvSpPr>
          <p:cNvPr id="3" name="Content Placeholder 2"/>
          <p:cNvSpPr>
            <a:spLocks noGrp="1"/>
          </p:cNvSpPr>
          <p:nvPr>
            <p:ph idx="1"/>
          </p:nvPr>
        </p:nvSpPr>
        <p:spPr>
          <a:xfrm>
            <a:off x="1097280" y="1845734"/>
            <a:ext cx="10058400" cy="4428066"/>
          </a:xfrm>
        </p:spPr>
        <p:txBody>
          <a:bodyPr>
            <a:normAutofit lnSpcReduction="10000"/>
          </a:bodyPr>
          <a:lstStyle/>
          <a:p>
            <a:pPr>
              <a:buClr>
                <a:schemeClr val="tx2"/>
              </a:buClr>
              <a:buFont typeface="Wingdings" panose="05000000000000000000" pitchFamily="2" charset="2"/>
              <a:buChar char="§"/>
            </a:pPr>
            <a:r>
              <a:rPr lang="en-US" sz="2400" b="1"/>
              <a:t>You are NOT alone.  </a:t>
            </a:r>
            <a:r>
              <a:rPr lang="en-US" sz="2400"/>
              <a:t>Everyone has them and taken them into the workplace.</a:t>
            </a:r>
          </a:p>
          <a:p>
            <a:pPr>
              <a:buClr>
                <a:schemeClr val="tx2"/>
              </a:buClr>
              <a:buFont typeface="Wingdings" panose="05000000000000000000" pitchFamily="2" charset="2"/>
              <a:buChar char="§"/>
            </a:pPr>
            <a:r>
              <a:rPr lang="en-US" sz="2400"/>
              <a:t>We all suffer from prejudice.  They are simply </a:t>
            </a:r>
            <a:r>
              <a:rPr lang="en-US" sz="2400" b="1"/>
              <a:t>mental shortcuts </a:t>
            </a:r>
            <a:r>
              <a:rPr lang="en-US" sz="2400"/>
              <a:t>based on social norms and stereotypes. </a:t>
            </a:r>
          </a:p>
          <a:p>
            <a:pPr>
              <a:buClr>
                <a:schemeClr val="tx2"/>
              </a:buClr>
              <a:buFont typeface="Wingdings" panose="05000000000000000000" pitchFamily="2" charset="2"/>
              <a:buChar char="§"/>
            </a:pPr>
            <a:r>
              <a:rPr lang="en-US" sz="2400"/>
              <a:t>If you can name it, there is probably an unconscious bias for it. </a:t>
            </a:r>
          </a:p>
          <a:p>
            <a:pPr>
              <a:buClr>
                <a:schemeClr val="tx2"/>
              </a:buClr>
              <a:buFont typeface="Wingdings" panose="05000000000000000000" pitchFamily="2" charset="2"/>
              <a:buChar char="§"/>
            </a:pPr>
            <a:r>
              <a:rPr lang="en-US" sz="2400" b="1"/>
              <a:t>It is all in the brain</a:t>
            </a:r>
            <a:r>
              <a:rPr lang="en-US" sz="2400"/>
              <a:t>. </a:t>
            </a:r>
          </a:p>
          <a:p>
            <a:pPr>
              <a:buClr>
                <a:schemeClr val="tx2"/>
              </a:buClr>
              <a:buFont typeface="Wingdings" panose="05000000000000000000" pitchFamily="2" charset="2"/>
              <a:buChar char="§"/>
            </a:pPr>
            <a:r>
              <a:rPr lang="en-US" sz="2400"/>
              <a:t>Mental grouping is part of the </a:t>
            </a:r>
            <a:r>
              <a:rPr lang="en-US" sz="2400" b="1"/>
              <a:t>survival mechanism hard-wired </a:t>
            </a:r>
            <a:r>
              <a:rPr lang="en-US" sz="2400"/>
              <a:t>into our brains.</a:t>
            </a:r>
          </a:p>
          <a:p>
            <a:pPr>
              <a:buClr>
                <a:schemeClr val="tx2"/>
              </a:buClr>
              <a:buFont typeface="Wingdings" panose="05000000000000000000" pitchFamily="2" charset="2"/>
              <a:buChar char="§"/>
            </a:pPr>
            <a:r>
              <a:rPr lang="en-US" sz="2400"/>
              <a:t>There are more than 150 identified unconscious biases. </a:t>
            </a:r>
          </a:p>
          <a:p>
            <a:pPr>
              <a:buClr>
                <a:schemeClr val="tx2"/>
              </a:buClr>
              <a:buFont typeface="Wingdings" panose="05000000000000000000" pitchFamily="2" charset="2"/>
              <a:buChar char="§"/>
            </a:pPr>
            <a:r>
              <a:rPr lang="en-US" sz="2400"/>
              <a:t>What is </a:t>
            </a:r>
            <a:r>
              <a:rPr lang="en-US" sz="2400" b="1"/>
              <a:t>unconscious to some </a:t>
            </a:r>
            <a:r>
              <a:rPr lang="en-US" sz="2400"/>
              <a:t>is in fact quite </a:t>
            </a:r>
            <a:r>
              <a:rPr lang="en-US" sz="2400" b="1"/>
              <a:t>conscious to others</a:t>
            </a:r>
            <a:r>
              <a:rPr lang="en-US" sz="2400"/>
              <a:t>. </a:t>
            </a:r>
          </a:p>
        </p:txBody>
      </p:sp>
    </p:spTree>
    <p:extLst>
      <p:ext uri="{BB962C8B-B14F-4D97-AF65-F5344CB8AC3E}">
        <p14:creationId xmlns:p14="http://schemas.microsoft.com/office/powerpoint/2010/main" val="5945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a:solidFill>
                  <a:schemeClr val="tx2"/>
                </a:solidFill>
              </a:rPr>
              <a:t>Thoughts and Reflections?</a:t>
            </a:r>
          </a:p>
        </p:txBody>
      </p:sp>
    </p:spTree>
    <p:extLst>
      <p:ext uri="{BB962C8B-B14F-4D97-AF65-F5344CB8AC3E}">
        <p14:creationId xmlns:p14="http://schemas.microsoft.com/office/powerpoint/2010/main" val="2838285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43AF968-717F-49B7-9A7B-4307ADF50BA5}"/>
              </a:ext>
            </a:extLst>
          </p:cNvPr>
          <p:cNvSpPr>
            <a:spLocks noGrp="1"/>
          </p:cNvSpPr>
          <p:nvPr>
            <p:ph type="ctrTitle"/>
          </p:nvPr>
        </p:nvSpPr>
        <p:spPr>
          <a:xfrm>
            <a:off x="8442101" y="1100665"/>
            <a:ext cx="3132638" cy="4278731"/>
          </a:xfrm>
        </p:spPr>
        <p:txBody>
          <a:bodyPr anchor="ctr">
            <a:normAutofit/>
          </a:bodyPr>
          <a:lstStyle/>
          <a:p>
            <a:r>
              <a:rPr lang="en-US">
                <a:solidFill>
                  <a:srgbClr val="FFFFFF"/>
                </a:solidFill>
              </a:rPr>
              <a:t>Power of empathy through employees</a:t>
            </a:r>
          </a:p>
        </p:txBody>
      </p:sp>
      <p:pic>
        <p:nvPicPr>
          <p:cNvPr id="4" name="Picture 3">
            <a:extLst>
              <a:ext uri="{FF2B5EF4-FFF2-40B4-BE49-F238E27FC236}">
                <a16:creationId xmlns:a16="http://schemas.microsoft.com/office/drawing/2014/main" id="{774D22B7-1FE2-465C-8AE8-4C85C459A14B}"/>
              </a:ext>
            </a:extLst>
          </p:cNvPr>
          <p:cNvPicPr>
            <a:picLocks noChangeAspect="1"/>
          </p:cNvPicPr>
          <p:nvPr/>
        </p:nvPicPr>
        <p:blipFill rotWithShape="1">
          <a:blip r:embed="rId3"/>
          <a:srcRect l="10735" r="3403"/>
          <a:stretch/>
        </p:blipFill>
        <p:spPr>
          <a:xfrm>
            <a:off x="453302" y="457200"/>
            <a:ext cx="7588885" cy="5899650"/>
          </a:xfrm>
          <a:prstGeom prst="rect">
            <a:avLst/>
          </a:prstGeom>
        </p:spPr>
      </p:pic>
      <p:sp>
        <p:nvSpPr>
          <p:cNvPr id="13" name="Rectangle 1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4027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916E4C1-E214-4DB5-A434-86CCB017C9DE}"/>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a:solidFill>
                  <a:srgbClr val="FFFFFF"/>
                </a:solidFill>
              </a:rPr>
              <a:t>Empathy map</a:t>
            </a:r>
          </a:p>
        </p:txBody>
      </p:sp>
      <p:pic>
        <p:nvPicPr>
          <p:cNvPr id="7170" name="Picture 2" descr="Image result for empathy map">
            <a:extLst>
              <a:ext uri="{FF2B5EF4-FFF2-40B4-BE49-F238E27FC236}">
                <a16:creationId xmlns:a16="http://schemas.microsoft.com/office/drawing/2014/main" id="{1D5C722C-6976-46DA-BDF3-26B6C2426DA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528" b="3"/>
          <a:stretch/>
        </p:blipFill>
        <p:spPr bwMode="auto">
          <a:xfrm>
            <a:off x="453302" y="457200"/>
            <a:ext cx="7588885" cy="589965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72638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a:solidFill>
                  <a:schemeClr val="tx2"/>
                </a:solidFill>
              </a:rPr>
              <a:t>Thoughts and Reflections?</a:t>
            </a:r>
          </a:p>
        </p:txBody>
      </p:sp>
    </p:spTree>
    <p:extLst>
      <p:ext uri="{BB962C8B-B14F-4D97-AF65-F5344CB8AC3E}">
        <p14:creationId xmlns:p14="http://schemas.microsoft.com/office/powerpoint/2010/main" val="177903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35DAA1-B7FB-41AB-BA45-ECFC99D82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225CEC-19E5-40D0-B1CE-4E884C9C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EF873D1-568B-4D8E-AF50-0382A7114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E51D150-D0BE-47A3-AA5B-3F71488E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3EC344B-E4D2-4F05-86FF-A2109058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a:xfrm>
            <a:off x="581191" y="4000698"/>
            <a:ext cx="10993549" cy="1475013"/>
          </a:xfrm>
        </p:spPr>
        <p:txBody>
          <a:bodyPr>
            <a:normAutofit/>
          </a:bodyPr>
          <a:lstStyle/>
          <a:p>
            <a:r>
              <a:rPr lang="en-US">
                <a:solidFill>
                  <a:schemeClr val="bg1"/>
                </a:solidFill>
              </a:rPr>
              <a:t>Emotional intelligence (EI)</a:t>
            </a:r>
          </a:p>
        </p:txBody>
      </p:sp>
      <p:pic>
        <p:nvPicPr>
          <p:cNvPr id="3" name="Picture 2">
            <a:extLst>
              <a:ext uri="{FF2B5EF4-FFF2-40B4-BE49-F238E27FC236}">
                <a16:creationId xmlns:a16="http://schemas.microsoft.com/office/drawing/2014/main" id="{A434515F-C666-444D-8747-AF7A02B88590}"/>
              </a:ext>
            </a:extLst>
          </p:cNvPr>
          <p:cNvPicPr>
            <a:picLocks noChangeAspect="1"/>
          </p:cNvPicPr>
          <p:nvPr/>
        </p:nvPicPr>
        <p:blipFill rotWithShape="1">
          <a:blip r:embed="rId2"/>
          <a:srcRect t="14831" r="-1" b="17421"/>
          <a:stretch/>
        </p:blipFill>
        <p:spPr>
          <a:xfrm>
            <a:off x="446532" y="599725"/>
            <a:ext cx="11292143" cy="3557252"/>
          </a:xfrm>
          <a:prstGeom prst="rect">
            <a:avLst/>
          </a:prstGeom>
        </p:spPr>
      </p:pic>
    </p:spTree>
    <p:extLst>
      <p:ext uri="{BB962C8B-B14F-4D97-AF65-F5344CB8AC3E}">
        <p14:creationId xmlns:p14="http://schemas.microsoft.com/office/powerpoint/2010/main" val="240494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4721" y="960723"/>
            <a:ext cx="4968489" cy="1013800"/>
          </a:xfrm>
        </p:spPr>
        <p:txBody>
          <a:bodyPr vert="horz" lIns="91440" tIns="45720" rIns="91440" bIns="45720" rtlCol="0" anchor="b">
            <a:normAutofit/>
          </a:bodyPr>
          <a:lstStyle/>
          <a:p>
            <a:r>
              <a:rPr lang="en-US">
                <a:solidFill>
                  <a:schemeClr val="tx2"/>
                </a:solidFill>
              </a:rPr>
              <a:t>Emotional Intelligence (EI) Defined</a:t>
            </a:r>
          </a:p>
        </p:txBody>
      </p:sp>
      <p:sp>
        <p:nvSpPr>
          <p:cNvPr id="17" name="Rectangle 10">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2">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4">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D8784B4-6EF3-4753-ACC1-C36AB017A730}"/>
              </a:ext>
            </a:extLst>
          </p:cNvPr>
          <p:cNvPicPr>
            <a:picLocks noChangeAspect="1"/>
          </p:cNvPicPr>
          <p:nvPr/>
        </p:nvPicPr>
        <p:blipFill>
          <a:blip r:embed="rId3"/>
          <a:stretch>
            <a:fillRect/>
          </a:stretch>
        </p:blipFill>
        <p:spPr>
          <a:xfrm>
            <a:off x="910114" y="1866024"/>
            <a:ext cx="4674492" cy="3108537"/>
          </a:xfrm>
          <a:prstGeom prst="rect">
            <a:avLst/>
          </a:prstGeom>
        </p:spPr>
      </p:pic>
      <p:sp>
        <p:nvSpPr>
          <p:cNvPr id="3" name="Rectangle 2">
            <a:extLst>
              <a:ext uri="{FF2B5EF4-FFF2-40B4-BE49-F238E27FC236}">
                <a16:creationId xmlns:a16="http://schemas.microsoft.com/office/drawing/2014/main" id="{CE0C69F1-2ED2-4B6E-8689-48ADBF8D123C}"/>
              </a:ext>
            </a:extLst>
          </p:cNvPr>
          <p:cNvSpPr/>
          <p:nvPr/>
        </p:nvSpPr>
        <p:spPr>
          <a:xfrm>
            <a:off x="6494721" y="2317407"/>
            <a:ext cx="4947221" cy="2657154"/>
          </a:xfrm>
          <a:prstGeom prst="rect">
            <a:avLst/>
          </a:prstGeom>
        </p:spPr>
        <p:txBody>
          <a:bodyPr vert="horz" lIns="91440" tIns="45720" rIns="91440" bIns="45720" rtlCol="0" anchor="ctr">
            <a:normAutofit/>
          </a:bodyPr>
          <a:lstStyle/>
          <a:p>
            <a:pPr fontAlgn="base">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 Recognize, understand, and manage our own emotions</a:t>
            </a:r>
          </a:p>
          <a:p>
            <a:pPr fontAlgn="base">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 Recognize, understand, and influence the emotions of others</a:t>
            </a:r>
            <a:endParaRPr lang="en-US" sz="2000" b="0" i="0">
              <a:solidFill>
                <a:schemeClr val="tx2"/>
              </a:solidFill>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0" name="Rectangle 72">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74">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pic>
        <p:nvPicPr>
          <p:cNvPr id="3074" name="Picture 2" descr="Emotional Intelligence, aka EQ.">
            <a:hlinkClick r:id="rId3" tooltip="Emotional Intelligence, aka EQ."/>
          </p:cNvPr>
          <p:cNvPicPr>
            <a:picLocks noChangeAspect="1" noChangeArrowheads="1"/>
          </p:cNvPicPr>
          <p:nvPr/>
        </p:nvPicPr>
        <p:blipFill>
          <a:blip r:embed="rId4" cstate="print"/>
          <a:stretch>
            <a:fillRect/>
          </a:stretch>
        </p:blipFill>
        <p:spPr bwMode="auto">
          <a:xfrm>
            <a:off x="1258865" y="634550"/>
            <a:ext cx="4399917" cy="5789365"/>
          </a:xfrm>
          <a:prstGeom prst="rect">
            <a:avLst/>
          </a:prstGeom>
          <a:noFill/>
        </p:spPr>
      </p:pic>
      <p:sp>
        <p:nvSpPr>
          <p:cNvPr id="77" name="Rectangle 76">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3082" name="Content Placeholder 3077">
            <a:extLst>
              <a:ext uri="{FF2B5EF4-FFF2-40B4-BE49-F238E27FC236}">
                <a16:creationId xmlns:a16="http://schemas.microsoft.com/office/drawing/2014/main" id="{F78C3348-B19B-4935-8471-A66C9D2777B2}"/>
              </a:ext>
            </a:extLst>
          </p:cNvPr>
          <p:cNvSpPr>
            <a:spLocks noGrp="1"/>
          </p:cNvSpPr>
          <p:nvPr>
            <p:ph idx="1"/>
          </p:nvPr>
        </p:nvSpPr>
        <p:spPr>
          <a:xfrm>
            <a:off x="6873606" y="1005840"/>
            <a:ext cx="4597758" cy="5128261"/>
          </a:xfrm>
        </p:spPr>
        <p:txBody>
          <a:bodyPr>
            <a:normAutofit fontScale="92500" lnSpcReduction="10000"/>
          </a:bodyPr>
          <a:lstStyle/>
          <a:p>
            <a:pPr>
              <a:buClr>
                <a:schemeClr val="tx1"/>
              </a:buClr>
              <a:buFont typeface="Wingdings" panose="05000000000000000000" pitchFamily="2" charset="2"/>
              <a:buChar char="§"/>
            </a:pPr>
            <a:r>
              <a:rPr lang="en-US">
                <a:solidFill>
                  <a:schemeClr val="tx1"/>
                </a:solidFill>
              </a:rPr>
              <a:t>Was initially studied in the 1920s during the IQ movement and called social intelligence. </a:t>
            </a:r>
          </a:p>
          <a:p>
            <a:pPr>
              <a:buClr>
                <a:schemeClr val="tx1"/>
              </a:buClr>
              <a:buFont typeface="Wingdings" panose="05000000000000000000" pitchFamily="2" charset="2"/>
              <a:buChar char="§"/>
            </a:pPr>
            <a:r>
              <a:rPr lang="en-US">
                <a:solidFill>
                  <a:schemeClr val="tx1"/>
                </a:solidFill>
              </a:rPr>
              <a:t>Researchers testing intelligence realized that IQ doesn’t capture all of a person’s potential for success. </a:t>
            </a:r>
          </a:p>
          <a:p>
            <a:pPr>
              <a:buClr>
                <a:schemeClr val="tx1"/>
              </a:buClr>
              <a:buFont typeface="Wingdings" panose="05000000000000000000" pitchFamily="2" charset="2"/>
              <a:buChar char="§"/>
            </a:pPr>
            <a:r>
              <a:rPr lang="en-US">
                <a:solidFill>
                  <a:schemeClr val="tx1"/>
                </a:solidFill>
              </a:rPr>
              <a:t>Intellect only accounts for 20% of success in life. What makes up the rest?</a:t>
            </a:r>
          </a:p>
          <a:p>
            <a:pPr lvl="1">
              <a:buClr>
                <a:schemeClr val="tx1"/>
              </a:buClr>
              <a:buFont typeface="Wingdings" panose="05000000000000000000" pitchFamily="2" charset="2"/>
              <a:buChar char="§"/>
            </a:pPr>
            <a:r>
              <a:rPr lang="en-US">
                <a:solidFill>
                  <a:schemeClr val="tx1"/>
                </a:solidFill>
              </a:rPr>
              <a:t>Emotional intelligence</a:t>
            </a:r>
          </a:p>
          <a:p>
            <a:pPr lvl="1">
              <a:buClr>
                <a:schemeClr val="tx1"/>
              </a:buClr>
              <a:buFont typeface="Wingdings" panose="05000000000000000000" pitchFamily="2" charset="2"/>
              <a:buChar char="§"/>
            </a:pPr>
            <a:r>
              <a:rPr lang="en-US">
                <a:solidFill>
                  <a:schemeClr val="tx1"/>
                </a:solidFill>
              </a:rPr>
              <a:t>Social class</a:t>
            </a:r>
          </a:p>
          <a:p>
            <a:pPr lvl="1">
              <a:buClr>
                <a:schemeClr val="tx1"/>
              </a:buClr>
              <a:buFont typeface="Wingdings" panose="05000000000000000000" pitchFamily="2" charset="2"/>
              <a:buChar char="§"/>
            </a:pPr>
            <a:r>
              <a:rPr lang="en-US">
                <a:solidFill>
                  <a:schemeClr val="tx1"/>
                </a:solidFill>
              </a:rPr>
              <a:t>Luck </a:t>
            </a:r>
          </a:p>
          <a:p>
            <a:pPr>
              <a:buClr>
                <a:schemeClr val="tx1"/>
              </a:buClr>
              <a:buFont typeface="Wingdings" panose="05000000000000000000" pitchFamily="2" charset="2"/>
              <a:buChar char="§"/>
            </a:pPr>
            <a:r>
              <a:rPr lang="en-US">
                <a:solidFill>
                  <a:schemeClr val="tx1"/>
                </a:solidFill>
              </a:rPr>
              <a:t>The 1990s research at Yale was conclusive that the EQ is a major indicator of achievement.</a:t>
            </a:r>
          </a:p>
          <a:p>
            <a:pPr>
              <a:buClr>
                <a:schemeClr val="tx1"/>
              </a:buClr>
              <a:buFont typeface="Wingdings" panose="05000000000000000000" pitchFamily="2" charset="2"/>
              <a:buChar char="§"/>
            </a:pPr>
            <a:r>
              <a:rPr lang="en-US">
                <a:solidFill>
                  <a:schemeClr val="tx1"/>
                </a:solidFill>
              </a:rPr>
              <a:t>Explains why two people with the same IQ could attain drastically different levels of success in their work and personal lives.</a:t>
            </a:r>
          </a:p>
          <a:p>
            <a:pPr lvl="1">
              <a:buClr>
                <a:schemeClr val="tx1"/>
              </a:buClr>
              <a:buFont typeface="Wingdings" panose="05000000000000000000" pitchFamily="2" charset="2"/>
              <a:buChar char="§"/>
            </a:pPr>
            <a:r>
              <a:rPr lang="en-US">
                <a:solidFill>
                  <a:schemeClr val="tx1"/>
                </a:solidFill>
              </a:rPr>
              <a:t>90% of top performers have high EI.</a:t>
            </a:r>
          </a:p>
          <a:p>
            <a:pPr>
              <a:buClr>
                <a:schemeClr val="tx1"/>
              </a:buClr>
              <a:buFont typeface="Wingdings" panose="05000000000000000000" pitchFamily="2" charset="2"/>
              <a:buChar char="§"/>
            </a:pPr>
            <a:endParaRPr lang="en-US">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36"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7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8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9234" y="640518"/>
            <a:ext cx="3511233" cy="730643"/>
          </a:xfrm>
        </p:spPr>
        <p:txBody>
          <a:bodyPr vert="horz" lIns="91440" tIns="45720" rIns="91440" bIns="45720" rtlCol="0" anchor="ctr">
            <a:normAutofit fontScale="90000"/>
          </a:bodyPr>
          <a:lstStyle/>
          <a:p>
            <a:pPr algn="ctr"/>
            <a:r>
              <a:rPr lang="en-US">
                <a:solidFill>
                  <a:schemeClr val="tx2"/>
                </a:solidFill>
              </a:rPr>
              <a:t>Physiological Science Behind EI</a:t>
            </a:r>
          </a:p>
        </p:txBody>
      </p:sp>
      <p:sp>
        <p:nvSpPr>
          <p:cNvPr id="1040" name="Rectangle 8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Image result for brain and emotional intelligence">
            <a:extLst>
              <a:ext uri="{FF2B5EF4-FFF2-40B4-BE49-F238E27FC236}">
                <a16:creationId xmlns:a16="http://schemas.microsoft.com/office/drawing/2014/main" id="{7122AE3E-DC57-4D3A-B1E6-EF8EC0EDD2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5" y="1226641"/>
            <a:ext cx="6253164" cy="4424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46971C-A857-49E4-B8FD-A344D26E82EF}"/>
              </a:ext>
            </a:extLst>
          </p:cNvPr>
          <p:cNvSpPr/>
          <p:nvPr/>
        </p:nvSpPr>
        <p:spPr>
          <a:xfrm>
            <a:off x="7661309" y="1866250"/>
            <a:ext cx="4368628" cy="4555093"/>
          </a:xfrm>
          <a:prstGeom prst="rect">
            <a:avLst/>
          </a:prstGeom>
        </p:spPr>
        <p:txBody>
          <a:bodyPr wrap="square">
            <a:spAutoFit/>
          </a:bodyPr>
          <a:lstStyle/>
          <a:p>
            <a:pPr marL="285750" indent="-285750">
              <a:buClr>
                <a:schemeClr val="tx2"/>
              </a:buClr>
              <a:buFont typeface="Wingdings" panose="05000000000000000000" pitchFamily="2" charset="2"/>
              <a:buChar char="§"/>
            </a:pPr>
            <a:r>
              <a:rPr lang="en-US">
                <a:solidFill>
                  <a:schemeClr val="tx2"/>
                </a:solidFill>
              </a:rPr>
              <a:t>Humans are built to be emotional.</a:t>
            </a:r>
          </a:p>
          <a:p>
            <a:pPr marL="285750" indent="-285750">
              <a:buClr>
                <a:schemeClr val="tx2"/>
              </a:buClr>
              <a:buFont typeface="Wingdings" panose="05000000000000000000" pitchFamily="2" charset="2"/>
              <a:buChar char="§"/>
            </a:pPr>
            <a:r>
              <a:rPr lang="en-US">
                <a:solidFill>
                  <a:schemeClr val="tx2"/>
                </a:solidFill>
              </a:rPr>
              <a:t>We experience an emotional response to an event before it reaches the part of the brain that thinks rationally and reacts to the emotion.</a:t>
            </a:r>
          </a:p>
          <a:p>
            <a:pPr marL="285750" indent="-285750">
              <a:buClr>
                <a:schemeClr val="tx2"/>
              </a:buClr>
              <a:buFont typeface="Wingdings" panose="05000000000000000000" pitchFamily="2" charset="2"/>
              <a:buChar char="§"/>
            </a:pPr>
            <a:r>
              <a:rPr lang="en-US">
                <a:solidFill>
                  <a:schemeClr val="tx2"/>
                </a:solidFill>
              </a:rPr>
              <a:t>The more we think about what we are feeling – and do something productive with that feeling – the more developed this pathway becomes. </a:t>
            </a:r>
          </a:p>
          <a:p>
            <a:pPr marL="742950" lvl="1" indent="-285750">
              <a:buClr>
                <a:schemeClr val="tx2"/>
              </a:buClr>
              <a:buFont typeface="Wingdings" panose="05000000000000000000" pitchFamily="2" charset="2"/>
              <a:buChar char="§"/>
            </a:pPr>
            <a:r>
              <a:rPr lang="en-US" sz="1600">
                <a:solidFill>
                  <a:schemeClr val="tx2"/>
                </a:solidFill>
              </a:rPr>
              <a:t>The more traffic in both directions the better.</a:t>
            </a:r>
          </a:p>
          <a:p>
            <a:pPr marL="742950" lvl="1" indent="-285750">
              <a:buClr>
                <a:schemeClr val="tx2"/>
              </a:buClr>
              <a:buFont typeface="Wingdings" panose="05000000000000000000" pitchFamily="2" charset="2"/>
              <a:buChar char="§"/>
            </a:pPr>
            <a:r>
              <a:rPr lang="en-US" sz="1600">
                <a:solidFill>
                  <a:schemeClr val="tx2"/>
                </a:solidFill>
              </a:rPr>
              <a:t>If you typically yell when feeling angry, you have to learn to choose an alternative reaction.  </a:t>
            </a:r>
          </a:p>
          <a:p>
            <a:pPr marL="1200150" lvl="2" indent="-285750">
              <a:buClr>
                <a:schemeClr val="tx2"/>
              </a:buClr>
              <a:buFont typeface="Wingdings" panose="05000000000000000000" pitchFamily="2" charset="2"/>
              <a:buChar char="§"/>
            </a:pPr>
            <a:r>
              <a:rPr lang="en-US" sz="1600">
                <a:solidFill>
                  <a:schemeClr val="tx2"/>
                </a:solidFill>
              </a:rPr>
              <a:t>You must practice this new reaction many times before it will replace your urge to yell.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3">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42377" y="667998"/>
            <a:ext cx="5524669" cy="1013800"/>
          </a:xfrm>
        </p:spPr>
        <p:txBody>
          <a:bodyPr>
            <a:normAutofit/>
          </a:bodyPr>
          <a:lstStyle/>
          <a:p>
            <a:pPr algn="ctr"/>
            <a:r>
              <a:rPr lang="en-US" sz="2200">
                <a:solidFill>
                  <a:srgbClr val="FFFFFF"/>
                </a:solidFill>
              </a:rPr>
              <a:t>4 Skills of Emotional Intelligence</a:t>
            </a:r>
          </a:p>
        </p:txBody>
      </p:sp>
      <p:sp>
        <p:nvSpPr>
          <p:cNvPr id="27" name="Rectangle 17">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623201B2-6E58-4F4E-B537-A719C4A29158}"/>
              </a:ext>
            </a:extLst>
          </p:cNvPr>
          <p:cNvPicPr>
            <a:picLocks noChangeAspect="1"/>
          </p:cNvPicPr>
          <p:nvPr/>
        </p:nvPicPr>
        <p:blipFill>
          <a:blip r:embed="rId2"/>
          <a:stretch>
            <a:fillRect/>
          </a:stretch>
        </p:blipFill>
        <p:spPr>
          <a:xfrm>
            <a:off x="6201973" y="2254102"/>
            <a:ext cx="5542352" cy="3006724"/>
          </a:xfrm>
          <a:prstGeom prst="rect">
            <a:avLst/>
          </a:prstGeom>
        </p:spPr>
      </p:pic>
      <p:sp>
        <p:nvSpPr>
          <p:cNvPr id="7" name="TextBox 6"/>
          <p:cNvSpPr txBox="1"/>
          <p:nvPr/>
        </p:nvSpPr>
        <p:spPr>
          <a:xfrm>
            <a:off x="1524000" y="2590800"/>
            <a:ext cx="1600200" cy="923330"/>
          </a:xfrm>
          <a:prstGeom prst="rect">
            <a:avLst/>
          </a:prstGeom>
          <a:noFill/>
        </p:spPr>
        <p:txBody>
          <a:bodyPr wrap="square" rtlCol="0">
            <a:spAutoFit/>
          </a:bodyPr>
          <a:lstStyle/>
          <a:p>
            <a:pPr algn="ctr">
              <a:spcAft>
                <a:spcPts val="600"/>
              </a:spcAft>
            </a:pPr>
            <a:r>
              <a:rPr lang="en-US" b="1" i="1"/>
              <a:t>PERSONAL COMPETENCE</a:t>
            </a:r>
          </a:p>
        </p:txBody>
      </p:sp>
      <p:sp>
        <p:nvSpPr>
          <p:cNvPr id="8" name="TextBox 7"/>
          <p:cNvSpPr txBox="1"/>
          <p:nvPr/>
        </p:nvSpPr>
        <p:spPr>
          <a:xfrm>
            <a:off x="1524000" y="4724400"/>
            <a:ext cx="1600200" cy="923330"/>
          </a:xfrm>
          <a:prstGeom prst="rect">
            <a:avLst/>
          </a:prstGeom>
          <a:noFill/>
        </p:spPr>
        <p:txBody>
          <a:bodyPr wrap="square" rtlCol="0">
            <a:spAutoFit/>
          </a:bodyPr>
          <a:lstStyle/>
          <a:p>
            <a:pPr algn="ctr">
              <a:spcAft>
                <a:spcPts val="600"/>
              </a:spcAft>
            </a:pPr>
            <a:r>
              <a:rPr lang="en-US" b="1" i="1"/>
              <a:t>SOCIAL COMPETENCE</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51832974"/>
              </p:ext>
            </p:extLst>
          </p:nvPr>
        </p:nvGraphicFramePr>
        <p:xfrm>
          <a:off x="807077" y="2047550"/>
          <a:ext cx="4947221" cy="3650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7">
      <a:dk1>
        <a:srgbClr val="000000"/>
      </a:dk1>
      <a:lt1>
        <a:srgbClr val="FFFFFF"/>
      </a:lt1>
      <a:dk2>
        <a:srgbClr val="44546A"/>
      </a:dk2>
      <a:lt2>
        <a:srgbClr val="FFFFFF"/>
      </a:lt2>
      <a:accent1>
        <a:srgbClr val="002060"/>
      </a:accent1>
      <a:accent2>
        <a:srgbClr val="44546A"/>
      </a:accent2>
      <a:accent3>
        <a:srgbClr val="44546A"/>
      </a:accent3>
      <a:accent4>
        <a:srgbClr val="44546A"/>
      </a:accent4>
      <a:accent5>
        <a:srgbClr val="44546A"/>
      </a:accent5>
      <a:accent6>
        <a:srgbClr val="44546A"/>
      </a:accent6>
      <a:hlink>
        <a:srgbClr val="C00000"/>
      </a:hlink>
      <a:folHlink>
        <a:srgbClr val="C0000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18" ma:contentTypeDescription="Create a new document." ma:contentTypeScope="" ma:versionID="04ea10ea6818ef6d37a0eda99999c56d">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11f9b9686479982a5d0a91e10ef3f253"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Approved"/>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Approved" ma:index="18" ma:displayName="Approved" ma:default="1" ma:internalName="Approved">
      <xsd:simpleType>
        <xsd:restriction base="dms:Boolea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roved xmlns="22f06dfc-89d6-4ef5-9df8-ef4dcff005cd">true</Approved>
  </documentManagement>
</p:properties>
</file>

<file path=customXml/itemProps1.xml><?xml version="1.0" encoding="utf-8"?>
<ds:datastoreItem xmlns:ds="http://schemas.openxmlformats.org/officeDocument/2006/customXml" ds:itemID="{576A2B7E-BAF2-4C95-8040-834CDBF664A8}">
  <ds:schemaRefs>
    <ds:schemaRef ds:uri="http://schemas.microsoft.com/sharepoint/v3/contenttype/forms"/>
  </ds:schemaRefs>
</ds:datastoreItem>
</file>

<file path=customXml/itemProps2.xml><?xml version="1.0" encoding="utf-8"?>
<ds:datastoreItem xmlns:ds="http://schemas.openxmlformats.org/officeDocument/2006/customXml" ds:itemID="{ED6492CD-516E-4363-9589-DC930A5C6F2C}">
  <ds:schemaRefs>
    <ds:schemaRef ds:uri="22f06dfc-89d6-4ef5-9df8-ef4dcff005cd"/>
    <ds:schemaRef ds:uri="db233ec2-66d3-4ef5-8807-a2c006e693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8617E5-292E-43B6-A2B0-C8261084E770}">
  <ds:schemaRefs>
    <ds:schemaRef ds:uri="22f06dfc-89d6-4ef5-9df8-ef4dcff005cd"/>
    <ds:schemaRef ds:uri="db233ec2-66d3-4ef5-8807-a2c006e693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30</Notes>
  <HiddenSlides>0</HiddenSlide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Dividend</vt:lpstr>
      <vt:lpstr>1_Dividend</vt:lpstr>
      <vt:lpstr>Empathy digital badge Model</vt:lpstr>
      <vt:lpstr>Sub-competency 3: Recognize others’ needs &amp; values</vt:lpstr>
      <vt:lpstr>Stand in someone else’s shoes</vt:lpstr>
      <vt:lpstr>Thoughts and Reflections?</vt:lpstr>
      <vt:lpstr>Emotional intelligence (EI)</vt:lpstr>
      <vt:lpstr>Emotional Intelligence (EI) Defined</vt:lpstr>
      <vt:lpstr>PowerPoint Presentation</vt:lpstr>
      <vt:lpstr>Physiological Science Behind EI</vt:lpstr>
      <vt:lpstr>4 Skills of Emotional Intelligence</vt:lpstr>
      <vt:lpstr>EI Starts with Self-Awareness</vt:lpstr>
      <vt:lpstr>How to Improve Self-Awareness</vt:lpstr>
      <vt:lpstr>Use Awareness to Self-Manage</vt:lpstr>
      <vt:lpstr>What are your Emotional Triggers?</vt:lpstr>
      <vt:lpstr>Becoming Socially Aware</vt:lpstr>
      <vt:lpstr>Social Awareness Requires Empathy</vt:lpstr>
      <vt:lpstr>Improving Social Awareness</vt:lpstr>
      <vt:lpstr>Use Awareness to Manage Relationships</vt:lpstr>
      <vt:lpstr>Improving Relationship Management</vt:lpstr>
      <vt:lpstr>What does EI have to do with professional development?</vt:lpstr>
      <vt:lpstr>What does EI have to do with the workplace?</vt:lpstr>
      <vt:lpstr>Key Takeaways of ei</vt:lpstr>
      <vt:lpstr>What behaviors do emotionally intelligent people display?</vt:lpstr>
      <vt:lpstr>Thoughts and Reflections?</vt:lpstr>
      <vt:lpstr>Pendry, Driscoll, and Field’s (2007) Father/Son activity </vt:lpstr>
      <vt:lpstr>Exploring bias</vt:lpstr>
      <vt:lpstr>Bias in the workplace</vt:lpstr>
      <vt:lpstr>What is bias?</vt:lpstr>
      <vt:lpstr>Bias defined</vt:lpstr>
      <vt:lpstr>PowerPoint Presentation</vt:lpstr>
      <vt:lpstr>PowerPoint Presentation</vt:lpstr>
      <vt:lpstr>Bias and Our Actions</vt:lpstr>
      <vt:lpstr>What is Cultural Competence?</vt:lpstr>
      <vt:lpstr>Culture helps Gives Context and Meaning</vt:lpstr>
      <vt:lpstr>What is unconscious bias?</vt:lpstr>
      <vt:lpstr>Your Circle of trust</vt:lpstr>
      <vt:lpstr>Types of Unconscious Bias</vt:lpstr>
      <vt:lpstr>Explicit vs. implicit bias</vt:lpstr>
      <vt:lpstr>Understanding Unconscious Bias</vt:lpstr>
      <vt:lpstr>What is the harm caused?</vt:lpstr>
      <vt:lpstr>Unconscious bias is a fact of life</vt:lpstr>
      <vt:lpstr>Thoughts and Reflections?</vt:lpstr>
      <vt:lpstr>Power of empathy through employees</vt:lpstr>
      <vt:lpstr>Empathy map</vt:lpstr>
      <vt:lpstr>Thoughts and 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Empathy digital badge Model</dc:title>
  <dc:creator>Tiffany Nesbey</dc:creator>
  <cp:revision>1</cp:revision>
  <dcterms:created xsi:type="dcterms:W3CDTF">2020-01-07T19:31:45Z</dcterms:created>
  <dcterms:modified xsi:type="dcterms:W3CDTF">2020-03-26T14:33:46Z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ies>
</file>