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0" r:id="rId5"/>
  </p:sldMasterIdLst>
  <p:notesMasterIdLst>
    <p:notesMasterId r:id="rId26"/>
  </p:notesMasterIdLst>
  <p:sldIdLst>
    <p:sldId id="267" r:id="rId6"/>
    <p:sldId id="257" r:id="rId7"/>
    <p:sldId id="2574" r:id="rId8"/>
    <p:sldId id="2575" r:id="rId9"/>
    <p:sldId id="2576" r:id="rId10"/>
    <p:sldId id="273" r:id="rId11"/>
    <p:sldId id="275" r:id="rId12"/>
    <p:sldId id="274" r:id="rId13"/>
    <p:sldId id="2577" r:id="rId14"/>
    <p:sldId id="2578" r:id="rId15"/>
    <p:sldId id="2579" r:id="rId16"/>
    <p:sldId id="2580" r:id="rId17"/>
    <p:sldId id="2581" r:id="rId18"/>
    <p:sldId id="2582" r:id="rId19"/>
    <p:sldId id="2583" r:id="rId20"/>
    <p:sldId id="2584" r:id="rId21"/>
    <p:sldId id="2571" r:id="rId22"/>
    <p:sldId id="2572" r:id="rId23"/>
    <p:sldId id="2573" r:id="rId24"/>
    <p:sldId id="255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McMahon" initials="AM" lastIdx="3" clrIdx="0">
    <p:extLst>
      <p:ext uri="{19B8F6BF-5375-455C-9EA6-DF929625EA0E}">
        <p15:presenceInfo xmlns:p15="http://schemas.microsoft.com/office/powerpoint/2012/main" userId="S::amcmahon@fhi360.org::b59bcd08-5da1-44dc-b5e2-fb394c77116b" providerId="AD"/>
      </p:ext>
    </p:extLst>
  </p:cmAuthor>
  <p:cmAuthor id="2" name="Amy Rush" initials="AR" lastIdx="1" clrIdx="1">
    <p:extLst>
      <p:ext uri="{19B8F6BF-5375-455C-9EA6-DF929625EA0E}">
        <p15:presenceInfo xmlns:p15="http://schemas.microsoft.com/office/powerpoint/2012/main" userId="S::ARush@fhi360.org::17b74c8c-abb6-487c-a9d3-d183d0d556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270405-6153-4D8B-BD2F-6703298D8F2E}" v="9" dt="2020-03-26T14:30:40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Nesbey" userId="0bcdd2ad-bec2-4764-bacd-164b66bd75b7" providerId="ADAL" clId="{3D94FFAC-7930-4AE4-9E47-8EF1EC236AA3}"/>
    <pc:docChg chg="delSld delMainMaster">
      <pc:chgData name="Tiffany Nesbey" userId="0bcdd2ad-bec2-4764-bacd-164b66bd75b7" providerId="ADAL" clId="{3D94FFAC-7930-4AE4-9E47-8EF1EC236AA3}" dt="2020-01-02T16:28:29.502" v="27" actId="2696"/>
      <pc:docMkLst>
        <pc:docMk/>
      </pc:docMkLst>
    </pc:docChg>
  </pc:docChgLst>
  <pc:docChgLst>
    <pc:chgData name="Tiffany Nesbey" userId="0bcdd2ad-bec2-4764-bacd-164b66bd75b7" providerId="ADAL" clId="{C9489581-1C51-4269-B743-3AB6A9AD2821}"/>
    <pc:docChg chg="custSel addSld delSld modSld">
      <pc:chgData name="Tiffany Nesbey" userId="0bcdd2ad-bec2-4764-bacd-164b66bd75b7" providerId="ADAL" clId="{C9489581-1C51-4269-B743-3AB6A9AD2821}" dt="2020-01-07T20:50:47.011" v="51" actId="20577"/>
      <pc:docMkLst>
        <pc:docMk/>
      </pc:docMkLst>
      <pc:sldChg chg="modSp">
        <pc:chgData name="Tiffany Nesbey" userId="0bcdd2ad-bec2-4764-bacd-164b66bd75b7" providerId="ADAL" clId="{C9489581-1C51-4269-B743-3AB6A9AD2821}" dt="2020-01-07T20:49:36.489" v="29" actId="20577"/>
        <pc:sldMkLst>
          <pc:docMk/>
          <pc:sldMk cId="1208703237" sldId="273"/>
        </pc:sldMkLst>
        <pc:spChg chg="mod">
          <ac:chgData name="Tiffany Nesbey" userId="0bcdd2ad-bec2-4764-bacd-164b66bd75b7" providerId="ADAL" clId="{C9489581-1C51-4269-B743-3AB6A9AD2821}" dt="2020-01-07T20:49:36.489" v="29" actId="20577"/>
          <ac:spMkLst>
            <pc:docMk/>
            <pc:sldMk cId="1208703237" sldId="273"/>
            <ac:spMk id="3" creationId="{C943D65B-5711-46B9-A839-F1AC2B49103E}"/>
          </ac:spMkLst>
        </pc:spChg>
      </pc:sldChg>
      <pc:sldChg chg="modSp add">
        <pc:chgData name="Tiffany Nesbey" userId="0bcdd2ad-bec2-4764-bacd-164b66bd75b7" providerId="ADAL" clId="{C9489581-1C51-4269-B743-3AB6A9AD2821}" dt="2020-01-07T20:50:47.011" v="51" actId="20577"/>
        <pc:sldMkLst>
          <pc:docMk/>
          <pc:sldMk cId="2966122686" sldId="2573"/>
        </pc:sldMkLst>
        <pc:spChg chg="mod">
          <ac:chgData name="Tiffany Nesbey" userId="0bcdd2ad-bec2-4764-bacd-164b66bd75b7" providerId="ADAL" clId="{C9489581-1C51-4269-B743-3AB6A9AD2821}" dt="2020-01-07T20:50:47.011" v="51" actId="20577"/>
          <ac:spMkLst>
            <pc:docMk/>
            <pc:sldMk cId="2966122686" sldId="2573"/>
            <ac:spMk id="2" creationId="{7B2747AA-2560-4D47-AAEC-1EB1BADF467D}"/>
          </ac:spMkLst>
        </pc:spChg>
      </pc:sldChg>
    </pc:docChg>
  </pc:docChgLst>
  <pc:docChgLst>
    <pc:chgData name="Amy Rush" userId="S::arush@fhi360.org::17b74c8c-abb6-487c-a9d3-d183d0d55671" providerId="AD" clId="Web-{9361C630-1607-23DA-2F03-6B5955762CF8}"/>
    <pc:docChg chg="modSld">
      <pc:chgData name="Amy Rush" userId="S::arush@fhi360.org::17b74c8c-abb6-487c-a9d3-d183d0d55671" providerId="AD" clId="Web-{9361C630-1607-23DA-2F03-6B5955762CF8}" dt="2020-01-21T11:57:50.740" v="1" actId="20577"/>
      <pc:docMkLst>
        <pc:docMk/>
      </pc:docMkLst>
      <pc:sldChg chg="modSp">
        <pc:chgData name="Amy Rush" userId="S::arush@fhi360.org::17b74c8c-abb6-487c-a9d3-d183d0d55671" providerId="AD" clId="Web-{9361C630-1607-23DA-2F03-6B5955762CF8}" dt="2020-01-21T11:57:46.381" v="0" actId="20577"/>
        <pc:sldMkLst>
          <pc:docMk/>
          <pc:sldMk cId="2972013388" sldId="2582"/>
        </pc:sldMkLst>
        <pc:spChg chg="mod">
          <ac:chgData name="Amy Rush" userId="S::arush@fhi360.org::17b74c8c-abb6-487c-a9d3-d183d0d55671" providerId="AD" clId="Web-{9361C630-1607-23DA-2F03-6B5955762CF8}" dt="2020-01-21T11:57:46.381" v="0" actId="20577"/>
          <ac:spMkLst>
            <pc:docMk/>
            <pc:sldMk cId="2972013388" sldId="2582"/>
            <ac:spMk id="3" creationId="{34DBB654-874E-4D70-B1A5-9B7C79EA5B4C}"/>
          </ac:spMkLst>
        </pc:spChg>
      </pc:sldChg>
      <pc:sldChg chg="modSp">
        <pc:chgData name="Amy Rush" userId="S::arush@fhi360.org::17b74c8c-abb6-487c-a9d3-d183d0d55671" providerId="AD" clId="Web-{9361C630-1607-23DA-2F03-6B5955762CF8}" dt="2020-01-21T11:57:50.740" v="1" actId="20577"/>
        <pc:sldMkLst>
          <pc:docMk/>
          <pc:sldMk cId="2048638325" sldId="2583"/>
        </pc:sldMkLst>
        <pc:spChg chg="mod">
          <ac:chgData name="Amy Rush" userId="S::arush@fhi360.org::17b74c8c-abb6-487c-a9d3-d183d0d55671" providerId="AD" clId="Web-{9361C630-1607-23DA-2F03-6B5955762CF8}" dt="2020-01-21T11:57:50.740" v="1" actId="20577"/>
          <ac:spMkLst>
            <pc:docMk/>
            <pc:sldMk cId="2048638325" sldId="2583"/>
            <ac:spMk id="3" creationId="{34DBB654-874E-4D70-B1A5-9B7C79EA5B4C}"/>
          </ac:spMkLst>
        </pc:spChg>
      </pc:sldChg>
    </pc:docChg>
  </pc:docChgLst>
  <pc:docChgLst>
    <pc:chgData name="Amy Rush" userId="17b74c8c-abb6-487c-a9d3-d183d0d55671" providerId="ADAL" clId="{D0D39AB1-5730-4720-8B2A-D95C55C076B8}"/>
    <pc:docChg chg="undo custSel addSld delSld modSld">
      <pc:chgData name="Amy Rush" userId="17b74c8c-abb6-487c-a9d3-d183d0d55671" providerId="ADAL" clId="{D0D39AB1-5730-4720-8B2A-D95C55C076B8}" dt="2020-01-17T21:17:54.014" v="57" actId="12"/>
      <pc:docMkLst>
        <pc:docMk/>
      </pc:docMkLst>
      <pc:sldChg chg="addSp delSp modSp">
        <pc:chgData name="Amy Rush" userId="17b74c8c-abb6-487c-a9d3-d183d0d55671" providerId="ADAL" clId="{D0D39AB1-5730-4720-8B2A-D95C55C076B8}" dt="2020-01-17T21:06:45.476" v="6"/>
        <pc:sldMkLst>
          <pc:docMk/>
          <pc:sldMk cId="3545019058" sldId="267"/>
        </pc:sldMkLst>
        <pc:spChg chg="del mod">
          <ac:chgData name="Amy Rush" userId="17b74c8c-abb6-487c-a9d3-d183d0d55671" providerId="ADAL" clId="{D0D39AB1-5730-4720-8B2A-D95C55C076B8}" dt="2020-01-17T21:06:02.221" v="1" actId="478"/>
          <ac:spMkLst>
            <pc:docMk/>
            <pc:sldMk cId="3545019058" sldId="267"/>
            <ac:spMk id="2" creationId="{43D186A9-139F-4505-9C0B-CC827A38B183}"/>
          </ac:spMkLst>
        </pc:spChg>
        <pc:spChg chg="del mod">
          <ac:chgData name="Amy Rush" userId="17b74c8c-abb6-487c-a9d3-d183d0d55671" providerId="ADAL" clId="{D0D39AB1-5730-4720-8B2A-D95C55C076B8}" dt="2020-01-17T21:06:06.157" v="3" actId="478"/>
          <ac:spMkLst>
            <pc:docMk/>
            <pc:sldMk cId="3545019058" sldId="267"/>
            <ac:spMk id="3" creationId="{42A073EF-7C64-4929-BC26-69C1457986DC}"/>
          </ac:spMkLst>
        </pc:spChg>
        <pc:spChg chg="add del mod">
          <ac:chgData name="Amy Rush" userId="17b74c8c-abb6-487c-a9d3-d183d0d55671" providerId="ADAL" clId="{D0D39AB1-5730-4720-8B2A-D95C55C076B8}" dt="2020-01-17T21:06:11.839" v="5" actId="478"/>
          <ac:spMkLst>
            <pc:docMk/>
            <pc:sldMk cId="3545019058" sldId="267"/>
            <ac:spMk id="6" creationId="{CF434463-5DE0-46FB-8389-924808FB2124}"/>
          </ac:spMkLst>
        </pc:spChg>
        <pc:spChg chg="add del mod">
          <ac:chgData name="Amy Rush" userId="17b74c8c-abb6-487c-a9d3-d183d0d55671" providerId="ADAL" clId="{D0D39AB1-5730-4720-8B2A-D95C55C076B8}" dt="2020-01-17T21:06:09.223" v="4" actId="478"/>
          <ac:spMkLst>
            <pc:docMk/>
            <pc:sldMk cId="3545019058" sldId="267"/>
            <ac:spMk id="8" creationId="{C3D36C18-3F8E-4BC0-AC5D-21C54C8C809C}"/>
          </ac:spMkLst>
        </pc:spChg>
        <pc:spChg chg="add">
          <ac:chgData name="Amy Rush" userId="17b74c8c-abb6-487c-a9d3-d183d0d55671" providerId="ADAL" clId="{D0D39AB1-5730-4720-8B2A-D95C55C076B8}" dt="2020-01-17T21:06:45.476" v="6"/>
          <ac:spMkLst>
            <pc:docMk/>
            <pc:sldMk cId="3545019058" sldId="267"/>
            <ac:spMk id="16" creationId="{B88C6AD3-E7BB-4621-BB05-ACC7025DB528}"/>
          </ac:spMkLst>
        </pc:spChg>
        <pc:spChg chg="add">
          <ac:chgData name="Amy Rush" userId="17b74c8c-abb6-487c-a9d3-d183d0d55671" providerId="ADAL" clId="{D0D39AB1-5730-4720-8B2A-D95C55C076B8}" dt="2020-01-17T21:06:45.476" v="6"/>
          <ac:spMkLst>
            <pc:docMk/>
            <pc:sldMk cId="3545019058" sldId="267"/>
            <ac:spMk id="18" creationId="{CE78F0BC-7FA1-4819-9BE6-FAF11307D9AE}"/>
          </ac:spMkLst>
        </pc:spChg>
      </pc:sldChg>
      <pc:sldChg chg="addSp delSp modSp">
        <pc:chgData name="Amy Rush" userId="17b74c8c-abb6-487c-a9d3-d183d0d55671" providerId="ADAL" clId="{D0D39AB1-5730-4720-8B2A-D95C55C076B8}" dt="2020-01-17T21:11:04.504" v="27"/>
        <pc:sldMkLst>
          <pc:docMk/>
          <pc:sldMk cId="3044976382" sldId="274"/>
        </pc:sldMkLst>
        <pc:spChg chg="add del">
          <ac:chgData name="Amy Rush" userId="17b74c8c-abb6-487c-a9d3-d183d0d55671" providerId="ADAL" clId="{D0D39AB1-5730-4720-8B2A-D95C55C076B8}" dt="2020-01-17T21:09:53.539" v="18" actId="478"/>
          <ac:spMkLst>
            <pc:docMk/>
            <pc:sldMk cId="3044976382" sldId="274"/>
            <ac:spMk id="2" creationId="{F8C2B79E-FD63-4372-B286-4232992E5C8D}"/>
          </ac:spMkLst>
        </pc:spChg>
        <pc:spChg chg="add del">
          <ac:chgData name="Amy Rush" userId="17b74c8c-abb6-487c-a9d3-d183d0d55671" providerId="ADAL" clId="{D0D39AB1-5730-4720-8B2A-D95C55C076B8}" dt="2020-01-17T21:09:53.539" v="18" actId="478"/>
          <ac:spMkLst>
            <pc:docMk/>
            <pc:sldMk cId="3044976382" sldId="274"/>
            <ac:spMk id="3" creationId="{3581658F-03CB-47C3-9B17-5939E57883C3}"/>
          </ac:spMkLst>
        </pc:spChg>
        <pc:spChg chg="add del mod">
          <ac:chgData name="Amy Rush" userId="17b74c8c-abb6-487c-a9d3-d183d0d55671" providerId="ADAL" clId="{D0D39AB1-5730-4720-8B2A-D95C55C076B8}" dt="2020-01-17T21:09:50.301" v="17" actId="478"/>
          <ac:spMkLst>
            <pc:docMk/>
            <pc:sldMk cId="3044976382" sldId="274"/>
            <ac:spMk id="6" creationId="{AFBE3404-286A-4C7E-91DD-DD8019CE7D82}"/>
          </ac:spMkLst>
        </pc:spChg>
        <pc:spChg chg="add del mod">
          <ac:chgData name="Amy Rush" userId="17b74c8c-abb6-487c-a9d3-d183d0d55671" providerId="ADAL" clId="{D0D39AB1-5730-4720-8B2A-D95C55C076B8}" dt="2020-01-17T21:09:50.301" v="17" actId="478"/>
          <ac:spMkLst>
            <pc:docMk/>
            <pc:sldMk cId="3044976382" sldId="274"/>
            <ac:spMk id="8" creationId="{4F7E36C5-85DE-449F-9980-09B4BE9E15BE}"/>
          </ac:spMkLst>
        </pc:spChg>
        <pc:spChg chg="add del mod">
          <ac:chgData name="Amy Rush" userId="17b74c8c-abb6-487c-a9d3-d183d0d55671" providerId="ADAL" clId="{D0D39AB1-5730-4720-8B2A-D95C55C076B8}" dt="2020-01-17T21:10:01.311" v="20" actId="478"/>
          <ac:spMkLst>
            <pc:docMk/>
            <pc:sldMk cId="3044976382" sldId="274"/>
            <ac:spMk id="12" creationId="{5CE6077B-0FFD-42F9-B070-AD872E0718FE}"/>
          </ac:spMkLst>
        </pc:spChg>
        <pc:spChg chg="add del mod">
          <ac:chgData name="Amy Rush" userId="17b74c8c-abb6-487c-a9d3-d183d0d55671" providerId="ADAL" clId="{D0D39AB1-5730-4720-8B2A-D95C55C076B8}" dt="2020-01-17T21:09:58.470" v="19" actId="478"/>
          <ac:spMkLst>
            <pc:docMk/>
            <pc:sldMk cId="3044976382" sldId="274"/>
            <ac:spMk id="18" creationId="{63DD5E5F-2069-4B95-8B32-C311EC19B547}"/>
          </ac:spMkLst>
        </pc:spChg>
        <pc:spChg chg="add del">
          <ac:chgData name="Amy Rush" userId="17b74c8c-abb6-487c-a9d3-d183d0d55671" providerId="ADAL" clId="{D0D39AB1-5730-4720-8B2A-D95C55C076B8}" dt="2020-01-17T21:11:04.504" v="27"/>
          <ac:spMkLst>
            <pc:docMk/>
            <pc:sldMk cId="3044976382" sldId="274"/>
            <ac:spMk id="19" creationId="{DFE1BC57-5889-4632-8C74-DE0687E42DB5}"/>
          </ac:spMkLst>
        </pc:spChg>
        <pc:spChg chg="add del">
          <ac:chgData name="Amy Rush" userId="17b74c8c-abb6-487c-a9d3-d183d0d55671" providerId="ADAL" clId="{D0D39AB1-5730-4720-8B2A-D95C55C076B8}" dt="2020-01-17T21:11:04.504" v="27"/>
          <ac:spMkLst>
            <pc:docMk/>
            <pc:sldMk cId="3044976382" sldId="274"/>
            <ac:spMk id="20" creationId="{33D975CA-307A-4BDF-B109-D714C698C63F}"/>
          </ac:spMkLst>
        </pc:spChg>
        <pc:picChg chg="add del">
          <ac:chgData name="Amy Rush" userId="17b74c8c-abb6-487c-a9d3-d183d0d55671" providerId="ADAL" clId="{D0D39AB1-5730-4720-8B2A-D95C55C076B8}" dt="2020-01-17T21:09:50.301" v="17" actId="478"/>
          <ac:picMkLst>
            <pc:docMk/>
            <pc:sldMk cId="3044976382" sldId="274"/>
            <ac:picMk id="4" creationId="{9953E25F-6E8C-4413-9A4A-3DC71487FBD1}"/>
          </ac:picMkLst>
        </pc:picChg>
      </pc:sldChg>
      <pc:sldChg chg="modSp">
        <pc:chgData name="Amy Rush" userId="17b74c8c-abb6-487c-a9d3-d183d0d55671" providerId="ADAL" clId="{D0D39AB1-5730-4720-8B2A-D95C55C076B8}" dt="2020-01-17T21:16:33.898" v="56" actId="207"/>
        <pc:sldMkLst>
          <pc:docMk/>
          <pc:sldMk cId="3337829582" sldId="2558"/>
        </pc:sldMkLst>
        <pc:spChg chg="mod">
          <ac:chgData name="Amy Rush" userId="17b74c8c-abb6-487c-a9d3-d183d0d55671" providerId="ADAL" clId="{D0D39AB1-5730-4720-8B2A-D95C55C076B8}" dt="2020-01-17T21:16:33.898" v="56" actId="207"/>
          <ac:spMkLst>
            <pc:docMk/>
            <pc:sldMk cId="3337829582" sldId="2558"/>
            <ac:spMk id="2" creationId="{A134F125-A9C6-49D5-93F6-BC10E2B7DE79}"/>
          </ac:spMkLst>
        </pc:spChg>
      </pc:sldChg>
      <pc:sldChg chg="addSp delSp">
        <pc:chgData name="Amy Rush" userId="17b74c8c-abb6-487c-a9d3-d183d0d55671" providerId="ADAL" clId="{D0D39AB1-5730-4720-8B2A-D95C55C076B8}" dt="2020-01-17T21:15:43.570" v="44"/>
        <pc:sldMkLst>
          <pc:docMk/>
          <pc:sldMk cId="2177793353" sldId="2571"/>
        </pc:sldMkLst>
        <pc:spChg chg="del">
          <ac:chgData name="Amy Rush" userId="17b74c8c-abb6-487c-a9d3-d183d0d55671" providerId="ADAL" clId="{D0D39AB1-5730-4720-8B2A-D95C55C076B8}" dt="2020-01-17T21:15:42.414" v="43" actId="478"/>
          <ac:spMkLst>
            <pc:docMk/>
            <pc:sldMk cId="2177793353" sldId="2571"/>
            <ac:spMk id="13" creationId="{84ABE56B-DB4E-4495-AF5D-07BB252D2074}"/>
          </ac:spMkLst>
        </pc:spChg>
        <pc:spChg chg="add">
          <ac:chgData name="Amy Rush" userId="17b74c8c-abb6-487c-a9d3-d183d0d55671" providerId="ADAL" clId="{D0D39AB1-5730-4720-8B2A-D95C55C076B8}" dt="2020-01-17T21:15:43.570" v="44"/>
          <ac:spMkLst>
            <pc:docMk/>
            <pc:sldMk cId="2177793353" sldId="2571"/>
            <ac:spMk id="14" creationId="{0317D19D-3E32-4A5D-B6B1-EB9F257C7588}"/>
          </ac:spMkLst>
        </pc:spChg>
      </pc:sldChg>
      <pc:sldChg chg="delSp modSp">
        <pc:chgData name="Amy Rush" userId="17b74c8c-abb6-487c-a9d3-d183d0d55671" providerId="ADAL" clId="{D0D39AB1-5730-4720-8B2A-D95C55C076B8}" dt="2020-01-17T21:16:22.137" v="49" actId="20577"/>
        <pc:sldMkLst>
          <pc:docMk/>
          <pc:sldMk cId="2966122686" sldId="2573"/>
        </pc:sldMkLst>
        <pc:spChg chg="mod">
          <ac:chgData name="Amy Rush" userId="17b74c8c-abb6-487c-a9d3-d183d0d55671" providerId="ADAL" clId="{D0D39AB1-5730-4720-8B2A-D95C55C076B8}" dt="2020-01-17T21:16:22.137" v="49" actId="20577"/>
          <ac:spMkLst>
            <pc:docMk/>
            <pc:sldMk cId="2966122686" sldId="2573"/>
            <ac:spMk id="2" creationId="{7B2747AA-2560-4D47-AAEC-1EB1BADF467D}"/>
          </ac:spMkLst>
        </pc:spChg>
        <pc:spChg chg="del">
          <ac:chgData name="Amy Rush" userId="17b74c8c-abb6-487c-a9d3-d183d0d55671" providerId="ADAL" clId="{D0D39AB1-5730-4720-8B2A-D95C55C076B8}" dt="2020-01-17T21:16:03.567" v="45" actId="478"/>
          <ac:spMkLst>
            <pc:docMk/>
            <pc:sldMk cId="2966122686" sldId="2573"/>
            <ac:spMk id="3" creationId="{02DE31A7-0F63-4098-B400-2DFDB28CB856}"/>
          </ac:spMkLst>
        </pc:spChg>
      </pc:sldChg>
      <pc:sldChg chg="add del">
        <pc:chgData name="Amy Rush" userId="17b74c8c-abb6-487c-a9d3-d183d0d55671" providerId="ADAL" clId="{D0D39AB1-5730-4720-8B2A-D95C55C076B8}" dt="2020-01-17T21:08:10.281" v="10" actId="2696"/>
        <pc:sldMkLst>
          <pc:docMk/>
          <pc:sldMk cId="479030320" sldId="2574"/>
        </pc:sldMkLst>
      </pc:sldChg>
      <pc:sldChg chg="delSp add setBg delDesignElem">
        <pc:chgData name="Amy Rush" userId="17b74c8c-abb6-487c-a9d3-d183d0d55671" providerId="ADAL" clId="{D0D39AB1-5730-4720-8B2A-D95C55C076B8}" dt="2020-01-17T21:08:21.791" v="12"/>
        <pc:sldMkLst>
          <pc:docMk/>
          <pc:sldMk cId="1051624285" sldId="2575"/>
        </pc:sldMkLst>
        <pc:spChg chg="del">
          <ac:chgData name="Amy Rush" userId="17b74c8c-abb6-487c-a9d3-d183d0d55671" providerId="ADAL" clId="{D0D39AB1-5730-4720-8B2A-D95C55C076B8}" dt="2020-01-17T21:08:21.791" v="12"/>
          <ac:spMkLst>
            <pc:docMk/>
            <pc:sldMk cId="1051624285" sldId="2575"/>
            <ac:spMk id="9" creationId="{2E32075D-9299-4657-87D7-B9987B7FDE36}"/>
          </ac:spMkLst>
        </pc:spChg>
      </pc:sldChg>
      <pc:sldChg chg="add">
        <pc:chgData name="Amy Rush" userId="17b74c8c-abb6-487c-a9d3-d183d0d55671" providerId="ADAL" clId="{D0D39AB1-5730-4720-8B2A-D95C55C076B8}" dt="2020-01-17T21:08:36.438" v="14"/>
        <pc:sldMkLst>
          <pc:docMk/>
          <pc:sldMk cId="1679505483" sldId="2576"/>
        </pc:sldMkLst>
      </pc:sldChg>
      <pc:sldChg chg="add setBg">
        <pc:chgData name="Amy Rush" userId="17b74c8c-abb6-487c-a9d3-d183d0d55671" providerId="ADAL" clId="{D0D39AB1-5730-4720-8B2A-D95C55C076B8}" dt="2020-01-17T21:11:23.033" v="29"/>
        <pc:sldMkLst>
          <pc:docMk/>
          <pc:sldMk cId="3952191543" sldId="2577"/>
        </pc:sldMkLst>
      </pc:sldChg>
      <pc:sldChg chg="delSp modSp add setBg delDesignElem">
        <pc:chgData name="Amy Rush" userId="17b74c8c-abb6-487c-a9d3-d183d0d55671" providerId="ADAL" clId="{D0D39AB1-5730-4720-8B2A-D95C55C076B8}" dt="2020-01-17T21:17:54.014" v="57" actId="12"/>
        <pc:sldMkLst>
          <pc:docMk/>
          <pc:sldMk cId="3573552857" sldId="2578"/>
        </pc:sldMkLst>
        <pc:spChg chg="mod">
          <ac:chgData name="Amy Rush" userId="17b74c8c-abb6-487c-a9d3-d183d0d55671" providerId="ADAL" clId="{D0D39AB1-5730-4720-8B2A-D95C55C076B8}" dt="2020-01-17T21:17:54.014" v="57" actId="12"/>
          <ac:spMkLst>
            <pc:docMk/>
            <pc:sldMk cId="3573552857" sldId="2578"/>
            <ac:spMk id="3" creationId="{61D3A5DD-3AA1-49DD-B770-14EE6C267A1A}"/>
          </ac:spMkLst>
        </pc:spChg>
        <pc:spChg chg="del">
          <ac:chgData name="Amy Rush" userId="17b74c8c-abb6-487c-a9d3-d183d0d55671" providerId="ADAL" clId="{D0D39AB1-5730-4720-8B2A-D95C55C076B8}" dt="2020-01-17T21:11:23.033" v="29"/>
          <ac:spMkLst>
            <pc:docMk/>
            <pc:sldMk cId="3573552857" sldId="2578"/>
            <ac:spMk id="19" creationId="{3FE9758B-E361-4084-8D9F-729FA6C4AD7E}"/>
          </ac:spMkLst>
        </pc:spChg>
      </pc:sldChg>
      <pc:sldChg chg="add">
        <pc:chgData name="Amy Rush" userId="17b74c8c-abb6-487c-a9d3-d183d0d55671" providerId="ADAL" clId="{D0D39AB1-5730-4720-8B2A-D95C55C076B8}" dt="2020-01-17T21:11:43.901" v="32"/>
        <pc:sldMkLst>
          <pc:docMk/>
          <pc:sldMk cId="3016604566" sldId="2579"/>
        </pc:sldMkLst>
      </pc:sldChg>
      <pc:sldChg chg="add">
        <pc:chgData name="Amy Rush" userId="17b74c8c-abb6-487c-a9d3-d183d0d55671" providerId="ADAL" clId="{D0D39AB1-5730-4720-8B2A-D95C55C076B8}" dt="2020-01-17T21:12:38.624" v="34"/>
        <pc:sldMkLst>
          <pc:docMk/>
          <pc:sldMk cId="3068725021" sldId="2580"/>
        </pc:sldMkLst>
      </pc:sldChg>
      <pc:sldChg chg="add">
        <pc:chgData name="Amy Rush" userId="17b74c8c-abb6-487c-a9d3-d183d0d55671" providerId="ADAL" clId="{D0D39AB1-5730-4720-8B2A-D95C55C076B8}" dt="2020-01-17T21:12:58.824" v="36"/>
        <pc:sldMkLst>
          <pc:docMk/>
          <pc:sldMk cId="3586353719" sldId="2581"/>
        </pc:sldMkLst>
      </pc:sldChg>
      <pc:sldChg chg="add">
        <pc:chgData name="Amy Rush" userId="17b74c8c-abb6-487c-a9d3-d183d0d55671" providerId="ADAL" clId="{D0D39AB1-5730-4720-8B2A-D95C55C076B8}" dt="2020-01-17T21:13:21.814" v="38"/>
        <pc:sldMkLst>
          <pc:docMk/>
          <pc:sldMk cId="2972013388" sldId="2582"/>
        </pc:sldMkLst>
      </pc:sldChg>
      <pc:sldChg chg="add">
        <pc:chgData name="Amy Rush" userId="17b74c8c-abb6-487c-a9d3-d183d0d55671" providerId="ADAL" clId="{D0D39AB1-5730-4720-8B2A-D95C55C076B8}" dt="2020-01-17T21:13:21.814" v="38"/>
        <pc:sldMkLst>
          <pc:docMk/>
          <pc:sldMk cId="2048638325" sldId="2583"/>
        </pc:sldMkLst>
      </pc:sldChg>
      <pc:sldChg chg="add">
        <pc:chgData name="Amy Rush" userId="17b74c8c-abb6-487c-a9d3-d183d0d55671" providerId="ADAL" clId="{D0D39AB1-5730-4720-8B2A-D95C55C076B8}" dt="2020-01-17T21:13:43.874" v="41"/>
        <pc:sldMkLst>
          <pc:docMk/>
          <pc:sldMk cId="2856162499" sldId="2584"/>
        </pc:sldMkLst>
      </pc:sldChg>
    </pc:docChg>
  </pc:docChgLst>
  <pc:docChgLst>
    <pc:chgData name="Amy Rush" userId="S::arush@fhi360.org::17b74c8c-abb6-487c-a9d3-d183d0d55671" providerId="AD" clId="Web-{AA7D0ECB-DA0D-CCCA-7077-AB34D596855F}"/>
    <pc:docChg chg="modSld">
      <pc:chgData name="Amy Rush" userId="S::arush@fhi360.org::17b74c8c-abb6-487c-a9d3-d183d0d55671" providerId="AD" clId="Web-{AA7D0ECB-DA0D-CCCA-7077-AB34D596855F}" dt="2020-01-21T13:02:21.809" v="6" actId="20577"/>
      <pc:docMkLst>
        <pc:docMk/>
      </pc:docMkLst>
      <pc:sldChg chg="modSp">
        <pc:chgData name="Amy Rush" userId="S::arush@fhi360.org::17b74c8c-abb6-487c-a9d3-d183d0d55671" providerId="AD" clId="Web-{AA7D0ECB-DA0D-CCCA-7077-AB34D596855F}" dt="2020-01-21T13:02:21.809" v="5" actId="20577"/>
        <pc:sldMkLst>
          <pc:docMk/>
          <pc:sldMk cId="1208703237" sldId="273"/>
        </pc:sldMkLst>
        <pc:spChg chg="mod">
          <ac:chgData name="Amy Rush" userId="S::arush@fhi360.org::17b74c8c-abb6-487c-a9d3-d183d0d55671" providerId="AD" clId="Web-{AA7D0ECB-DA0D-CCCA-7077-AB34D596855F}" dt="2020-01-21T13:02:09.840" v="1"/>
          <ac:spMkLst>
            <pc:docMk/>
            <pc:sldMk cId="1208703237" sldId="273"/>
            <ac:spMk id="2" creationId="{941990A7-E01F-42BC-955C-C3C91342FCD4}"/>
          </ac:spMkLst>
        </pc:spChg>
        <pc:spChg chg="mod">
          <ac:chgData name="Amy Rush" userId="S::arush@fhi360.org::17b74c8c-abb6-487c-a9d3-d183d0d55671" providerId="AD" clId="Web-{AA7D0ECB-DA0D-CCCA-7077-AB34D596855F}" dt="2020-01-21T13:02:21.809" v="5" actId="20577"/>
          <ac:spMkLst>
            <pc:docMk/>
            <pc:sldMk cId="1208703237" sldId="273"/>
            <ac:spMk id="3" creationId="{C943D65B-5711-46B9-A839-F1AC2B49103E}"/>
          </ac:spMkLst>
        </pc:spChg>
      </pc:sldChg>
    </pc:docChg>
  </pc:docChgLst>
  <pc:docChgLst>
    <pc:chgData name="Amy Rush" userId="S::arush@fhi360.org::17b74c8c-abb6-487c-a9d3-d183d0d55671" providerId="AD" clId="Web-{0E7573E5-FBF3-4CFB-46C3-99D8F9F93726}"/>
    <pc:docChg chg="modSld">
      <pc:chgData name="Amy Rush" userId="S::arush@fhi360.org::17b74c8c-abb6-487c-a9d3-d183d0d55671" providerId="AD" clId="Web-{0E7573E5-FBF3-4CFB-46C3-99D8F9F93726}" dt="2020-01-20T12:29:28.224" v="13" actId="20577"/>
      <pc:docMkLst>
        <pc:docMk/>
      </pc:docMkLst>
      <pc:sldChg chg="modSp">
        <pc:chgData name="Amy Rush" userId="S::arush@fhi360.org::17b74c8c-abb6-487c-a9d3-d183d0d55671" providerId="AD" clId="Web-{0E7573E5-FBF3-4CFB-46C3-99D8F9F93726}" dt="2020-01-20T12:29:10.442" v="8" actId="20577"/>
        <pc:sldMkLst>
          <pc:docMk/>
          <pc:sldMk cId="1208703237" sldId="273"/>
        </pc:sldMkLst>
        <pc:spChg chg="mod">
          <ac:chgData name="Amy Rush" userId="S::arush@fhi360.org::17b74c8c-abb6-487c-a9d3-d183d0d55671" providerId="AD" clId="Web-{0E7573E5-FBF3-4CFB-46C3-99D8F9F93726}" dt="2020-01-20T12:29:10.442" v="8" actId="20577"/>
          <ac:spMkLst>
            <pc:docMk/>
            <pc:sldMk cId="1208703237" sldId="273"/>
            <ac:spMk id="3" creationId="{C943D65B-5711-46B9-A839-F1AC2B49103E}"/>
          </ac:spMkLst>
        </pc:spChg>
      </pc:sldChg>
      <pc:sldChg chg="modSp">
        <pc:chgData name="Amy Rush" userId="S::arush@fhi360.org::17b74c8c-abb6-487c-a9d3-d183d0d55671" providerId="AD" clId="Web-{0E7573E5-FBF3-4CFB-46C3-99D8F9F93726}" dt="2020-01-20T12:29:28.224" v="12" actId="20577"/>
        <pc:sldMkLst>
          <pc:docMk/>
          <pc:sldMk cId="3952191543" sldId="2577"/>
        </pc:sldMkLst>
        <pc:spChg chg="mod">
          <ac:chgData name="Amy Rush" userId="S::arush@fhi360.org::17b74c8c-abb6-487c-a9d3-d183d0d55671" providerId="AD" clId="Web-{0E7573E5-FBF3-4CFB-46C3-99D8F9F93726}" dt="2020-01-20T12:29:28.224" v="12" actId="20577"/>
          <ac:spMkLst>
            <pc:docMk/>
            <pc:sldMk cId="3952191543" sldId="2577"/>
            <ac:spMk id="3" creationId="{61D3A5DD-3AA1-49DD-B770-14EE6C267A1A}"/>
          </ac:spMkLst>
        </pc:spChg>
      </pc:sldChg>
    </pc:docChg>
  </pc:docChgLst>
  <pc:docChgLst>
    <pc:chgData name="Amy Rush" userId="S::arush@fhi360.org::17b74c8c-abb6-487c-a9d3-d183d0d55671" providerId="AD" clId="Web-{BA1A0AE7-2E53-90F5-F2E1-302421916C07}"/>
    <pc:docChg chg="modSld">
      <pc:chgData name="Amy Rush" userId="S::arush@fhi360.org::17b74c8c-abb6-487c-a9d3-d183d0d55671" providerId="AD" clId="Web-{BA1A0AE7-2E53-90F5-F2E1-302421916C07}" dt="2020-01-17T16:50:27.839" v="4" actId="20577"/>
      <pc:docMkLst>
        <pc:docMk/>
      </pc:docMkLst>
    </pc:docChg>
  </pc:docChgLst>
  <pc:docChgLst>
    <pc:chgData name="Tiffany Nesbey" userId="0bcdd2ad-bec2-4764-bacd-164b66bd75b7" providerId="ADAL" clId="{9C270405-6153-4D8B-BD2F-6703298D8F2E}"/>
    <pc:docChg chg="undo modSld">
      <pc:chgData name="Tiffany Nesbey" userId="0bcdd2ad-bec2-4764-bacd-164b66bd75b7" providerId="ADAL" clId="{9C270405-6153-4D8B-BD2F-6703298D8F2E}" dt="2020-03-26T14:30:40.604" v="11" actId="1076"/>
      <pc:docMkLst>
        <pc:docMk/>
      </pc:docMkLst>
      <pc:sldChg chg="addSp modSp">
        <pc:chgData name="Tiffany Nesbey" userId="0bcdd2ad-bec2-4764-bacd-164b66bd75b7" providerId="ADAL" clId="{9C270405-6153-4D8B-BD2F-6703298D8F2E}" dt="2020-03-26T14:30:40.604" v="11" actId="1076"/>
        <pc:sldMkLst>
          <pc:docMk/>
          <pc:sldMk cId="3545019058" sldId="267"/>
        </pc:sldMkLst>
        <pc:spChg chg="add mod">
          <ac:chgData name="Tiffany Nesbey" userId="0bcdd2ad-bec2-4764-bacd-164b66bd75b7" providerId="ADAL" clId="{9C270405-6153-4D8B-BD2F-6703298D8F2E}" dt="2020-03-26T14:30:40.604" v="11" actId="1076"/>
          <ac:spMkLst>
            <pc:docMk/>
            <pc:sldMk cId="3545019058" sldId="267"/>
            <ac:spMk id="2" creationId="{1A659E45-A58C-443E-93B1-8E94B1B7FA33}"/>
          </ac:spMkLst>
        </pc:spChg>
        <pc:picChg chg="add mod">
          <ac:chgData name="Tiffany Nesbey" userId="0bcdd2ad-bec2-4764-bacd-164b66bd75b7" providerId="ADAL" clId="{9C270405-6153-4D8B-BD2F-6703298D8F2E}" dt="2020-03-26T14:30:32.425" v="10" actId="1076"/>
          <ac:picMkLst>
            <pc:docMk/>
            <pc:sldMk cId="3545019058" sldId="267"/>
            <ac:picMk id="5" creationId="{4A46732C-9942-4449-8E22-4E39CE96569D}"/>
          </ac:picMkLst>
        </pc:picChg>
      </pc:sldChg>
    </pc:docChg>
  </pc:docChgLst>
  <pc:docChgLst>
    <pc:chgData clId="Web-{9361C630-1607-23DA-2F03-6B5955762CF8}"/>
    <pc:docChg chg="modSld">
      <pc:chgData name="" userId="" providerId="" clId="Web-{9361C630-1607-23DA-2F03-6B5955762CF8}" dt="2020-01-21T11:57:21.412" v="2" actId="20577"/>
      <pc:docMkLst>
        <pc:docMk/>
      </pc:docMkLst>
      <pc:sldChg chg="modSp">
        <pc:chgData name="" userId="" providerId="" clId="Web-{9361C630-1607-23DA-2F03-6B5955762CF8}" dt="2020-01-21T11:57:21.380" v="0" actId="20577"/>
        <pc:sldMkLst>
          <pc:docMk/>
          <pc:sldMk cId="3545019058" sldId="267"/>
        </pc:sldMkLst>
        <pc:spChg chg="mod">
          <ac:chgData name="" userId="" providerId="" clId="Web-{9361C630-1607-23DA-2F03-6B5955762CF8}" dt="2020-01-21T11:57:21.380" v="0" actId="20577"/>
          <ac:spMkLst>
            <pc:docMk/>
            <pc:sldMk cId="3545019058" sldId="267"/>
            <ac:spMk id="16" creationId="{B88C6AD3-E7BB-4621-BB05-ACC7025DB528}"/>
          </ac:spMkLst>
        </pc:spChg>
      </pc:sldChg>
    </pc:docChg>
  </pc:docChgLst>
  <pc:docChgLst>
    <pc:chgData name="Tiffany Nesbey" userId="0bcdd2ad-bec2-4764-bacd-164b66bd75b7" providerId="ADAL" clId="{C6F2F619-52B0-4985-B892-44782803DD13}"/>
    <pc:docChg chg="custSel modSld modMainMaster">
      <pc:chgData name="Tiffany Nesbey" userId="0bcdd2ad-bec2-4764-bacd-164b66bd75b7" providerId="ADAL" clId="{C6F2F619-52B0-4985-B892-44782803DD13}" dt="2020-01-21T15:39:53.528" v="70" actId="20577"/>
      <pc:docMkLst>
        <pc:docMk/>
      </pc:docMkLst>
      <pc:sldChg chg="modSp">
        <pc:chgData name="Tiffany Nesbey" userId="0bcdd2ad-bec2-4764-bacd-164b66bd75b7" providerId="ADAL" clId="{C6F2F619-52B0-4985-B892-44782803DD13}" dt="2020-01-17T16:48:09.590" v="34" actId="20577"/>
        <pc:sldMkLst>
          <pc:docMk/>
          <pc:sldMk cId="3044976382" sldId="274"/>
        </pc:sldMkLst>
        <pc:spChg chg="mod">
          <ac:chgData name="Tiffany Nesbey" userId="0bcdd2ad-bec2-4764-bacd-164b66bd75b7" providerId="ADAL" clId="{C6F2F619-52B0-4985-B892-44782803DD13}" dt="2020-01-17T16:48:09.590" v="34" actId="20577"/>
          <ac:spMkLst>
            <pc:docMk/>
            <pc:sldMk cId="3044976382" sldId="274"/>
            <ac:spMk id="2" creationId="{F8C2B79E-FD63-4372-B286-4232992E5C8D}"/>
          </ac:spMkLst>
        </pc:spChg>
      </pc:sldChg>
      <pc:sldChg chg="modNotesTx">
        <pc:chgData name="Tiffany Nesbey" userId="0bcdd2ad-bec2-4764-bacd-164b66bd75b7" providerId="ADAL" clId="{C6F2F619-52B0-4985-B892-44782803DD13}" dt="2020-01-21T15:39:53.528" v="70" actId="20577"/>
        <pc:sldMkLst>
          <pc:docMk/>
          <pc:sldMk cId="2966122686" sldId="2573"/>
        </pc:sldMkLst>
      </pc:sldChg>
      <pc:sldChg chg="modSp">
        <pc:chgData name="Tiffany Nesbey" userId="0bcdd2ad-bec2-4764-bacd-164b66bd75b7" providerId="ADAL" clId="{C6F2F619-52B0-4985-B892-44782803DD13}" dt="2020-01-21T15:34:59.693" v="35" actId="1076"/>
        <pc:sldMkLst>
          <pc:docMk/>
          <pc:sldMk cId="1679505483" sldId="2576"/>
        </pc:sldMkLst>
        <pc:spChg chg="mod">
          <ac:chgData name="Tiffany Nesbey" userId="0bcdd2ad-bec2-4764-bacd-164b66bd75b7" providerId="ADAL" clId="{C6F2F619-52B0-4985-B892-44782803DD13}" dt="2020-01-21T15:34:59.693" v="35" actId="1076"/>
          <ac:spMkLst>
            <pc:docMk/>
            <pc:sldMk cId="1679505483" sldId="2576"/>
            <ac:spMk id="3" creationId="{710880FF-4E5A-40FA-BF70-16282904CD74}"/>
          </ac:spMkLst>
        </pc:spChg>
      </pc:sldChg>
      <pc:sldChg chg="delCm">
        <pc:chgData name="Tiffany Nesbey" userId="0bcdd2ad-bec2-4764-bacd-164b66bd75b7" providerId="ADAL" clId="{C6F2F619-52B0-4985-B892-44782803DD13}" dt="2020-01-21T15:39:00.029" v="38"/>
        <pc:sldMkLst>
          <pc:docMk/>
          <pc:sldMk cId="2972013388" sldId="2582"/>
        </pc:sldMkLst>
      </pc:sldChg>
      <pc:sldMasterChg chg="modSldLayout">
        <pc:chgData name="Tiffany Nesbey" userId="0bcdd2ad-bec2-4764-bacd-164b66bd75b7" providerId="ADAL" clId="{C6F2F619-52B0-4985-B892-44782803DD13}" dt="2020-01-21T15:38:20.101" v="37" actId="478"/>
        <pc:sldMasterMkLst>
          <pc:docMk/>
          <pc:sldMasterMk cId="2727609824" sldId="2147483660"/>
        </pc:sldMasterMkLst>
        <pc:sldLayoutChg chg="delSp modSp">
          <pc:chgData name="Tiffany Nesbey" userId="0bcdd2ad-bec2-4764-bacd-164b66bd75b7" providerId="ADAL" clId="{C6F2F619-52B0-4985-B892-44782803DD13}" dt="2020-01-21T15:38:20.101" v="37" actId="478"/>
          <pc:sldLayoutMkLst>
            <pc:docMk/>
            <pc:sldMasterMk cId="2727609824" sldId="2147483660"/>
            <pc:sldLayoutMk cId="2256208420" sldId="2147483673"/>
          </pc:sldLayoutMkLst>
          <pc:spChg chg="mod">
            <ac:chgData name="Tiffany Nesbey" userId="0bcdd2ad-bec2-4764-bacd-164b66bd75b7" providerId="ADAL" clId="{C6F2F619-52B0-4985-B892-44782803DD13}" dt="2020-01-21T15:38:16.359" v="36" actId="6549"/>
            <ac:spMkLst>
              <pc:docMk/>
              <pc:sldMasterMk cId="2727609824" sldId="2147483660"/>
              <pc:sldLayoutMk cId="2256208420" sldId="2147483673"/>
              <ac:spMk id="15" creationId="{FF40D550-A563-4E50-AEE9-6D9D19499F9F}"/>
            </ac:spMkLst>
          </pc:spChg>
          <pc:grpChg chg="del">
            <ac:chgData name="Tiffany Nesbey" userId="0bcdd2ad-bec2-4764-bacd-164b66bd75b7" providerId="ADAL" clId="{C6F2F619-52B0-4985-B892-44782803DD13}" dt="2020-01-21T15:38:20.101" v="37" actId="478"/>
            <ac:grpSpMkLst>
              <pc:docMk/>
              <pc:sldMasterMk cId="2727609824" sldId="2147483660"/>
              <pc:sldLayoutMk cId="2256208420" sldId="2147483673"/>
              <ac:grpSpMk id="11" creationId="{00AC1958-0DCB-4970-ADE3-E64DAAFC501D}"/>
            </ac:grpSpMkLst>
          </pc:gr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C899D-304E-4DF6-95A6-3D6E0D644AD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B529-4256-4C85-96D5-39DF1328C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2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use.com/advice/7-habits-thatll-make-you-a-better-listener-and-not-the-person-who-always-needs-everything-repeated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cmffiXgFY&amp;t=2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SqfW_kyZq8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40%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True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3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https://www.themuse.com/advice/7-habits-thatll-make-you-a-better-listener-and-not-the-person-who-always-needs-everything-repeated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7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https://www.youtube.com/watch?v=JmcmffiXgFY&amp;t=2s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Follow-up question: Is passive listening a negative or bad form of listening?</a:t>
            </a:r>
          </a:p>
          <a:p>
            <a:r>
              <a:rPr lang="en-US"/>
              <a:t>Answer: No- example, a college lecture. The professor stands and speaks to a room full of hundreds of students but not every single student is participating in conversation, but they are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61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https://www.youtube.com/watch?v=ESqfW_kyZq8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80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Active Listening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B529-4256-4C85-96D5-39DF1328CD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7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30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18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57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4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2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5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79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53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67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979403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0A92E9E-407B-4EED-A6CE-6B4078141E9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454FAE7-1D1B-44F2-B300-D5034114D4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760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JmcmffiXgFY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SqfW_kyZq8" TargetMode="Externa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Evwgu369Jw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E5BB2-F838-4AF8-8DA6-4BD33BE7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370" y="32406"/>
            <a:ext cx="7731193" cy="410888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65523"/>
            <a:ext cx="11303626" cy="2045243"/>
          </a:xfrm>
          <a:prstGeom prst="rect">
            <a:avLst/>
          </a:prstGeom>
          <a:solidFill>
            <a:schemeClr val="tx2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88C6AD3-E7BB-4621-BB05-ACC7025DB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>
                <a:latin typeface="+mn-lt"/>
              </a:rPr>
              <a:t>Let’s talk about it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E78F0BC-7FA1-4819-9BE6-FAF11307D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5518530"/>
            <a:ext cx="11099802" cy="6478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cap="all">
                <a:solidFill>
                  <a:schemeClr val="bg1"/>
                </a:solidFill>
              </a:rPr>
              <a:t>WHAT DOES Empathy MEAN TO YOU?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659E45-A58C-443E-93B1-8E94B1B7FA33}"/>
              </a:ext>
            </a:extLst>
          </p:cNvPr>
          <p:cNvSpPr/>
          <p:nvPr/>
        </p:nvSpPr>
        <p:spPr>
          <a:xfrm>
            <a:off x="10606318" y="6468513"/>
            <a:ext cx="726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sz="1400">
                <a:solidFill>
                  <a:srgbClr val="000000"/>
                </a:solidFill>
                <a:latin typeface="Gill Sans MT" panose="020B0502020104020203" pitchFamily="34" charset="0"/>
              </a:rPr>
              <a:t>© 2020</a:t>
            </a:r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46732C-9942-4449-8E22-4E39CE965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147" y="6540273"/>
            <a:ext cx="461253" cy="19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1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1AC8-C91F-4938-91E3-AE944D51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2800"/>
              <a:t>7 Effective habits that will make you a better listener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05BB6-3F60-46E3-A977-2504F2DC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55" y="2381604"/>
            <a:ext cx="4619264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3A5DD-3AA1-49DD-B770-14EE6C267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016112"/>
            <a:ext cx="5561669" cy="4677504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+mj-lt"/>
              <a:buAutoNum type="arabicPeriod" startAt="4"/>
            </a:pPr>
            <a:r>
              <a:rPr lang="en-US" sz="1200" b="1"/>
              <a:t>Practice reflective </a:t>
            </a:r>
            <a:r>
              <a:rPr lang="en-US" sz="1200" b="1" kern="1000"/>
              <a:t>listening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kern="1000"/>
              <a:t>Psychologist Carl Rogers coined the term </a:t>
            </a:r>
            <a:r>
              <a:rPr lang="en-US" sz="1200" i="1" kern="1000"/>
              <a:t>reflective listening</a:t>
            </a:r>
            <a:r>
              <a:rPr lang="en-US" sz="1200" kern="1000"/>
              <a:t>, which is a strategy of paraphrasing the meaning of what is being said to make certain you have interpreted the speaker’s words correctly. 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kern="1000"/>
              <a:t>Provides an opportunity for the speaker to clarify statements.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kern="1000"/>
              <a:t>Provides the listener an opportunity to absorb the information.</a:t>
            </a:r>
            <a:endParaRPr lang="en-US" sz="1200" b="1" kern="1000"/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+mj-lt"/>
              <a:buAutoNum type="arabicPeriod" startAt="5"/>
            </a:pPr>
            <a:r>
              <a:rPr lang="en-US" sz="1200" b="1" kern="1000"/>
              <a:t>Use positive body language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kern="1000"/>
              <a:t>Be cognizant of gestures, expressions, tone of voice, and body position.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kern="1000"/>
              <a:t>An enthusiastic tone, uncrossing your arms and legs, maintaining eye contact, and leaning toward the speaker are all signs of positive body language. </a:t>
            </a: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+mj-lt"/>
              <a:buAutoNum type="arabicPeriod" startAt="5"/>
            </a:pPr>
            <a:r>
              <a:rPr lang="en-US" sz="1200" b="1" kern="1000"/>
              <a:t>Do not pass judgement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kern="1000"/>
              <a:t>A good listener always has an open-mind, making them approachable and interesting to others.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kern="1000"/>
              <a:t>Having an open-mind is crucial in the workplace; it provides opportunities to share ideas and collaborate as a unit.</a:t>
            </a: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+mj-lt"/>
              <a:buAutoNum type="arabicPeriod" startAt="5"/>
            </a:pPr>
            <a:r>
              <a:rPr lang="en-US" sz="1200" b="1" kern="1000"/>
              <a:t>Think before you speak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kern="1000"/>
              <a:t>If you are not asking a probing question or for clarification, you should remain quiet and listen. 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kern="1000"/>
              <a:t>Hijacking a conversation shows that you think you have something more important to say.</a:t>
            </a:r>
          </a:p>
        </p:txBody>
      </p:sp>
    </p:spTree>
    <p:extLst>
      <p:ext uri="{BB962C8B-B14F-4D97-AF65-F5344CB8AC3E}">
        <p14:creationId xmlns:p14="http://schemas.microsoft.com/office/powerpoint/2010/main" val="357355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1A4E-E885-4918-A473-89013EA1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for some practice — a quick exercise!</a:t>
            </a:r>
          </a:p>
        </p:txBody>
      </p:sp>
      <p:pic>
        <p:nvPicPr>
          <p:cNvPr id="4" name="Online Media 3" title="Active Game to Inspire Good Listening &amp;amp; Reflex Skills - Walk &amp;amp; Stop">
            <a:hlinkClick r:id="" action="ppaction://media"/>
            <a:extLst>
              <a:ext uri="{FF2B5EF4-FFF2-40B4-BE49-F238E27FC236}">
                <a16:creationId xmlns:a16="http://schemas.microsoft.com/office/drawing/2014/main" id="{E0B947A7-0B1C-4EFE-AAAE-6220F199C12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17586" y="2042611"/>
            <a:ext cx="6756828" cy="3800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4D9AE3-98E5-4A4E-AD90-B8BEC909CE34}"/>
              </a:ext>
            </a:extLst>
          </p:cNvPr>
          <p:cNvSpPr txBox="1"/>
          <p:nvPr/>
        </p:nvSpPr>
        <p:spPr>
          <a:xfrm>
            <a:off x="2717586" y="6096083"/>
            <a:ext cx="675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Walk &amp; Stop </a:t>
            </a:r>
          </a:p>
        </p:txBody>
      </p:sp>
    </p:spTree>
    <p:extLst>
      <p:ext uri="{BB962C8B-B14F-4D97-AF65-F5344CB8AC3E}">
        <p14:creationId xmlns:p14="http://schemas.microsoft.com/office/powerpoint/2010/main" val="301660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8293-A688-4A8C-BF54-8CA3B151B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54213"/>
            <a:ext cx="10993549" cy="1475013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Walk &amp; Stop exercise reflections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0A44A-B016-4691-A1FF-AD7C5EDB4441}"/>
              </a:ext>
            </a:extLst>
          </p:cNvPr>
          <p:cNvSpPr txBox="1"/>
          <p:nvPr/>
        </p:nvSpPr>
        <p:spPr>
          <a:xfrm>
            <a:off x="868101" y="3622876"/>
            <a:ext cx="105110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How important was it to focus during this exercise?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Could you have successfully completed this activity while on your phone? Would it have been as effective?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Was there a need to ask questions? Why or why not?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What role, if any, did body language play in this exercise?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Was it important to have an open mind? Why or why not?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E9E6F-54E0-49A1-9B3D-36A8AEFFC4B7}"/>
              </a:ext>
            </a:extLst>
          </p:cNvPr>
          <p:cNvSpPr txBox="1"/>
          <p:nvPr/>
        </p:nvSpPr>
        <p:spPr>
          <a:xfrm>
            <a:off x="581191" y="2423793"/>
            <a:ext cx="7890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What did we learn about effective listening and what we just experienced?</a:t>
            </a:r>
          </a:p>
        </p:txBody>
      </p:sp>
    </p:spTree>
    <p:extLst>
      <p:ext uri="{BB962C8B-B14F-4D97-AF65-F5344CB8AC3E}">
        <p14:creationId xmlns:p14="http://schemas.microsoft.com/office/powerpoint/2010/main" val="306872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99298" y="859501"/>
            <a:ext cx="7447769" cy="4962566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5101" y="4004219"/>
            <a:ext cx="3841761" cy="1014416"/>
          </a:xfrm>
        </p:spPr>
        <p:txBody>
          <a:bodyPr vert="horz" anchor="ctr" anchorCtr="0">
            <a:no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+mn-lt"/>
              </a:rPr>
              <a:t>LISTENING</a:t>
            </a:r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061" y="5328246"/>
            <a:ext cx="2515843" cy="493821"/>
          </a:xfrm>
        </p:spPr>
        <p:txBody>
          <a:bodyPr/>
          <a:lstStyle/>
          <a:p>
            <a:r>
              <a:rPr lang="en-US" sz="2400">
                <a:solidFill>
                  <a:schemeClr val="tx2"/>
                </a:solidFill>
              </a:rPr>
              <a:t>Active and passive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353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6C3B9D-7F15-4114-A5C1-C4E0347EA5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10052384" cy="4248073"/>
          </a:xfrm>
        </p:spPr>
        <p:txBody>
          <a:bodyPr/>
          <a:lstStyle/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The listener is fully engaged and reacts to the ideas presented by the speaker:</a:t>
            </a:r>
          </a:p>
          <a:p>
            <a:r>
              <a:rPr lang="en-US" sz="2000">
                <a:solidFill>
                  <a:schemeClr val="tx2"/>
                </a:solidFill>
              </a:rPr>
              <a:t>Two-way communication, listener responding.</a:t>
            </a:r>
          </a:p>
          <a:p>
            <a:r>
              <a:rPr lang="en-US" sz="2000">
                <a:solidFill>
                  <a:schemeClr val="tx2"/>
                </a:solidFill>
              </a:rPr>
              <a:t>Non-verbal cues (smiling, nodding, facial expressions, and eye contact).</a:t>
            </a:r>
          </a:p>
          <a:p>
            <a:r>
              <a:rPr lang="en-US" sz="2000">
                <a:solidFill>
                  <a:schemeClr val="tx2"/>
                </a:solidFill>
              </a:rPr>
              <a:t>Listener asks questions, clarifies ideas, and comments on key points.</a:t>
            </a:r>
          </a:p>
          <a:p>
            <a:r>
              <a:rPr lang="en-US" sz="2000">
                <a:solidFill>
                  <a:schemeClr val="tx2"/>
                </a:solidFill>
              </a:rPr>
              <a:t>Analytical listening — listener analyzes the ideas, evaluates, and assesses them while listening.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DBB654-874E-4D70-B1A5-9B7C79EA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62" y="758453"/>
            <a:ext cx="10815864" cy="830997"/>
          </a:xfrm>
        </p:spPr>
        <p:txBody>
          <a:bodyPr/>
          <a:lstStyle/>
          <a:p>
            <a:r>
              <a:rPr lang="en-US" sz="4000" b="1">
                <a:solidFill>
                  <a:schemeClr val="tx2"/>
                </a:solidFill>
                <a:latin typeface="Corbel"/>
              </a:rPr>
              <a:t>ACTIVE LISTENING </a:t>
            </a:r>
          </a:p>
        </p:txBody>
      </p:sp>
    </p:spTree>
    <p:extLst>
      <p:ext uri="{BB962C8B-B14F-4D97-AF65-F5344CB8AC3E}">
        <p14:creationId xmlns:p14="http://schemas.microsoft.com/office/powerpoint/2010/main" val="2972013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6C3B9D-7F15-4114-A5C1-C4E0347EA5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10052384" cy="4248073"/>
          </a:xfrm>
        </p:spPr>
        <p:txBody>
          <a:bodyPr/>
          <a:lstStyle/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The listener does not reaction to the ideas of the speaker, but merely listens:</a:t>
            </a:r>
          </a:p>
          <a:p>
            <a:r>
              <a:rPr lang="en-US" sz="2000">
                <a:solidFill>
                  <a:schemeClr val="tx2"/>
                </a:solidFill>
              </a:rPr>
              <a:t>Listener does not ask questions or share ideas.</a:t>
            </a:r>
          </a:p>
          <a:p>
            <a:r>
              <a:rPr lang="en-US" sz="2000">
                <a:solidFill>
                  <a:schemeClr val="tx2"/>
                </a:solidFill>
              </a:rPr>
              <a:t>One-way communication.</a:t>
            </a:r>
          </a:p>
          <a:p>
            <a:r>
              <a:rPr lang="en-US" sz="2000">
                <a:solidFill>
                  <a:schemeClr val="tx2"/>
                </a:solidFill>
              </a:rPr>
              <a:t>Listener does not make eye contact.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DBB654-874E-4D70-B1A5-9B7C79EA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39" y="793176"/>
            <a:ext cx="10815864" cy="830997"/>
          </a:xfrm>
        </p:spPr>
        <p:txBody>
          <a:bodyPr/>
          <a:lstStyle/>
          <a:p>
            <a:r>
              <a:rPr lang="en-US" sz="4000" b="1">
                <a:solidFill>
                  <a:schemeClr val="tx2"/>
                </a:solidFill>
                <a:latin typeface="Corbel"/>
              </a:rPr>
              <a:t>PASSIVE LISTENING </a:t>
            </a:r>
          </a:p>
        </p:txBody>
      </p:sp>
    </p:spTree>
    <p:extLst>
      <p:ext uri="{BB962C8B-B14F-4D97-AF65-F5344CB8AC3E}">
        <p14:creationId xmlns:p14="http://schemas.microsoft.com/office/powerpoint/2010/main" val="204863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02E8-16EE-458A-B64D-1168FF3FE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Differences Between Active and Passive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49560-0285-4768-B1DE-E28669382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Active Listening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B43A3-DD5A-4199-AED4-8D10938687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/>
              <a:t>Definition</a:t>
            </a:r>
            <a:r>
              <a:rPr lang="en-US"/>
              <a:t>:</a:t>
            </a:r>
          </a:p>
          <a:p>
            <a:pPr lvl="1"/>
            <a:r>
              <a:rPr lang="en-US"/>
              <a:t>The listener is fully engaged and reacts to the ideas presented by the speaker.</a:t>
            </a:r>
          </a:p>
          <a:p>
            <a:r>
              <a:rPr lang="en-US" b="1"/>
              <a:t>Communication:</a:t>
            </a:r>
          </a:p>
          <a:p>
            <a:pPr lvl="1"/>
            <a:r>
              <a:rPr lang="en-US"/>
              <a:t>Two-way communication.</a:t>
            </a:r>
          </a:p>
          <a:p>
            <a:r>
              <a:rPr lang="en-US" b="1"/>
              <a:t>Reactions of the listener:</a:t>
            </a:r>
          </a:p>
          <a:p>
            <a:pPr lvl="1"/>
            <a:r>
              <a:rPr lang="en-US"/>
              <a:t>The listener reacts using nonverbal cues, comments, and questioning.</a:t>
            </a:r>
          </a:p>
          <a:p>
            <a:r>
              <a:rPr lang="en-US" b="1"/>
              <a:t>Effort:</a:t>
            </a:r>
          </a:p>
          <a:p>
            <a:pPr lvl="1"/>
            <a:r>
              <a:rPr lang="en-US"/>
              <a:t>Requires effort.</a:t>
            </a:r>
          </a:p>
          <a:p>
            <a:r>
              <a:rPr lang="en-US" b="1"/>
              <a:t>Other activities involved:</a:t>
            </a:r>
          </a:p>
          <a:p>
            <a:pPr lvl="1"/>
            <a:r>
              <a:rPr lang="en-US"/>
              <a:t>The listener analyzes, evaluates, and summarizes.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853588-56CA-4191-A858-70ED97471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Passive Listening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24113-DC9F-4AF1-BCEB-A35E721BB1F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/>
              <a:t>Definition:</a:t>
            </a:r>
          </a:p>
          <a:p>
            <a:pPr lvl="1"/>
            <a:r>
              <a:rPr lang="en-US"/>
              <a:t>The listener does not react to the ideas of the speaker but merely listens.</a:t>
            </a:r>
          </a:p>
          <a:p>
            <a:r>
              <a:rPr lang="en-US" b="1"/>
              <a:t>Communication:</a:t>
            </a:r>
          </a:p>
          <a:p>
            <a:pPr lvl="1"/>
            <a:r>
              <a:rPr lang="en-US"/>
              <a:t>One-way communication.</a:t>
            </a:r>
          </a:p>
          <a:p>
            <a:r>
              <a:rPr lang="en-US" b="1"/>
              <a:t>Reactions of the listener:</a:t>
            </a:r>
          </a:p>
          <a:p>
            <a:pPr lvl="1"/>
            <a:r>
              <a:rPr lang="en-US"/>
              <a:t>The listener does not react.</a:t>
            </a:r>
          </a:p>
          <a:p>
            <a:r>
              <a:rPr lang="en-US" b="1"/>
              <a:t>Effort:</a:t>
            </a:r>
          </a:p>
          <a:p>
            <a:pPr lvl="1"/>
            <a:r>
              <a:rPr lang="en-US"/>
              <a:t>Does not require effort.</a:t>
            </a:r>
          </a:p>
          <a:p>
            <a:r>
              <a:rPr lang="en-US" b="1"/>
              <a:t>Other activities involved:</a:t>
            </a:r>
          </a:p>
          <a:p>
            <a:pPr lvl="1"/>
            <a:r>
              <a:rPr lang="en-US"/>
              <a:t>Simply listens.</a:t>
            </a:r>
          </a:p>
        </p:txBody>
      </p:sp>
    </p:spTree>
    <p:extLst>
      <p:ext uri="{BB962C8B-B14F-4D97-AF65-F5344CB8AC3E}">
        <p14:creationId xmlns:p14="http://schemas.microsoft.com/office/powerpoint/2010/main" val="2856162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A1EB241-0852-428A-8A50-67737CA93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23EDC2-E1E5-4C5D-9C74-714516AF5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781548-0E4F-4401-A909-82EDF50DB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030110-5A0B-4476-9070-A890E1987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A62BB49-05AD-4D45-B17B-258C19ADB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793862-EA89-4967-B9E2-FBC0D79D81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870" y="2573433"/>
            <a:ext cx="3032061" cy="189503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44D4667-74B9-431D-AEC9-73B81BE1C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40" y="638175"/>
            <a:ext cx="3696153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CE2C3-3B3D-4B94-84E3-90CC3C9E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Connecting all the dots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58E554F-C910-44A7-89BD-1CA58F532A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418" t="2665" r="3754" b="11499"/>
          <a:stretch/>
        </p:blipFill>
        <p:spPr>
          <a:xfrm>
            <a:off x="4578192" y="1577551"/>
            <a:ext cx="3027759" cy="389299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4F447FB-106D-4BB6-B82F-880DB487A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391" y="641101"/>
            <a:ext cx="3695019" cy="574946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8A0B00-C23D-433F-9C32-71C5D8F7B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714" y="638829"/>
            <a:ext cx="3695019" cy="574946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17D19D-3E32-4A5D-B6B1-EB9F257C7588}"/>
              </a:ext>
            </a:extLst>
          </p:cNvPr>
          <p:cNvSpPr txBox="1"/>
          <p:nvPr/>
        </p:nvSpPr>
        <p:spPr>
          <a:xfrm>
            <a:off x="8509000" y="40005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When empathy meets active listening.</a:t>
            </a:r>
          </a:p>
        </p:txBody>
      </p:sp>
    </p:spTree>
    <p:extLst>
      <p:ext uri="{BB962C8B-B14F-4D97-AF65-F5344CB8AC3E}">
        <p14:creationId xmlns:p14="http://schemas.microsoft.com/office/powerpoint/2010/main" val="2177793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174DB-2311-468C-8195-D97AF2F2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empathetic listening</a:t>
            </a:r>
          </a:p>
        </p:txBody>
      </p:sp>
      <p:pic>
        <p:nvPicPr>
          <p:cNvPr id="4" name="Online Media 3" title="Validation, communication through empathy | Naomi Feil | TEDxAmsterdamWomen">
            <a:hlinkClick r:id="" action="ppaction://media"/>
            <a:extLst>
              <a:ext uri="{FF2B5EF4-FFF2-40B4-BE49-F238E27FC236}">
                <a16:creationId xmlns:a16="http://schemas.microsoft.com/office/drawing/2014/main" id="{69F798E4-B91B-4F68-AB32-DD4C5545962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25133" y="2022475"/>
            <a:ext cx="7941733" cy="4467225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29081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747AA-2560-4D47-AAEC-1EB1BADF46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Practice!</a:t>
            </a:r>
          </a:p>
        </p:txBody>
      </p:sp>
    </p:spTree>
    <p:extLst>
      <p:ext uri="{BB962C8B-B14F-4D97-AF65-F5344CB8AC3E}">
        <p14:creationId xmlns:p14="http://schemas.microsoft.com/office/powerpoint/2010/main" val="296612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5453-3BD5-436A-A36E-CA29D8DF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Empathy versus sympathy</a:t>
            </a:r>
          </a:p>
        </p:txBody>
      </p:sp>
      <p:pic>
        <p:nvPicPr>
          <p:cNvPr id="4" name="Online Media 3" title="Brené Brown on Empathy">
            <a:hlinkClick r:id="" action="ppaction://media"/>
            <a:extLst>
              <a:ext uri="{FF2B5EF4-FFF2-40B4-BE49-F238E27FC236}">
                <a16:creationId xmlns:a16="http://schemas.microsoft.com/office/drawing/2014/main" id="{E4020DE9-54DC-4050-83A4-5E10968A923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09750" y="1976437"/>
            <a:ext cx="8201025" cy="461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91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F125-A9C6-49D5-93F6-BC10E2B7DE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Thoughts and Reflections?</a:t>
            </a:r>
          </a:p>
        </p:txBody>
      </p:sp>
    </p:spTree>
    <p:extLst>
      <p:ext uri="{BB962C8B-B14F-4D97-AF65-F5344CB8AC3E}">
        <p14:creationId xmlns:p14="http://schemas.microsoft.com/office/powerpoint/2010/main" val="333782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79C0-D534-419D-9E9B-CA83977D6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3F5C-2E45-47FD-ADCA-E7B96BC86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9757" y="4437803"/>
            <a:ext cx="2819232" cy="1486747"/>
          </a:xfrm>
          <a:ln w="381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/>
              <a:t>Empathy</a:t>
            </a:r>
          </a:p>
          <a:p>
            <a:pPr marL="0" indent="0">
              <a:buNone/>
            </a:pPr>
            <a:r>
              <a:rPr lang="en-US"/>
              <a:t>The ability to understand other people’s feelings as if we are having them ourselves.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75D7B-02B6-4BE9-8AC7-4BA446F5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757" y="2227579"/>
            <a:ext cx="2819232" cy="1486747"/>
          </a:xfrm>
          <a:ln w="381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/>
              <a:t>Sympathy</a:t>
            </a:r>
            <a:endParaRPr lang="en-US"/>
          </a:p>
          <a:p>
            <a:pPr marL="0" indent="0" algn="ctr">
              <a:buNone/>
            </a:pPr>
            <a:r>
              <a:rPr lang="en-US"/>
              <a:t>The ability to feel sorry or pity for someone else’s misfortune.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25873-465E-4EBE-8892-62757487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641" y="2228003"/>
            <a:ext cx="7025602" cy="36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3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97E3-7652-4E3E-85AB-75A95178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/>
              <a:t>Empathy in the circle of 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23E98-E744-463F-8B22-4C28237A9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46" r="2" b="15691"/>
          <a:stretch/>
        </p:blipFill>
        <p:spPr>
          <a:xfrm>
            <a:off x="657226" y="2361056"/>
            <a:ext cx="4953000" cy="36422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1345C-887C-43EA-A702-350CBEC38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It is essential to recognize the importance of empathy in the:</a:t>
            </a:r>
          </a:p>
          <a:p>
            <a:pPr>
              <a:buClr>
                <a:schemeClr val="tx2"/>
              </a:buClr>
            </a:pPr>
            <a:r>
              <a:rPr lang="en-US"/>
              <a:t>Workplace </a:t>
            </a:r>
          </a:p>
          <a:p>
            <a:pPr>
              <a:buClr>
                <a:schemeClr val="tx2"/>
              </a:buClr>
            </a:pPr>
            <a:r>
              <a:rPr lang="en-US"/>
              <a:t>School</a:t>
            </a:r>
          </a:p>
          <a:p>
            <a:pPr>
              <a:buClr>
                <a:schemeClr val="tx2"/>
              </a:buClr>
            </a:pPr>
            <a:r>
              <a:rPr lang="en-US"/>
              <a:t>Community </a:t>
            </a:r>
          </a:p>
          <a:p>
            <a:pPr>
              <a:buClr>
                <a:schemeClr val="tx2"/>
              </a:buClr>
            </a:pPr>
            <a:r>
              <a:rPr lang="en-US"/>
              <a:t>Home</a:t>
            </a:r>
          </a:p>
          <a:p>
            <a:pPr>
              <a:buClr>
                <a:schemeClr val="tx2"/>
              </a:buClr>
            </a:pPr>
            <a:r>
              <a:rPr lang="en-US"/>
              <a:t>Social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05162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E0FD9-B314-470F-A13A-7B6D3E7D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344" y="5395646"/>
            <a:ext cx="11029783" cy="689514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Empathy in the 21</a:t>
            </a:r>
            <a:r>
              <a:rPr lang="en-US" sz="2800" baseline="30000">
                <a:solidFill>
                  <a:schemeClr val="bg1"/>
                </a:solidFill>
              </a:rPr>
              <a:t>st</a:t>
            </a:r>
            <a:r>
              <a:rPr lang="en-US" sz="2800">
                <a:solidFill>
                  <a:schemeClr val="bg1"/>
                </a:solidFill>
              </a:rPr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880FF-4E5A-40FA-BF70-16282904C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175" y="927766"/>
            <a:ext cx="8236119" cy="42048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800"/>
              <a:t>Ability to understand others’ viewpoints and feelings.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800"/>
              <a:t>Use this understanding to improve the quality of: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/>
              <a:t>Personal and professional relationships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/>
              <a:t>Behaviors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/>
              <a:t>Teambuilding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67950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1">
            <a:extLst>
              <a:ext uri="{FF2B5EF4-FFF2-40B4-BE49-F238E27FC236}">
                <a16:creationId xmlns:a16="http://schemas.microsoft.com/office/drawing/2014/main" id="{E9209EA6-FB9C-4E80-9B63-3BC4C0628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87D98868-D6DC-40C4-A67A-26D3EF9B9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990A7-E01F-42BC-955C-C3C91342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893" y="822321"/>
            <a:ext cx="7503637" cy="846519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Empathy digital badge Model</a:t>
            </a:r>
          </a:p>
        </p:txBody>
      </p:sp>
      <p:grpSp>
        <p:nvGrpSpPr>
          <p:cNvPr id="35" name="Group 25">
            <a:extLst>
              <a:ext uri="{FF2B5EF4-FFF2-40B4-BE49-F238E27FC236}">
                <a16:creationId xmlns:a16="http://schemas.microsoft.com/office/drawing/2014/main" id="{DD45597E-AF81-4397-A735-3DE1D96E8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EC0180-A18F-4E78-AFAC-B3659BB79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7DAF487-E053-4DEB-8D83-094FEDB5F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B89CFB-6047-4883-B0F7-85F75022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FC9B081-8C02-4899-A337-3AC8CD203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6" t="56759" r="51526" b="2587"/>
          <a:stretch/>
        </p:blipFill>
        <p:spPr>
          <a:xfrm>
            <a:off x="446534" y="2515652"/>
            <a:ext cx="3036818" cy="3096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D65B-5711-46B9-A839-F1AC2B491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30" y="2180496"/>
            <a:ext cx="7632669" cy="4045683"/>
          </a:xfrm>
        </p:spPr>
        <p:txBody>
          <a:bodyPr>
            <a:normAutofit lnSpcReduction="10000"/>
          </a:bodyPr>
          <a:lstStyle/>
          <a:p>
            <a:pPr marL="305435" indent="-305435"/>
            <a:r>
              <a:rPr lang="en-US" b="1">
                <a:solidFill>
                  <a:srgbClr val="C00000"/>
                </a:solidFill>
              </a:rPr>
              <a:t>Sub-Competency 1: Listen Actively</a:t>
            </a:r>
            <a:endParaRPr lang="en-US"/>
          </a:p>
          <a:p>
            <a:pPr marL="0" indent="0">
              <a:buNone/>
            </a:pPr>
            <a:r>
              <a:rPr lang="en-US"/>
              <a:t>	Listening Habits | Walk &amp; Stop | Active Empathetic Listening</a:t>
            </a:r>
          </a:p>
          <a:p>
            <a:pPr marL="305435" indent="-305435"/>
            <a:r>
              <a:rPr lang="en-US" b="1"/>
              <a:t>Sub-Competency 2: Incorporate Diverse Perspectives</a:t>
            </a:r>
          </a:p>
          <a:p>
            <a:pPr marL="0" indent="0">
              <a:buNone/>
            </a:pPr>
            <a:r>
              <a:rPr lang="en-US"/>
              <a:t>	Circles of Self | Read the Room | NEAR Engagement | </a:t>
            </a:r>
          </a:p>
          <a:p>
            <a:pPr marL="0" indent="0">
              <a:buNone/>
            </a:pPr>
            <a:r>
              <a:rPr lang="en-US"/>
              <a:t>	Respect in the Workplace</a:t>
            </a:r>
          </a:p>
          <a:p>
            <a:pPr marL="305435" indent="-305435"/>
            <a:r>
              <a:rPr lang="en-US" b="1"/>
              <a:t>Sub-Competency 3: Recognize Others’ Needs &amp; Values</a:t>
            </a:r>
          </a:p>
          <a:p>
            <a:pPr marL="0" indent="0">
              <a:buNone/>
            </a:pPr>
            <a:r>
              <a:rPr lang="en-US"/>
              <a:t>	Stand in Someone Else’s Shoes | Emotional Intelligence |</a:t>
            </a:r>
          </a:p>
          <a:p>
            <a:pPr marL="0" indent="0">
              <a:buNone/>
            </a:pPr>
            <a:r>
              <a:rPr lang="en-US"/>
              <a:t>	Bias in the Workplace | Power of Empathy Through Employees</a:t>
            </a:r>
          </a:p>
          <a:p>
            <a:pPr marL="305435" indent="-305435"/>
            <a:r>
              <a:rPr lang="en-US" b="1"/>
              <a:t>Sub-Competency 4: Validate Others’ Feelings &amp; Perceptions</a:t>
            </a:r>
          </a:p>
          <a:p>
            <a:pPr marL="0" indent="0">
              <a:buNone/>
            </a:pPr>
            <a:r>
              <a:rPr lang="en-US"/>
              <a:t>	Communicate Acceptance | Validation Through Empathy | Values Across the 	Aisle</a:t>
            </a:r>
          </a:p>
        </p:txBody>
      </p:sp>
    </p:spTree>
    <p:extLst>
      <p:ext uri="{BB962C8B-B14F-4D97-AF65-F5344CB8AC3E}">
        <p14:creationId xmlns:p14="http://schemas.microsoft.com/office/powerpoint/2010/main" val="120870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5084F-84E5-42B0-9DD8-FC6EAA3E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Sub-competency 1: listen actively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C1C73-5B46-4404-A65F-F7570B479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86" y="2137966"/>
            <a:ext cx="10593627" cy="3678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/>
              <a:t>The word ‘listen’ contains the same letters as the word ‘silent.’ </a:t>
            </a:r>
          </a:p>
          <a:p>
            <a:pPr marL="0" indent="0" algn="ctr">
              <a:buNone/>
            </a:pPr>
            <a:r>
              <a:rPr lang="en-US" sz="2400"/>
              <a:t>- Alfred Brendel</a:t>
            </a:r>
          </a:p>
        </p:txBody>
      </p:sp>
    </p:spTree>
    <p:extLst>
      <p:ext uri="{BB962C8B-B14F-4D97-AF65-F5344CB8AC3E}">
        <p14:creationId xmlns:p14="http://schemas.microsoft.com/office/powerpoint/2010/main" val="102238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953E25F-6E8C-4413-9A4A-3DC71487F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00" y="1042252"/>
            <a:ext cx="6866506" cy="4772221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FE1BC57-5889-4632-8C74-DE0687E42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10" y="2052084"/>
            <a:ext cx="3033249" cy="3856229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1600">
                <a:solidFill>
                  <a:schemeClr val="tx1"/>
                </a:solidFill>
              </a:rPr>
              <a:t>A recent study conducted at George Washington University showed that listening can influence up to ___ % of a leader’s job performance. </a:t>
            </a:r>
          </a:p>
          <a:p>
            <a:pPr>
              <a:buClr>
                <a:schemeClr val="tx1"/>
              </a:buClr>
            </a:pPr>
            <a:r>
              <a:rPr lang="en-US" sz="1600">
                <a:solidFill>
                  <a:schemeClr val="tx1"/>
                </a:solidFill>
              </a:rPr>
              <a:t>True or False: Most people believe their listening skills are where they need to be, when in fact they are not. </a:t>
            </a:r>
          </a:p>
          <a:p>
            <a:pPr>
              <a:buClr>
                <a:schemeClr val="tx1"/>
              </a:buClr>
            </a:pPr>
            <a:r>
              <a:rPr lang="en-US" sz="1600">
                <a:solidFill>
                  <a:schemeClr val="tx1"/>
                </a:solidFill>
              </a:rPr>
              <a:t>True or False: Effective listening is something that can be learned and mastered.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D975CA-307A-4BDF-B109-D714C698C63F}"/>
              </a:ext>
            </a:extLst>
          </p:cNvPr>
          <p:cNvSpPr txBox="1"/>
          <p:nvPr/>
        </p:nvSpPr>
        <p:spPr>
          <a:xfrm>
            <a:off x="756694" y="1157821"/>
            <a:ext cx="3125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Effective listening habits</a:t>
            </a:r>
          </a:p>
        </p:txBody>
      </p:sp>
    </p:spTree>
    <p:extLst>
      <p:ext uri="{BB962C8B-B14F-4D97-AF65-F5344CB8AC3E}">
        <p14:creationId xmlns:p14="http://schemas.microsoft.com/office/powerpoint/2010/main" val="3044976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1AC8-C91F-4938-91E3-AE944D51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2800"/>
              <a:t>7 Effective habits that will make you a better listener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3A5DD-3AA1-49DD-B770-14EE6C267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8366"/>
            <a:ext cx="7349067" cy="398747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600" b="1"/>
              <a:t>Focus</a:t>
            </a:r>
          </a:p>
          <a:p>
            <a:pPr marL="629920" lvl="1" indent="-305435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kern="1000"/>
              <a:t>Most people focus on what they are going to say next that they fail to hear what is actually being said now; words come through, but the meaning is lost. </a:t>
            </a:r>
          </a:p>
          <a:p>
            <a:pPr marL="629920" lvl="1" indent="-305435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kern="1000"/>
              <a:t>Control your thoughts. </a:t>
            </a: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600" b="1"/>
              <a:t>Put away your phone</a:t>
            </a:r>
          </a:p>
          <a:p>
            <a:pPr marL="629920" lvl="1" indent="-305435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/>
              <a:t>When </a:t>
            </a:r>
            <a:r>
              <a:rPr lang="en-US" kern="1000"/>
              <a:t>you commit to a conversation, invest all of your energy into it, not your phone or other </a:t>
            </a:r>
            <a:r>
              <a:rPr lang="en-US"/>
              <a:t>devices. </a:t>
            </a: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sz="1600" b="1"/>
              <a:t>Ask good questions</a:t>
            </a:r>
          </a:p>
          <a:p>
            <a:pPr marL="629920" lvl="1" indent="-305435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/>
              <a:t>Asking </a:t>
            </a:r>
            <a:r>
              <a:rPr lang="en-US" kern="1000"/>
              <a:t>questions or for clarifications not only shows you are listening, but care about what the person is saying. </a:t>
            </a:r>
          </a:p>
          <a:p>
            <a:pPr marL="629920" lvl="1" indent="-305435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kern="1000"/>
              <a:t>Whenever possible, ask probing questions like “What I hear you saying is ….” or “Why do you think that happened</a:t>
            </a:r>
            <a:r>
              <a:rPr lang="en-US"/>
              <a:t>?”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05BB6-3F60-46E3-A977-2504F2DCC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53" r="10563" b="-1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9154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1_Dividend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002060"/>
      </a:accent1>
      <a:accent2>
        <a:srgbClr val="44546A"/>
      </a:accent2>
      <a:accent3>
        <a:srgbClr val="44546A"/>
      </a:accent3>
      <a:accent4>
        <a:srgbClr val="44546A"/>
      </a:accent4>
      <a:accent5>
        <a:srgbClr val="44546A"/>
      </a:accent5>
      <a:accent6>
        <a:srgbClr val="44546A"/>
      </a:accent6>
      <a:hlink>
        <a:srgbClr val="C00000"/>
      </a:hlink>
      <a:folHlink>
        <a:srgbClr val="C0000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ed xmlns="22f06dfc-89d6-4ef5-9df8-ef4dcff005cd">true</Approve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55B79D50F8148A4DB6D9108BD6B56" ma:contentTypeVersion="18" ma:contentTypeDescription="Create a new document." ma:contentTypeScope="" ma:versionID="04ea10ea6818ef6d37a0eda99999c56d">
  <xsd:schema xmlns:xsd="http://www.w3.org/2001/XMLSchema" xmlns:xs="http://www.w3.org/2001/XMLSchema" xmlns:p="http://schemas.microsoft.com/office/2006/metadata/properties" xmlns:ns2="db233ec2-66d3-4ef5-8807-a2c006e69374" xmlns:ns3="22f06dfc-89d6-4ef5-9df8-ef4dcff005cd" targetNamespace="http://schemas.microsoft.com/office/2006/metadata/properties" ma:root="true" ma:fieldsID="11f9b9686479982a5d0a91e10ef3f253" ns2:_="" ns3:_="">
    <xsd:import namespace="db233ec2-66d3-4ef5-8807-a2c006e69374"/>
    <xsd:import namespace="22f06dfc-89d6-4ef5-9df8-ef4dcff005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Approved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33ec2-66d3-4ef5-8807-a2c006e693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06dfc-89d6-4ef5-9df8-ef4dcff00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Approved" ma:index="18" ma:displayName="Approved" ma:default="1" ma:internalName="Approved">
      <xsd:simpleType>
        <xsd:restriction base="dms:Boolean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8617E5-292E-43B6-A2B0-C8261084E770}">
  <ds:schemaRefs>
    <ds:schemaRef ds:uri="22f06dfc-89d6-4ef5-9df8-ef4dcff005cd"/>
    <ds:schemaRef ds:uri="db233ec2-66d3-4ef5-8807-a2c006e693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3B54D1-EF0E-4D83-B60D-3DC84720D729}">
  <ds:schemaRefs>
    <ds:schemaRef ds:uri="22f06dfc-89d6-4ef5-9df8-ef4dcff005cd"/>
    <ds:schemaRef ds:uri="db233ec2-66d3-4ef5-8807-a2c006e693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76A2B7E-BAF2-4C95-8040-834CDBF664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7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Dividend</vt:lpstr>
      <vt:lpstr>1_Dividend</vt:lpstr>
      <vt:lpstr>Let’s talk about it </vt:lpstr>
      <vt:lpstr>Empathy versus sympathy</vt:lpstr>
      <vt:lpstr>Definitions</vt:lpstr>
      <vt:lpstr>Empathy in the circle of life</vt:lpstr>
      <vt:lpstr>Empathy in the 21st century</vt:lpstr>
      <vt:lpstr>Empathy digital badge Model</vt:lpstr>
      <vt:lpstr>Sub-competency 1: listen actively</vt:lpstr>
      <vt:lpstr>PowerPoint Presentation</vt:lpstr>
      <vt:lpstr>7 Effective habits that will make you a better listener</vt:lpstr>
      <vt:lpstr>7 Effective habits that will make you a better listener</vt:lpstr>
      <vt:lpstr>Time for some practice — a quick exercise!</vt:lpstr>
      <vt:lpstr>Walk &amp; Stop exercise reflections</vt:lpstr>
      <vt:lpstr>LISTENING</vt:lpstr>
      <vt:lpstr>ACTIVE LISTENING </vt:lpstr>
      <vt:lpstr>PASSIVE LISTENING </vt:lpstr>
      <vt:lpstr>Differences Between Active and Passive</vt:lpstr>
      <vt:lpstr>Connecting all the dots</vt:lpstr>
      <vt:lpstr>Active empathetic listening</vt:lpstr>
      <vt:lpstr>Practice!</vt:lpstr>
      <vt:lpstr>Thoughts and Reflections?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empathy</dc:title>
  <dc:creator>Tiffany Nesbey</dc:creator>
  <cp:revision>1</cp:revision>
  <dcterms:created xsi:type="dcterms:W3CDTF">2019-10-15T20:16:05Z</dcterms:created>
  <dcterms:modified xsi:type="dcterms:W3CDTF">2020-03-26T14:30:44Z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0x01010006B55B79D50F8148A4DB6D9108BD6B56</vt:lpwstr>
  </property>
</Properties>
</file>