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4"/>
  </p:sldMasterIdLst>
  <p:notesMasterIdLst>
    <p:notesMasterId r:id="rId53"/>
  </p:notesMasterIdLst>
  <p:handoutMasterIdLst>
    <p:handoutMasterId r:id="rId54"/>
  </p:handoutMasterIdLst>
  <p:sldIdLst>
    <p:sldId id="257" r:id="rId5"/>
    <p:sldId id="258" r:id="rId6"/>
    <p:sldId id="274" r:id="rId7"/>
    <p:sldId id="290" r:id="rId8"/>
    <p:sldId id="308" r:id="rId9"/>
    <p:sldId id="315" r:id="rId10"/>
    <p:sldId id="289" r:id="rId11"/>
    <p:sldId id="288" r:id="rId12"/>
    <p:sldId id="342" r:id="rId13"/>
    <p:sldId id="275" r:id="rId14"/>
    <p:sldId id="326" r:id="rId15"/>
    <p:sldId id="319" r:id="rId16"/>
    <p:sldId id="283" r:id="rId17"/>
    <p:sldId id="307" r:id="rId18"/>
    <p:sldId id="279" r:id="rId19"/>
    <p:sldId id="278" r:id="rId20"/>
    <p:sldId id="346" r:id="rId21"/>
    <p:sldId id="306" r:id="rId22"/>
    <p:sldId id="298" r:id="rId23"/>
    <p:sldId id="317" r:id="rId24"/>
    <p:sldId id="310" r:id="rId25"/>
    <p:sldId id="295" r:id="rId26"/>
    <p:sldId id="294" r:id="rId27"/>
    <p:sldId id="297" r:id="rId28"/>
    <p:sldId id="345" r:id="rId29"/>
    <p:sldId id="300" r:id="rId30"/>
    <p:sldId id="293" r:id="rId31"/>
    <p:sldId id="344" r:id="rId32"/>
    <p:sldId id="299" r:id="rId33"/>
    <p:sldId id="333" r:id="rId34"/>
    <p:sldId id="296" r:id="rId35"/>
    <p:sldId id="305" r:id="rId36"/>
    <p:sldId id="301" r:id="rId37"/>
    <p:sldId id="347" r:id="rId38"/>
    <p:sldId id="348" r:id="rId39"/>
    <p:sldId id="273" r:id="rId40"/>
    <p:sldId id="303" r:id="rId41"/>
    <p:sldId id="343" r:id="rId42"/>
    <p:sldId id="341" r:id="rId43"/>
    <p:sldId id="321" r:id="rId44"/>
    <p:sldId id="304" r:id="rId45"/>
    <p:sldId id="323" r:id="rId46"/>
    <p:sldId id="309" r:id="rId47"/>
    <p:sldId id="338" r:id="rId48"/>
    <p:sldId id="322" r:id="rId49"/>
    <p:sldId id="339" r:id="rId50"/>
    <p:sldId id="324" r:id="rId51"/>
    <p:sldId id="325" r:id="rId52"/>
  </p:sldIdLst>
  <p:sldSz cx="9144000" cy="6858000" type="screen4x3"/>
  <p:notesSz cx="7010400" cy="9296400"/>
  <p:defaultTextStyle>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extLst/>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3984" autoAdjust="0"/>
    <p:restoredTop sz="93969" autoAdjust="0"/>
  </p:normalViewPr>
  <p:slideViewPr>
    <p:cSldViewPr>
      <p:cViewPr varScale="1">
        <p:scale>
          <a:sx n="80" d="100"/>
          <a:sy n="80" d="100"/>
        </p:scale>
        <p:origin x="941"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presProps" Target="pres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1.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viewProps" Target="viewProp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theme" Target="theme/theme1.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extLst/>
          </a:lstStyle>
          <a:p>
            <a:endParaRPr lang="en-US"/>
          </a:p>
        </p:txBody>
      </p:sp>
      <p:sp>
        <p:nvSpPr>
          <p:cNvPr id="3" name="Rectangle 3"/>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extLst/>
          </a:lstStyle>
          <a:p>
            <a:fld id="{54D4857D-62A5-486B-9129-468003D7E020}" type="datetimeFigureOut">
              <a:rPr lang="en-US" smtClean="0"/>
              <a:pPr/>
              <a:t>2/5/2020</a:t>
            </a:fld>
            <a:endParaRPr lang="en-US"/>
          </a:p>
        </p:txBody>
      </p:sp>
      <p:sp>
        <p:nvSpPr>
          <p:cNvPr id="4" name="Rectangle 4"/>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extLst/>
          </a:lstStyle>
          <a:p>
            <a:endParaRPr lang="en-US"/>
          </a:p>
        </p:txBody>
      </p:sp>
      <p:sp>
        <p:nvSpPr>
          <p:cNvPr id="5" name="Rectangle 5"/>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extLst/>
          </a:lstStyle>
          <a:p>
            <a:fld id="{2EBE4566-6F3A-4CC1-BD6C-9C510D05F126}" type="slidenum">
              <a:rPr lang="en-US" smtClean="0"/>
              <a:pPr/>
              <a:t>‹#›</a:t>
            </a:fld>
            <a:endParaRPr lang="en-US"/>
          </a:p>
        </p:txBody>
      </p:sp>
    </p:spTree>
    <p:extLst>
      <p:ext uri="{BB962C8B-B14F-4D97-AF65-F5344CB8AC3E}">
        <p14:creationId xmlns:p14="http://schemas.microsoft.com/office/powerpoint/2010/main" val="3298659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extLst/>
          </a:lstStyle>
          <a:p>
            <a:endParaRPr lang="en-US"/>
          </a:p>
        </p:txBody>
      </p:sp>
      <p:sp>
        <p:nvSpPr>
          <p:cNvPr id="3" name="Rectangle 3"/>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extLst/>
          </a:lstStyle>
          <a:p>
            <a:fld id="{2D2EF2CE-B28C-4ED4-8FD0-48BB3F48846A}" type="datetimeFigureOut">
              <a:rPr lang="en-US" smtClean="0"/>
              <a:pPr/>
              <a:t>2/5/2020</a:t>
            </a:fld>
            <a:endParaRPr lang="en-US"/>
          </a:p>
        </p:txBody>
      </p:sp>
      <p:sp>
        <p:nvSpPr>
          <p:cNvPr id="4" name="Rectangle 4"/>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Rectangle 5"/>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extLst/>
          </a:lstStyle>
          <a:p>
            <a:endParaRPr lang="en-US"/>
          </a:p>
        </p:txBody>
      </p:sp>
      <p:sp>
        <p:nvSpPr>
          <p:cNvPr id="7" name="Rectangle 7"/>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extLst/>
          </a:lstStyle>
          <a:p>
            <a:fld id="{61807874-5299-41B2-A37A-6AA3547857F4}" type="slidenum">
              <a:rPr lang="en-US" smtClean="0"/>
              <a:pPr/>
              <a:t>‹#›</a:t>
            </a:fld>
            <a:endParaRPr lang="en-US"/>
          </a:p>
        </p:txBody>
      </p:sp>
    </p:spTree>
    <p:extLst>
      <p:ext uri="{BB962C8B-B14F-4D97-AF65-F5344CB8AC3E}">
        <p14:creationId xmlns:p14="http://schemas.microsoft.com/office/powerpoint/2010/main" val="736669148"/>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p>
            <a:endParaRPr lang="en-US"/>
          </a:p>
        </p:txBody>
      </p:sp>
      <p:sp>
        <p:nvSpPr>
          <p:cNvPr id="4" name="Rectangle 4"/>
          <p:cNvSpPr>
            <a:spLocks noGrp="1"/>
          </p:cNvSpPr>
          <p:nvPr>
            <p:ph type="sldNum" sz="quarter" idx="10"/>
          </p:nvPr>
        </p:nvSpPr>
        <p:spPr/>
        <p:txBody>
          <a:bodyPr/>
          <a:lstStyle/>
          <a:p>
            <a:fld id="{61807874-5299-41B2-A37A-6AA3547857F4}" type="slidenum">
              <a:rPr lang="en-US" smtClean="0"/>
              <a:pPr/>
              <a:t>1</a:t>
            </a:fld>
            <a:endParaRPr lang="en-US"/>
          </a:p>
        </p:txBody>
      </p:sp>
    </p:spTree>
    <p:extLst>
      <p:ext uri="{BB962C8B-B14F-4D97-AF65-F5344CB8AC3E}">
        <p14:creationId xmlns:p14="http://schemas.microsoft.com/office/powerpoint/2010/main" val="41237811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endParaRPr lang="en-US"/>
          </a:p>
        </p:txBody>
      </p:sp>
      <p:sp>
        <p:nvSpPr>
          <p:cNvPr id="4" name="Rectangle 3"/>
          <p:cNvSpPr>
            <a:spLocks noGrp="1"/>
          </p:cNvSpPr>
          <p:nvPr>
            <p:ph type="sldNum" sz="quarter" idx="10"/>
          </p:nvPr>
        </p:nvSpPr>
        <p:spPr/>
        <p:txBody>
          <a:bodyPr/>
          <a:lstStyle/>
          <a:p>
            <a:fld id="{61807874-5299-41B2-A37A-6AA3547857F4}" type="slidenum">
              <a:rPr lang="en-US" smtClean="0"/>
              <a:pPr/>
              <a:t>26</a:t>
            </a:fld>
            <a:endParaRPr lang="en-US"/>
          </a:p>
        </p:txBody>
      </p:sp>
    </p:spTree>
    <p:extLst>
      <p:ext uri="{BB962C8B-B14F-4D97-AF65-F5344CB8AC3E}">
        <p14:creationId xmlns:p14="http://schemas.microsoft.com/office/powerpoint/2010/main" val="25249798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endParaRPr lang="en-US"/>
          </a:p>
        </p:txBody>
      </p:sp>
      <p:sp>
        <p:nvSpPr>
          <p:cNvPr id="4" name="Rectangle 3"/>
          <p:cNvSpPr>
            <a:spLocks noGrp="1"/>
          </p:cNvSpPr>
          <p:nvPr>
            <p:ph type="sldNum" sz="quarter" idx="10"/>
          </p:nvPr>
        </p:nvSpPr>
        <p:spPr/>
        <p:txBody>
          <a:bodyPr/>
          <a:lstStyle/>
          <a:p>
            <a:fld id="{61807874-5299-41B2-A37A-6AA3547857F4}" type="slidenum">
              <a:rPr lang="en-US" smtClean="0"/>
              <a:pPr/>
              <a:t>29</a:t>
            </a:fld>
            <a:endParaRPr lang="en-US"/>
          </a:p>
        </p:txBody>
      </p:sp>
    </p:spTree>
    <p:extLst>
      <p:ext uri="{BB962C8B-B14F-4D97-AF65-F5344CB8AC3E}">
        <p14:creationId xmlns:p14="http://schemas.microsoft.com/office/powerpoint/2010/main" val="31127878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endParaRPr lang="en-US" dirty="0"/>
          </a:p>
        </p:txBody>
      </p:sp>
      <p:sp>
        <p:nvSpPr>
          <p:cNvPr id="4" name="Rectangle 3"/>
          <p:cNvSpPr>
            <a:spLocks noGrp="1"/>
          </p:cNvSpPr>
          <p:nvPr>
            <p:ph type="sldNum" sz="quarter" idx="10"/>
          </p:nvPr>
        </p:nvSpPr>
        <p:spPr/>
        <p:txBody>
          <a:bodyPr/>
          <a:lstStyle/>
          <a:p>
            <a:fld id="{61807874-5299-41B2-A37A-6AA3547857F4}" type="slidenum">
              <a:rPr lang="en-US" smtClean="0"/>
              <a:pPr/>
              <a:t>32</a:t>
            </a:fld>
            <a:endParaRPr lang="en-US"/>
          </a:p>
        </p:txBody>
      </p:sp>
    </p:spTree>
    <p:extLst>
      <p:ext uri="{BB962C8B-B14F-4D97-AF65-F5344CB8AC3E}">
        <p14:creationId xmlns:p14="http://schemas.microsoft.com/office/powerpoint/2010/main" val="35998641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endParaRPr lang="en-US"/>
          </a:p>
        </p:txBody>
      </p:sp>
      <p:sp>
        <p:nvSpPr>
          <p:cNvPr id="4" name="Rectangle 3"/>
          <p:cNvSpPr>
            <a:spLocks noGrp="1"/>
          </p:cNvSpPr>
          <p:nvPr>
            <p:ph type="sldNum" sz="quarter" idx="10"/>
          </p:nvPr>
        </p:nvSpPr>
        <p:spPr/>
        <p:txBody>
          <a:bodyPr/>
          <a:lstStyle/>
          <a:p>
            <a:fld id="{61807874-5299-41B2-A37A-6AA3547857F4}" type="slidenum">
              <a:rPr lang="en-US" smtClean="0"/>
              <a:pPr/>
              <a:t>33</a:t>
            </a:fld>
            <a:endParaRPr lang="en-US"/>
          </a:p>
        </p:txBody>
      </p:sp>
    </p:spTree>
    <p:extLst>
      <p:ext uri="{BB962C8B-B14F-4D97-AF65-F5344CB8AC3E}">
        <p14:creationId xmlns:p14="http://schemas.microsoft.com/office/powerpoint/2010/main" val="17602771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endParaRPr lang="en-US"/>
          </a:p>
        </p:txBody>
      </p:sp>
      <p:sp>
        <p:nvSpPr>
          <p:cNvPr id="4" name="Rectangle 3"/>
          <p:cNvSpPr>
            <a:spLocks noGrp="1"/>
          </p:cNvSpPr>
          <p:nvPr>
            <p:ph type="sldNum" sz="quarter" idx="10"/>
          </p:nvPr>
        </p:nvSpPr>
        <p:spPr/>
        <p:txBody>
          <a:bodyPr/>
          <a:lstStyle/>
          <a:p>
            <a:fld id="{61807874-5299-41B2-A37A-6AA3547857F4}" type="slidenum">
              <a:rPr lang="en-US" smtClean="0"/>
              <a:pPr/>
              <a:t>34</a:t>
            </a:fld>
            <a:endParaRPr lang="en-US"/>
          </a:p>
        </p:txBody>
      </p:sp>
    </p:spTree>
    <p:extLst>
      <p:ext uri="{BB962C8B-B14F-4D97-AF65-F5344CB8AC3E}">
        <p14:creationId xmlns:p14="http://schemas.microsoft.com/office/powerpoint/2010/main" val="32609472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endParaRPr lang="en-US"/>
          </a:p>
        </p:txBody>
      </p:sp>
      <p:sp>
        <p:nvSpPr>
          <p:cNvPr id="4" name="Rectangle 3"/>
          <p:cNvSpPr>
            <a:spLocks noGrp="1"/>
          </p:cNvSpPr>
          <p:nvPr>
            <p:ph type="sldNum" sz="quarter" idx="10"/>
          </p:nvPr>
        </p:nvSpPr>
        <p:spPr/>
        <p:txBody>
          <a:bodyPr/>
          <a:lstStyle/>
          <a:p>
            <a:fld id="{61807874-5299-41B2-A37A-6AA3547857F4}" type="slidenum">
              <a:rPr lang="en-US" smtClean="0"/>
              <a:pPr/>
              <a:t>35</a:t>
            </a:fld>
            <a:endParaRPr lang="en-US"/>
          </a:p>
        </p:txBody>
      </p:sp>
    </p:spTree>
    <p:extLst>
      <p:ext uri="{BB962C8B-B14F-4D97-AF65-F5344CB8AC3E}">
        <p14:creationId xmlns:p14="http://schemas.microsoft.com/office/powerpoint/2010/main" val="16916113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endParaRPr lang="en-US"/>
          </a:p>
        </p:txBody>
      </p:sp>
      <p:sp>
        <p:nvSpPr>
          <p:cNvPr id="4" name="Rectangle 3"/>
          <p:cNvSpPr>
            <a:spLocks noGrp="1"/>
          </p:cNvSpPr>
          <p:nvPr>
            <p:ph type="sldNum" sz="quarter" idx="10"/>
          </p:nvPr>
        </p:nvSpPr>
        <p:spPr/>
        <p:txBody>
          <a:bodyPr/>
          <a:lstStyle/>
          <a:p>
            <a:fld id="{61807874-5299-41B2-A37A-6AA3547857F4}" type="slidenum">
              <a:rPr lang="en-US" smtClean="0"/>
              <a:pPr/>
              <a:t>36</a:t>
            </a:fld>
            <a:endParaRPr lang="en-US"/>
          </a:p>
        </p:txBody>
      </p:sp>
    </p:spTree>
    <p:extLst>
      <p:ext uri="{BB962C8B-B14F-4D97-AF65-F5344CB8AC3E}">
        <p14:creationId xmlns:p14="http://schemas.microsoft.com/office/powerpoint/2010/main" val="41395721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endParaRPr lang="en-US"/>
          </a:p>
        </p:txBody>
      </p:sp>
      <p:sp>
        <p:nvSpPr>
          <p:cNvPr id="4" name="Rectangle 3"/>
          <p:cNvSpPr>
            <a:spLocks noGrp="1"/>
          </p:cNvSpPr>
          <p:nvPr>
            <p:ph type="sldNum" sz="quarter" idx="10"/>
          </p:nvPr>
        </p:nvSpPr>
        <p:spPr/>
        <p:txBody>
          <a:bodyPr/>
          <a:lstStyle/>
          <a:p>
            <a:fld id="{61807874-5299-41B2-A37A-6AA3547857F4}" type="slidenum">
              <a:rPr lang="en-US" smtClean="0"/>
              <a:pPr/>
              <a:t>37</a:t>
            </a:fld>
            <a:endParaRPr lang="en-US"/>
          </a:p>
        </p:txBody>
      </p:sp>
    </p:spTree>
    <p:extLst>
      <p:ext uri="{BB962C8B-B14F-4D97-AF65-F5344CB8AC3E}">
        <p14:creationId xmlns:p14="http://schemas.microsoft.com/office/powerpoint/2010/main" val="28706709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endParaRPr lang="en-US"/>
          </a:p>
        </p:txBody>
      </p:sp>
      <p:sp>
        <p:nvSpPr>
          <p:cNvPr id="4" name="Rectangle 3"/>
          <p:cNvSpPr>
            <a:spLocks noGrp="1"/>
          </p:cNvSpPr>
          <p:nvPr>
            <p:ph type="sldNum" sz="quarter" idx="10"/>
          </p:nvPr>
        </p:nvSpPr>
        <p:spPr/>
        <p:txBody>
          <a:bodyPr/>
          <a:lstStyle/>
          <a:p>
            <a:fld id="{61807874-5299-41B2-A37A-6AA3547857F4}" type="slidenum">
              <a:rPr lang="en-US" smtClean="0"/>
              <a:pPr/>
              <a:t>41</a:t>
            </a:fld>
            <a:endParaRPr lang="en-US"/>
          </a:p>
        </p:txBody>
      </p:sp>
    </p:spTree>
    <p:extLst>
      <p:ext uri="{BB962C8B-B14F-4D97-AF65-F5344CB8AC3E}">
        <p14:creationId xmlns:p14="http://schemas.microsoft.com/office/powerpoint/2010/main" val="5747344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endParaRPr lang="en-US"/>
          </a:p>
        </p:txBody>
      </p:sp>
      <p:sp>
        <p:nvSpPr>
          <p:cNvPr id="4" name="Rectangle 3"/>
          <p:cNvSpPr>
            <a:spLocks noGrp="1"/>
          </p:cNvSpPr>
          <p:nvPr>
            <p:ph type="sldNum" sz="quarter" idx="10"/>
          </p:nvPr>
        </p:nvSpPr>
        <p:spPr/>
        <p:txBody>
          <a:bodyPr/>
          <a:lstStyle/>
          <a:p>
            <a:fld id="{61807874-5299-41B2-A37A-6AA3547857F4}" type="slidenum">
              <a:rPr lang="en-US" smtClean="0"/>
              <a:pPr/>
              <a:t>42</a:t>
            </a:fld>
            <a:endParaRPr lang="en-US"/>
          </a:p>
        </p:txBody>
      </p:sp>
    </p:spTree>
    <p:extLst>
      <p:ext uri="{BB962C8B-B14F-4D97-AF65-F5344CB8AC3E}">
        <p14:creationId xmlns:p14="http://schemas.microsoft.com/office/powerpoint/2010/main" val="35626070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p>
            <a:endParaRPr lang="en-US"/>
          </a:p>
        </p:txBody>
      </p:sp>
      <p:sp>
        <p:nvSpPr>
          <p:cNvPr id="4" name="Rectangle 4"/>
          <p:cNvSpPr>
            <a:spLocks noGrp="1"/>
          </p:cNvSpPr>
          <p:nvPr>
            <p:ph type="sldNum" sz="quarter" idx="10"/>
          </p:nvPr>
        </p:nvSpPr>
        <p:spPr/>
        <p:txBody>
          <a:bodyPr/>
          <a:lstStyle/>
          <a:p>
            <a:fld id="{61807874-5299-41B2-A37A-6AA3547857F4}" type="slidenum">
              <a:rPr lang="en-US" smtClean="0"/>
              <a:pPr/>
              <a:t>2</a:t>
            </a:fld>
            <a:endParaRPr lang="en-US"/>
          </a:p>
        </p:txBody>
      </p:sp>
    </p:spTree>
    <p:extLst>
      <p:ext uri="{BB962C8B-B14F-4D97-AF65-F5344CB8AC3E}">
        <p14:creationId xmlns:p14="http://schemas.microsoft.com/office/powerpoint/2010/main" val="39065453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endParaRPr lang="en-US"/>
          </a:p>
        </p:txBody>
      </p:sp>
      <p:sp>
        <p:nvSpPr>
          <p:cNvPr id="4" name="Rectangle 3"/>
          <p:cNvSpPr>
            <a:spLocks noGrp="1"/>
          </p:cNvSpPr>
          <p:nvPr>
            <p:ph type="sldNum" sz="quarter" idx="10"/>
          </p:nvPr>
        </p:nvSpPr>
        <p:spPr/>
        <p:txBody>
          <a:bodyPr/>
          <a:lstStyle/>
          <a:p>
            <a:fld id="{61807874-5299-41B2-A37A-6AA3547857F4}" type="slidenum">
              <a:rPr lang="en-US" smtClean="0"/>
              <a:pPr/>
              <a:t>43</a:t>
            </a:fld>
            <a:endParaRPr lang="en-US"/>
          </a:p>
        </p:txBody>
      </p:sp>
    </p:spTree>
    <p:extLst>
      <p:ext uri="{BB962C8B-B14F-4D97-AF65-F5344CB8AC3E}">
        <p14:creationId xmlns:p14="http://schemas.microsoft.com/office/powerpoint/2010/main" val="16330134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endParaRPr lang="en-US"/>
          </a:p>
        </p:txBody>
      </p:sp>
      <p:sp>
        <p:nvSpPr>
          <p:cNvPr id="4" name="Rectangle 3"/>
          <p:cNvSpPr>
            <a:spLocks noGrp="1"/>
          </p:cNvSpPr>
          <p:nvPr>
            <p:ph type="sldNum" sz="quarter" idx="10"/>
          </p:nvPr>
        </p:nvSpPr>
        <p:spPr/>
        <p:txBody>
          <a:bodyPr/>
          <a:lstStyle/>
          <a:p>
            <a:fld id="{61807874-5299-41B2-A37A-6AA3547857F4}" type="slidenum">
              <a:rPr lang="en-US" smtClean="0"/>
              <a:pPr/>
              <a:t>45</a:t>
            </a:fld>
            <a:endParaRPr lang="en-US"/>
          </a:p>
        </p:txBody>
      </p:sp>
    </p:spTree>
    <p:extLst>
      <p:ext uri="{BB962C8B-B14F-4D97-AF65-F5344CB8AC3E}">
        <p14:creationId xmlns:p14="http://schemas.microsoft.com/office/powerpoint/2010/main" val="195071959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endParaRPr lang="en-US"/>
          </a:p>
        </p:txBody>
      </p:sp>
      <p:sp>
        <p:nvSpPr>
          <p:cNvPr id="4" name="Rectangle 3"/>
          <p:cNvSpPr>
            <a:spLocks noGrp="1"/>
          </p:cNvSpPr>
          <p:nvPr>
            <p:ph type="sldNum" sz="quarter" idx="10"/>
          </p:nvPr>
        </p:nvSpPr>
        <p:spPr/>
        <p:txBody>
          <a:bodyPr/>
          <a:lstStyle/>
          <a:p>
            <a:fld id="{61807874-5299-41B2-A37A-6AA3547857F4}" type="slidenum">
              <a:rPr lang="en-US" smtClean="0"/>
              <a:pPr/>
              <a:t>47</a:t>
            </a:fld>
            <a:endParaRPr lang="en-US"/>
          </a:p>
        </p:txBody>
      </p:sp>
    </p:spTree>
    <p:extLst>
      <p:ext uri="{BB962C8B-B14F-4D97-AF65-F5344CB8AC3E}">
        <p14:creationId xmlns:p14="http://schemas.microsoft.com/office/powerpoint/2010/main" val="126919334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endParaRPr lang="en-US"/>
          </a:p>
        </p:txBody>
      </p:sp>
      <p:sp>
        <p:nvSpPr>
          <p:cNvPr id="4" name="Rectangle 3"/>
          <p:cNvSpPr>
            <a:spLocks noGrp="1"/>
          </p:cNvSpPr>
          <p:nvPr>
            <p:ph type="sldNum" sz="quarter" idx="10"/>
          </p:nvPr>
        </p:nvSpPr>
        <p:spPr/>
        <p:txBody>
          <a:bodyPr/>
          <a:lstStyle/>
          <a:p>
            <a:fld id="{61807874-5299-41B2-A37A-6AA3547857F4}" type="slidenum">
              <a:rPr lang="en-US" smtClean="0"/>
              <a:pPr/>
              <a:t>48</a:t>
            </a:fld>
            <a:endParaRPr lang="en-US"/>
          </a:p>
        </p:txBody>
      </p:sp>
    </p:spTree>
    <p:extLst>
      <p:ext uri="{BB962C8B-B14F-4D97-AF65-F5344CB8AC3E}">
        <p14:creationId xmlns:p14="http://schemas.microsoft.com/office/powerpoint/2010/main" val="27960821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endParaRPr lang="en-US"/>
          </a:p>
        </p:txBody>
      </p:sp>
      <p:sp>
        <p:nvSpPr>
          <p:cNvPr id="4" name="Rectangle 3"/>
          <p:cNvSpPr>
            <a:spLocks noGrp="1"/>
          </p:cNvSpPr>
          <p:nvPr>
            <p:ph type="sldNum" sz="quarter" idx="10"/>
          </p:nvPr>
        </p:nvSpPr>
        <p:spPr/>
        <p:txBody>
          <a:bodyPr/>
          <a:lstStyle/>
          <a:p>
            <a:fld id="{61807874-5299-41B2-A37A-6AA3547857F4}" type="slidenum">
              <a:rPr lang="en-US" smtClean="0"/>
              <a:pPr/>
              <a:t>5</a:t>
            </a:fld>
            <a:endParaRPr lang="en-US"/>
          </a:p>
        </p:txBody>
      </p:sp>
    </p:spTree>
    <p:extLst>
      <p:ext uri="{BB962C8B-B14F-4D97-AF65-F5344CB8AC3E}">
        <p14:creationId xmlns:p14="http://schemas.microsoft.com/office/powerpoint/2010/main" val="31399071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 small bowl or cup, place scrap pieces of paper with +3, +2, +1, -1, -2, or -3 on them. Fold the scrap papers up so students cannot see what is written on them. Each contestant should pick one piece of paper but before opening decide if they want to “Pass” the paper off to another team or “Play” that paper and keep it for themselves. If passing off to another team, they must identify the team before opening the paper. </a:t>
            </a:r>
          </a:p>
        </p:txBody>
      </p:sp>
      <p:sp>
        <p:nvSpPr>
          <p:cNvPr id="4" name="Slide Number Placeholder 3"/>
          <p:cNvSpPr>
            <a:spLocks noGrp="1"/>
          </p:cNvSpPr>
          <p:nvPr>
            <p:ph type="sldNum" sz="quarter" idx="5"/>
          </p:nvPr>
        </p:nvSpPr>
        <p:spPr/>
        <p:txBody>
          <a:bodyPr/>
          <a:lstStyle/>
          <a:p>
            <a:fld id="{61807874-5299-41B2-A37A-6AA3547857F4}" type="slidenum">
              <a:rPr lang="en-US" smtClean="0"/>
              <a:pPr/>
              <a:t>6</a:t>
            </a:fld>
            <a:endParaRPr lang="en-US"/>
          </a:p>
        </p:txBody>
      </p:sp>
    </p:spTree>
    <p:extLst>
      <p:ext uri="{BB962C8B-B14F-4D97-AF65-F5344CB8AC3E}">
        <p14:creationId xmlns:p14="http://schemas.microsoft.com/office/powerpoint/2010/main" val="21524532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endParaRPr lang="en-US"/>
          </a:p>
        </p:txBody>
      </p:sp>
      <p:sp>
        <p:nvSpPr>
          <p:cNvPr id="4" name="Rectangle 3"/>
          <p:cNvSpPr>
            <a:spLocks noGrp="1"/>
          </p:cNvSpPr>
          <p:nvPr>
            <p:ph type="sldNum" sz="quarter" idx="10"/>
          </p:nvPr>
        </p:nvSpPr>
        <p:spPr/>
        <p:txBody>
          <a:bodyPr/>
          <a:lstStyle/>
          <a:p>
            <a:fld id="{61807874-5299-41B2-A37A-6AA3547857F4}" type="slidenum">
              <a:rPr lang="en-US" smtClean="0"/>
              <a:pPr/>
              <a:t>9</a:t>
            </a:fld>
            <a:endParaRPr lang="en-US"/>
          </a:p>
        </p:txBody>
      </p:sp>
    </p:spTree>
    <p:extLst>
      <p:ext uri="{BB962C8B-B14F-4D97-AF65-F5344CB8AC3E}">
        <p14:creationId xmlns:p14="http://schemas.microsoft.com/office/powerpoint/2010/main" val="14767295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endParaRPr lang="en-US"/>
          </a:p>
        </p:txBody>
      </p:sp>
      <p:sp>
        <p:nvSpPr>
          <p:cNvPr id="4" name="Rectangle 3"/>
          <p:cNvSpPr>
            <a:spLocks noGrp="1"/>
          </p:cNvSpPr>
          <p:nvPr>
            <p:ph type="sldNum" sz="quarter" idx="10"/>
          </p:nvPr>
        </p:nvSpPr>
        <p:spPr/>
        <p:txBody>
          <a:bodyPr/>
          <a:lstStyle/>
          <a:p>
            <a:fld id="{61807874-5299-41B2-A37A-6AA3547857F4}" type="slidenum">
              <a:rPr lang="en-US" smtClean="0"/>
              <a:pPr/>
              <a:t>11</a:t>
            </a:fld>
            <a:endParaRPr lang="en-US"/>
          </a:p>
        </p:txBody>
      </p:sp>
    </p:spTree>
    <p:extLst>
      <p:ext uri="{BB962C8B-B14F-4D97-AF65-F5344CB8AC3E}">
        <p14:creationId xmlns:p14="http://schemas.microsoft.com/office/powerpoint/2010/main" val="15114764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endParaRPr lang="en-US"/>
          </a:p>
        </p:txBody>
      </p:sp>
      <p:sp>
        <p:nvSpPr>
          <p:cNvPr id="4" name="Rectangle 3"/>
          <p:cNvSpPr>
            <a:spLocks noGrp="1"/>
          </p:cNvSpPr>
          <p:nvPr>
            <p:ph type="sldNum" sz="quarter" idx="10"/>
          </p:nvPr>
        </p:nvSpPr>
        <p:spPr/>
        <p:txBody>
          <a:bodyPr/>
          <a:lstStyle/>
          <a:p>
            <a:fld id="{61807874-5299-41B2-A37A-6AA3547857F4}" type="slidenum">
              <a:rPr lang="en-US" smtClean="0"/>
              <a:pPr/>
              <a:t>14</a:t>
            </a:fld>
            <a:endParaRPr lang="en-US"/>
          </a:p>
        </p:txBody>
      </p:sp>
    </p:spTree>
    <p:extLst>
      <p:ext uri="{BB962C8B-B14F-4D97-AF65-F5344CB8AC3E}">
        <p14:creationId xmlns:p14="http://schemas.microsoft.com/office/powerpoint/2010/main" val="34936430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endParaRPr lang="en-US"/>
          </a:p>
        </p:txBody>
      </p:sp>
      <p:sp>
        <p:nvSpPr>
          <p:cNvPr id="4" name="Rectangle 3"/>
          <p:cNvSpPr>
            <a:spLocks noGrp="1"/>
          </p:cNvSpPr>
          <p:nvPr>
            <p:ph type="sldNum" sz="quarter" idx="10"/>
          </p:nvPr>
        </p:nvSpPr>
        <p:spPr/>
        <p:txBody>
          <a:bodyPr/>
          <a:lstStyle/>
          <a:p>
            <a:fld id="{61807874-5299-41B2-A37A-6AA3547857F4}" type="slidenum">
              <a:rPr lang="en-US" smtClean="0"/>
              <a:pPr/>
              <a:t>18</a:t>
            </a:fld>
            <a:endParaRPr lang="en-US"/>
          </a:p>
        </p:txBody>
      </p:sp>
    </p:spTree>
    <p:extLst>
      <p:ext uri="{BB962C8B-B14F-4D97-AF65-F5344CB8AC3E}">
        <p14:creationId xmlns:p14="http://schemas.microsoft.com/office/powerpoint/2010/main" val="38421104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endParaRPr lang="en-US"/>
          </a:p>
        </p:txBody>
      </p:sp>
      <p:sp>
        <p:nvSpPr>
          <p:cNvPr id="4" name="Rectangle 3"/>
          <p:cNvSpPr>
            <a:spLocks noGrp="1"/>
          </p:cNvSpPr>
          <p:nvPr>
            <p:ph type="sldNum" sz="quarter" idx="10"/>
          </p:nvPr>
        </p:nvSpPr>
        <p:spPr/>
        <p:txBody>
          <a:bodyPr/>
          <a:lstStyle/>
          <a:p>
            <a:fld id="{61807874-5299-41B2-A37A-6AA3547857F4}" type="slidenum">
              <a:rPr lang="en-US" smtClean="0"/>
              <a:pPr/>
              <a:t>21</a:t>
            </a:fld>
            <a:endParaRPr lang="en-US"/>
          </a:p>
        </p:txBody>
      </p:sp>
    </p:spTree>
    <p:extLst>
      <p:ext uri="{BB962C8B-B14F-4D97-AF65-F5344CB8AC3E}">
        <p14:creationId xmlns:p14="http://schemas.microsoft.com/office/powerpoint/2010/main" val="31916115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12" name="Rectangle 3"/>
          <p:cNvSpPr>
            <a:spLocks noGrp="1"/>
          </p:cNvSpPr>
          <p:nvPr>
            <p:ph type="subTitle" idx="1"/>
          </p:nvPr>
        </p:nvSpPr>
        <p:spPr>
          <a:xfrm>
            <a:off x="457200" y="5396132"/>
            <a:ext cx="8098302" cy="762000"/>
          </a:xfrm>
        </p:spPr>
        <p:txBody>
          <a:bodyPr/>
          <a:lstStyle>
            <a:lvl1pPr marL="0" indent="0" algn="r">
              <a:buNone/>
              <a:defRPr sz="1400"/>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endParaRPr lang="en-US" dirty="0"/>
          </a:p>
        </p:txBody>
      </p:sp>
      <p:grpSp>
        <p:nvGrpSpPr>
          <p:cNvPr id="16" name="Group 23"/>
          <p:cNvGrpSpPr/>
          <p:nvPr/>
        </p:nvGrpSpPr>
        <p:grpSpPr>
          <a:xfrm>
            <a:off x="14990" y="1976657"/>
            <a:ext cx="2042410" cy="533400"/>
            <a:chOff x="0" y="2000250"/>
            <a:chExt cx="3733800" cy="533400"/>
          </a:xfrm>
        </p:grpSpPr>
        <p:sp>
          <p:nvSpPr>
            <p:cNvPr id="30" name="Rectangle 14"/>
            <p:cNvSpPr/>
            <p:nvPr/>
          </p:nvSpPr>
          <p:spPr>
            <a:xfrm>
              <a:off x="0" y="2381250"/>
              <a:ext cx="3733800" cy="76200"/>
            </a:xfrm>
            <a:prstGeom prst="rect">
              <a:avLst/>
            </a:prstGeom>
          </p:spPr>
          <p:style>
            <a:lnRef idx="1">
              <a:schemeClr val="accent6"/>
            </a:lnRef>
            <a:fillRef idx="3">
              <a:schemeClr val="accent6"/>
            </a:fillRef>
            <a:effectRef idx="3">
              <a:schemeClr val="accent6"/>
            </a:effectRef>
            <a:fontRef idx="minor">
              <a:schemeClr val="lt1"/>
            </a:fontRef>
          </p:style>
          <p:txBody>
            <a:bodyPr anchor="ctr"/>
            <a:lstStyle/>
            <a:p>
              <a:pPr algn="ctr"/>
              <a:endParaRPr lang="en-US"/>
            </a:p>
          </p:txBody>
        </p:sp>
        <p:sp>
          <p:nvSpPr>
            <p:cNvPr id="7" name="Rectangle 14"/>
            <p:cNvSpPr/>
            <p:nvPr/>
          </p:nvSpPr>
          <p:spPr>
            <a:xfrm>
              <a:off x="0" y="2305050"/>
              <a:ext cx="3733800" cy="76200"/>
            </a:xfrm>
            <a:prstGeom prst="rect">
              <a:avLst/>
            </a:prstGeom>
          </p:spPr>
          <p:style>
            <a:lnRef idx="1">
              <a:schemeClr val="accent5"/>
            </a:lnRef>
            <a:fillRef idx="3">
              <a:schemeClr val="accent5"/>
            </a:fillRef>
            <a:effectRef idx="3">
              <a:schemeClr val="accent5"/>
            </a:effectRef>
            <a:fontRef idx="minor">
              <a:schemeClr val="lt1"/>
            </a:fontRef>
          </p:style>
          <p:txBody>
            <a:bodyPr anchor="ctr"/>
            <a:lstStyle/>
            <a:p>
              <a:pPr algn="ctr"/>
              <a:endParaRPr lang="en-US"/>
            </a:p>
          </p:txBody>
        </p:sp>
        <p:sp>
          <p:nvSpPr>
            <p:cNvPr id="21" name="Rectangle 14"/>
            <p:cNvSpPr/>
            <p:nvPr/>
          </p:nvSpPr>
          <p:spPr>
            <a:xfrm>
              <a:off x="0" y="2228850"/>
              <a:ext cx="3733800" cy="76200"/>
            </a:xfrm>
            <a:prstGeom prst="rect">
              <a:avLst/>
            </a:prstGeom>
          </p:spPr>
          <p:style>
            <a:lnRef idx="1">
              <a:schemeClr val="accent4"/>
            </a:lnRef>
            <a:fillRef idx="3">
              <a:schemeClr val="accent4"/>
            </a:fillRef>
            <a:effectRef idx="3">
              <a:schemeClr val="accent4"/>
            </a:effectRef>
            <a:fontRef idx="minor">
              <a:schemeClr val="lt1"/>
            </a:fontRef>
          </p:style>
          <p:txBody>
            <a:bodyPr anchor="ctr"/>
            <a:lstStyle/>
            <a:p>
              <a:pPr algn="ctr"/>
              <a:endParaRPr lang="en-US"/>
            </a:p>
          </p:txBody>
        </p:sp>
        <p:sp>
          <p:nvSpPr>
            <p:cNvPr id="8" name="Rectangle 14"/>
            <p:cNvSpPr/>
            <p:nvPr/>
          </p:nvSpPr>
          <p:spPr>
            <a:xfrm>
              <a:off x="0" y="2152650"/>
              <a:ext cx="3733800" cy="76200"/>
            </a:xfrm>
            <a:prstGeom prst="rect">
              <a:avLst/>
            </a:prstGeom>
          </p:spPr>
          <p:style>
            <a:lnRef idx="1">
              <a:schemeClr val="accent3"/>
            </a:lnRef>
            <a:fillRef idx="3">
              <a:schemeClr val="accent3"/>
            </a:fillRef>
            <a:effectRef idx="3">
              <a:schemeClr val="accent3"/>
            </a:effectRef>
            <a:fontRef idx="minor">
              <a:schemeClr val="lt1"/>
            </a:fontRef>
          </p:style>
          <p:txBody>
            <a:bodyPr anchor="ctr"/>
            <a:lstStyle/>
            <a:p>
              <a:pPr algn="ctr"/>
              <a:endParaRPr lang="en-US"/>
            </a:p>
          </p:txBody>
        </p:sp>
        <p:sp>
          <p:nvSpPr>
            <p:cNvPr id="6" name="Rectangle 14"/>
            <p:cNvSpPr/>
            <p:nvPr/>
          </p:nvSpPr>
          <p:spPr>
            <a:xfrm>
              <a:off x="0" y="2076450"/>
              <a:ext cx="3733800" cy="76200"/>
            </a:xfrm>
            <a:prstGeom prst="rect">
              <a:avLst/>
            </a:prstGeom>
          </p:spPr>
          <p:style>
            <a:lnRef idx="1">
              <a:schemeClr val="accent2"/>
            </a:lnRef>
            <a:fillRef idx="3">
              <a:schemeClr val="accent2"/>
            </a:fillRef>
            <a:effectRef idx="3">
              <a:schemeClr val="accent2"/>
            </a:effectRef>
            <a:fontRef idx="minor">
              <a:schemeClr val="lt1"/>
            </a:fontRef>
          </p:style>
          <p:txBody>
            <a:bodyPr anchor="ctr"/>
            <a:lstStyle/>
            <a:p>
              <a:pPr algn="ctr"/>
              <a:endParaRPr lang="en-US"/>
            </a:p>
          </p:txBody>
        </p:sp>
        <p:sp>
          <p:nvSpPr>
            <p:cNvPr id="20" name="Rectangle 14"/>
            <p:cNvSpPr/>
            <p:nvPr/>
          </p:nvSpPr>
          <p:spPr>
            <a:xfrm>
              <a:off x="0" y="2000250"/>
              <a:ext cx="373380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p>
              <a:pPr algn="ctr"/>
              <a:endParaRPr lang="en-US"/>
            </a:p>
          </p:txBody>
        </p:sp>
        <p:sp>
          <p:nvSpPr>
            <p:cNvPr id="13" name="Rectangle 14"/>
            <p:cNvSpPr/>
            <p:nvPr/>
          </p:nvSpPr>
          <p:spPr>
            <a:xfrm>
              <a:off x="0" y="2457450"/>
              <a:ext cx="373380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p>
              <a:pPr algn="ctr"/>
              <a:endParaRPr lang="en-US"/>
            </a:p>
          </p:txBody>
        </p:sp>
      </p:grpSp>
      <p:grpSp>
        <p:nvGrpSpPr>
          <p:cNvPr id="29" name="Group 35"/>
          <p:cNvGrpSpPr/>
          <p:nvPr/>
        </p:nvGrpSpPr>
        <p:grpSpPr>
          <a:xfrm>
            <a:off x="8584055" y="1976657"/>
            <a:ext cx="552450" cy="542925"/>
            <a:chOff x="8667750" y="2000250"/>
            <a:chExt cx="476250" cy="542925"/>
          </a:xfrm>
        </p:grpSpPr>
        <p:sp>
          <p:nvSpPr>
            <p:cNvPr id="26" name="Rectangle 14"/>
            <p:cNvSpPr/>
            <p:nvPr/>
          </p:nvSpPr>
          <p:spPr>
            <a:xfrm>
              <a:off x="8667750" y="2381250"/>
              <a:ext cx="476250" cy="76200"/>
            </a:xfrm>
            <a:prstGeom prst="rect">
              <a:avLst/>
            </a:prstGeom>
          </p:spPr>
          <p:style>
            <a:lnRef idx="1">
              <a:schemeClr val="accent6"/>
            </a:lnRef>
            <a:fillRef idx="3">
              <a:schemeClr val="accent6"/>
            </a:fillRef>
            <a:effectRef idx="3">
              <a:schemeClr val="accent6"/>
            </a:effectRef>
            <a:fontRef idx="minor">
              <a:schemeClr val="lt1"/>
            </a:fontRef>
          </p:style>
          <p:txBody>
            <a:bodyPr anchor="ctr"/>
            <a:lstStyle/>
            <a:p>
              <a:pPr algn="ctr"/>
              <a:endParaRPr lang="en-US"/>
            </a:p>
          </p:txBody>
        </p:sp>
        <p:sp>
          <p:nvSpPr>
            <p:cNvPr id="22" name="Rectangle 14"/>
            <p:cNvSpPr/>
            <p:nvPr/>
          </p:nvSpPr>
          <p:spPr>
            <a:xfrm>
              <a:off x="8667750" y="2305050"/>
              <a:ext cx="476250" cy="76200"/>
            </a:xfrm>
            <a:prstGeom prst="rect">
              <a:avLst/>
            </a:prstGeom>
          </p:spPr>
          <p:style>
            <a:lnRef idx="1">
              <a:schemeClr val="accent5"/>
            </a:lnRef>
            <a:fillRef idx="3">
              <a:schemeClr val="accent5"/>
            </a:fillRef>
            <a:effectRef idx="3">
              <a:schemeClr val="accent5"/>
            </a:effectRef>
            <a:fontRef idx="minor">
              <a:schemeClr val="lt1"/>
            </a:fontRef>
          </p:style>
          <p:txBody>
            <a:bodyPr anchor="ctr"/>
            <a:lstStyle/>
            <a:p>
              <a:pPr algn="ctr"/>
              <a:endParaRPr lang="en-US"/>
            </a:p>
          </p:txBody>
        </p:sp>
        <p:sp>
          <p:nvSpPr>
            <p:cNvPr id="17" name="Rectangle 14"/>
            <p:cNvSpPr/>
            <p:nvPr/>
          </p:nvSpPr>
          <p:spPr>
            <a:xfrm>
              <a:off x="8667750" y="2228850"/>
              <a:ext cx="476250" cy="76200"/>
            </a:xfrm>
            <a:prstGeom prst="rect">
              <a:avLst/>
            </a:prstGeom>
          </p:spPr>
          <p:style>
            <a:lnRef idx="1">
              <a:schemeClr val="accent4"/>
            </a:lnRef>
            <a:fillRef idx="3">
              <a:schemeClr val="accent4"/>
            </a:fillRef>
            <a:effectRef idx="3">
              <a:schemeClr val="accent4"/>
            </a:effectRef>
            <a:fontRef idx="minor">
              <a:schemeClr val="lt1"/>
            </a:fontRef>
          </p:style>
          <p:txBody>
            <a:bodyPr anchor="ctr"/>
            <a:lstStyle/>
            <a:p>
              <a:pPr algn="ctr"/>
              <a:endParaRPr lang="en-US"/>
            </a:p>
          </p:txBody>
        </p:sp>
        <p:sp>
          <p:nvSpPr>
            <p:cNvPr id="28" name="Rectangle 14"/>
            <p:cNvSpPr/>
            <p:nvPr/>
          </p:nvSpPr>
          <p:spPr>
            <a:xfrm>
              <a:off x="8667750" y="2152650"/>
              <a:ext cx="476250" cy="76200"/>
            </a:xfrm>
            <a:prstGeom prst="rect">
              <a:avLst/>
            </a:prstGeom>
          </p:spPr>
          <p:style>
            <a:lnRef idx="1">
              <a:schemeClr val="accent3"/>
            </a:lnRef>
            <a:fillRef idx="3">
              <a:schemeClr val="accent3"/>
            </a:fillRef>
            <a:effectRef idx="3">
              <a:schemeClr val="accent3"/>
            </a:effectRef>
            <a:fontRef idx="minor">
              <a:schemeClr val="lt1"/>
            </a:fontRef>
          </p:style>
          <p:txBody>
            <a:bodyPr anchor="ctr"/>
            <a:lstStyle/>
            <a:p>
              <a:pPr algn="ctr"/>
              <a:endParaRPr lang="en-US" dirty="0"/>
            </a:p>
          </p:txBody>
        </p:sp>
        <p:sp>
          <p:nvSpPr>
            <p:cNvPr id="15" name="Rectangle 14"/>
            <p:cNvSpPr/>
            <p:nvPr/>
          </p:nvSpPr>
          <p:spPr>
            <a:xfrm>
              <a:off x="8667750" y="2076450"/>
              <a:ext cx="476250" cy="76200"/>
            </a:xfrm>
            <a:prstGeom prst="rect">
              <a:avLst/>
            </a:prstGeom>
          </p:spPr>
          <p:style>
            <a:lnRef idx="1">
              <a:schemeClr val="accent2"/>
            </a:lnRef>
            <a:fillRef idx="3">
              <a:schemeClr val="accent2"/>
            </a:fillRef>
            <a:effectRef idx="3">
              <a:schemeClr val="accent2"/>
            </a:effectRef>
            <a:fontRef idx="minor">
              <a:schemeClr val="lt1"/>
            </a:fontRef>
          </p:style>
          <p:txBody>
            <a:bodyPr anchor="ctr"/>
            <a:lstStyle/>
            <a:p>
              <a:pPr algn="ctr"/>
              <a:endParaRPr lang="en-US"/>
            </a:p>
          </p:txBody>
        </p:sp>
        <p:sp>
          <p:nvSpPr>
            <p:cNvPr id="18" name="Rectangle 14"/>
            <p:cNvSpPr/>
            <p:nvPr/>
          </p:nvSpPr>
          <p:spPr>
            <a:xfrm>
              <a:off x="8667750" y="2000250"/>
              <a:ext cx="47625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p>
              <a:pPr algn="ctr"/>
              <a:endParaRPr lang="en-US"/>
            </a:p>
          </p:txBody>
        </p:sp>
        <p:sp>
          <p:nvSpPr>
            <p:cNvPr id="9" name="Rectangle 14"/>
            <p:cNvSpPr/>
            <p:nvPr/>
          </p:nvSpPr>
          <p:spPr>
            <a:xfrm>
              <a:off x="8667750" y="2466975"/>
              <a:ext cx="47625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p>
              <a:pPr algn="ctr"/>
              <a:endParaRPr lang="en-US"/>
            </a:p>
          </p:txBody>
        </p:sp>
      </p:grpSp>
      <p:sp>
        <p:nvSpPr>
          <p:cNvPr id="24" name="Oval 28"/>
          <p:cNvSpPr/>
          <p:nvPr userDrawn="1"/>
        </p:nvSpPr>
        <p:spPr>
          <a:xfrm>
            <a:off x="8572500" y="6038850"/>
            <a:ext cx="152400" cy="152400"/>
          </a:xfrm>
          <a:prstGeom prst="ellipse">
            <a:avLst/>
          </a:prstGeom>
          <a:effectLst/>
        </p:spPr>
        <p:style>
          <a:lnRef idx="1">
            <a:schemeClr val="accent6"/>
          </a:lnRef>
          <a:fillRef idx="3">
            <a:schemeClr val="accent6"/>
          </a:fillRef>
          <a:effectRef idx="3">
            <a:schemeClr val="accent6"/>
          </a:effectRef>
          <a:fontRef idx="minor">
            <a:schemeClr val="lt1"/>
          </a:fontRef>
        </p:style>
        <p:txBody>
          <a:bodyPr anchor="ctr"/>
          <a:lstStyle/>
          <a:p>
            <a:pPr algn="ctr"/>
            <a:endParaRPr lang="en-US" dirty="0"/>
          </a:p>
        </p:txBody>
      </p:sp>
      <p:sp>
        <p:nvSpPr>
          <p:cNvPr id="23" name="Oval 28"/>
          <p:cNvSpPr/>
          <p:nvPr userDrawn="1"/>
        </p:nvSpPr>
        <p:spPr>
          <a:xfrm>
            <a:off x="8572500" y="6324600"/>
            <a:ext cx="152400" cy="152400"/>
          </a:xfrm>
          <a:prstGeom prst="ellipse">
            <a:avLst/>
          </a:prstGeom>
          <a:effectLst/>
        </p:spPr>
        <p:style>
          <a:lnRef idx="1">
            <a:schemeClr val="accent4"/>
          </a:lnRef>
          <a:fillRef idx="3">
            <a:schemeClr val="accent4"/>
          </a:fillRef>
          <a:effectRef idx="3">
            <a:schemeClr val="accent4"/>
          </a:effectRef>
          <a:fontRef idx="minor">
            <a:schemeClr val="lt1"/>
          </a:fontRef>
        </p:style>
        <p:txBody>
          <a:bodyPr anchor="ctr"/>
          <a:lstStyle/>
          <a:p>
            <a:pPr algn="ctr"/>
            <a:endParaRPr lang="en-US"/>
          </a:p>
        </p:txBody>
      </p:sp>
      <p:sp>
        <p:nvSpPr>
          <p:cNvPr id="5" name="Oval 28"/>
          <p:cNvSpPr/>
          <p:nvPr userDrawn="1"/>
        </p:nvSpPr>
        <p:spPr>
          <a:xfrm>
            <a:off x="8572500" y="5476875"/>
            <a:ext cx="152400" cy="152400"/>
          </a:xfrm>
          <a:prstGeom prst="ellipse">
            <a:avLst/>
          </a:prstGeom>
          <a:effectLst/>
        </p:spPr>
        <p:style>
          <a:lnRef idx="1">
            <a:schemeClr val="accent1"/>
          </a:lnRef>
          <a:fillRef idx="3">
            <a:schemeClr val="accent1"/>
          </a:fillRef>
          <a:effectRef idx="3">
            <a:schemeClr val="accent1"/>
          </a:effectRef>
          <a:fontRef idx="minor">
            <a:schemeClr val="lt1"/>
          </a:fontRef>
        </p:style>
        <p:txBody>
          <a:bodyPr anchor="ctr"/>
          <a:lstStyle/>
          <a:p>
            <a:pPr algn="ctr"/>
            <a:endParaRPr lang="en-US"/>
          </a:p>
        </p:txBody>
      </p:sp>
      <p:sp>
        <p:nvSpPr>
          <p:cNvPr id="14" name="Oval 28"/>
          <p:cNvSpPr/>
          <p:nvPr userDrawn="1"/>
        </p:nvSpPr>
        <p:spPr>
          <a:xfrm>
            <a:off x="8572500" y="5753100"/>
            <a:ext cx="152400" cy="152400"/>
          </a:xfrm>
          <a:prstGeom prst="ellipse">
            <a:avLst/>
          </a:prstGeom>
          <a:effectLst/>
        </p:spPr>
        <p:style>
          <a:lnRef idx="1">
            <a:schemeClr val="accent3"/>
          </a:lnRef>
          <a:fillRef idx="3">
            <a:schemeClr val="accent3"/>
          </a:fillRef>
          <a:effectRef idx="3">
            <a:schemeClr val="accent3"/>
          </a:effectRef>
          <a:fontRef idx="minor">
            <a:schemeClr val="lt1"/>
          </a:fontRef>
        </p:style>
        <p:txBody>
          <a:bodyPr anchor="ctr"/>
          <a:lstStyle/>
          <a:p>
            <a:pPr algn="ctr"/>
            <a:endParaRPr lang="en-US"/>
          </a:p>
        </p:txBody>
      </p:sp>
      <p:sp>
        <p:nvSpPr>
          <p:cNvPr id="19" name="Rectangle 34"/>
          <p:cNvSpPr>
            <a:spLocks noGrp="1"/>
          </p:cNvSpPr>
          <p:nvPr>
            <p:ph type="dt" sz="half" idx="10"/>
          </p:nvPr>
        </p:nvSpPr>
        <p:spPr/>
        <p:txBody>
          <a:bodyPr rtlCol="0"/>
          <a:lstStyle/>
          <a:p>
            <a:pPr algn="r"/>
            <a:fld id="{8F67D422-08A8-451B-9A67-21962FC4B660}" type="datetimeFigureOut">
              <a:rPr lang="en-US" sz="1100" smtClean="0"/>
              <a:pPr algn="r"/>
              <a:t>2/5/2020</a:t>
            </a:fld>
            <a:endParaRPr lang="en-US"/>
          </a:p>
        </p:txBody>
      </p:sp>
      <p:sp>
        <p:nvSpPr>
          <p:cNvPr id="25" name="Rectangle 35"/>
          <p:cNvSpPr>
            <a:spLocks noGrp="1"/>
          </p:cNvSpPr>
          <p:nvPr>
            <p:ph type="sldNum" sz="quarter" idx="11"/>
          </p:nvPr>
        </p:nvSpPr>
        <p:spPr/>
        <p:txBody>
          <a:bodyPr rtlCol="0"/>
          <a:lstStyle/>
          <a:p>
            <a:fld id="{169B2101-2E9F-420A-91A3-890890D84497}" type="slidenum">
              <a:rPr lang="en-US" sz="1200" smtClean="0"/>
              <a:pPr/>
              <a:t>‹#›</a:t>
            </a:fld>
            <a:endParaRPr lang="en-US"/>
          </a:p>
        </p:txBody>
      </p:sp>
      <p:sp>
        <p:nvSpPr>
          <p:cNvPr id="31" name="Rectangle 36"/>
          <p:cNvSpPr>
            <a:spLocks noGrp="1"/>
          </p:cNvSpPr>
          <p:nvPr>
            <p:ph type="ftr" sz="quarter" idx="12"/>
          </p:nvPr>
        </p:nvSpPr>
        <p:spPr/>
        <p:txBody>
          <a:bodyPr rtlCol="0"/>
          <a:lstStyle/>
          <a:p>
            <a:endParaRPr lang="en-US"/>
          </a:p>
        </p:txBody>
      </p:sp>
      <p:sp>
        <p:nvSpPr>
          <p:cNvPr id="33" name="Rectangle 32"/>
          <p:cNvSpPr>
            <a:spLocks noGrp="1"/>
          </p:cNvSpPr>
          <p:nvPr>
            <p:ph type="title" hasCustomPrompt="1"/>
          </p:nvPr>
        </p:nvSpPr>
        <p:spPr>
          <a:xfrm>
            <a:off x="2057400" y="281352"/>
            <a:ext cx="6509239" cy="3886200"/>
          </a:xfrm>
          <a:scene3d>
            <a:camera prst="orthographicFront"/>
            <a:lightRig rig="threePt" dir="t"/>
          </a:scene3d>
          <a:sp3d/>
        </p:spPr>
        <p:txBody>
          <a:bodyPr vert="horz" anchor="ctr">
            <a:normAutofit/>
          </a:bodyPr>
          <a:lstStyle>
            <a:lvl1pPr algn="ctr">
              <a:lnSpc>
                <a:spcPct val="100000"/>
              </a:lnSpc>
              <a:defRPr kumimoji="0" lang="en-US" sz="7200" b="1" i="0" u="none" strike="noStrike" kern="0" cap="none" spc="0" normalizeH="0" baseline="0" noProof="0" dirty="0" smtClean="0">
                <a:ln w="0">
                  <a:solidFill>
                    <a:srgbClr val="FFFFFF"/>
                  </a:solidFill>
                  <a:prstDash val="solid"/>
                </a:ln>
                <a:gradFill flip="none">
                  <a:gsLst>
                    <a:gs pos="40000">
                      <a:schemeClr val="accent6">
                        <a:shade val="80000"/>
                      </a:schemeClr>
                    </a:gs>
                    <a:gs pos="45000">
                      <a:schemeClr val="accent6">
                        <a:shade val="100000"/>
                      </a:schemeClr>
                    </a:gs>
                  </a:gsLst>
                  <a:lin ang="16200000"/>
                </a:gradFill>
                <a:effectLst>
                  <a:outerShdw blurRad="23036" dist="23036" dir="5400000" algn="tl">
                    <a:srgbClr val="656565">
                      <a:alpha val="65000"/>
                    </a:srgbClr>
                  </a:outerShdw>
                  <a:reflection blurRad="12700" stA="25000" endPos="55000" dist="5000" dir="5400000" sy="-100000" algn="bl" rotWithShape="0"/>
                </a:effectLst>
                <a:uLnTx/>
                <a:uFillTx/>
                <a:latin typeface="+mj-lt"/>
                <a:ea typeface="+mj-ea"/>
                <a:cs typeface="+mj-cs"/>
              </a:defRPr>
            </a:lvl1pPr>
            <a:extLst/>
          </a:lstStyle>
          <a:p>
            <a:r>
              <a:rPr lang="en-US" dirty="0"/>
              <a:t>Show Title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10" name="Rectangle 3"/>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Rectangle 10"/>
          <p:cNvSpPr>
            <a:spLocks noGrp="1"/>
          </p:cNvSpPr>
          <p:nvPr>
            <p:ph type="dt" sz="half" idx="10"/>
          </p:nvPr>
        </p:nvSpPr>
        <p:spPr/>
        <p:txBody>
          <a:bodyPr rtlCol="0"/>
          <a:lstStyle/>
          <a:p>
            <a:pPr algn="r"/>
            <a:fld id="{8F67D422-08A8-451B-9A67-21962FC4B660}" type="datetimeFigureOut">
              <a:rPr lang="en-US" sz="1100" smtClean="0"/>
              <a:pPr algn="r"/>
              <a:t>2/5/2020</a:t>
            </a:fld>
            <a:endParaRPr lang="en-US"/>
          </a:p>
        </p:txBody>
      </p:sp>
      <p:sp>
        <p:nvSpPr>
          <p:cNvPr id="27" name="Rectangle 11"/>
          <p:cNvSpPr>
            <a:spLocks noGrp="1"/>
          </p:cNvSpPr>
          <p:nvPr>
            <p:ph type="sldNum" sz="quarter" idx="11"/>
          </p:nvPr>
        </p:nvSpPr>
        <p:spPr/>
        <p:txBody>
          <a:bodyPr rtlCol="0"/>
          <a:lstStyle/>
          <a:p>
            <a:fld id="{169B2101-2E9F-420A-91A3-890890D84497}" type="slidenum">
              <a:rPr lang="en-US" sz="1200" smtClean="0"/>
              <a:pPr/>
              <a:t>‹#›</a:t>
            </a:fld>
            <a:endParaRPr lang="en-US"/>
          </a:p>
        </p:txBody>
      </p:sp>
      <p:sp>
        <p:nvSpPr>
          <p:cNvPr id="4" name="Rectangle 12"/>
          <p:cNvSpPr>
            <a:spLocks noGrp="1"/>
          </p:cNvSpPr>
          <p:nvPr>
            <p:ph type="ftr" sz="quarter" idx="12"/>
          </p:nvPr>
        </p:nvSpPr>
        <p:spPr/>
        <p:txBody>
          <a:bodyPr rtlCol="0"/>
          <a:lstStyle/>
          <a:p>
            <a:endParaRPr lang="en-US"/>
          </a:p>
        </p:txBody>
      </p:sp>
      <p:sp>
        <p:nvSpPr>
          <p:cNvPr id="28" name="Rectangle 14"/>
          <p:cNvSpPr>
            <a:spLocks noGrp="1"/>
          </p:cNvSpPr>
          <p:nvPr>
            <p:ph type="title"/>
          </p:nvPr>
        </p:nvSpPr>
        <p:spPr/>
        <p:txBody>
          <a:bodyPr rtlCol="0" anchor="b"/>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9" name="Rectangle 3"/>
          <p:cNvSpPr>
            <a:spLocks noGrp="1"/>
          </p:cNvSpPr>
          <p:nvPr>
            <p:ph type="dt" sz="half" idx="10"/>
          </p:nvPr>
        </p:nvSpPr>
        <p:spPr/>
        <p:txBody>
          <a:bodyPr rtlCol="0"/>
          <a:lstStyle/>
          <a:p>
            <a:pPr algn="r"/>
            <a:fld id="{8F67D422-08A8-451B-9A67-21962FC4B660}" type="datetimeFigureOut">
              <a:rPr lang="en-US" sz="1100" smtClean="0"/>
              <a:pPr algn="r"/>
              <a:t>2/5/2020</a:t>
            </a:fld>
            <a:endParaRPr lang="en-US"/>
          </a:p>
        </p:txBody>
      </p:sp>
      <p:sp>
        <p:nvSpPr>
          <p:cNvPr id="26" name="Rectangle 4"/>
          <p:cNvSpPr>
            <a:spLocks noGrp="1"/>
          </p:cNvSpPr>
          <p:nvPr>
            <p:ph type="ftr" sz="quarter" idx="11"/>
          </p:nvPr>
        </p:nvSpPr>
        <p:spPr/>
        <p:txBody>
          <a:bodyPr rtlCol="0"/>
          <a:lstStyle/>
          <a:p>
            <a:endParaRPr lang="en-US"/>
          </a:p>
        </p:txBody>
      </p:sp>
      <p:sp>
        <p:nvSpPr>
          <p:cNvPr id="12" name="Rectangle 5"/>
          <p:cNvSpPr>
            <a:spLocks noGrp="1"/>
          </p:cNvSpPr>
          <p:nvPr>
            <p:ph type="sldNum" sz="quarter" idx="12"/>
          </p:nvPr>
        </p:nvSpPr>
        <p:spPr/>
        <p:txBody>
          <a:bodyPr rtlCol="0"/>
          <a:lstStyle/>
          <a:p>
            <a:fld id="{169B2101-2E9F-420A-91A3-890890D84497}" type="slidenum">
              <a:rPr lang="en-US" sz="1200" smtClean="0"/>
              <a:pPr/>
              <a:t>‹#›</a:t>
            </a:fld>
            <a:endParaRPr lang="en-US"/>
          </a:p>
        </p:txBody>
      </p:sp>
      <p:sp>
        <p:nvSpPr>
          <p:cNvPr id="27" name="Rectangle 6"/>
          <p:cNvSpPr>
            <a:spLocks noGrp="1"/>
          </p:cNvSpPr>
          <p:nvPr>
            <p:ph type="title" hasCustomPrompt="1"/>
          </p:nvPr>
        </p:nvSpPr>
        <p:spPr>
          <a:xfrm>
            <a:off x="228600" y="1676400"/>
            <a:ext cx="8229600" cy="1143000"/>
          </a:xfrm>
        </p:spPr>
        <p:txBody>
          <a:bodyPr rtlCol="0" anchor="ctr">
            <a:normAutofit/>
          </a:bodyPr>
          <a:lstStyle>
            <a:lvl1pPr>
              <a:defRPr kumimoji="0" sz="4800" b="1" i="0" u="none" strike="noStrike" kern="0" cap="none" spc="0" normalizeH="0" baseline="0">
                <a:ln w="0">
                  <a:solidFill>
                    <a:srgbClr val="FFFFFF"/>
                  </a:solidFill>
                  <a:prstDash val="solid"/>
                </a:ln>
                <a:gradFill flip="none">
                  <a:gsLst>
                    <a:gs pos="40000">
                      <a:srgbClr val="FA8D3D">
                        <a:shade val="80000"/>
                      </a:srgbClr>
                    </a:gs>
                    <a:gs pos="45000">
                      <a:srgbClr val="FA8D3D">
                        <a:shade val="100000"/>
                      </a:srgbClr>
                    </a:gs>
                  </a:gsLst>
                  <a:lin ang="16200000"/>
                </a:gradFill>
                <a:effectLst>
                  <a:outerShdw blurRad="23036" dist="23036" dir="5400000" algn="tl">
                    <a:srgbClr val="656565">
                      <a:alpha val="65000"/>
                    </a:srgbClr>
                  </a:outerShdw>
                  <a:reflection blurRad="12700" stA="25000" endPos="55000" dist="5000" dir="5400000" sy="-100000" algn="bl" rotWithShape="0"/>
                </a:effectLst>
                <a:uLnTx/>
                <a:uFillTx/>
                <a:latin typeface="Trebuchet MS"/>
                <a:ea typeface="+mj-ea"/>
                <a:cs typeface="+mj-cs"/>
              </a:defRPr>
            </a:lvl1pPr>
            <a:extLst/>
          </a:lstStyle>
          <a:p>
            <a:r>
              <a:rPr lang="en-US" dirty="0"/>
              <a:t>Click to add section title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Simple Question &amp; Answer">
    <p:spTree>
      <p:nvGrpSpPr>
        <p:cNvPr id="1" name=""/>
        <p:cNvGrpSpPr/>
        <p:nvPr/>
      </p:nvGrpSpPr>
      <p:grpSpPr>
        <a:xfrm>
          <a:off x="0" y="0"/>
          <a:ext cx="0" cy="0"/>
          <a:chOff x="0" y="0"/>
          <a:chExt cx="0" cy="0"/>
        </a:xfrm>
      </p:grpSpPr>
      <p:sp>
        <p:nvSpPr>
          <p:cNvPr id="25" name="Rectangle 3"/>
          <p:cNvSpPr>
            <a:spLocks noGrp="1"/>
          </p:cNvSpPr>
          <p:nvPr>
            <p:ph type="dt" sz="half" idx="10"/>
          </p:nvPr>
        </p:nvSpPr>
        <p:spPr/>
        <p:txBody>
          <a:bodyPr vert="horz"/>
          <a:lstStyle>
            <a:lvl1pPr algn="r">
              <a:defRPr/>
            </a:lvl1pPr>
            <a:extLst/>
          </a:lstStyle>
          <a:p>
            <a:fld id="{1BEBB2CB-903D-46EF-8227-E770ED8FF514}" type="datetimeFigureOut">
              <a:rPr lang="en-US" smtClean="0"/>
              <a:pPr/>
              <a:t>2/5/2020</a:t>
            </a:fld>
            <a:endParaRPr lang="en-US"/>
          </a:p>
        </p:txBody>
      </p:sp>
      <p:sp>
        <p:nvSpPr>
          <p:cNvPr id="22" name="Rectangle 4"/>
          <p:cNvSpPr>
            <a:spLocks noGrp="1"/>
          </p:cNvSpPr>
          <p:nvPr>
            <p:ph type="ftr" sz="quarter" idx="11"/>
          </p:nvPr>
        </p:nvSpPr>
        <p:spPr/>
        <p:txBody>
          <a:bodyPr vert="horz"/>
          <a:lstStyle/>
          <a:p>
            <a:endParaRPr lang="en-US"/>
          </a:p>
        </p:txBody>
      </p:sp>
      <p:sp>
        <p:nvSpPr>
          <p:cNvPr id="31" name="Rectangle 5"/>
          <p:cNvSpPr>
            <a:spLocks noGrp="1"/>
          </p:cNvSpPr>
          <p:nvPr>
            <p:ph type="sldNum" sz="quarter" idx="12"/>
          </p:nvPr>
        </p:nvSpPr>
        <p:spPr/>
        <p:txBody>
          <a:bodyPr vert="horz"/>
          <a:lstStyle/>
          <a:p>
            <a:fld id="{C75B88FA-3392-4D65-A457-DB2A9953195B}" type="slidenum">
              <a:rPr lang="en-US" smtClean="0"/>
              <a:pPr/>
              <a:t>‹#›</a:t>
            </a:fld>
            <a:endParaRPr lang="en-US"/>
          </a:p>
        </p:txBody>
      </p:sp>
      <p:sp>
        <p:nvSpPr>
          <p:cNvPr id="4" name="Rectangle 8"/>
          <p:cNvSpPr>
            <a:spLocks noGrp="1"/>
          </p:cNvSpPr>
          <p:nvPr>
            <p:ph type="title" hasCustomPrompt="1"/>
          </p:nvPr>
        </p:nvSpPr>
        <p:spPr>
          <a:xfrm>
            <a:off x="228600" y="457200"/>
            <a:ext cx="8229600" cy="1143000"/>
          </a:xfrm>
        </p:spPr>
        <p:txBody>
          <a:bodyPr rtlCol="0" anchor="ctr"/>
          <a:lstStyle>
            <a:lvl1pPr algn="l">
              <a:defRPr i="1">
                <a:solidFill>
                  <a:schemeClr val="tx1">
                    <a:shade val="75000"/>
                  </a:schemeClr>
                </a:solidFill>
              </a:defRPr>
            </a:lvl1pPr>
            <a:extLst/>
          </a:lstStyle>
          <a:p>
            <a:r>
              <a:rPr lang="en-US" dirty="0"/>
              <a:t>Click to add question</a:t>
            </a:r>
          </a:p>
        </p:txBody>
      </p:sp>
      <p:sp>
        <p:nvSpPr>
          <p:cNvPr id="13" name="Rectangle 13"/>
          <p:cNvSpPr>
            <a:spLocks noGrp="1"/>
          </p:cNvSpPr>
          <p:nvPr>
            <p:ph type="body" sz="quarter" idx="14" hasCustomPrompt="1"/>
          </p:nvPr>
        </p:nvSpPr>
        <p:spPr>
          <a:xfrm>
            <a:off x="228600" y="1676400"/>
            <a:ext cx="8229600" cy="1143000"/>
          </a:xfrm>
        </p:spPr>
        <p:txBody>
          <a:bodyPr rtlCol="0" anchor="ctr"/>
          <a:lstStyle>
            <a:lvl1pPr algn="ctr">
              <a:buFontTx/>
              <a:buNone/>
              <a:defRPr kumimoji="0" sz="4800" b="1" i="0" u="none" strike="noStrike" kern="0" cap="none" spc="0" normalizeH="0" baseline="0">
                <a:ln w="0">
                  <a:solidFill>
                    <a:srgbClr val="FFFFFF"/>
                  </a:solidFill>
                  <a:prstDash val="solid"/>
                </a:ln>
                <a:gradFill flip="none">
                  <a:gsLst>
                    <a:gs pos="40000">
                      <a:schemeClr val="accent6">
                        <a:shade val="80000"/>
                      </a:schemeClr>
                    </a:gs>
                    <a:gs pos="45000">
                      <a:schemeClr val="accent6">
                        <a:shade val="100000"/>
                      </a:schemeClr>
                    </a:gs>
                  </a:gsLst>
                  <a:lin ang="16200000"/>
                </a:gradFill>
                <a:effectLst>
                  <a:outerShdw blurRad="23036" dist="23036" dir="5400000" algn="tl">
                    <a:srgbClr val="656565">
                      <a:alpha val="65000"/>
                    </a:srgbClr>
                  </a:outerShdw>
                  <a:reflection blurRad="12700" stA="25000" endPos="55000" dist="5000" dir="5400000" sy="-100000" algn="bl" rotWithShape="0"/>
                </a:effectLst>
                <a:uLnTx/>
                <a:uFillTx/>
                <a:latin typeface="+mj-lt"/>
                <a:ea typeface="+mj-ea"/>
                <a:cs typeface="+mj-cs"/>
              </a:defRPr>
            </a:lvl1pPr>
            <a:extLst/>
          </a:lstStyle>
          <a:p>
            <a:pPr lvl="0"/>
            <a:r>
              <a:rPr lang="en-US" dirty="0"/>
              <a:t>Click to add answer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grpId="0" nodeType="clickEffect">
                                  <p:stCondLst>
                                    <p:cond delay="0"/>
                                  </p:stCondLst>
                                  <p:childTnLst>
                                    <p:animClr clrSpc="rgb" dir="cw">
                                      <p:cBhvr override="childStyle">
                                        <p:cTn id="6" dur="500" fill="hold"/>
                                        <p:tgtEl>
                                          <p:spTgt spid="4"/>
                                        </p:tgtEl>
                                        <p:attrNameLst>
                                          <p:attrName>style.color</p:attrName>
                                        </p:attrNameLst>
                                      </p:cBhvr>
                                      <p:to>
                                        <a:srgbClr val="969696"/>
                                      </p:to>
                                    </p:animClr>
                                  </p:childTnLst>
                                </p:cTn>
                              </p:par>
                            </p:childTnLst>
                          </p:cTn>
                        </p:par>
                        <p:par>
                          <p:cTn id="7" fill="hold">
                            <p:stCondLst>
                              <p:cond delay="500"/>
                            </p:stCondLst>
                            <p:childTnLst>
                              <p:par>
                                <p:cTn id="8" presetID="45" presetClass="entr" presetSubtype="0" fill="hold" grpId="0" nodeType="afterEffect">
                                  <p:stCondLst>
                                    <p:cond delay="0"/>
                                  </p:stCondLst>
                                  <p:iterate type="lt">
                                    <p:tmPct val="10000"/>
                                  </p:iterate>
                                  <p:childTnLst>
                                    <p:set>
                                      <p:cBhvr>
                                        <p:cTn id="9" dur="1" fill="hold">
                                          <p:stCondLst>
                                            <p:cond delay="0"/>
                                          </p:stCondLst>
                                        </p:cTn>
                                        <p:tgtEl>
                                          <p:spTgt spid="13">
                                            <p:txEl>
                                              <p:pRg st="0" end="0"/>
                                            </p:txEl>
                                          </p:spTgt>
                                        </p:tgtEl>
                                        <p:attrNameLst>
                                          <p:attrName>style.visibility</p:attrName>
                                        </p:attrNameLst>
                                      </p:cBhvr>
                                      <p:to>
                                        <p:strVal val="visible"/>
                                      </p:to>
                                    </p:set>
                                    <p:animEffect transition="in" filter="fade">
                                      <p:cBhvr>
                                        <p:cTn id="10" dur="1000"/>
                                        <p:tgtEl>
                                          <p:spTgt spid="13">
                                            <p:txEl>
                                              <p:pRg st="0" end="0"/>
                                            </p:txEl>
                                          </p:spTgt>
                                        </p:tgtEl>
                                      </p:cBhvr>
                                    </p:animEffect>
                                    <p:anim calcmode="lin" valueType="num">
                                      <p:cBhvr>
                                        <p:cTn id="11" dur="1000" fill="hold"/>
                                        <p:tgtEl>
                                          <p:spTgt spid="13">
                                            <p:txEl>
                                              <p:pRg st="0" end="0"/>
                                            </p:txEl>
                                          </p:spTgt>
                                        </p:tgtEl>
                                        <p:attrNameLst>
                                          <p:attrName>ppt_w</p:attrName>
                                        </p:attrNameLst>
                                      </p:cBhvr>
                                      <p:tavLst>
                                        <p:tav tm="0" fmla="#ppt_w*sin(2.5*pi*$)">
                                          <p:val>
                                            <p:fltVal val="0"/>
                                          </p:val>
                                        </p:tav>
                                        <p:tav tm="100000">
                                          <p:val>
                                            <p:fltVal val="1"/>
                                          </p:val>
                                        </p:tav>
                                      </p:tavLst>
                                    </p:anim>
                                    <p:anim calcmode="lin" valueType="num">
                                      <p:cBhvr>
                                        <p:cTn id="12" dur="1000" fill="hold"/>
                                        <p:tgtEl>
                                          <p:spTgt spid="13">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3" grpId="0" build="p">
        <p:tmplLst>
          <p:tmpl lvl="1">
            <p:tnLst>
              <p:par>
                <p:cTn presetID="45" presetClass="entr" presetSubtype="0" fill="hold" nodeType="afterEffect">
                  <p:stCondLst>
                    <p:cond delay="0"/>
                  </p:stCondLst>
                  <p:iterate type="lt">
                    <p:tmPct val="10000"/>
                  </p:iterate>
                  <p:childTnLst>
                    <p:set>
                      <p:cBhvr>
                        <p:cTn dur="1" fill="hold">
                          <p:stCondLst>
                            <p:cond delay="0"/>
                          </p:stCondLst>
                        </p:cTn>
                        <p:tgtEl>
                          <p:spTgt spid="13"/>
                        </p:tgtEl>
                        <p:attrNameLst>
                          <p:attrName>style.visibility</p:attrName>
                        </p:attrNameLst>
                      </p:cBhvr>
                      <p:to>
                        <p:strVal val="visible"/>
                      </p:to>
                    </p:set>
                    <p:animEffect transition="in" filter="fade">
                      <p:cBhvr>
                        <p:cTn dur="1000"/>
                        <p:tgtEl>
                          <p:spTgt spid="13"/>
                        </p:tgtEl>
                      </p:cBhvr>
                    </p:animEffect>
                    <p:anim calcmode="lin" valueType="num">
                      <p:cBhvr>
                        <p:cTn dur="1000" fill="hold"/>
                        <p:tgtEl>
                          <p:spTgt spid="13"/>
                        </p:tgtEl>
                        <p:attrNameLst>
                          <p:attrName>ppt_w</p:attrName>
                        </p:attrNameLst>
                      </p:cBhvr>
                      <p:tavLst>
                        <p:tav tm="0" fmla="#ppt_w*sin(2.5*pi*$)">
                          <p:val>
                            <p:fltVal val="0"/>
                          </p:val>
                        </p:tav>
                        <p:tav tm="100000">
                          <p:val>
                            <p:fltVal val="1"/>
                          </p:val>
                        </p:tav>
                      </p:tavLst>
                    </p:anim>
                    <p:anim calcmode="lin" valueType="num">
                      <p:cBhvr>
                        <p:cTn dur="1000" fill="hold"/>
                        <p:tgtEl>
                          <p:spTgt spid="13"/>
                        </p:tgtEl>
                        <p:attrNameLst>
                          <p:attrName>ppt_h</p:attrName>
                        </p:attrNameLst>
                      </p:cBhvr>
                      <p:tavLst>
                        <p:tav tm="0">
                          <p:val>
                            <p:strVal val="#ppt_h"/>
                          </p:val>
                        </p:tav>
                        <p:tav tm="100000">
                          <p:val>
                            <p:strVal val="#ppt_h"/>
                          </p:val>
                        </p:tav>
                      </p:tavLst>
                    </p:anim>
                  </p:childTnLst>
                </p:cTn>
              </p:par>
            </p:tnLst>
          </p:tmpl>
        </p:tmplLst>
      </p:bldP>
    </p:bld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Detailed Question &amp; Answer">
    <p:spTree>
      <p:nvGrpSpPr>
        <p:cNvPr id="1" name=""/>
        <p:cNvGrpSpPr/>
        <p:nvPr/>
      </p:nvGrpSpPr>
      <p:grpSpPr>
        <a:xfrm>
          <a:off x="0" y="0"/>
          <a:ext cx="0" cy="0"/>
          <a:chOff x="0" y="0"/>
          <a:chExt cx="0" cy="0"/>
        </a:xfrm>
      </p:grpSpPr>
      <p:sp>
        <p:nvSpPr>
          <p:cNvPr id="27" name="Rectangle 3"/>
          <p:cNvSpPr>
            <a:spLocks noGrp="1"/>
          </p:cNvSpPr>
          <p:nvPr>
            <p:ph type="dt" sz="half" idx="10"/>
          </p:nvPr>
        </p:nvSpPr>
        <p:spPr/>
        <p:txBody>
          <a:bodyPr vert="horz"/>
          <a:lstStyle>
            <a:lvl1pPr algn="r">
              <a:defRPr/>
            </a:lvl1pPr>
            <a:extLst/>
          </a:lstStyle>
          <a:p>
            <a:fld id="{1BEBB2CB-903D-46EF-8227-E770ED8FF514}" type="datetimeFigureOut">
              <a:rPr lang="en-US" smtClean="0"/>
              <a:pPr/>
              <a:t>2/5/2020</a:t>
            </a:fld>
            <a:endParaRPr lang="en-US"/>
          </a:p>
        </p:txBody>
      </p:sp>
      <p:sp>
        <p:nvSpPr>
          <p:cNvPr id="28" name="Rectangle 4"/>
          <p:cNvSpPr>
            <a:spLocks noGrp="1"/>
          </p:cNvSpPr>
          <p:nvPr>
            <p:ph type="ftr" sz="quarter" idx="11"/>
          </p:nvPr>
        </p:nvSpPr>
        <p:spPr/>
        <p:txBody>
          <a:bodyPr vert="horz"/>
          <a:lstStyle/>
          <a:p>
            <a:endParaRPr lang="en-US"/>
          </a:p>
        </p:txBody>
      </p:sp>
      <p:sp>
        <p:nvSpPr>
          <p:cNvPr id="10" name="Rectangle 5"/>
          <p:cNvSpPr>
            <a:spLocks noGrp="1"/>
          </p:cNvSpPr>
          <p:nvPr>
            <p:ph type="sldNum" sz="quarter" idx="12"/>
          </p:nvPr>
        </p:nvSpPr>
        <p:spPr/>
        <p:txBody>
          <a:bodyPr vert="horz"/>
          <a:lstStyle/>
          <a:p>
            <a:fld id="{C75B88FA-3392-4D65-A457-DB2A9953195B}" type="slidenum">
              <a:rPr lang="en-US" smtClean="0"/>
              <a:pPr/>
              <a:t>‹#›</a:t>
            </a:fld>
            <a:endParaRPr lang="en-US"/>
          </a:p>
        </p:txBody>
      </p:sp>
      <p:sp>
        <p:nvSpPr>
          <p:cNvPr id="31" name="Rectangle 8"/>
          <p:cNvSpPr>
            <a:spLocks noGrp="1"/>
          </p:cNvSpPr>
          <p:nvPr>
            <p:ph type="title" hasCustomPrompt="1"/>
          </p:nvPr>
        </p:nvSpPr>
        <p:spPr>
          <a:xfrm>
            <a:off x="228600" y="457200"/>
            <a:ext cx="8229600" cy="1143000"/>
          </a:xfrm>
        </p:spPr>
        <p:txBody>
          <a:bodyPr rtlCol="0" anchor="ctr"/>
          <a:lstStyle>
            <a:lvl1pPr algn="l">
              <a:defRPr i="1">
                <a:solidFill>
                  <a:schemeClr val="tx1">
                    <a:shade val="75000"/>
                  </a:schemeClr>
                </a:solidFill>
              </a:defRPr>
            </a:lvl1pPr>
            <a:extLst/>
          </a:lstStyle>
          <a:p>
            <a:r>
              <a:rPr lang="en-US" dirty="0"/>
              <a:t>Click to add question</a:t>
            </a:r>
          </a:p>
        </p:txBody>
      </p:sp>
      <p:sp>
        <p:nvSpPr>
          <p:cNvPr id="25" name="Rectangle 13"/>
          <p:cNvSpPr>
            <a:spLocks noGrp="1"/>
          </p:cNvSpPr>
          <p:nvPr>
            <p:ph type="body" sz="quarter" idx="14" hasCustomPrompt="1"/>
          </p:nvPr>
        </p:nvSpPr>
        <p:spPr>
          <a:xfrm>
            <a:off x="228600" y="1676400"/>
            <a:ext cx="8229600" cy="1143000"/>
          </a:xfrm>
        </p:spPr>
        <p:txBody>
          <a:bodyPr rtlCol="0" anchor="ctr"/>
          <a:lstStyle>
            <a:lvl1pPr algn="ctr">
              <a:buFontTx/>
              <a:buNone/>
              <a:defRPr kumimoji="0" sz="4800" b="1" i="0" u="none" strike="noStrike" kern="0" cap="none" spc="0" normalizeH="0" baseline="0">
                <a:ln w="0">
                  <a:solidFill>
                    <a:srgbClr val="FFFFFF"/>
                  </a:solidFill>
                  <a:prstDash val="solid"/>
                </a:ln>
                <a:gradFill flip="none">
                  <a:gsLst>
                    <a:gs pos="40000">
                      <a:schemeClr val="accent6">
                        <a:shade val="80000"/>
                      </a:schemeClr>
                    </a:gs>
                    <a:gs pos="45000">
                      <a:schemeClr val="accent6">
                        <a:shade val="100000"/>
                      </a:schemeClr>
                    </a:gs>
                  </a:gsLst>
                  <a:lin ang="16200000"/>
                </a:gradFill>
                <a:effectLst>
                  <a:outerShdw blurRad="23036" dist="23036" dir="5400000" algn="tl">
                    <a:srgbClr val="656565">
                      <a:alpha val="65000"/>
                    </a:srgbClr>
                  </a:outerShdw>
                  <a:reflection blurRad="12700" stA="25000" endPos="55000" dist="5000" dir="5400000" sy="-100000" algn="bl" rotWithShape="0"/>
                </a:effectLst>
                <a:uLnTx/>
                <a:uFillTx/>
                <a:latin typeface="+mj-lt"/>
                <a:ea typeface="+mj-ea"/>
                <a:cs typeface="+mj-cs"/>
              </a:defRPr>
            </a:lvl1pPr>
            <a:extLst/>
          </a:lstStyle>
          <a:p>
            <a:pPr lvl="0"/>
            <a:r>
              <a:rPr lang="en-US" dirty="0"/>
              <a:t>Click to add answer</a:t>
            </a:r>
          </a:p>
        </p:txBody>
      </p:sp>
      <p:sp>
        <p:nvSpPr>
          <p:cNvPr id="22" name="Rectangle 9"/>
          <p:cNvSpPr>
            <a:spLocks noGrp="1"/>
          </p:cNvSpPr>
          <p:nvPr>
            <p:ph type="body" sz="quarter" idx="15" hasCustomPrompt="1"/>
          </p:nvPr>
        </p:nvSpPr>
        <p:spPr>
          <a:xfrm>
            <a:off x="1828800" y="3124200"/>
            <a:ext cx="5105400" cy="1981200"/>
          </a:xfrm>
        </p:spPr>
        <p:txBody>
          <a:bodyPr vert="horz"/>
          <a:lstStyle>
            <a:lvl1pPr algn="ctr">
              <a:buFontTx/>
              <a:buNone/>
              <a:defRPr i="1" baseline="0"/>
            </a:lvl1pPr>
            <a:extLst/>
          </a:lstStyle>
          <a:p>
            <a:pPr lvl="0"/>
            <a:r>
              <a:rPr lang="en-US" dirty="0"/>
              <a:t>Click to add detail to the answer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grpId="0" nodeType="clickEffect">
                                  <p:stCondLst>
                                    <p:cond delay="0"/>
                                  </p:stCondLst>
                                  <p:childTnLst>
                                    <p:animClr clrSpc="rgb" dir="cw">
                                      <p:cBhvr override="childStyle">
                                        <p:cTn id="6" dur="500" fill="hold"/>
                                        <p:tgtEl>
                                          <p:spTgt spid="31"/>
                                        </p:tgtEl>
                                        <p:attrNameLst>
                                          <p:attrName>style.color</p:attrName>
                                        </p:attrNameLst>
                                      </p:cBhvr>
                                      <p:to>
                                        <a:srgbClr val="969696"/>
                                      </p:to>
                                    </p:animClr>
                                  </p:childTnLst>
                                </p:cTn>
                              </p:par>
                            </p:childTnLst>
                          </p:cTn>
                        </p:par>
                        <p:par>
                          <p:cTn id="7" fill="hold">
                            <p:stCondLst>
                              <p:cond delay="500"/>
                            </p:stCondLst>
                            <p:childTnLst>
                              <p:par>
                                <p:cTn id="8" presetID="45" presetClass="entr" presetSubtype="0" fill="hold" grpId="0" nodeType="afterEffect">
                                  <p:stCondLst>
                                    <p:cond delay="0"/>
                                  </p:stCondLst>
                                  <p:iterate type="lt">
                                    <p:tmPct val="10000"/>
                                  </p:iterate>
                                  <p:childTnLst>
                                    <p:set>
                                      <p:cBhvr>
                                        <p:cTn id="9" dur="1" fill="hold">
                                          <p:stCondLst>
                                            <p:cond delay="0"/>
                                          </p:stCondLst>
                                        </p:cTn>
                                        <p:tgtEl>
                                          <p:spTgt spid="25">
                                            <p:txEl>
                                              <p:pRg st="0" end="0"/>
                                            </p:txEl>
                                          </p:spTgt>
                                        </p:tgtEl>
                                        <p:attrNameLst>
                                          <p:attrName>style.visibility</p:attrName>
                                        </p:attrNameLst>
                                      </p:cBhvr>
                                      <p:to>
                                        <p:strVal val="visible"/>
                                      </p:to>
                                    </p:set>
                                    <p:animEffect transition="in" filter="fade">
                                      <p:cBhvr>
                                        <p:cTn id="10" dur="1000"/>
                                        <p:tgtEl>
                                          <p:spTgt spid="25">
                                            <p:txEl>
                                              <p:pRg st="0" end="0"/>
                                            </p:txEl>
                                          </p:spTgt>
                                        </p:tgtEl>
                                      </p:cBhvr>
                                    </p:animEffect>
                                    <p:anim calcmode="lin" valueType="num">
                                      <p:cBhvr>
                                        <p:cTn id="11" dur="1000" fill="hold"/>
                                        <p:tgtEl>
                                          <p:spTgt spid="25">
                                            <p:txEl>
                                              <p:pRg st="0" end="0"/>
                                            </p:txEl>
                                          </p:spTgt>
                                        </p:tgtEl>
                                        <p:attrNameLst>
                                          <p:attrName>ppt_w</p:attrName>
                                        </p:attrNameLst>
                                      </p:cBhvr>
                                      <p:tavLst>
                                        <p:tav tm="0" fmla="#ppt_w*sin(2.5*pi*$)">
                                          <p:val>
                                            <p:fltVal val="0"/>
                                          </p:val>
                                        </p:tav>
                                        <p:tav tm="100000">
                                          <p:val>
                                            <p:fltVal val="1"/>
                                          </p:val>
                                        </p:tav>
                                      </p:tavLst>
                                    </p:anim>
                                    <p:anim calcmode="lin" valueType="num">
                                      <p:cBhvr>
                                        <p:cTn id="12" dur="1000" fill="hold"/>
                                        <p:tgtEl>
                                          <p:spTgt spid="25">
                                            <p:txEl>
                                              <p:pRg st="0" end="0"/>
                                            </p:txEl>
                                          </p:spTgt>
                                        </p:tgtEl>
                                        <p:attrNameLst>
                                          <p:attrName>ppt_h</p:attrName>
                                        </p:attrNameLst>
                                      </p:cBhvr>
                                      <p:tavLst>
                                        <p:tav tm="0">
                                          <p:val>
                                            <p:strVal val="#ppt_h"/>
                                          </p:val>
                                        </p:tav>
                                        <p:tav tm="100000">
                                          <p:val>
                                            <p:strVal val="#ppt_h"/>
                                          </p:val>
                                        </p:tav>
                                      </p:tavLst>
                                    </p:anim>
                                  </p:childTnLst>
                                </p:cTn>
                              </p:par>
                            </p:childTnLst>
                          </p:cTn>
                        </p:par>
                        <p:par>
                          <p:cTn id="13" fill="hold">
                            <p:stCondLst>
                              <p:cond delay="3000"/>
                            </p:stCondLst>
                            <p:childTnLst>
                              <p:par>
                                <p:cTn id="14" presetID="10" presetClass="entr" presetSubtype="0" fill="hold" grpId="0" nodeType="afterEffect">
                                  <p:stCondLst>
                                    <p:cond delay="0"/>
                                  </p:stCondLst>
                                  <p:childTnLst>
                                    <p:set>
                                      <p:cBhvr>
                                        <p:cTn id="15" dur="1" fill="hold">
                                          <p:stCondLst>
                                            <p:cond delay="0"/>
                                          </p:stCondLst>
                                        </p:cTn>
                                        <p:tgtEl>
                                          <p:spTgt spid="22">
                                            <p:txEl>
                                              <p:pRg st="0" end="0"/>
                                            </p:txEl>
                                          </p:spTgt>
                                        </p:tgtEl>
                                        <p:attrNameLst>
                                          <p:attrName>style.visibility</p:attrName>
                                        </p:attrNameLst>
                                      </p:cBhvr>
                                      <p:to>
                                        <p:strVal val="visible"/>
                                      </p:to>
                                    </p:set>
                                    <p:animEffect transition="in" filter="fade">
                                      <p:cBhvr>
                                        <p:cTn id="16" dur="1000"/>
                                        <p:tgtEl>
                                          <p:spTgt spid="2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25" grpId="0" build="p">
        <p:tmplLst>
          <p:tmpl lvl="1">
            <p:tnLst>
              <p:par>
                <p:cTn presetID="45" presetClass="entr" presetSubtype="0" fill="hold" nodeType="afterEffect">
                  <p:stCondLst>
                    <p:cond delay="0"/>
                  </p:stCondLst>
                  <p:iterate type="lt">
                    <p:tmPct val="10000"/>
                  </p:iterate>
                  <p:childTnLst>
                    <p:set>
                      <p:cBhvr>
                        <p:cTn dur="1" fill="hold">
                          <p:stCondLst>
                            <p:cond delay="0"/>
                          </p:stCondLst>
                        </p:cTn>
                        <p:tgtEl>
                          <p:spTgt spid="25"/>
                        </p:tgtEl>
                        <p:attrNameLst>
                          <p:attrName>style.visibility</p:attrName>
                        </p:attrNameLst>
                      </p:cBhvr>
                      <p:to>
                        <p:strVal val="visible"/>
                      </p:to>
                    </p:set>
                    <p:animEffect transition="in" filter="fade">
                      <p:cBhvr>
                        <p:cTn dur="1000"/>
                        <p:tgtEl>
                          <p:spTgt spid="25"/>
                        </p:tgtEl>
                      </p:cBhvr>
                    </p:animEffect>
                    <p:anim calcmode="lin" valueType="num">
                      <p:cBhvr>
                        <p:cTn dur="1000" fill="hold"/>
                        <p:tgtEl>
                          <p:spTgt spid="25"/>
                        </p:tgtEl>
                        <p:attrNameLst>
                          <p:attrName>ppt_w</p:attrName>
                        </p:attrNameLst>
                      </p:cBhvr>
                      <p:tavLst>
                        <p:tav tm="0" fmla="#ppt_w*sin(2.5*pi*$)">
                          <p:val>
                            <p:fltVal val="0"/>
                          </p:val>
                        </p:tav>
                        <p:tav tm="100000">
                          <p:val>
                            <p:fltVal val="1"/>
                          </p:val>
                        </p:tav>
                      </p:tavLst>
                    </p:anim>
                    <p:anim calcmode="lin" valueType="num">
                      <p:cBhvr>
                        <p:cTn dur="1000" fill="hold"/>
                        <p:tgtEl>
                          <p:spTgt spid="25"/>
                        </p:tgtEl>
                        <p:attrNameLst>
                          <p:attrName>ppt_h</p:attrName>
                        </p:attrNameLst>
                      </p:cBhvr>
                      <p:tavLst>
                        <p:tav tm="0">
                          <p:val>
                            <p:strVal val="#ppt_h"/>
                          </p:val>
                        </p:tav>
                        <p:tav tm="100000">
                          <p:val>
                            <p:strVal val="#ppt_h"/>
                          </p:val>
                        </p:tav>
                      </p:tavLst>
                    </p:anim>
                  </p:childTnLst>
                </p:cTn>
              </p:par>
            </p:tnLst>
          </p:tmpl>
        </p:tmplLst>
      </p:bldP>
      <p:bldP spid="22" grpId="0" build="p">
        <p:tmplLst>
          <p:tmpl lvl="1">
            <p:tnLst>
              <p:par>
                <p:cTn presetID="10" presetClass="entr" presetSubtype="0" fill="hold" nodeType="afterEffect">
                  <p:stCondLst>
                    <p:cond delay="0"/>
                  </p:stCondLst>
                  <p:childTnLst>
                    <p:set>
                      <p:cBhvr>
                        <p:cTn dur="1" fill="hold">
                          <p:stCondLst>
                            <p:cond delay="0"/>
                          </p:stCondLst>
                        </p:cTn>
                        <p:tgtEl>
                          <p:spTgt spid="22"/>
                        </p:tgtEl>
                        <p:attrNameLst>
                          <p:attrName>style.visibility</p:attrName>
                        </p:attrNameLst>
                      </p:cBhvr>
                      <p:to>
                        <p:strVal val="visible"/>
                      </p:to>
                    </p:set>
                    <p:animEffect transition="in" filter="fade">
                      <p:cBhvr>
                        <p:cTn dur="1000"/>
                        <p:tgtEl>
                          <p:spTgt spid="22"/>
                        </p:tgtEl>
                      </p:cBhvr>
                    </p:animEffect>
                  </p:childTnLst>
                </p:cTn>
              </p:par>
            </p:tnLst>
          </p:tmpl>
        </p:tmplLst>
      </p:bldP>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rue or False Question (Answer: True)">
    <p:spTree>
      <p:nvGrpSpPr>
        <p:cNvPr id="1" name=""/>
        <p:cNvGrpSpPr/>
        <p:nvPr/>
      </p:nvGrpSpPr>
      <p:grpSpPr>
        <a:xfrm>
          <a:off x="0" y="0"/>
          <a:ext cx="0" cy="0"/>
          <a:chOff x="0" y="0"/>
          <a:chExt cx="0" cy="0"/>
        </a:xfrm>
      </p:grpSpPr>
      <p:sp>
        <p:nvSpPr>
          <p:cNvPr id="22" name="Rectangle 3"/>
          <p:cNvSpPr>
            <a:spLocks noGrp="1"/>
          </p:cNvSpPr>
          <p:nvPr>
            <p:ph type="dt" sz="half" idx="10"/>
          </p:nvPr>
        </p:nvSpPr>
        <p:spPr/>
        <p:txBody>
          <a:bodyPr vert="horz"/>
          <a:lstStyle>
            <a:lvl1pPr algn="r">
              <a:defRPr/>
            </a:lvl1pPr>
            <a:extLst/>
          </a:lstStyle>
          <a:p>
            <a:fld id="{1BEBB2CB-903D-46EF-8227-E770ED8FF514}" type="datetimeFigureOut">
              <a:rPr lang="en-US" smtClean="0"/>
              <a:pPr/>
              <a:t>2/5/2020</a:t>
            </a:fld>
            <a:endParaRPr lang="en-US"/>
          </a:p>
        </p:txBody>
      </p:sp>
      <p:sp>
        <p:nvSpPr>
          <p:cNvPr id="11" name="Rectangle 4"/>
          <p:cNvSpPr>
            <a:spLocks noGrp="1"/>
          </p:cNvSpPr>
          <p:nvPr>
            <p:ph type="ftr" sz="quarter" idx="11"/>
          </p:nvPr>
        </p:nvSpPr>
        <p:spPr/>
        <p:txBody>
          <a:bodyPr vert="horz"/>
          <a:lstStyle/>
          <a:p>
            <a:endParaRPr lang="en-US"/>
          </a:p>
        </p:txBody>
      </p:sp>
      <p:sp>
        <p:nvSpPr>
          <p:cNvPr id="10" name="Rectangle 5"/>
          <p:cNvSpPr>
            <a:spLocks noGrp="1"/>
          </p:cNvSpPr>
          <p:nvPr>
            <p:ph type="sldNum" sz="quarter" idx="12"/>
          </p:nvPr>
        </p:nvSpPr>
        <p:spPr/>
        <p:txBody>
          <a:bodyPr vert="horz"/>
          <a:lstStyle/>
          <a:p>
            <a:fld id="{C75B88FA-3392-4D65-A457-DB2A9953195B}" type="slidenum">
              <a:rPr lang="en-US" smtClean="0"/>
              <a:pPr/>
              <a:t>‹#›</a:t>
            </a:fld>
            <a:endParaRPr lang="en-US"/>
          </a:p>
        </p:txBody>
      </p:sp>
      <p:sp>
        <p:nvSpPr>
          <p:cNvPr id="27" name="Question"/>
          <p:cNvSpPr>
            <a:spLocks noGrp="1"/>
          </p:cNvSpPr>
          <p:nvPr>
            <p:ph type="title" hasCustomPrompt="1"/>
          </p:nvPr>
        </p:nvSpPr>
        <p:spPr>
          <a:xfrm>
            <a:off x="228600" y="457200"/>
            <a:ext cx="8229600" cy="1143000"/>
          </a:xfrm>
        </p:spPr>
        <p:txBody>
          <a:bodyPr rtlCol="0" anchor="ctr"/>
          <a:lstStyle>
            <a:lvl1pPr algn="l">
              <a:defRPr i="1">
                <a:solidFill>
                  <a:schemeClr val="tx1">
                    <a:shade val="75000"/>
                  </a:schemeClr>
                </a:solidFill>
              </a:defRPr>
            </a:lvl1pPr>
            <a:extLst/>
          </a:lstStyle>
          <a:p>
            <a:r>
              <a:rPr lang="en-US" dirty="0"/>
              <a:t>Click to add question</a:t>
            </a:r>
          </a:p>
        </p:txBody>
      </p:sp>
      <p:sp>
        <p:nvSpPr>
          <p:cNvPr id="8" name="Answer Base"/>
          <p:cNvSpPr txBox="1"/>
          <p:nvPr userDrawn="1"/>
        </p:nvSpPr>
        <p:spPr>
          <a:xfrm>
            <a:off x="182880" y="1676400"/>
            <a:ext cx="8321040" cy="1828800"/>
          </a:xfrm>
          <a:prstGeom prst="rect">
            <a:avLst/>
          </a:prstGeom>
          <a:noFill/>
        </p:spPr>
        <p:txBody>
          <a:bodyPr wrap="square">
            <a:noAutofit/>
          </a:bodyPr>
          <a:lstStyle/>
          <a:p>
            <a:pPr marL="0" indent="0" algn="ctr" rtl="0" latinLnBrk="0">
              <a:spcBef>
                <a:spcPct val="20000"/>
              </a:spcBef>
              <a:buNone/>
            </a:pPr>
            <a:r>
              <a:rPr lang="en-US" sz="7200" dirty="0">
                <a:solidFill>
                  <a:schemeClr val="tx1">
                    <a:alpha val="40000"/>
                  </a:schemeClr>
                </a:solidFill>
              </a:rPr>
              <a:t>TRUE</a:t>
            </a:r>
            <a:r>
              <a:rPr lang="en-US" sz="7200" baseline="0" dirty="0">
                <a:solidFill>
                  <a:schemeClr val="tx1">
                    <a:alpha val="40000"/>
                  </a:schemeClr>
                </a:solidFill>
              </a:rPr>
              <a:t> </a:t>
            </a:r>
            <a:r>
              <a:rPr lang="en-US" sz="7200" dirty="0">
                <a:solidFill>
                  <a:schemeClr val="tx1">
                    <a:alpha val="40000"/>
                  </a:schemeClr>
                </a:solidFill>
              </a:rPr>
              <a:t>or FALSE?</a:t>
            </a:r>
          </a:p>
        </p:txBody>
      </p:sp>
      <p:sp>
        <p:nvSpPr>
          <p:cNvPr id="7" name="Answer"/>
          <p:cNvSpPr/>
          <p:nvPr userDrawn="1"/>
        </p:nvSpPr>
        <p:spPr>
          <a:xfrm>
            <a:off x="182880" y="1676400"/>
            <a:ext cx="8321040" cy="1200329"/>
          </a:xfrm>
          <a:prstGeom prst="rect">
            <a:avLst/>
          </a:prstGeom>
        </p:spPr>
        <p:txBody>
          <a:bodyPr wrap="square">
            <a:spAutoFit/>
          </a:bodyPr>
          <a:lstStyle/>
          <a:p>
            <a:pPr indent="0" algn="ctr" latinLnBrk="0">
              <a:spcBef>
                <a:spcPct val="20000"/>
              </a:spcBef>
              <a:buNone/>
            </a:pPr>
            <a:r>
              <a:rPr lang="en-US" sz="7200" dirty="0">
                <a:ln w="0">
                  <a:solidFill>
                    <a:srgbClr val="FFFFFF"/>
                  </a:solidFill>
                  <a:prstDash val="solid"/>
                </a:ln>
                <a:gradFill flip="none">
                  <a:gsLst>
                    <a:gs pos="40000">
                      <a:srgbClr val="FA8D3D">
                        <a:shade val="80000"/>
                      </a:srgbClr>
                    </a:gs>
                    <a:gs pos="45000">
                      <a:srgbClr val="FA8D3D">
                        <a:shade val="100000"/>
                      </a:srgbClr>
                    </a:gs>
                  </a:gsLst>
                  <a:lin ang="16200000"/>
                </a:gradFill>
                <a:effectLst>
                  <a:outerShdw blurRad="23036" dist="23036" dir="5400000" algn="tl">
                    <a:srgbClr val="656565">
                      <a:alpha val="65000"/>
                    </a:srgbClr>
                  </a:outerShdw>
                  <a:reflection blurRad="12700" stA="25000" endPos="55000" dist="5000" dir="5400000" sy="-100000" algn="bl" rotWithShape="0"/>
                </a:effectLst>
                <a:ea typeface="+mn-ea"/>
                <a:cs typeface="+mn-cs"/>
              </a:rPr>
              <a:t>TRUE </a:t>
            </a:r>
            <a:r>
              <a:rPr lang="en-US" sz="7200" dirty="0">
                <a:solidFill>
                  <a:prstClr val="white">
                    <a:alpha val="40000"/>
                  </a:prstClr>
                </a:solidFill>
                <a:ea typeface="+mn-ea"/>
                <a:cs typeface="+mn-cs"/>
              </a:rPr>
              <a:t>or FALSE?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3000"/>
                                        <p:tgtEl>
                                          <p:spTgt spid="8"/>
                                        </p:tgtEl>
                                      </p:cBhvr>
                                    </p:animEffect>
                                    <p:set>
                                      <p:cBhvr>
                                        <p:cTn id="7" dur="1" fill="hold">
                                          <p:stCondLst>
                                            <p:cond delay="2999"/>
                                          </p:stCondLst>
                                        </p:cTn>
                                        <p:tgtEl>
                                          <p:spTgt spid="8"/>
                                        </p:tgtEl>
                                        <p:attrNameLst>
                                          <p:attrName>style.visibility</p:attrName>
                                        </p:attrNameLst>
                                      </p:cBhvr>
                                      <p:to>
                                        <p:strVal val="hidden"/>
                                      </p:to>
                                    </p:se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7" grpId="0"/>
    </p:bld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rue or False Question (Answer: False)">
    <p:spTree>
      <p:nvGrpSpPr>
        <p:cNvPr id="1" name=""/>
        <p:cNvGrpSpPr/>
        <p:nvPr/>
      </p:nvGrpSpPr>
      <p:grpSpPr>
        <a:xfrm>
          <a:off x="0" y="0"/>
          <a:ext cx="0" cy="0"/>
          <a:chOff x="0" y="0"/>
          <a:chExt cx="0" cy="0"/>
        </a:xfrm>
      </p:grpSpPr>
      <p:sp>
        <p:nvSpPr>
          <p:cNvPr id="31" name="Rectangle 3"/>
          <p:cNvSpPr>
            <a:spLocks noGrp="1"/>
          </p:cNvSpPr>
          <p:nvPr>
            <p:ph type="dt" sz="half" idx="10"/>
          </p:nvPr>
        </p:nvSpPr>
        <p:spPr/>
        <p:txBody>
          <a:bodyPr vert="horz"/>
          <a:lstStyle>
            <a:lvl1pPr algn="r">
              <a:defRPr/>
            </a:lvl1pPr>
            <a:extLst/>
          </a:lstStyle>
          <a:p>
            <a:fld id="{1BEBB2CB-903D-46EF-8227-E770ED8FF514}" type="datetimeFigureOut">
              <a:rPr lang="en-US" smtClean="0"/>
              <a:pPr/>
              <a:t>2/5/2020</a:t>
            </a:fld>
            <a:endParaRPr lang="en-US"/>
          </a:p>
        </p:txBody>
      </p:sp>
      <p:sp>
        <p:nvSpPr>
          <p:cNvPr id="2" name="Rectangle 4"/>
          <p:cNvSpPr>
            <a:spLocks noGrp="1"/>
          </p:cNvSpPr>
          <p:nvPr>
            <p:ph type="ftr" sz="quarter" idx="11"/>
          </p:nvPr>
        </p:nvSpPr>
        <p:spPr/>
        <p:txBody>
          <a:bodyPr vert="horz"/>
          <a:lstStyle/>
          <a:p>
            <a:endParaRPr lang="en-US"/>
          </a:p>
        </p:txBody>
      </p:sp>
      <p:sp>
        <p:nvSpPr>
          <p:cNvPr id="28" name="Rectangle 5"/>
          <p:cNvSpPr>
            <a:spLocks noGrp="1"/>
          </p:cNvSpPr>
          <p:nvPr>
            <p:ph type="sldNum" sz="quarter" idx="12"/>
          </p:nvPr>
        </p:nvSpPr>
        <p:spPr/>
        <p:txBody>
          <a:bodyPr vert="horz"/>
          <a:lstStyle/>
          <a:p>
            <a:fld id="{C75B88FA-3392-4D65-A457-DB2A9953195B}" type="slidenum">
              <a:rPr lang="en-US" smtClean="0"/>
              <a:pPr/>
              <a:t>‹#›</a:t>
            </a:fld>
            <a:endParaRPr lang="en-US"/>
          </a:p>
        </p:txBody>
      </p:sp>
      <p:sp>
        <p:nvSpPr>
          <p:cNvPr id="6" name="Question"/>
          <p:cNvSpPr>
            <a:spLocks noGrp="1"/>
          </p:cNvSpPr>
          <p:nvPr>
            <p:ph type="title" hasCustomPrompt="1"/>
          </p:nvPr>
        </p:nvSpPr>
        <p:spPr>
          <a:xfrm>
            <a:off x="228600" y="457200"/>
            <a:ext cx="8229600" cy="1143000"/>
          </a:xfrm>
        </p:spPr>
        <p:txBody>
          <a:bodyPr rtlCol="0" anchor="ctr"/>
          <a:lstStyle>
            <a:lvl1pPr algn="l">
              <a:defRPr i="1">
                <a:solidFill>
                  <a:schemeClr val="tx1">
                    <a:shade val="75000"/>
                  </a:schemeClr>
                </a:solidFill>
              </a:defRPr>
            </a:lvl1pPr>
            <a:extLst/>
          </a:lstStyle>
          <a:p>
            <a:r>
              <a:rPr lang="en-US" dirty="0"/>
              <a:t>Click to add question</a:t>
            </a:r>
          </a:p>
        </p:txBody>
      </p:sp>
      <p:sp>
        <p:nvSpPr>
          <p:cNvPr id="29" name="Answer Base"/>
          <p:cNvSpPr txBox="1"/>
          <p:nvPr userDrawn="1"/>
        </p:nvSpPr>
        <p:spPr>
          <a:xfrm>
            <a:off x="228600" y="1600200"/>
            <a:ext cx="8229600" cy="1293926"/>
          </a:xfrm>
          <a:prstGeom prst="rect">
            <a:avLst/>
          </a:prstGeom>
          <a:noFill/>
        </p:spPr>
        <p:txBody>
          <a:bodyPr wrap="square">
            <a:noAutofit/>
          </a:bodyPr>
          <a:lstStyle/>
          <a:p>
            <a:pPr marL="0" indent="0" algn="ctr" rtl="0" latinLnBrk="0">
              <a:spcBef>
                <a:spcPct val="20000"/>
              </a:spcBef>
              <a:buNone/>
            </a:pPr>
            <a:r>
              <a:rPr lang="en-US" sz="7200" dirty="0">
                <a:solidFill>
                  <a:schemeClr val="tx1">
                    <a:alpha val="40000"/>
                  </a:schemeClr>
                </a:solidFill>
              </a:rPr>
              <a:t>TRUE</a:t>
            </a:r>
            <a:r>
              <a:rPr lang="en-US" sz="7200" baseline="0" dirty="0">
                <a:solidFill>
                  <a:schemeClr val="tx1">
                    <a:alpha val="40000"/>
                  </a:schemeClr>
                </a:solidFill>
              </a:rPr>
              <a:t> </a:t>
            </a:r>
            <a:r>
              <a:rPr lang="en-US" sz="7200" dirty="0">
                <a:solidFill>
                  <a:schemeClr val="tx1">
                    <a:alpha val="40000"/>
                  </a:schemeClr>
                </a:solidFill>
              </a:rPr>
              <a:t>or FALSE?</a:t>
            </a:r>
          </a:p>
        </p:txBody>
      </p:sp>
      <p:sp>
        <p:nvSpPr>
          <p:cNvPr id="7" name="Answer"/>
          <p:cNvSpPr/>
          <p:nvPr userDrawn="1"/>
        </p:nvSpPr>
        <p:spPr>
          <a:xfrm>
            <a:off x="228600" y="1600200"/>
            <a:ext cx="8229600" cy="1200329"/>
          </a:xfrm>
          <a:prstGeom prst="rect">
            <a:avLst/>
          </a:prstGeom>
        </p:spPr>
        <p:txBody>
          <a:bodyPr wrap="square">
            <a:spAutoFit/>
          </a:bodyPr>
          <a:lstStyle/>
          <a:p>
            <a:pPr algn="ctr"/>
            <a:r>
              <a:rPr lang="en-US" sz="7200" dirty="0">
                <a:solidFill>
                  <a:prstClr val="white">
                    <a:alpha val="40000"/>
                  </a:prstClr>
                </a:solidFill>
                <a:ea typeface="+mn-ea"/>
                <a:cs typeface="+mn-cs"/>
              </a:rPr>
              <a:t>TRUE or </a:t>
            </a:r>
            <a:r>
              <a:rPr lang="en-US" sz="7200" dirty="0">
                <a:ln w="0">
                  <a:solidFill>
                    <a:srgbClr val="FFFFFF"/>
                  </a:solidFill>
                  <a:prstDash val="solid"/>
                </a:ln>
                <a:gradFill flip="none">
                  <a:gsLst>
                    <a:gs pos="40000">
                      <a:srgbClr val="FA8D3D">
                        <a:shade val="80000"/>
                      </a:srgbClr>
                    </a:gs>
                    <a:gs pos="45000">
                      <a:srgbClr val="FA8D3D">
                        <a:shade val="100000"/>
                      </a:srgbClr>
                    </a:gs>
                  </a:gsLst>
                  <a:lin ang="16200000"/>
                </a:gradFill>
                <a:effectLst>
                  <a:outerShdw blurRad="23036" dist="23036" dir="5400000" algn="tl">
                    <a:srgbClr val="656565">
                      <a:alpha val="65000"/>
                    </a:srgbClr>
                  </a:outerShdw>
                  <a:reflection blurRad="12700" stA="25000" endPos="55000" dist="5000" dir="5400000" sy="-100000" algn="bl" rotWithShape="0"/>
                </a:effectLst>
                <a:ea typeface="+mn-ea"/>
                <a:cs typeface="+mn-cs"/>
              </a:rPr>
              <a:t>FALSE</a:t>
            </a:r>
            <a:r>
              <a:rPr lang="en-US" sz="7200" dirty="0">
                <a:solidFill>
                  <a:prstClr val="white">
                    <a:alpha val="40000"/>
                  </a:prstClr>
                </a:solidFill>
                <a:ea typeface="+mn-ea"/>
                <a:cs typeface="+mn-cs"/>
              </a:rPr>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3000"/>
                                        <p:tgtEl>
                                          <p:spTgt spid="29"/>
                                        </p:tgtEl>
                                      </p:cBhvr>
                                    </p:animEffect>
                                    <p:set>
                                      <p:cBhvr>
                                        <p:cTn id="7" dur="1" fill="hold">
                                          <p:stCondLst>
                                            <p:cond delay="2999"/>
                                          </p:stCondLst>
                                        </p:cTn>
                                        <p:tgtEl>
                                          <p:spTgt spid="29"/>
                                        </p:tgtEl>
                                        <p:attrNameLst>
                                          <p:attrName>style.visibility</p:attrName>
                                        </p:attrNameLst>
                                      </p:cBhvr>
                                      <p:to>
                                        <p:strVal val="hidden"/>
                                      </p:to>
                                    </p:se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7" grpId="0"/>
    </p:bld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cSld name="Multiple Choice">
    <p:spTree>
      <p:nvGrpSpPr>
        <p:cNvPr id="1" name=""/>
        <p:cNvGrpSpPr/>
        <p:nvPr/>
      </p:nvGrpSpPr>
      <p:grpSpPr>
        <a:xfrm>
          <a:off x="0" y="0"/>
          <a:ext cx="0" cy="0"/>
          <a:chOff x="0" y="0"/>
          <a:chExt cx="0" cy="0"/>
        </a:xfrm>
      </p:grpSpPr>
      <p:sp>
        <p:nvSpPr>
          <p:cNvPr id="11" name="Rectangle 2"/>
          <p:cNvSpPr>
            <a:spLocks noGrp="1"/>
          </p:cNvSpPr>
          <p:nvPr>
            <p:ph type="title" hasCustomPrompt="1"/>
          </p:nvPr>
        </p:nvSpPr>
        <p:spPr>
          <a:xfrm>
            <a:off x="685800" y="228600"/>
            <a:ext cx="7696200" cy="1371600"/>
          </a:xfrm>
        </p:spPr>
        <p:txBody>
          <a:bodyPr vert="horz"/>
          <a:lstStyle>
            <a:lvl1pPr algn="l">
              <a:defRPr i="1" baseline="0"/>
            </a:lvl1pPr>
            <a:extLst/>
          </a:lstStyle>
          <a:p>
            <a:r>
              <a:rPr lang="en-US" dirty="0"/>
              <a:t>Click to add question</a:t>
            </a:r>
          </a:p>
        </p:txBody>
      </p:sp>
      <p:sp>
        <p:nvSpPr>
          <p:cNvPr id="31" name="Rectangle 3"/>
          <p:cNvSpPr>
            <a:spLocks noGrp="1"/>
          </p:cNvSpPr>
          <p:nvPr>
            <p:ph type="dt" sz="half" idx="10"/>
          </p:nvPr>
        </p:nvSpPr>
        <p:spPr/>
        <p:txBody>
          <a:bodyPr vert="horz"/>
          <a:lstStyle>
            <a:lvl1pPr algn="r">
              <a:defRPr/>
            </a:lvl1pPr>
            <a:extLst/>
          </a:lstStyle>
          <a:p>
            <a:fld id="{1BEBB2CB-903D-46EF-8227-E770ED8FF514}" type="datetimeFigureOut">
              <a:rPr lang="en-US" smtClean="0"/>
              <a:pPr/>
              <a:t>2/5/2020</a:t>
            </a:fld>
            <a:endParaRPr lang="en-US"/>
          </a:p>
        </p:txBody>
      </p:sp>
      <p:sp>
        <p:nvSpPr>
          <p:cNvPr id="26" name="Rectangle 4"/>
          <p:cNvSpPr>
            <a:spLocks noGrp="1"/>
          </p:cNvSpPr>
          <p:nvPr>
            <p:ph type="ftr" sz="quarter" idx="11"/>
          </p:nvPr>
        </p:nvSpPr>
        <p:spPr/>
        <p:txBody>
          <a:bodyPr vert="horz"/>
          <a:lstStyle/>
          <a:p>
            <a:endParaRPr lang="en-US"/>
          </a:p>
        </p:txBody>
      </p:sp>
      <p:sp>
        <p:nvSpPr>
          <p:cNvPr id="9" name="Rectangle 5"/>
          <p:cNvSpPr>
            <a:spLocks noGrp="1"/>
          </p:cNvSpPr>
          <p:nvPr>
            <p:ph type="sldNum" sz="quarter" idx="12"/>
          </p:nvPr>
        </p:nvSpPr>
        <p:spPr/>
        <p:txBody>
          <a:bodyPr vert="horz"/>
          <a:lstStyle/>
          <a:p>
            <a:fld id="{C75B88FA-3392-4D65-A457-DB2A9953195B}" type="slidenum">
              <a:rPr lang="en-US" smtClean="0"/>
              <a:pPr/>
              <a:t>‹#›</a:t>
            </a:fld>
            <a:endParaRPr lang="en-US"/>
          </a:p>
        </p:txBody>
      </p:sp>
      <p:sp>
        <p:nvSpPr>
          <p:cNvPr id="10" name="Rectangle 10"/>
          <p:cNvSpPr txBox="1"/>
          <p:nvPr userDrawn="1"/>
        </p:nvSpPr>
        <p:spPr>
          <a:xfrm>
            <a:off x="457200" y="2057400"/>
            <a:ext cx="685800" cy="492443"/>
          </a:xfrm>
          <a:prstGeom prst="rect">
            <a:avLst/>
          </a:prstGeom>
          <a:noFill/>
        </p:spPr>
        <p:txBody>
          <a:bodyPr wrap="square" tIns="91440" bIns="91440" rtlCol="0">
            <a:spAutoFit/>
          </a:bodyPr>
          <a:lstStyle/>
          <a:p>
            <a:pPr algn="r">
              <a:lnSpc>
                <a:spcPct val="100000"/>
              </a:lnSpc>
            </a:pPr>
            <a:r>
              <a:rPr lang="en-US" sz="2000" b="1" dirty="0">
                <a:ln>
                  <a:solidFill>
                    <a:schemeClr val="tx2"/>
                  </a:solidFill>
                </a:ln>
                <a:solidFill>
                  <a:schemeClr val="bg2"/>
                </a:solidFill>
                <a:effectLst>
                  <a:outerShdw blurRad="50800" dist="50800" dir="2700000" algn="tl" rotWithShape="0">
                    <a:srgbClr val="000000">
                      <a:alpha val="43137"/>
                    </a:srgbClr>
                  </a:outerShdw>
                </a:effectLst>
              </a:rPr>
              <a:t>A.</a:t>
            </a:r>
          </a:p>
        </p:txBody>
      </p:sp>
      <p:sp>
        <p:nvSpPr>
          <p:cNvPr id="15" name="Rectangle 13"/>
          <p:cNvSpPr>
            <a:spLocks noGrp="1"/>
          </p:cNvSpPr>
          <p:nvPr>
            <p:ph type="body" sz="quarter" idx="17" hasCustomPrompt="1"/>
          </p:nvPr>
        </p:nvSpPr>
        <p:spPr>
          <a:xfrm>
            <a:off x="1143000" y="4800600"/>
            <a:ext cx="7086600" cy="457200"/>
          </a:xfrm>
        </p:spPr>
        <p:txBody>
          <a:bodyPr rtlCol="0" anchor="ctr"/>
          <a:lstStyle>
            <a:lvl1pPr marL="0" indent="0">
              <a:buFontTx/>
              <a:buNone/>
              <a:defRPr i="0" baseline="0"/>
            </a:lvl1pPr>
            <a:extLst/>
          </a:lstStyle>
          <a:p>
            <a:pPr lvl="0"/>
            <a:r>
              <a:rPr lang="en-US" dirty="0"/>
              <a:t>Click to add an incorrect answer</a:t>
            </a:r>
          </a:p>
        </p:txBody>
      </p:sp>
      <p:sp>
        <p:nvSpPr>
          <p:cNvPr id="16" name="Rectangle 13"/>
          <p:cNvSpPr>
            <a:spLocks noGrp="1"/>
          </p:cNvSpPr>
          <p:nvPr>
            <p:ph type="body" sz="quarter" idx="18" hasCustomPrompt="1"/>
          </p:nvPr>
        </p:nvSpPr>
        <p:spPr>
          <a:xfrm>
            <a:off x="1143000" y="4114800"/>
            <a:ext cx="7086600" cy="457200"/>
          </a:xfrm>
        </p:spPr>
        <p:txBody>
          <a:bodyPr rtlCol="0" anchor="ctr"/>
          <a:lstStyle>
            <a:lvl1pPr marL="0" indent="0">
              <a:buFontTx/>
              <a:buNone/>
              <a:defRPr i="0" baseline="0"/>
            </a:lvl1pPr>
            <a:extLst/>
          </a:lstStyle>
          <a:p>
            <a:pPr lvl="0"/>
            <a:r>
              <a:rPr lang="en-US" dirty="0"/>
              <a:t>Click to add an incorrect answer</a:t>
            </a:r>
          </a:p>
        </p:txBody>
      </p:sp>
      <p:sp>
        <p:nvSpPr>
          <p:cNvPr id="17" name="Rectangle 13"/>
          <p:cNvSpPr>
            <a:spLocks noGrp="1"/>
          </p:cNvSpPr>
          <p:nvPr>
            <p:ph type="body" sz="quarter" idx="19" hasCustomPrompt="1"/>
          </p:nvPr>
        </p:nvSpPr>
        <p:spPr>
          <a:xfrm>
            <a:off x="1143000" y="3429000"/>
            <a:ext cx="7086600" cy="457200"/>
          </a:xfrm>
        </p:spPr>
        <p:txBody>
          <a:bodyPr rtlCol="0" anchor="ctr"/>
          <a:lstStyle>
            <a:lvl1pPr marL="0" indent="0">
              <a:buFontTx/>
              <a:buNone/>
              <a:defRPr i="0" baseline="0"/>
            </a:lvl1pPr>
            <a:extLst/>
          </a:lstStyle>
          <a:p>
            <a:pPr lvl="0"/>
            <a:r>
              <a:rPr lang="en-US" dirty="0"/>
              <a:t>Click to add an incorrect answer</a:t>
            </a:r>
          </a:p>
        </p:txBody>
      </p:sp>
      <p:sp>
        <p:nvSpPr>
          <p:cNvPr id="18" name="Rectangle 13"/>
          <p:cNvSpPr>
            <a:spLocks noGrp="1"/>
          </p:cNvSpPr>
          <p:nvPr>
            <p:ph type="body" sz="quarter" idx="20" hasCustomPrompt="1"/>
          </p:nvPr>
        </p:nvSpPr>
        <p:spPr>
          <a:xfrm>
            <a:off x="1143000" y="2743200"/>
            <a:ext cx="7086600" cy="457200"/>
          </a:xfrm>
        </p:spPr>
        <p:txBody>
          <a:bodyPr rtlCol="0" anchor="ctr"/>
          <a:lstStyle>
            <a:lvl1pPr marL="0" indent="0">
              <a:buFontTx/>
              <a:buNone/>
              <a:defRPr i="0" baseline="0"/>
            </a:lvl1pPr>
            <a:extLst/>
          </a:lstStyle>
          <a:p>
            <a:pPr lvl="0"/>
            <a:r>
              <a:rPr lang="en-US" dirty="0"/>
              <a:t>Click to add an incorrect answer</a:t>
            </a:r>
          </a:p>
        </p:txBody>
      </p:sp>
      <p:sp>
        <p:nvSpPr>
          <p:cNvPr id="19" name="Rectangle 13"/>
          <p:cNvSpPr>
            <a:spLocks noGrp="1"/>
          </p:cNvSpPr>
          <p:nvPr>
            <p:ph type="body" sz="quarter" idx="21" hasCustomPrompt="1"/>
          </p:nvPr>
        </p:nvSpPr>
        <p:spPr>
          <a:xfrm>
            <a:off x="1143000" y="2057400"/>
            <a:ext cx="7086600" cy="457200"/>
          </a:xfrm>
        </p:spPr>
        <p:txBody>
          <a:bodyPr rtlCol="0" anchor="ctr"/>
          <a:lstStyle>
            <a:lvl1pPr marL="0" indent="0">
              <a:buFontTx/>
              <a:buNone/>
              <a:defRPr i="0" baseline="0"/>
            </a:lvl1pPr>
            <a:extLst/>
          </a:lstStyle>
          <a:p>
            <a:pPr lvl="0"/>
            <a:r>
              <a:rPr lang="en-US" dirty="0"/>
              <a:t>Click to add a correct answer (then rearrange the choices)</a:t>
            </a:r>
            <a:endParaRPr lang="en-US"/>
          </a:p>
        </p:txBody>
      </p:sp>
      <p:sp>
        <p:nvSpPr>
          <p:cNvPr id="13" name="TextBox 12"/>
          <p:cNvSpPr txBox="1"/>
          <p:nvPr userDrawn="1"/>
        </p:nvSpPr>
        <p:spPr>
          <a:xfrm>
            <a:off x="457200" y="2707957"/>
            <a:ext cx="685800" cy="492443"/>
          </a:xfrm>
          <a:prstGeom prst="rect">
            <a:avLst/>
          </a:prstGeom>
          <a:noFill/>
        </p:spPr>
        <p:txBody>
          <a:bodyPr wrap="square" tIns="91440" bIns="91440" rtlCol="0">
            <a:spAutoFit/>
          </a:bodyPr>
          <a:lstStyle/>
          <a:p>
            <a:pPr algn="r">
              <a:lnSpc>
                <a:spcPct val="100000"/>
              </a:lnSpc>
            </a:pPr>
            <a:r>
              <a:rPr lang="en-US" sz="2000" b="1" dirty="0">
                <a:ln>
                  <a:solidFill>
                    <a:schemeClr val="tx2"/>
                  </a:solidFill>
                </a:ln>
                <a:solidFill>
                  <a:schemeClr val="bg2"/>
                </a:solidFill>
                <a:effectLst>
                  <a:outerShdw blurRad="50800" dist="50800" dir="2700000" algn="tl" rotWithShape="0">
                    <a:srgbClr val="000000">
                      <a:alpha val="43137"/>
                    </a:srgbClr>
                  </a:outerShdw>
                </a:effectLst>
              </a:rPr>
              <a:t>B.</a:t>
            </a:r>
          </a:p>
        </p:txBody>
      </p:sp>
      <p:sp>
        <p:nvSpPr>
          <p:cNvPr id="14" name="TextBox 13"/>
          <p:cNvSpPr txBox="1"/>
          <p:nvPr userDrawn="1"/>
        </p:nvSpPr>
        <p:spPr>
          <a:xfrm>
            <a:off x="457200" y="3429000"/>
            <a:ext cx="685800" cy="492443"/>
          </a:xfrm>
          <a:prstGeom prst="rect">
            <a:avLst/>
          </a:prstGeom>
          <a:noFill/>
        </p:spPr>
        <p:txBody>
          <a:bodyPr wrap="square" tIns="91440" bIns="91440" rtlCol="0">
            <a:spAutoFit/>
          </a:bodyPr>
          <a:lstStyle/>
          <a:p>
            <a:pPr algn="r">
              <a:lnSpc>
                <a:spcPct val="100000"/>
              </a:lnSpc>
            </a:pPr>
            <a:r>
              <a:rPr lang="en-US" sz="2000" b="1" dirty="0">
                <a:ln>
                  <a:solidFill>
                    <a:schemeClr val="tx2"/>
                  </a:solidFill>
                </a:ln>
                <a:solidFill>
                  <a:schemeClr val="bg2"/>
                </a:solidFill>
                <a:effectLst>
                  <a:outerShdw blurRad="50800" dist="50800" dir="2700000" algn="tl" rotWithShape="0">
                    <a:srgbClr val="000000">
                      <a:alpha val="43137"/>
                    </a:srgbClr>
                  </a:outerShdw>
                </a:effectLst>
              </a:rPr>
              <a:t>C.</a:t>
            </a:r>
          </a:p>
        </p:txBody>
      </p:sp>
      <p:sp>
        <p:nvSpPr>
          <p:cNvPr id="20" name="TextBox 19"/>
          <p:cNvSpPr txBox="1"/>
          <p:nvPr userDrawn="1"/>
        </p:nvSpPr>
        <p:spPr>
          <a:xfrm>
            <a:off x="457200" y="4114800"/>
            <a:ext cx="685800" cy="492443"/>
          </a:xfrm>
          <a:prstGeom prst="rect">
            <a:avLst/>
          </a:prstGeom>
          <a:noFill/>
        </p:spPr>
        <p:txBody>
          <a:bodyPr wrap="square" tIns="91440" bIns="91440" rtlCol="0">
            <a:spAutoFit/>
          </a:bodyPr>
          <a:lstStyle/>
          <a:p>
            <a:pPr algn="r">
              <a:lnSpc>
                <a:spcPct val="100000"/>
              </a:lnSpc>
            </a:pPr>
            <a:r>
              <a:rPr lang="en-US" sz="2000" b="1" dirty="0">
                <a:ln>
                  <a:solidFill>
                    <a:schemeClr val="tx2"/>
                  </a:solidFill>
                </a:ln>
                <a:solidFill>
                  <a:schemeClr val="bg2"/>
                </a:solidFill>
                <a:effectLst>
                  <a:outerShdw blurRad="50800" dist="50800" dir="2700000" algn="tl" rotWithShape="0">
                    <a:srgbClr val="000000">
                      <a:alpha val="43137"/>
                    </a:srgbClr>
                  </a:outerShdw>
                </a:effectLst>
              </a:rPr>
              <a:t>D.</a:t>
            </a:r>
          </a:p>
        </p:txBody>
      </p:sp>
      <p:sp>
        <p:nvSpPr>
          <p:cNvPr id="21" name="TextBox 20"/>
          <p:cNvSpPr txBox="1"/>
          <p:nvPr userDrawn="1"/>
        </p:nvSpPr>
        <p:spPr>
          <a:xfrm>
            <a:off x="457200" y="4800600"/>
            <a:ext cx="685800" cy="492443"/>
          </a:xfrm>
          <a:prstGeom prst="rect">
            <a:avLst/>
          </a:prstGeom>
          <a:noFill/>
        </p:spPr>
        <p:txBody>
          <a:bodyPr wrap="square" tIns="91440" bIns="91440" rtlCol="0">
            <a:spAutoFit/>
          </a:bodyPr>
          <a:lstStyle/>
          <a:p>
            <a:pPr algn="r">
              <a:lnSpc>
                <a:spcPct val="100000"/>
              </a:lnSpc>
            </a:pPr>
            <a:r>
              <a:rPr lang="en-US" sz="2000" b="1" dirty="0">
                <a:ln>
                  <a:solidFill>
                    <a:schemeClr val="tx2"/>
                  </a:solidFill>
                </a:ln>
                <a:solidFill>
                  <a:schemeClr val="bg2"/>
                </a:solidFill>
                <a:effectLst>
                  <a:outerShdw blurRad="50800" dist="50800" dir="2700000" algn="tl" rotWithShape="0">
                    <a:srgbClr val="000000">
                      <a:alpha val="43137"/>
                    </a:srgbClr>
                  </a:outerShdw>
                </a:effectLst>
              </a:rPr>
              <a:t>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1000"/>
                                        <p:tgtEl>
                                          <p:spTgt spid="18">
                                            <p:txEl>
                                              <p:pRg st="0" end="0"/>
                                            </p:txEl>
                                          </p:spTgt>
                                        </p:tgtEl>
                                      </p:cBhvr>
                                    </p:animEffect>
                                    <p:set>
                                      <p:cBhvr>
                                        <p:cTn id="7" dur="1" fill="hold">
                                          <p:stCondLst>
                                            <p:cond delay="999"/>
                                          </p:stCondLst>
                                        </p:cTn>
                                        <p:tgtEl>
                                          <p:spTgt spid="18">
                                            <p:txEl>
                                              <p:pRg st="0" end="0"/>
                                            </p:txEl>
                                          </p:spTgt>
                                        </p:tgtEl>
                                        <p:attrNameLst>
                                          <p:attrName>style.visibility</p:attrName>
                                        </p:attrNameLst>
                                      </p:cBhvr>
                                      <p:to>
                                        <p:strVal val="hidden"/>
                                      </p:to>
                                    </p:set>
                                  </p:childTnLst>
                                </p:cTn>
                              </p:par>
                            </p:childTnLst>
                          </p:cTn>
                        </p:par>
                        <p:par>
                          <p:cTn id="8" fill="hold">
                            <p:stCondLst>
                              <p:cond delay="1000"/>
                            </p:stCondLst>
                            <p:childTnLst>
                              <p:par>
                                <p:cTn id="9" presetID="10" presetClass="exit" presetSubtype="0" fill="hold" grpId="0" nodeType="afterEffect">
                                  <p:stCondLst>
                                    <p:cond delay="0"/>
                                  </p:stCondLst>
                                  <p:childTnLst>
                                    <p:animEffect transition="out" filter="fade">
                                      <p:cBhvr>
                                        <p:cTn id="10" dur="1000"/>
                                        <p:tgtEl>
                                          <p:spTgt spid="16">
                                            <p:txEl>
                                              <p:pRg st="0" end="0"/>
                                            </p:txEl>
                                          </p:spTgt>
                                        </p:tgtEl>
                                      </p:cBhvr>
                                    </p:animEffect>
                                    <p:set>
                                      <p:cBhvr>
                                        <p:cTn id="11" dur="1" fill="hold">
                                          <p:stCondLst>
                                            <p:cond delay="999"/>
                                          </p:stCondLst>
                                        </p:cTn>
                                        <p:tgtEl>
                                          <p:spTgt spid="16">
                                            <p:txEl>
                                              <p:pRg st="0" end="0"/>
                                            </p:txEl>
                                          </p:spTgt>
                                        </p:tgtEl>
                                        <p:attrNameLst>
                                          <p:attrName>style.visibility</p:attrName>
                                        </p:attrNameLst>
                                      </p:cBhvr>
                                      <p:to>
                                        <p:strVal val="hidden"/>
                                      </p:to>
                                    </p:set>
                                  </p:childTnLst>
                                </p:cTn>
                              </p:par>
                            </p:childTnLst>
                          </p:cTn>
                        </p:par>
                        <p:par>
                          <p:cTn id="12" fill="hold">
                            <p:stCondLst>
                              <p:cond delay="2000"/>
                            </p:stCondLst>
                            <p:childTnLst>
                              <p:par>
                                <p:cTn id="13" presetID="10" presetClass="exit" presetSubtype="0" fill="hold" grpId="0" nodeType="afterEffect">
                                  <p:stCondLst>
                                    <p:cond delay="0"/>
                                  </p:stCondLst>
                                  <p:childTnLst>
                                    <p:animEffect transition="out" filter="fade">
                                      <p:cBhvr>
                                        <p:cTn id="14" dur="1000"/>
                                        <p:tgtEl>
                                          <p:spTgt spid="15">
                                            <p:txEl>
                                              <p:pRg st="0" end="0"/>
                                            </p:txEl>
                                          </p:spTgt>
                                        </p:tgtEl>
                                      </p:cBhvr>
                                    </p:animEffect>
                                    <p:set>
                                      <p:cBhvr>
                                        <p:cTn id="15" dur="1" fill="hold">
                                          <p:stCondLst>
                                            <p:cond delay="999"/>
                                          </p:stCondLst>
                                        </p:cTn>
                                        <p:tgtEl>
                                          <p:spTgt spid="15">
                                            <p:txEl>
                                              <p:pRg st="0" end="0"/>
                                            </p:txEl>
                                          </p:spTgt>
                                        </p:tgtEl>
                                        <p:attrNameLst>
                                          <p:attrName>style.visibility</p:attrName>
                                        </p:attrNameLst>
                                      </p:cBhvr>
                                      <p:to>
                                        <p:strVal val="hidden"/>
                                      </p:to>
                                    </p:set>
                                  </p:childTnLst>
                                </p:cTn>
                              </p:par>
                            </p:childTnLst>
                          </p:cTn>
                        </p:par>
                        <p:par>
                          <p:cTn id="16" fill="hold">
                            <p:stCondLst>
                              <p:cond delay="3000"/>
                            </p:stCondLst>
                            <p:childTnLst>
                              <p:par>
                                <p:cTn id="17" presetID="10" presetClass="exit" presetSubtype="0" fill="hold" grpId="0" nodeType="afterEffect">
                                  <p:stCondLst>
                                    <p:cond delay="0"/>
                                  </p:stCondLst>
                                  <p:childTnLst>
                                    <p:animEffect transition="out" filter="fade">
                                      <p:cBhvr>
                                        <p:cTn id="18" dur="1000"/>
                                        <p:tgtEl>
                                          <p:spTgt spid="17">
                                            <p:txEl>
                                              <p:pRg st="0" end="0"/>
                                            </p:txEl>
                                          </p:spTgt>
                                        </p:tgtEl>
                                      </p:cBhvr>
                                    </p:animEffect>
                                    <p:set>
                                      <p:cBhvr>
                                        <p:cTn id="19" dur="1" fill="hold">
                                          <p:stCondLst>
                                            <p:cond delay="999"/>
                                          </p:stCondLst>
                                        </p:cTn>
                                        <p:tgtEl>
                                          <p:spTgt spid="17">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p">
        <p:tmplLst>
          <p:tmpl lvl="1">
            <p:tnLst>
              <p:par>
                <p:cTn presetID="10" presetClass="exit" presetSubtype="0" fill="hold" nodeType="afterEffect">
                  <p:stCondLst>
                    <p:cond delay="0"/>
                  </p:stCondLst>
                  <p:childTnLst>
                    <p:animEffect transition="out" filter="fade">
                      <p:cBhvr>
                        <p:cTn dur="1000"/>
                        <p:tgtEl>
                          <p:spTgt spid="15"/>
                        </p:tgtEl>
                      </p:cBhvr>
                    </p:animEffect>
                    <p:set>
                      <p:cBhvr>
                        <p:cTn dur="1" fill="hold">
                          <p:stCondLst>
                            <p:cond delay="999"/>
                          </p:stCondLst>
                        </p:cTn>
                        <p:tgtEl>
                          <p:spTgt spid="15"/>
                        </p:tgtEl>
                        <p:attrNameLst>
                          <p:attrName>style.visibility</p:attrName>
                        </p:attrNameLst>
                      </p:cBhvr>
                      <p:to>
                        <p:strVal val="hidden"/>
                      </p:to>
                    </p:set>
                  </p:childTnLst>
                </p:cTn>
              </p:par>
            </p:tnLst>
          </p:tmpl>
        </p:tmplLst>
      </p:bldP>
      <p:bldP spid="16" grpId="0" build="p">
        <p:tmplLst>
          <p:tmpl lvl="1">
            <p:tnLst>
              <p:par>
                <p:cTn presetID="10" presetClass="exit" presetSubtype="0" fill="hold" nodeType="afterEffect">
                  <p:stCondLst>
                    <p:cond delay="0"/>
                  </p:stCondLst>
                  <p:childTnLst>
                    <p:animEffect transition="out" filter="fade">
                      <p:cBhvr>
                        <p:cTn dur="1000"/>
                        <p:tgtEl>
                          <p:spTgt spid="16"/>
                        </p:tgtEl>
                      </p:cBhvr>
                    </p:animEffect>
                    <p:set>
                      <p:cBhvr>
                        <p:cTn dur="1" fill="hold">
                          <p:stCondLst>
                            <p:cond delay="999"/>
                          </p:stCondLst>
                        </p:cTn>
                        <p:tgtEl>
                          <p:spTgt spid="16"/>
                        </p:tgtEl>
                        <p:attrNameLst>
                          <p:attrName>style.visibility</p:attrName>
                        </p:attrNameLst>
                      </p:cBhvr>
                      <p:to>
                        <p:strVal val="hidden"/>
                      </p:to>
                    </p:set>
                  </p:childTnLst>
                </p:cTn>
              </p:par>
            </p:tnLst>
          </p:tmpl>
        </p:tmplLst>
      </p:bldP>
      <p:bldP spid="17" grpId="0" build="p">
        <p:tmplLst>
          <p:tmpl lvl="1">
            <p:tnLst>
              <p:par>
                <p:cTn presetID="10" presetClass="exit" presetSubtype="0" fill="hold" nodeType="afterEffect">
                  <p:stCondLst>
                    <p:cond delay="0"/>
                  </p:stCondLst>
                  <p:childTnLst>
                    <p:animEffect transition="out" filter="fade">
                      <p:cBhvr>
                        <p:cTn dur="1000"/>
                        <p:tgtEl>
                          <p:spTgt spid="17"/>
                        </p:tgtEl>
                      </p:cBhvr>
                    </p:animEffect>
                    <p:set>
                      <p:cBhvr>
                        <p:cTn dur="1" fill="hold">
                          <p:stCondLst>
                            <p:cond delay="999"/>
                          </p:stCondLst>
                        </p:cTn>
                        <p:tgtEl>
                          <p:spTgt spid="17"/>
                        </p:tgtEl>
                        <p:attrNameLst>
                          <p:attrName>style.visibility</p:attrName>
                        </p:attrNameLst>
                      </p:cBhvr>
                      <p:to>
                        <p:strVal val="hidden"/>
                      </p:to>
                    </p:set>
                  </p:childTnLst>
                </p:cTn>
              </p:par>
            </p:tnLst>
          </p:tmpl>
        </p:tmplLst>
      </p:bldP>
      <p:bldP spid="18" grpId="0" build="p">
        <p:tmplLst>
          <p:tmpl lvl="1">
            <p:tnLst>
              <p:par>
                <p:cTn presetID="10" presetClass="exit" presetSubtype="0" fill="hold" nodeType="clickEffect">
                  <p:stCondLst>
                    <p:cond delay="0"/>
                  </p:stCondLst>
                  <p:childTnLst>
                    <p:animEffect transition="out" filter="fade">
                      <p:cBhvr>
                        <p:cTn dur="1000"/>
                        <p:tgtEl>
                          <p:spTgt spid="18"/>
                        </p:tgtEl>
                      </p:cBhvr>
                    </p:animEffect>
                    <p:set>
                      <p:cBhvr>
                        <p:cTn dur="1" fill="hold">
                          <p:stCondLst>
                            <p:cond delay="999"/>
                          </p:stCondLst>
                        </p:cTn>
                        <p:tgtEl>
                          <p:spTgt spid="18"/>
                        </p:tgtEl>
                        <p:attrNameLst>
                          <p:attrName>style.visibility</p:attrName>
                        </p:attrNameLst>
                      </p:cBhvr>
                      <p:to>
                        <p:strVal val="hidden"/>
                      </p:to>
                    </p:set>
                  </p:childTnLst>
                </p:cTn>
              </p:par>
            </p:tnLst>
          </p:tmpl>
        </p:tmplLst>
      </p:bldP>
    </p:bld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Item Match Up">
    <p:spTree>
      <p:nvGrpSpPr>
        <p:cNvPr id="1" name=""/>
        <p:cNvGrpSpPr/>
        <p:nvPr/>
      </p:nvGrpSpPr>
      <p:grpSpPr>
        <a:xfrm>
          <a:off x="0" y="0"/>
          <a:ext cx="0" cy="0"/>
          <a:chOff x="0" y="0"/>
          <a:chExt cx="0" cy="0"/>
        </a:xfrm>
      </p:grpSpPr>
      <p:sp>
        <p:nvSpPr>
          <p:cNvPr id="25" name="Rectangle 4"/>
          <p:cNvSpPr>
            <a:spLocks noGrp="1"/>
          </p:cNvSpPr>
          <p:nvPr>
            <p:ph type="ftr" sz="quarter" idx="11"/>
          </p:nvPr>
        </p:nvSpPr>
        <p:spPr/>
        <p:txBody>
          <a:bodyPr vert="horz"/>
          <a:lstStyle/>
          <a:p>
            <a:endParaRPr lang="en-US"/>
          </a:p>
        </p:txBody>
      </p:sp>
      <p:sp>
        <p:nvSpPr>
          <p:cNvPr id="16" name="Rectangle 7"/>
          <p:cNvSpPr>
            <a:spLocks noGrp="1"/>
          </p:cNvSpPr>
          <p:nvPr>
            <p:ph type="body" sz="quarter" idx="13" hasCustomPrompt="1"/>
          </p:nvPr>
        </p:nvSpPr>
        <p:spPr>
          <a:xfrm>
            <a:off x="914400" y="2057400"/>
            <a:ext cx="2971800" cy="457200"/>
          </a:xfrm>
          <a:prstGeom prst="roundRect">
            <a:avLst>
              <a:gd name="adj" fmla="val 16667"/>
            </a:avLst>
          </a:prstGeom>
        </p:spPr>
        <p:style>
          <a:lnRef idx="1">
            <a:schemeClr val="accent2"/>
          </a:lnRef>
          <a:fillRef idx="3">
            <a:schemeClr val="accent2"/>
          </a:fillRef>
          <a:effectRef idx="3">
            <a:schemeClr val="accent2"/>
          </a:effectRef>
          <a:fontRef idx="minor">
            <a:schemeClr val="lt1"/>
          </a:fontRef>
        </p:style>
        <p:txBody>
          <a:bodyPr vert="horz"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dirty="0"/>
              <a:t>Click to add item 1</a:t>
            </a:r>
          </a:p>
        </p:txBody>
      </p:sp>
      <p:sp>
        <p:nvSpPr>
          <p:cNvPr id="12" name="Rectangle 7"/>
          <p:cNvSpPr>
            <a:spLocks noGrp="1"/>
          </p:cNvSpPr>
          <p:nvPr>
            <p:ph type="body" sz="quarter" idx="14" hasCustomPrompt="1"/>
          </p:nvPr>
        </p:nvSpPr>
        <p:spPr>
          <a:xfrm>
            <a:off x="914400" y="2971800"/>
            <a:ext cx="2971800" cy="457200"/>
          </a:xfrm>
          <a:prstGeom prst="roundRect">
            <a:avLst>
              <a:gd name="adj" fmla="val 16667"/>
            </a:avLst>
          </a:prstGeom>
        </p:spPr>
        <p:style>
          <a:lnRef idx="1">
            <a:schemeClr val="accent2"/>
          </a:lnRef>
          <a:fillRef idx="3">
            <a:schemeClr val="accent2"/>
          </a:fillRef>
          <a:effectRef idx="3">
            <a:schemeClr val="accent2"/>
          </a:effectRef>
          <a:fontRef idx="minor">
            <a:schemeClr val="lt1"/>
          </a:fontRef>
        </p:style>
        <p:txBody>
          <a:bodyPr vert="horz"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dirty="0"/>
              <a:t>Click to add item 2</a:t>
            </a:r>
          </a:p>
        </p:txBody>
      </p:sp>
      <p:sp>
        <p:nvSpPr>
          <p:cNvPr id="13" name="Rectangle 7"/>
          <p:cNvSpPr>
            <a:spLocks noGrp="1"/>
          </p:cNvSpPr>
          <p:nvPr>
            <p:ph type="body" sz="quarter" idx="15" hasCustomPrompt="1"/>
          </p:nvPr>
        </p:nvSpPr>
        <p:spPr>
          <a:xfrm>
            <a:off x="914400" y="3886200"/>
            <a:ext cx="2971800" cy="457200"/>
          </a:xfrm>
          <a:prstGeom prst="roundRect">
            <a:avLst>
              <a:gd name="adj" fmla="val 16667"/>
            </a:avLst>
          </a:prstGeom>
        </p:spPr>
        <p:style>
          <a:lnRef idx="1">
            <a:schemeClr val="accent2"/>
          </a:lnRef>
          <a:fillRef idx="3">
            <a:schemeClr val="accent2"/>
          </a:fillRef>
          <a:effectRef idx="3">
            <a:schemeClr val="accent2"/>
          </a:effectRef>
          <a:fontRef idx="minor">
            <a:schemeClr val="lt1"/>
          </a:fontRef>
        </p:style>
        <p:txBody>
          <a:bodyPr vert="horz"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dirty="0"/>
              <a:t>Click to add item 3</a:t>
            </a:r>
          </a:p>
        </p:txBody>
      </p:sp>
      <p:sp>
        <p:nvSpPr>
          <p:cNvPr id="14" name="Rectangle 7"/>
          <p:cNvSpPr>
            <a:spLocks noGrp="1"/>
          </p:cNvSpPr>
          <p:nvPr>
            <p:ph type="body" sz="quarter" idx="16" hasCustomPrompt="1"/>
          </p:nvPr>
        </p:nvSpPr>
        <p:spPr>
          <a:xfrm>
            <a:off x="914400" y="4800600"/>
            <a:ext cx="2971800" cy="457200"/>
          </a:xfrm>
          <a:prstGeom prst="roundRect">
            <a:avLst>
              <a:gd name="adj" fmla="val 16667"/>
            </a:avLst>
          </a:prstGeom>
        </p:spPr>
        <p:style>
          <a:lnRef idx="1">
            <a:schemeClr val="accent2"/>
          </a:lnRef>
          <a:fillRef idx="3">
            <a:schemeClr val="accent2"/>
          </a:fillRef>
          <a:effectRef idx="3">
            <a:schemeClr val="accent2"/>
          </a:effectRef>
          <a:fontRef idx="minor">
            <a:schemeClr val="lt1"/>
          </a:fontRef>
        </p:style>
        <p:txBody>
          <a:bodyPr vert="horz"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dirty="0"/>
              <a:t>Click to add item 4</a:t>
            </a:r>
          </a:p>
        </p:txBody>
      </p:sp>
      <p:sp>
        <p:nvSpPr>
          <p:cNvPr id="10" name="Rectangle 7"/>
          <p:cNvSpPr>
            <a:spLocks noGrp="1"/>
          </p:cNvSpPr>
          <p:nvPr>
            <p:ph type="body" sz="quarter" idx="17" hasCustomPrompt="1"/>
          </p:nvPr>
        </p:nvSpPr>
        <p:spPr>
          <a:xfrm>
            <a:off x="914400" y="5715000"/>
            <a:ext cx="2971800" cy="457200"/>
          </a:xfrm>
          <a:prstGeom prst="roundRect">
            <a:avLst>
              <a:gd name="adj" fmla="val 16667"/>
            </a:avLst>
          </a:prstGeom>
        </p:spPr>
        <p:style>
          <a:lnRef idx="1">
            <a:schemeClr val="accent2"/>
          </a:lnRef>
          <a:fillRef idx="3">
            <a:schemeClr val="accent2"/>
          </a:fillRef>
          <a:effectRef idx="3">
            <a:schemeClr val="accent2"/>
          </a:effectRef>
          <a:fontRef idx="minor">
            <a:schemeClr val="lt1"/>
          </a:fontRef>
        </p:style>
        <p:txBody>
          <a:bodyPr vert="horz"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dirty="0"/>
              <a:t>Click to add item 5</a:t>
            </a:r>
          </a:p>
        </p:txBody>
      </p:sp>
      <p:sp>
        <p:nvSpPr>
          <p:cNvPr id="20" name="Rectangle 3"/>
          <p:cNvSpPr>
            <a:spLocks noGrp="1"/>
          </p:cNvSpPr>
          <p:nvPr>
            <p:ph type="dt" sz="half" idx="10"/>
          </p:nvPr>
        </p:nvSpPr>
        <p:spPr/>
        <p:txBody>
          <a:bodyPr vert="horz"/>
          <a:lstStyle>
            <a:lvl1pPr algn="r">
              <a:defRPr/>
            </a:lvl1pPr>
            <a:extLst/>
          </a:lstStyle>
          <a:p>
            <a:fld id="{1BEBB2CB-903D-46EF-8227-E770ED8FF514}" type="datetimeFigureOut">
              <a:rPr lang="en-US" smtClean="0"/>
              <a:pPr/>
              <a:t>2/5/2020</a:t>
            </a:fld>
            <a:endParaRPr lang="en-US"/>
          </a:p>
        </p:txBody>
      </p:sp>
      <p:sp>
        <p:nvSpPr>
          <p:cNvPr id="15" name="Rectangle 7"/>
          <p:cNvSpPr>
            <a:spLocks noGrp="1"/>
          </p:cNvSpPr>
          <p:nvPr>
            <p:ph type="body" sz="quarter" idx="18" hasCustomPrompt="1"/>
          </p:nvPr>
        </p:nvSpPr>
        <p:spPr>
          <a:xfrm>
            <a:off x="4800600" y="2057400"/>
            <a:ext cx="2971800" cy="457200"/>
          </a:xfrm>
          <a:prstGeom prst="roundRect">
            <a:avLst>
              <a:gd name="adj" fmla="val 16667"/>
            </a:avLst>
          </a:prstGeom>
        </p:spPr>
        <p:style>
          <a:lnRef idx="1">
            <a:schemeClr val="accent4"/>
          </a:lnRef>
          <a:fillRef idx="3">
            <a:schemeClr val="accent4"/>
          </a:fillRef>
          <a:effectRef idx="3">
            <a:schemeClr val="accent4"/>
          </a:effectRef>
          <a:fontRef idx="minor">
            <a:schemeClr val="lt1"/>
          </a:fontRef>
        </p:style>
        <p:txBody>
          <a:bodyPr vert="horz"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dirty="0"/>
              <a:t>Click to add match 5</a:t>
            </a:r>
          </a:p>
        </p:txBody>
      </p:sp>
      <p:sp>
        <p:nvSpPr>
          <p:cNvPr id="17" name="Rectangle 7"/>
          <p:cNvSpPr>
            <a:spLocks noGrp="1"/>
          </p:cNvSpPr>
          <p:nvPr>
            <p:ph type="body" sz="quarter" idx="19" hasCustomPrompt="1"/>
          </p:nvPr>
        </p:nvSpPr>
        <p:spPr>
          <a:xfrm>
            <a:off x="4800600" y="2971800"/>
            <a:ext cx="2971800" cy="457200"/>
          </a:xfrm>
          <a:prstGeom prst="roundRect">
            <a:avLst>
              <a:gd name="adj" fmla="val 16667"/>
            </a:avLst>
          </a:prstGeom>
        </p:spPr>
        <p:style>
          <a:lnRef idx="1">
            <a:schemeClr val="accent4"/>
          </a:lnRef>
          <a:fillRef idx="3">
            <a:schemeClr val="accent4"/>
          </a:fillRef>
          <a:effectRef idx="3">
            <a:schemeClr val="accent4"/>
          </a:effectRef>
          <a:fontRef idx="minor">
            <a:schemeClr val="lt1"/>
          </a:fontRef>
        </p:style>
        <p:txBody>
          <a:bodyPr vert="horz"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dirty="0"/>
              <a:t>Click to add match 3</a:t>
            </a:r>
          </a:p>
        </p:txBody>
      </p:sp>
      <p:sp>
        <p:nvSpPr>
          <p:cNvPr id="18" name="Rectangle 7"/>
          <p:cNvSpPr>
            <a:spLocks noGrp="1"/>
          </p:cNvSpPr>
          <p:nvPr>
            <p:ph type="body" sz="quarter" idx="20" hasCustomPrompt="1"/>
          </p:nvPr>
        </p:nvSpPr>
        <p:spPr>
          <a:xfrm>
            <a:off x="4800600" y="3886200"/>
            <a:ext cx="2971800" cy="457200"/>
          </a:xfrm>
          <a:prstGeom prst="roundRect">
            <a:avLst>
              <a:gd name="adj" fmla="val 16667"/>
            </a:avLst>
          </a:prstGeom>
        </p:spPr>
        <p:style>
          <a:lnRef idx="1">
            <a:schemeClr val="accent4"/>
          </a:lnRef>
          <a:fillRef idx="3">
            <a:schemeClr val="accent4"/>
          </a:fillRef>
          <a:effectRef idx="3">
            <a:schemeClr val="accent4"/>
          </a:effectRef>
          <a:fontRef idx="minor">
            <a:schemeClr val="lt1"/>
          </a:fontRef>
        </p:style>
        <p:txBody>
          <a:bodyPr vert="horz"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dirty="0"/>
              <a:t>Click to add match 1</a:t>
            </a:r>
          </a:p>
        </p:txBody>
      </p:sp>
      <p:sp>
        <p:nvSpPr>
          <p:cNvPr id="19" name="Rectangle 7"/>
          <p:cNvSpPr>
            <a:spLocks noGrp="1"/>
          </p:cNvSpPr>
          <p:nvPr>
            <p:ph type="body" sz="quarter" idx="21" hasCustomPrompt="1"/>
          </p:nvPr>
        </p:nvSpPr>
        <p:spPr>
          <a:xfrm>
            <a:off x="4800600" y="4800600"/>
            <a:ext cx="2971800" cy="457200"/>
          </a:xfrm>
          <a:prstGeom prst="roundRect">
            <a:avLst>
              <a:gd name="adj" fmla="val 16667"/>
            </a:avLst>
          </a:prstGeom>
        </p:spPr>
        <p:style>
          <a:lnRef idx="1">
            <a:schemeClr val="accent4"/>
          </a:lnRef>
          <a:fillRef idx="3">
            <a:schemeClr val="accent4"/>
          </a:fillRef>
          <a:effectRef idx="3">
            <a:schemeClr val="accent4"/>
          </a:effectRef>
          <a:fontRef idx="minor">
            <a:schemeClr val="lt1"/>
          </a:fontRef>
        </p:style>
        <p:txBody>
          <a:bodyPr vert="horz"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dirty="0"/>
              <a:t>Click to add match 2</a:t>
            </a:r>
          </a:p>
        </p:txBody>
      </p:sp>
      <p:sp>
        <p:nvSpPr>
          <p:cNvPr id="21" name="Rectangle 7"/>
          <p:cNvSpPr>
            <a:spLocks noGrp="1"/>
          </p:cNvSpPr>
          <p:nvPr>
            <p:ph type="body" sz="quarter" idx="22" hasCustomPrompt="1"/>
          </p:nvPr>
        </p:nvSpPr>
        <p:spPr>
          <a:xfrm>
            <a:off x="4800600" y="5715000"/>
            <a:ext cx="2971800" cy="457200"/>
          </a:xfrm>
          <a:prstGeom prst="roundRect">
            <a:avLst>
              <a:gd name="adj" fmla="val 16667"/>
            </a:avLst>
          </a:prstGeom>
        </p:spPr>
        <p:style>
          <a:lnRef idx="1">
            <a:schemeClr val="accent4"/>
          </a:lnRef>
          <a:fillRef idx="3">
            <a:schemeClr val="accent4"/>
          </a:fillRef>
          <a:effectRef idx="3">
            <a:schemeClr val="accent4"/>
          </a:effectRef>
          <a:fontRef idx="minor">
            <a:schemeClr val="lt1"/>
          </a:fontRef>
        </p:style>
        <p:txBody>
          <a:bodyPr vert="horz"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dirty="0"/>
              <a:t>Click to add match 4</a:t>
            </a:r>
          </a:p>
        </p:txBody>
      </p:sp>
      <p:sp>
        <p:nvSpPr>
          <p:cNvPr id="11" name="Rectangle 2"/>
          <p:cNvSpPr>
            <a:spLocks noGrp="1"/>
          </p:cNvSpPr>
          <p:nvPr>
            <p:ph type="title" hasCustomPrompt="1"/>
          </p:nvPr>
        </p:nvSpPr>
        <p:spPr/>
        <p:txBody>
          <a:bodyPr vert="horz"/>
          <a:lstStyle>
            <a:lvl1pPr algn="l">
              <a:defRPr i="1" baseline="0"/>
            </a:lvl1pPr>
            <a:extLst/>
          </a:lstStyle>
          <a:p>
            <a:r>
              <a:rPr lang="en-US" dirty="0"/>
              <a:t>Click to type your question</a:t>
            </a:r>
          </a:p>
        </p:txBody>
      </p:sp>
      <p:sp>
        <p:nvSpPr>
          <p:cNvPr id="7" name="Rectangle 5"/>
          <p:cNvSpPr>
            <a:spLocks noGrp="1"/>
          </p:cNvSpPr>
          <p:nvPr>
            <p:ph type="sldNum" sz="quarter" idx="12"/>
          </p:nvPr>
        </p:nvSpPr>
        <p:spPr/>
        <p:txBody>
          <a:bodyPr vert="horz"/>
          <a:lstStyle/>
          <a:p>
            <a:fld id="{C75B88FA-3392-4D65-A457-DB2A9953195B}" type="slidenum">
              <a:rPr lang="en-US" smtClean="0"/>
              <a:pPr/>
              <a:t>‹#›</a:t>
            </a:fld>
            <a:endParaRPr lang="en-US"/>
          </a:p>
        </p:txBody>
      </p:sp>
      <p:cxnSp>
        <p:nvCxnSpPr>
          <p:cNvPr id="23" name="Straight Connector 23"/>
          <p:cNvCxnSpPr>
            <a:stCxn id="16" idx="3"/>
            <a:endCxn id="18" idx="1"/>
          </p:cNvCxnSpPr>
          <p:nvPr/>
        </p:nvCxnSpPr>
        <p:spPr>
          <a:xfrm>
            <a:off x="3886200" y="2286000"/>
            <a:ext cx="914400" cy="1828800"/>
          </a:xfrm>
          <a:prstGeom prst="line">
            <a:avLst/>
          </a:prstGeom>
          <a:ln w="19050" cap="flat" cmpd="sng" algn="ctr">
            <a:solidFill>
              <a:schemeClr val="accent4">
                <a:shade val="50000"/>
              </a:schemeClr>
            </a:solidFill>
            <a:prstDash val="solid"/>
            <a:headEnd type="non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24" name="Straight Connector 23"/>
          <p:cNvCxnSpPr>
            <a:stCxn id="12" idx="3"/>
            <a:endCxn id="19" idx="1"/>
          </p:cNvCxnSpPr>
          <p:nvPr/>
        </p:nvCxnSpPr>
        <p:spPr>
          <a:xfrm>
            <a:off x="3886200" y="3200400"/>
            <a:ext cx="914400" cy="1828800"/>
          </a:xfrm>
          <a:prstGeom prst="line">
            <a:avLst/>
          </a:prstGeom>
          <a:ln w="19050" cap="flat" cmpd="sng" algn="ctr">
            <a:solidFill>
              <a:schemeClr val="accent4">
                <a:shade val="50000"/>
              </a:schemeClr>
            </a:solidFill>
            <a:prstDash val="solid"/>
            <a:headEnd type="non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30" name="Straight Connector 23"/>
          <p:cNvCxnSpPr>
            <a:stCxn id="13" idx="3"/>
            <a:endCxn id="17" idx="1"/>
          </p:cNvCxnSpPr>
          <p:nvPr/>
        </p:nvCxnSpPr>
        <p:spPr>
          <a:xfrm flipV="1">
            <a:off x="3886200" y="3200400"/>
            <a:ext cx="914400" cy="914400"/>
          </a:xfrm>
          <a:prstGeom prst="line">
            <a:avLst/>
          </a:prstGeom>
          <a:ln w="19050" cap="flat" cmpd="sng" algn="ctr">
            <a:solidFill>
              <a:schemeClr val="accent4">
                <a:shade val="50000"/>
              </a:schemeClr>
            </a:solidFill>
            <a:prstDash val="solid"/>
            <a:headEnd type="non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34" name="Straight Connector 23"/>
          <p:cNvCxnSpPr>
            <a:stCxn id="14" idx="3"/>
            <a:endCxn id="21" idx="1"/>
          </p:cNvCxnSpPr>
          <p:nvPr/>
        </p:nvCxnSpPr>
        <p:spPr>
          <a:xfrm>
            <a:off x="3886200" y="5029200"/>
            <a:ext cx="914400" cy="914400"/>
          </a:xfrm>
          <a:prstGeom prst="line">
            <a:avLst/>
          </a:prstGeom>
          <a:ln w="19050" cap="flat" cmpd="sng" algn="ctr">
            <a:solidFill>
              <a:schemeClr val="accent4">
                <a:shade val="50000"/>
              </a:schemeClr>
            </a:solidFill>
            <a:prstDash val="solid"/>
            <a:headEnd type="non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39" name="Straight Connector 23"/>
          <p:cNvCxnSpPr>
            <a:stCxn id="10" idx="3"/>
            <a:endCxn id="15" idx="1"/>
          </p:cNvCxnSpPr>
          <p:nvPr/>
        </p:nvCxnSpPr>
        <p:spPr>
          <a:xfrm flipV="1">
            <a:off x="3886200" y="2286000"/>
            <a:ext cx="914400" cy="3657600"/>
          </a:xfrm>
          <a:prstGeom prst="line">
            <a:avLst/>
          </a:prstGeom>
          <a:ln w="19050" cap="flat" cmpd="sng" algn="ctr">
            <a:solidFill>
              <a:schemeClr val="accent4">
                <a:shade val="50000"/>
              </a:schemeClr>
            </a:solidFill>
            <a:prstDash val="solid"/>
            <a:headEnd type="none" w="med" len="med"/>
            <a:tailEnd type="none" w="med" len="med"/>
          </a:ln>
        </p:spPr>
        <p:style>
          <a:lnRef idx="3">
            <a:schemeClr val="accent6"/>
          </a:lnRef>
          <a:fillRef idx="0">
            <a:schemeClr val="accent6"/>
          </a:fillRef>
          <a:effectRef idx="2">
            <a:schemeClr val="accent6"/>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fade">
                                      <p:cBhvr>
                                        <p:cTn id="12" dur="500"/>
                                        <p:tgtEl>
                                          <p:spTgt spid="2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
                                        </p:tgtEl>
                                        <p:attrNameLst>
                                          <p:attrName>style.visibility</p:attrName>
                                        </p:attrNameLst>
                                      </p:cBhvr>
                                      <p:to>
                                        <p:strVal val="visible"/>
                                      </p:to>
                                    </p:set>
                                    <p:animEffect transition="in" filter="fade">
                                      <p:cBhvr>
                                        <p:cTn id="17" dur="500"/>
                                        <p:tgtEl>
                                          <p:spTgt spid="3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4"/>
                                        </p:tgtEl>
                                        <p:attrNameLst>
                                          <p:attrName>style.visibility</p:attrName>
                                        </p:attrNameLst>
                                      </p:cBhvr>
                                      <p:to>
                                        <p:strVal val="visible"/>
                                      </p:to>
                                    </p:set>
                                    <p:animEffect transition="in" filter="fade">
                                      <p:cBhvr>
                                        <p:cTn id="22" dur="500"/>
                                        <p:tgtEl>
                                          <p:spTgt spid="3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9"/>
                                        </p:tgtEl>
                                        <p:attrNameLst>
                                          <p:attrName>style.visibility</p:attrName>
                                        </p:attrNameLst>
                                      </p:cBhvr>
                                      <p:to>
                                        <p:strVal val="visible"/>
                                      </p:to>
                                    </p:set>
                                    <p:animEffect transition="in" filter="fade">
                                      <p:cBhvr>
                                        <p:cTn id="27"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2">
        <a:schemeClr val="bg1"/>
      </p:bgRef>
    </p:bg>
    <p:spTree>
      <p:nvGrpSpPr>
        <p:cNvPr id="1" name=""/>
        <p:cNvGrpSpPr/>
        <p:nvPr/>
      </p:nvGrpSpPr>
      <p:grpSpPr>
        <a:xfrm>
          <a:off x="0" y="0"/>
          <a:ext cx="0" cy="0"/>
          <a:chOff x="0" y="0"/>
          <a:chExt cx="0" cy="0"/>
        </a:xfrm>
      </p:grpSpPr>
      <p:sp>
        <p:nvSpPr>
          <p:cNvPr id="20" name="Rectangle 2"/>
          <p:cNvSpPr>
            <a:spLocks noGrp="1"/>
          </p:cNvSpPr>
          <p:nvPr>
            <p:ph type="title"/>
          </p:nvPr>
        </p:nvSpPr>
        <p:spPr>
          <a:xfrm>
            <a:off x="914400" y="457200"/>
            <a:ext cx="7696200" cy="1143000"/>
          </a:xfrm>
          <a:prstGeom prst="rect">
            <a:avLst/>
          </a:prstGeom>
        </p:spPr>
        <p:txBody>
          <a:bodyPr vert="horz" anchor="b">
            <a:normAutofit/>
          </a:bodyPr>
          <a:lstStyle/>
          <a:p>
            <a:r>
              <a:rPr lang="en-US"/>
              <a:t>Click to edit Master title style</a:t>
            </a:r>
            <a:endParaRPr lang="en-US" dirty="0"/>
          </a:p>
        </p:txBody>
      </p:sp>
      <p:sp>
        <p:nvSpPr>
          <p:cNvPr id="5" name="Rectangle 3"/>
          <p:cNvSpPr>
            <a:spLocks noGrp="1"/>
          </p:cNvSpPr>
          <p:nvPr>
            <p:ph type="body" idx="1"/>
          </p:nvPr>
        </p:nvSpPr>
        <p:spPr>
          <a:xfrm>
            <a:off x="914400" y="1905000"/>
            <a:ext cx="7467600" cy="4221163"/>
          </a:xfrm>
          <a:prstGeom prst="rect">
            <a:avLst/>
          </a:prstGeom>
        </p:spPr>
        <p:txBody>
          <a:bodyPr vert="horz">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9" name="Rectangle 4"/>
          <p:cNvSpPr>
            <a:spLocks noGrp="1"/>
          </p:cNvSpPr>
          <p:nvPr>
            <p:ph type="dt" sz="half" idx="2"/>
          </p:nvPr>
        </p:nvSpPr>
        <p:spPr>
          <a:xfrm>
            <a:off x="6705600" y="6248400"/>
            <a:ext cx="1828800" cy="323850"/>
          </a:xfrm>
          <a:prstGeom prst="rect">
            <a:avLst/>
          </a:prstGeom>
        </p:spPr>
        <p:txBody>
          <a:bodyPr vert="horz" anchor="ctr"/>
          <a:lstStyle>
            <a:lvl1pPr>
              <a:defRPr sz="1100"/>
            </a:lvl1pPr>
            <a:extLst/>
          </a:lstStyle>
          <a:p>
            <a:pPr algn="r"/>
            <a:fld id="{8F67D422-08A8-451B-9A67-21962FC4B660}" type="datetimeFigureOut">
              <a:rPr lang="en-US" sz="1100" smtClean="0"/>
              <a:pPr algn="r"/>
              <a:t>2/5/2020</a:t>
            </a:fld>
            <a:endParaRPr lang="en-US" sz="1050" dirty="0"/>
          </a:p>
        </p:txBody>
      </p:sp>
      <p:sp>
        <p:nvSpPr>
          <p:cNvPr id="18" name="Rectangle 5"/>
          <p:cNvSpPr>
            <a:spLocks noGrp="1"/>
          </p:cNvSpPr>
          <p:nvPr>
            <p:ph type="ftr" sz="quarter" idx="3"/>
          </p:nvPr>
        </p:nvSpPr>
        <p:spPr>
          <a:xfrm>
            <a:off x="457200" y="6248400"/>
            <a:ext cx="3260886" cy="323850"/>
          </a:xfrm>
          <a:prstGeom prst="rect">
            <a:avLst/>
          </a:prstGeom>
        </p:spPr>
        <p:txBody>
          <a:bodyPr vert="horz"/>
          <a:lstStyle>
            <a:lvl1pPr>
              <a:defRPr sz="1200"/>
            </a:lvl1pPr>
            <a:extLst/>
          </a:lstStyle>
          <a:p>
            <a:endParaRPr lang="en-US" sz="1200" dirty="0"/>
          </a:p>
        </p:txBody>
      </p:sp>
      <p:sp>
        <p:nvSpPr>
          <p:cNvPr id="7" name="Slide Number Placeholder 6"/>
          <p:cNvSpPr>
            <a:spLocks noGrp="1"/>
          </p:cNvSpPr>
          <p:nvPr>
            <p:ph type="sldNum" sz="quarter" idx="4"/>
          </p:nvPr>
        </p:nvSpPr>
        <p:spPr>
          <a:xfrm>
            <a:off x="8714936" y="6151098"/>
            <a:ext cx="429064" cy="457200"/>
          </a:xfrm>
          <a:prstGeom prst="rect">
            <a:avLst/>
          </a:prstGeom>
        </p:spPr>
        <p:txBody>
          <a:bodyPr vert="horz" anchor="ctr"/>
          <a:lstStyle>
            <a:lvl1pPr>
              <a:defRPr sz="1200"/>
            </a:lvl1pPr>
            <a:extLst/>
          </a:lstStyle>
          <a:p>
            <a:fld id="{169B2101-2E9F-420A-91A3-890890D84497}" type="slidenum">
              <a:rPr lang="en-US" sz="1200" smtClean="0"/>
              <a:pPr/>
              <a:t>‹#›</a:t>
            </a:fld>
            <a:endParaRPr lang="en-US" sz="1200" dirty="0"/>
          </a:p>
        </p:txBody>
      </p:sp>
      <p:grpSp>
        <p:nvGrpSpPr>
          <p:cNvPr id="2" name="Group 23"/>
          <p:cNvGrpSpPr/>
          <p:nvPr/>
        </p:nvGrpSpPr>
        <p:grpSpPr>
          <a:xfrm>
            <a:off x="11555" y="2000250"/>
            <a:ext cx="133350" cy="533400"/>
            <a:chOff x="0" y="2000250"/>
            <a:chExt cx="3733800" cy="533400"/>
          </a:xfrm>
        </p:grpSpPr>
        <p:sp>
          <p:nvSpPr>
            <p:cNvPr id="3" name="Rectangle 14"/>
            <p:cNvSpPr/>
            <p:nvPr/>
          </p:nvSpPr>
          <p:spPr>
            <a:xfrm>
              <a:off x="0" y="2381250"/>
              <a:ext cx="3733800" cy="76200"/>
            </a:xfrm>
            <a:prstGeom prst="rect">
              <a:avLst/>
            </a:prstGeom>
          </p:spPr>
          <p:style>
            <a:lnRef idx="1">
              <a:schemeClr val="accent6"/>
            </a:lnRef>
            <a:fillRef idx="3">
              <a:schemeClr val="accent6"/>
            </a:fillRef>
            <a:effectRef idx="3">
              <a:schemeClr val="accent6"/>
            </a:effectRef>
            <a:fontRef idx="minor">
              <a:schemeClr val="lt1"/>
            </a:fontRef>
          </p:style>
          <p:txBody>
            <a:bodyPr anchor="ctr"/>
            <a:lstStyle/>
            <a:p>
              <a:pPr algn="ctr"/>
              <a:endParaRPr lang="en-US"/>
            </a:p>
          </p:txBody>
        </p:sp>
        <p:sp>
          <p:nvSpPr>
            <p:cNvPr id="28" name="Rectangle 14"/>
            <p:cNvSpPr/>
            <p:nvPr/>
          </p:nvSpPr>
          <p:spPr>
            <a:xfrm>
              <a:off x="0" y="2305050"/>
              <a:ext cx="3733800" cy="76200"/>
            </a:xfrm>
            <a:prstGeom prst="rect">
              <a:avLst/>
            </a:prstGeom>
          </p:spPr>
          <p:style>
            <a:lnRef idx="1">
              <a:schemeClr val="accent5"/>
            </a:lnRef>
            <a:fillRef idx="3">
              <a:schemeClr val="accent5"/>
            </a:fillRef>
            <a:effectRef idx="3">
              <a:schemeClr val="accent5"/>
            </a:effectRef>
            <a:fontRef idx="minor">
              <a:schemeClr val="lt1"/>
            </a:fontRef>
          </p:style>
          <p:txBody>
            <a:bodyPr anchor="ctr"/>
            <a:lstStyle/>
            <a:p>
              <a:pPr algn="ctr"/>
              <a:endParaRPr lang="en-US"/>
            </a:p>
          </p:txBody>
        </p:sp>
        <p:sp>
          <p:nvSpPr>
            <p:cNvPr id="4" name="Rectangle 14"/>
            <p:cNvSpPr/>
            <p:nvPr/>
          </p:nvSpPr>
          <p:spPr>
            <a:xfrm>
              <a:off x="0" y="2228850"/>
              <a:ext cx="3733800" cy="76200"/>
            </a:xfrm>
            <a:prstGeom prst="rect">
              <a:avLst/>
            </a:prstGeom>
          </p:spPr>
          <p:style>
            <a:lnRef idx="1">
              <a:schemeClr val="accent4"/>
            </a:lnRef>
            <a:fillRef idx="3">
              <a:schemeClr val="accent4"/>
            </a:fillRef>
            <a:effectRef idx="3">
              <a:schemeClr val="accent4"/>
            </a:effectRef>
            <a:fontRef idx="minor">
              <a:schemeClr val="lt1"/>
            </a:fontRef>
          </p:style>
          <p:txBody>
            <a:bodyPr anchor="ctr"/>
            <a:lstStyle/>
            <a:p>
              <a:pPr algn="ctr"/>
              <a:endParaRPr lang="en-US"/>
            </a:p>
          </p:txBody>
        </p:sp>
        <p:sp>
          <p:nvSpPr>
            <p:cNvPr id="12" name="Rectangle 14"/>
            <p:cNvSpPr/>
            <p:nvPr/>
          </p:nvSpPr>
          <p:spPr>
            <a:xfrm>
              <a:off x="0" y="2152650"/>
              <a:ext cx="3733800" cy="76200"/>
            </a:xfrm>
            <a:prstGeom prst="rect">
              <a:avLst/>
            </a:prstGeom>
          </p:spPr>
          <p:style>
            <a:lnRef idx="1">
              <a:schemeClr val="accent3"/>
            </a:lnRef>
            <a:fillRef idx="3">
              <a:schemeClr val="accent3"/>
            </a:fillRef>
            <a:effectRef idx="3">
              <a:schemeClr val="accent3"/>
            </a:effectRef>
            <a:fontRef idx="minor">
              <a:schemeClr val="lt1"/>
            </a:fontRef>
          </p:style>
          <p:txBody>
            <a:bodyPr anchor="ctr"/>
            <a:lstStyle/>
            <a:p>
              <a:pPr algn="ctr"/>
              <a:endParaRPr lang="en-US"/>
            </a:p>
          </p:txBody>
        </p:sp>
        <p:sp>
          <p:nvSpPr>
            <p:cNvPr id="9" name="Rectangle 14"/>
            <p:cNvSpPr/>
            <p:nvPr/>
          </p:nvSpPr>
          <p:spPr>
            <a:xfrm>
              <a:off x="0" y="2076450"/>
              <a:ext cx="3733800" cy="76200"/>
            </a:xfrm>
            <a:prstGeom prst="rect">
              <a:avLst/>
            </a:prstGeom>
          </p:spPr>
          <p:style>
            <a:lnRef idx="1">
              <a:schemeClr val="accent2"/>
            </a:lnRef>
            <a:fillRef idx="3">
              <a:schemeClr val="accent2"/>
            </a:fillRef>
            <a:effectRef idx="3">
              <a:schemeClr val="accent2"/>
            </a:effectRef>
            <a:fontRef idx="minor">
              <a:schemeClr val="lt1"/>
            </a:fontRef>
          </p:style>
          <p:txBody>
            <a:bodyPr anchor="ctr"/>
            <a:lstStyle/>
            <a:p>
              <a:pPr algn="ctr"/>
              <a:endParaRPr lang="en-US"/>
            </a:p>
          </p:txBody>
        </p:sp>
        <p:sp>
          <p:nvSpPr>
            <p:cNvPr id="11" name="Rectangle 14"/>
            <p:cNvSpPr/>
            <p:nvPr/>
          </p:nvSpPr>
          <p:spPr>
            <a:xfrm>
              <a:off x="0" y="2000250"/>
              <a:ext cx="373380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p>
              <a:pPr algn="ctr"/>
              <a:endParaRPr lang="en-US"/>
            </a:p>
          </p:txBody>
        </p:sp>
        <p:sp>
          <p:nvSpPr>
            <p:cNvPr id="31" name="Rectangle 14"/>
            <p:cNvSpPr/>
            <p:nvPr/>
          </p:nvSpPr>
          <p:spPr>
            <a:xfrm>
              <a:off x="0" y="2457450"/>
              <a:ext cx="373380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p>
              <a:pPr algn="ctr"/>
              <a:endParaRPr lang="en-US"/>
            </a:p>
          </p:txBody>
        </p:sp>
      </p:grpSp>
      <p:grpSp>
        <p:nvGrpSpPr>
          <p:cNvPr id="10" name="Group 35"/>
          <p:cNvGrpSpPr/>
          <p:nvPr/>
        </p:nvGrpSpPr>
        <p:grpSpPr>
          <a:xfrm>
            <a:off x="8584055" y="2000250"/>
            <a:ext cx="552450" cy="542925"/>
            <a:chOff x="8667750" y="2000250"/>
            <a:chExt cx="476250" cy="542925"/>
          </a:xfrm>
        </p:grpSpPr>
        <p:sp>
          <p:nvSpPr>
            <p:cNvPr id="13" name="Rectangle 14"/>
            <p:cNvSpPr/>
            <p:nvPr/>
          </p:nvSpPr>
          <p:spPr>
            <a:xfrm>
              <a:off x="8667750" y="2381250"/>
              <a:ext cx="476250" cy="76200"/>
            </a:xfrm>
            <a:prstGeom prst="rect">
              <a:avLst/>
            </a:prstGeom>
          </p:spPr>
          <p:style>
            <a:lnRef idx="1">
              <a:schemeClr val="accent6"/>
            </a:lnRef>
            <a:fillRef idx="3">
              <a:schemeClr val="accent6"/>
            </a:fillRef>
            <a:effectRef idx="3">
              <a:schemeClr val="accent6"/>
            </a:effectRef>
            <a:fontRef idx="minor">
              <a:schemeClr val="lt1"/>
            </a:fontRef>
          </p:style>
          <p:txBody>
            <a:bodyPr anchor="ctr"/>
            <a:lstStyle/>
            <a:p>
              <a:pPr algn="ctr"/>
              <a:endParaRPr lang="en-US"/>
            </a:p>
          </p:txBody>
        </p:sp>
        <p:sp>
          <p:nvSpPr>
            <p:cNvPr id="24" name="Rectangle 14"/>
            <p:cNvSpPr/>
            <p:nvPr/>
          </p:nvSpPr>
          <p:spPr>
            <a:xfrm>
              <a:off x="8667750" y="2305050"/>
              <a:ext cx="476250" cy="76200"/>
            </a:xfrm>
            <a:prstGeom prst="rect">
              <a:avLst/>
            </a:prstGeom>
          </p:spPr>
          <p:style>
            <a:lnRef idx="1">
              <a:schemeClr val="accent5"/>
            </a:lnRef>
            <a:fillRef idx="3">
              <a:schemeClr val="accent5"/>
            </a:fillRef>
            <a:effectRef idx="3">
              <a:schemeClr val="accent5"/>
            </a:effectRef>
            <a:fontRef idx="minor">
              <a:schemeClr val="lt1"/>
            </a:fontRef>
          </p:style>
          <p:txBody>
            <a:bodyPr anchor="ctr"/>
            <a:lstStyle/>
            <a:p>
              <a:pPr algn="ctr"/>
              <a:endParaRPr lang="en-US"/>
            </a:p>
          </p:txBody>
        </p:sp>
        <p:sp>
          <p:nvSpPr>
            <p:cNvPr id="19" name="Rectangle 14"/>
            <p:cNvSpPr/>
            <p:nvPr/>
          </p:nvSpPr>
          <p:spPr>
            <a:xfrm>
              <a:off x="8667750" y="2228850"/>
              <a:ext cx="476250" cy="76200"/>
            </a:xfrm>
            <a:prstGeom prst="rect">
              <a:avLst/>
            </a:prstGeom>
          </p:spPr>
          <p:style>
            <a:lnRef idx="1">
              <a:schemeClr val="accent4"/>
            </a:lnRef>
            <a:fillRef idx="3">
              <a:schemeClr val="accent4"/>
            </a:fillRef>
            <a:effectRef idx="3">
              <a:schemeClr val="accent4"/>
            </a:effectRef>
            <a:fontRef idx="minor">
              <a:schemeClr val="lt1"/>
            </a:fontRef>
          </p:style>
          <p:txBody>
            <a:bodyPr anchor="ctr"/>
            <a:lstStyle/>
            <a:p>
              <a:pPr algn="ctr"/>
              <a:endParaRPr lang="en-US" dirty="0"/>
            </a:p>
          </p:txBody>
        </p:sp>
        <p:sp>
          <p:nvSpPr>
            <p:cNvPr id="30" name="Rectangle 14"/>
            <p:cNvSpPr/>
            <p:nvPr/>
          </p:nvSpPr>
          <p:spPr>
            <a:xfrm>
              <a:off x="8667750" y="2152650"/>
              <a:ext cx="476250" cy="76200"/>
            </a:xfrm>
            <a:prstGeom prst="rect">
              <a:avLst/>
            </a:prstGeom>
          </p:spPr>
          <p:style>
            <a:lnRef idx="1">
              <a:schemeClr val="accent3"/>
            </a:lnRef>
            <a:fillRef idx="3">
              <a:schemeClr val="accent3"/>
            </a:fillRef>
            <a:effectRef idx="3">
              <a:schemeClr val="accent3"/>
            </a:effectRef>
            <a:fontRef idx="minor">
              <a:schemeClr val="lt1"/>
            </a:fontRef>
          </p:style>
          <p:txBody>
            <a:bodyPr anchor="ctr"/>
            <a:lstStyle/>
            <a:p>
              <a:pPr algn="ctr"/>
              <a:endParaRPr lang="en-US" dirty="0"/>
            </a:p>
          </p:txBody>
        </p:sp>
        <p:sp>
          <p:nvSpPr>
            <p:cNvPr id="17" name="Rectangle 14"/>
            <p:cNvSpPr/>
            <p:nvPr/>
          </p:nvSpPr>
          <p:spPr>
            <a:xfrm>
              <a:off x="8667750" y="2076450"/>
              <a:ext cx="476250" cy="76200"/>
            </a:xfrm>
            <a:prstGeom prst="rect">
              <a:avLst/>
            </a:prstGeom>
          </p:spPr>
          <p:style>
            <a:lnRef idx="1">
              <a:schemeClr val="accent2"/>
            </a:lnRef>
            <a:fillRef idx="3">
              <a:schemeClr val="accent2"/>
            </a:fillRef>
            <a:effectRef idx="3">
              <a:schemeClr val="accent2"/>
            </a:effectRef>
            <a:fontRef idx="minor">
              <a:schemeClr val="lt1"/>
            </a:fontRef>
          </p:style>
          <p:txBody>
            <a:bodyPr anchor="ctr"/>
            <a:lstStyle/>
            <a:p>
              <a:pPr algn="ctr"/>
              <a:endParaRPr lang="en-US"/>
            </a:p>
          </p:txBody>
        </p:sp>
        <p:sp>
          <p:nvSpPr>
            <p:cNvPr id="16" name="Rectangle 14"/>
            <p:cNvSpPr/>
            <p:nvPr/>
          </p:nvSpPr>
          <p:spPr>
            <a:xfrm>
              <a:off x="8667750" y="2000250"/>
              <a:ext cx="47625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p>
              <a:pPr algn="ctr"/>
              <a:endParaRPr lang="en-US"/>
            </a:p>
          </p:txBody>
        </p:sp>
        <p:sp>
          <p:nvSpPr>
            <p:cNvPr id="15" name="Rectangle 14"/>
            <p:cNvSpPr/>
            <p:nvPr/>
          </p:nvSpPr>
          <p:spPr>
            <a:xfrm>
              <a:off x="8667750" y="2466975"/>
              <a:ext cx="47625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p>
              <a:pPr algn="ctr"/>
              <a:endParaRPr lang="en-US"/>
            </a:p>
          </p:txBody>
        </p:sp>
      </p:grpSp>
      <p:sp>
        <p:nvSpPr>
          <p:cNvPr id="23" name="Oval 28"/>
          <p:cNvSpPr/>
          <p:nvPr/>
        </p:nvSpPr>
        <p:spPr>
          <a:xfrm>
            <a:off x="8572500" y="6324600"/>
            <a:ext cx="152400" cy="152400"/>
          </a:xfrm>
          <a:prstGeom prst="ellipse">
            <a:avLst/>
          </a:prstGeom>
          <a:effectLst/>
        </p:spPr>
        <p:style>
          <a:lnRef idx="1">
            <a:schemeClr val="accent4"/>
          </a:lnRef>
          <a:fillRef idx="3">
            <a:schemeClr val="accent4"/>
          </a:fillRef>
          <a:effectRef idx="3">
            <a:schemeClr val="accent4"/>
          </a:effectRef>
          <a:fontRef idx="minor">
            <a:schemeClr val="lt1"/>
          </a:fontRef>
        </p:style>
        <p:txBody>
          <a:bodyPr anchor="ctr"/>
          <a:lstStyle/>
          <a:p>
            <a:pPr algn="ctr"/>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rtl="0" eaLnBrk="1" latinLnBrk="0" hangingPunct="1">
        <a:spcBef>
          <a:spcPct val="0"/>
        </a:spcBef>
        <a:buNone/>
        <a:defRPr sz="36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extLst/>
    </p:titleStyle>
    <p:bodyStyle>
      <a:lvl1pPr marL="342900" indent="-342900" algn="l" rtl="0" eaLnBrk="1" latinLnBrk="0" hangingPunct="1">
        <a:spcBef>
          <a:spcPct val="20000"/>
        </a:spcBef>
        <a:buChar char="•"/>
        <a:defRPr sz="2000">
          <a:solidFill>
            <a:schemeClr val="tx1"/>
          </a:solidFill>
          <a:latin typeface="+mn-lt"/>
          <a:ea typeface="+mn-ea"/>
          <a:cs typeface="+mn-cs"/>
        </a:defRPr>
      </a:lvl1pPr>
      <a:lvl2pPr marL="742950" indent="-285750" algn="l" rtl="0" eaLnBrk="1" latinLnBrk="0" hangingPunct="1">
        <a:spcBef>
          <a:spcPct val="20000"/>
        </a:spcBef>
        <a:buChar char="–"/>
        <a:defRPr sz="2000">
          <a:solidFill>
            <a:schemeClr val="tx1"/>
          </a:solidFill>
          <a:latin typeface="+mn-lt"/>
          <a:ea typeface="+mn-ea"/>
          <a:cs typeface="+mn-cs"/>
        </a:defRPr>
      </a:lvl2pPr>
      <a:lvl3pPr marL="1143000" indent="-228600" algn="l" rtl="0" eaLnBrk="1" latinLnBrk="0" hangingPunct="1">
        <a:spcBef>
          <a:spcPct val="20000"/>
        </a:spcBef>
        <a:buChar char="•"/>
        <a:defRPr sz="2000">
          <a:solidFill>
            <a:schemeClr val="tx1"/>
          </a:solidFill>
          <a:latin typeface="+mn-lt"/>
          <a:ea typeface="+mn-ea"/>
          <a:cs typeface="+mn-cs"/>
        </a:defRPr>
      </a:lvl3pPr>
      <a:lvl4pPr marL="1600200" indent="-228600" algn="l" rtl="0" eaLnBrk="1" latinLnBrk="0" hangingPunct="1">
        <a:spcBef>
          <a:spcPct val="20000"/>
        </a:spcBef>
        <a:buChar char="–"/>
        <a:defRPr sz="2000">
          <a:solidFill>
            <a:schemeClr val="tx1"/>
          </a:solidFill>
          <a:latin typeface="+mn-lt"/>
          <a:ea typeface="+mn-ea"/>
          <a:cs typeface="+mn-cs"/>
        </a:defRPr>
      </a:lvl4pPr>
      <a:lvl5pPr marL="2057400" indent="-228600" algn="l" rtl="0" eaLnBrk="1" latinLnBrk="0" hangingPunct="1">
        <a:spcBef>
          <a:spcPct val="20000"/>
        </a:spcBef>
        <a:buChar char="»"/>
        <a:defRPr sz="2000">
          <a:solidFill>
            <a:schemeClr val="tx1"/>
          </a:solidFill>
          <a:latin typeface="+mn-lt"/>
          <a:ea typeface="+mn-ea"/>
          <a:cs typeface="+mn-cs"/>
        </a:defRPr>
      </a:lvl5pPr>
      <a:lvl6pPr marL="2514600" indent="-228600" algn="l" rtl="0" eaLnBrk="1" latinLnBrk="0" hangingPunct="1">
        <a:spcBef>
          <a:spcPct val="20000"/>
        </a:spcBef>
        <a:buChar char="•"/>
        <a:defRPr sz="2000">
          <a:solidFill>
            <a:schemeClr val="tx1"/>
          </a:solidFill>
          <a:latin typeface="+mn-lt"/>
          <a:ea typeface="+mn-ea"/>
          <a:cs typeface="+mn-cs"/>
        </a:defRPr>
      </a:lvl6pPr>
      <a:lvl7pPr marL="2971800" indent="-228600" algn="l" rtl="0" eaLnBrk="1" latinLnBrk="0" hangingPunct="1">
        <a:spcBef>
          <a:spcPct val="20000"/>
        </a:spcBef>
        <a:buChar char="•"/>
        <a:defRPr sz="2000">
          <a:solidFill>
            <a:schemeClr val="tx1"/>
          </a:solidFill>
          <a:latin typeface="+mn-lt"/>
          <a:ea typeface="+mn-ea"/>
          <a:cs typeface="+mn-cs"/>
        </a:defRPr>
      </a:lvl7pPr>
      <a:lvl8pPr marL="3429000" indent="-228600" algn="l" rtl="0" eaLnBrk="1" latinLnBrk="0" hangingPunct="1">
        <a:spcBef>
          <a:spcPct val="20000"/>
        </a:spcBef>
        <a:buChar char="•"/>
        <a:defRPr sz="2000">
          <a:solidFill>
            <a:schemeClr val="tx1"/>
          </a:solidFill>
          <a:latin typeface="+mn-lt"/>
          <a:ea typeface="+mn-ea"/>
          <a:cs typeface="+mn-cs"/>
        </a:defRPr>
      </a:lvl8pPr>
      <a:lvl9pPr marL="3886200" indent="-228600" algn="l" rtl="0" eaLnBrk="1" latinLnBrk="0" hangingPunct="1">
        <a:spcBef>
          <a:spcPct val="20000"/>
        </a:spcBef>
        <a:buChar char="•"/>
        <a:defRPr sz="2000">
          <a:solidFill>
            <a:schemeClr val="tx1"/>
          </a:solidFill>
          <a:latin typeface="+mn-lt"/>
          <a:ea typeface="+mn-ea"/>
          <a:cs typeface="+mn-cs"/>
        </a:defRPr>
      </a:lvl9pPr>
      <a:extLst/>
    </p:bodyStyle>
    <p:otherStyle>
      <a:lvl1pPr marL="0" algn="l" rtl="0" eaLnBrk="1" hangingPunct="1">
        <a:defRPr>
          <a:solidFill>
            <a:schemeClr val="tx1"/>
          </a:solidFill>
          <a:latin typeface="+mn-lt"/>
          <a:ea typeface="+mn-ea"/>
          <a:cs typeface="+mn-cs"/>
        </a:defRPr>
      </a:lvl1pPr>
      <a:lvl2pPr marL="457200" algn="l" rtl="0" eaLnBrk="1" hangingPunct="1">
        <a:defRPr>
          <a:solidFill>
            <a:schemeClr val="tx1"/>
          </a:solidFill>
          <a:latin typeface="+mn-lt"/>
          <a:ea typeface="+mn-ea"/>
          <a:cs typeface="+mn-cs"/>
        </a:defRPr>
      </a:lvl2pPr>
      <a:lvl3pPr marL="914400" algn="l" rtl="0" eaLnBrk="1" hangingPunct="1">
        <a:defRPr>
          <a:solidFill>
            <a:schemeClr val="tx1"/>
          </a:solidFill>
          <a:latin typeface="+mn-lt"/>
          <a:ea typeface="+mn-ea"/>
          <a:cs typeface="+mn-cs"/>
        </a:defRPr>
      </a:lvl3pPr>
      <a:lvl4pPr marL="1371600" algn="l" rtl="0" eaLnBrk="1" hangingPunct="1">
        <a:defRPr>
          <a:solidFill>
            <a:schemeClr val="tx1"/>
          </a:solidFill>
          <a:latin typeface="+mn-lt"/>
          <a:ea typeface="+mn-ea"/>
          <a:cs typeface="+mn-cs"/>
        </a:defRPr>
      </a:lvl4pPr>
      <a:lvl5pPr marL="1828800" algn="l" rtl="0" eaLnBrk="1" hangingPunct="1">
        <a:defRPr>
          <a:solidFill>
            <a:schemeClr val="tx1"/>
          </a:solidFill>
          <a:latin typeface="+mn-lt"/>
          <a:ea typeface="+mn-ea"/>
          <a:cs typeface="+mn-cs"/>
        </a:defRPr>
      </a:lvl5pPr>
      <a:lvl6pPr marL="2286000" algn="l" rtl="0" eaLnBrk="1" hangingPunct="1">
        <a:defRPr>
          <a:solidFill>
            <a:schemeClr val="tx1"/>
          </a:solidFill>
          <a:latin typeface="+mn-lt"/>
          <a:ea typeface="+mn-ea"/>
          <a:cs typeface="+mn-cs"/>
        </a:defRPr>
      </a:lvl6pPr>
      <a:lvl7pPr marL="2743200" algn="l" rtl="0" eaLnBrk="1" hangingPunct="1">
        <a:defRPr>
          <a:solidFill>
            <a:schemeClr val="tx1"/>
          </a:solidFill>
          <a:latin typeface="+mn-lt"/>
          <a:ea typeface="+mn-ea"/>
          <a:cs typeface="+mn-cs"/>
        </a:defRPr>
      </a:lvl7pPr>
      <a:lvl8pPr marL="3200400" algn="l" rtl="0" eaLnBrk="1" hangingPunct="1">
        <a:defRPr>
          <a:solidFill>
            <a:schemeClr val="tx1"/>
          </a:solidFill>
          <a:latin typeface="+mn-lt"/>
          <a:ea typeface="+mn-ea"/>
          <a:cs typeface="+mn-cs"/>
        </a:defRPr>
      </a:lvl8pPr>
      <a:lvl9pPr marL="3657600" algn="l" rtl="0" eaLnBrk="1" hangingPunct="1">
        <a:defRPr>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8.xml"/><Relationship Id="rId5" Type="http://schemas.openxmlformats.org/officeDocument/2006/relationships/image" Target="../media/image7.png"/><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Oval 28"/>
          <p:cNvSpPr/>
          <p:nvPr/>
        </p:nvSpPr>
        <p:spPr>
          <a:xfrm>
            <a:off x="8572500" y="6038850"/>
            <a:ext cx="152400" cy="152400"/>
          </a:xfrm>
          <a:prstGeom prst="ellipse">
            <a:avLst/>
          </a:prstGeom>
        </p:spPr>
        <p:style>
          <a:lnRef idx="1">
            <a:schemeClr val="accent6"/>
          </a:lnRef>
          <a:fillRef idx="3">
            <a:schemeClr val="accent6"/>
          </a:fillRef>
          <a:effectRef idx="3">
            <a:schemeClr val="accent6"/>
          </a:effectRef>
          <a:fontRef idx="minor">
            <a:schemeClr val="lt1"/>
          </a:fontRef>
        </p:style>
        <p:txBody>
          <a:bodyPr anchor="ctr"/>
          <a:lstStyle/>
          <a:p>
            <a:pPr algn="ctr"/>
            <a:endParaRPr lang="en-US" dirty="0"/>
          </a:p>
        </p:txBody>
      </p:sp>
      <p:sp>
        <p:nvSpPr>
          <p:cNvPr id="27" name="Oval 28"/>
          <p:cNvSpPr/>
          <p:nvPr/>
        </p:nvSpPr>
        <p:spPr>
          <a:xfrm>
            <a:off x="8572500" y="6324600"/>
            <a:ext cx="152400" cy="152400"/>
          </a:xfrm>
          <a:prstGeom prst="ellipse">
            <a:avLst/>
          </a:prstGeom>
        </p:spPr>
        <p:style>
          <a:lnRef idx="1">
            <a:schemeClr val="accent4"/>
          </a:lnRef>
          <a:fillRef idx="3">
            <a:schemeClr val="accent4"/>
          </a:fillRef>
          <a:effectRef idx="3">
            <a:schemeClr val="accent4"/>
          </a:effectRef>
          <a:fontRef idx="minor">
            <a:schemeClr val="lt1"/>
          </a:fontRef>
        </p:style>
        <p:txBody>
          <a:bodyPr anchor="ctr"/>
          <a:lstStyle/>
          <a:p>
            <a:pPr algn="ctr"/>
            <a:endParaRPr lang="en-US"/>
          </a:p>
        </p:txBody>
      </p:sp>
      <p:sp>
        <p:nvSpPr>
          <p:cNvPr id="4" name="Oval 28"/>
          <p:cNvSpPr/>
          <p:nvPr/>
        </p:nvSpPr>
        <p:spPr>
          <a:xfrm>
            <a:off x="8572500" y="5476875"/>
            <a:ext cx="152400" cy="152400"/>
          </a:xfrm>
          <a:prstGeom prst="ellipse">
            <a:avLst/>
          </a:prstGeom>
        </p:spPr>
        <p:style>
          <a:lnRef idx="1">
            <a:schemeClr val="accent1"/>
          </a:lnRef>
          <a:fillRef idx="3">
            <a:schemeClr val="accent1"/>
          </a:fillRef>
          <a:effectRef idx="3">
            <a:schemeClr val="accent1"/>
          </a:effectRef>
          <a:fontRef idx="minor">
            <a:schemeClr val="lt1"/>
          </a:fontRef>
        </p:style>
        <p:txBody>
          <a:bodyPr anchor="ctr"/>
          <a:lstStyle/>
          <a:p>
            <a:pPr algn="ctr"/>
            <a:endParaRPr lang="en-US"/>
          </a:p>
        </p:txBody>
      </p:sp>
      <p:sp>
        <p:nvSpPr>
          <p:cNvPr id="12" name="Oval 28"/>
          <p:cNvSpPr/>
          <p:nvPr/>
        </p:nvSpPr>
        <p:spPr>
          <a:xfrm>
            <a:off x="8572500" y="5753100"/>
            <a:ext cx="152400" cy="152400"/>
          </a:xfrm>
          <a:prstGeom prst="ellipse">
            <a:avLst/>
          </a:prstGeom>
        </p:spPr>
        <p:style>
          <a:lnRef idx="1">
            <a:schemeClr val="accent3"/>
          </a:lnRef>
          <a:fillRef idx="3">
            <a:schemeClr val="accent3"/>
          </a:fillRef>
          <a:effectRef idx="3">
            <a:schemeClr val="accent3"/>
          </a:effectRef>
          <a:fontRef idx="minor">
            <a:schemeClr val="lt1"/>
          </a:fontRef>
        </p:style>
        <p:txBody>
          <a:bodyPr anchor="ctr"/>
          <a:lstStyle/>
          <a:p>
            <a:pPr algn="ctr"/>
            <a:endParaRPr lang="en-US"/>
          </a:p>
        </p:txBody>
      </p:sp>
      <p:sp>
        <p:nvSpPr>
          <p:cNvPr id="18" name="Rectangle 25"/>
          <p:cNvSpPr>
            <a:spLocks noGrp="1"/>
          </p:cNvSpPr>
          <p:nvPr>
            <p:ph type="subTitle" idx="1"/>
          </p:nvPr>
        </p:nvSpPr>
        <p:spPr/>
        <p:txBody>
          <a:bodyPr>
            <a:normAutofit/>
          </a:bodyPr>
          <a:lstStyle/>
          <a:p>
            <a:r>
              <a:rPr lang="en-US" sz="2000" dirty="0"/>
              <a:t>BTE</a:t>
            </a:r>
          </a:p>
        </p:txBody>
      </p:sp>
      <p:sp>
        <p:nvSpPr>
          <p:cNvPr id="10" name="Rectangle 24"/>
          <p:cNvSpPr>
            <a:spLocks noGrp="1"/>
          </p:cNvSpPr>
          <p:nvPr>
            <p:ph type="title"/>
          </p:nvPr>
        </p:nvSpPr>
        <p:spPr/>
        <p:txBody>
          <a:bodyPr/>
          <a:lstStyle/>
          <a:p>
            <a:r>
              <a:rPr lang="en-US" dirty="0">
                <a:solidFill>
                  <a:srgbClr val="FFFF00"/>
                </a:solidFill>
              </a:rPr>
              <a:t>SAT Bowl</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b="1" dirty="0">
                <a:solidFill>
                  <a:srgbClr val="FF0000"/>
                </a:solidFill>
              </a:rPr>
              <a:t>Bonus Question:</a:t>
            </a:r>
            <a:br>
              <a:rPr lang="en-US" sz="3200" b="1" dirty="0">
                <a:solidFill>
                  <a:srgbClr val="FF0000"/>
                </a:solidFill>
              </a:rPr>
            </a:br>
            <a:br>
              <a:rPr lang="en-US" sz="3200" b="1" dirty="0">
                <a:solidFill>
                  <a:srgbClr val="FF0000"/>
                </a:solidFill>
              </a:rPr>
            </a:br>
            <a:r>
              <a:rPr lang="en-US" sz="2200" b="1" dirty="0">
                <a:solidFill>
                  <a:prstClr val="white"/>
                </a:solidFill>
              </a:rPr>
              <a:t>What is Tiffany’s favorite summer drink at Starbucks?	</a:t>
            </a:r>
            <a:endParaRPr lang="en-US" dirty="0"/>
          </a:p>
        </p:txBody>
      </p:sp>
      <p:sp>
        <p:nvSpPr>
          <p:cNvPr id="3" name="Text Placeholder 2"/>
          <p:cNvSpPr>
            <a:spLocks noGrp="1"/>
          </p:cNvSpPr>
          <p:nvPr>
            <p:ph type="body" sz="quarter" idx="17"/>
          </p:nvPr>
        </p:nvSpPr>
        <p:spPr/>
        <p:txBody>
          <a:bodyPr>
            <a:normAutofit/>
          </a:bodyPr>
          <a:lstStyle/>
          <a:p>
            <a:r>
              <a:rPr lang="en-US" dirty="0"/>
              <a:t>Tiffany likes Dunkin better</a:t>
            </a:r>
          </a:p>
        </p:txBody>
      </p:sp>
      <p:sp>
        <p:nvSpPr>
          <p:cNvPr id="4" name="Text Placeholder 3"/>
          <p:cNvSpPr>
            <a:spLocks noGrp="1"/>
          </p:cNvSpPr>
          <p:nvPr>
            <p:ph type="body" sz="quarter" idx="18"/>
          </p:nvPr>
        </p:nvSpPr>
        <p:spPr/>
        <p:txBody>
          <a:bodyPr>
            <a:normAutofit/>
          </a:bodyPr>
          <a:lstStyle/>
          <a:p>
            <a:r>
              <a:rPr lang="en-US" dirty="0"/>
              <a:t>Peach Green Tea</a:t>
            </a:r>
          </a:p>
        </p:txBody>
      </p:sp>
      <p:sp>
        <p:nvSpPr>
          <p:cNvPr id="5" name="Text Placeholder 4"/>
          <p:cNvSpPr>
            <a:spLocks noGrp="1"/>
          </p:cNvSpPr>
          <p:nvPr>
            <p:ph type="body" sz="quarter" idx="19"/>
          </p:nvPr>
        </p:nvSpPr>
        <p:spPr>
          <a:xfrm>
            <a:off x="1143000" y="2057400"/>
            <a:ext cx="7086600" cy="457200"/>
          </a:xfrm>
        </p:spPr>
        <p:txBody>
          <a:bodyPr>
            <a:normAutofit/>
          </a:bodyPr>
          <a:lstStyle/>
          <a:p>
            <a:r>
              <a:rPr lang="en-US" dirty="0"/>
              <a:t>Chai Tea</a:t>
            </a:r>
          </a:p>
        </p:txBody>
      </p:sp>
      <p:sp>
        <p:nvSpPr>
          <p:cNvPr id="6" name="Text Placeholder 5"/>
          <p:cNvSpPr>
            <a:spLocks noGrp="1"/>
          </p:cNvSpPr>
          <p:nvPr>
            <p:ph type="body" sz="quarter" idx="20"/>
          </p:nvPr>
        </p:nvSpPr>
        <p:spPr/>
        <p:txBody>
          <a:bodyPr>
            <a:normAutofit/>
          </a:bodyPr>
          <a:lstStyle/>
          <a:p>
            <a:r>
              <a:rPr lang="en-US" dirty="0"/>
              <a:t>Cinnamon Dulce Latte</a:t>
            </a:r>
          </a:p>
        </p:txBody>
      </p:sp>
      <p:sp>
        <p:nvSpPr>
          <p:cNvPr id="7" name="Text Placeholder 6"/>
          <p:cNvSpPr>
            <a:spLocks noGrp="1"/>
          </p:cNvSpPr>
          <p:nvPr>
            <p:ph type="body" sz="quarter" idx="21"/>
          </p:nvPr>
        </p:nvSpPr>
        <p:spPr>
          <a:xfrm>
            <a:off x="1143000" y="3429000"/>
            <a:ext cx="7086600" cy="457200"/>
          </a:xfrm>
        </p:spPr>
        <p:txBody>
          <a:bodyPr>
            <a:normAutofit/>
          </a:bodyPr>
          <a:lstStyle/>
          <a:p>
            <a:r>
              <a:rPr lang="en-US" dirty="0"/>
              <a:t>Peach Green Tea Lemonade</a:t>
            </a:r>
          </a:p>
        </p:txBody>
      </p:sp>
    </p:spTree>
    <p:extLst>
      <p:ext uri="{BB962C8B-B14F-4D97-AF65-F5344CB8AC3E}">
        <p14:creationId xmlns:p14="http://schemas.microsoft.com/office/powerpoint/2010/main" val="22653677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5" name="Rectangle 2"/>
              <p:cNvSpPr>
                <a:spLocks noGrp="1"/>
              </p:cNvSpPr>
              <p:nvPr>
                <p:ph type="title"/>
              </p:nvPr>
            </p:nvSpPr>
            <p:spPr>
              <a:xfrm>
                <a:off x="1066800" y="838200"/>
                <a:ext cx="7696200" cy="685800"/>
              </a:xfrm>
            </p:spPr>
            <p:txBody>
              <a:bodyPr>
                <a:normAutofit fontScale="90000"/>
              </a:bodyPr>
              <a:lstStyle/>
              <a:p>
                <a:pPr lvl="0"/>
                <a:br>
                  <a:rPr lang="en-US" sz="3200" b="1" dirty="0">
                    <a:solidFill>
                      <a:srgbClr val="FF0000"/>
                    </a:solidFill>
                  </a:rPr>
                </a:br>
                <a:br>
                  <a:rPr lang="en-US" sz="3200" b="1" dirty="0">
                    <a:solidFill>
                      <a:srgbClr val="FF0000"/>
                    </a:solidFill>
                  </a:rPr>
                </a:br>
                <a:r>
                  <a:rPr lang="en-US" sz="2800" dirty="0"/>
                  <a:t>If </a:t>
                </a:r>
                <a14:m>
                  <m:oMath xmlns:m="http://schemas.openxmlformats.org/officeDocument/2006/math">
                    <m:f>
                      <m:fPr>
                        <m:ctrlPr>
                          <a:rPr lang="en-US" sz="2800" i="1">
                            <a:latin typeface="Cambria Math" panose="02040503050406030204" pitchFamily="18" charset="0"/>
                          </a:rPr>
                        </m:ctrlPr>
                      </m:fPr>
                      <m:num>
                        <m:r>
                          <a:rPr lang="en-US" sz="2800">
                            <a:latin typeface="Cambria Math" panose="02040503050406030204" pitchFamily="18" charset="0"/>
                          </a:rPr>
                          <m:t>9</m:t>
                        </m:r>
                        <m:sSup>
                          <m:sSupPr>
                            <m:ctrlPr>
                              <a:rPr lang="en-US" sz="2800" i="1">
                                <a:latin typeface="Cambria Math" panose="02040503050406030204" pitchFamily="18" charset="0"/>
                              </a:rPr>
                            </m:ctrlPr>
                          </m:sSupPr>
                          <m:e>
                            <m:r>
                              <a:rPr lang="en-US" sz="2800">
                                <a:latin typeface="Cambria Math" panose="02040503050406030204" pitchFamily="18" charset="0"/>
                              </a:rPr>
                              <m:t>𝑥</m:t>
                            </m:r>
                          </m:e>
                          <m:sup>
                            <m:r>
                              <a:rPr lang="en-US" sz="2800">
                                <a:latin typeface="Cambria Math" panose="02040503050406030204" pitchFamily="18" charset="0"/>
                              </a:rPr>
                              <m:t>2</m:t>
                            </m:r>
                          </m:sup>
                        </m:sSup>
                      </m:num>
                      <m:den>
                        <m:r>
                          <a:rPr lang="en-US" sz="2800">
                            <a:latin typeface="Cambria Math" panose="02040503050406030204" pitchFamily="18" charset="0"/>
                          </a:rPr>
                          <m:t>3</m:t>
                        </m:r>
                        <m:r>
                          <a:rPr lang="en-US" sz="2800">
                            <a:latin typeface="Cambria Math" panose="02040503050406030204" pitchFamily="18" charset="0"/>
                          </a:rPr>
                          <m:t>𝑥</m:t>
                        </m:r>
                        <m:r>
                          <a:rPr lang="en-US" sz="2800">
                            <a:latin typeface="Cambria Math" panose="02040503050406030204" pitchFamily="18" charset="0"/>
                          </a:rPr>
                          <m:t>−2</m:t>
                        </m:r>
                      </m:den>
                    </m:f>
                    <m:r>
                      <a:rPr lang="en-US" sz="2800">
                        <a:latin typeface="Cambria Math" panose="02040503050406030204" pitchFamily="18" charset="0"/>
                      </a:rPr>
                      <m:t>=</m:t>
                    </m:r>
                    <m:r>
                      <a:rPr lang="en-US" sz="2800">
                        <a:latin typeface="Cambria Math" panose="02040503050406030204" pitchFamily="18" charset="0"/>
                      </a:rPr>
                      <m:t>𝐴</m:t>
                    </m:r>
                    <m:r>
                      <a:rPr lang="en-US" sz="2800">
                        <a:latin typeface="Cambria Math" panose="02040503050406030204" pitchFamily="18" charset="0"/>
                      </a:rPr>
                      <m:t>+</m:t>
                    </m:r>
                    <m:f>
                      <m:fPr>
                        <m:ctrlPr>
                          <a:rPr lang="en-US" sz="2800" i="1">
                            <a:latin typeface="Cambria Math" panose="02040503050406030204" pitchFamily="18" charset="0"/>
                          </a:rPr>
                        </m:ctrlPr>
                      </m:fPr>
                      <m:num>
                        <m:r>
                          <a:rPr lang="en-US" sz="2800">
                            <a:latin typeface="Cambria Math" panose="02040503050406030204" pitchFamily="18" charset="0"/>
                          </a:rPr>
                          <m:t>4</m:t>
                        </m:r>
                      </m:num>
                      <m:den>
                        <m:r>
                          <a:rPr lang="en-US" sz="2800">
                            <a:latin typeface="Cambria Math" panose="02040503050406030204" pitchFamily="18" charset="0"/>
                          </a:rPr>
                          <m:t>3</m:t>
                        </m:r>
                        <m:r>
                          <a:rPr lang="en-US" sz="2800">
                            <a:latin typeface="Cambria Math" panose="02040503050406030204" pitchFamily="18" charset="0"/>
                          </a:rPr>
                          <m:t>𝑥</m:t>
                        </m:r>
                        <m:r>
                          <a:rPr lang="en-US" sz="2800">
                            <a:latin typeface="Cambria Math" panose="02040503050406030204" pitchFamily="18" charset="0"/>
                          </a:rPr>
                          <m:t>−2</m:t>
                        </m:r>
                      </m:den>
                    </m:f>
                  </m:oMath>
                </a14:m>
                <a:r>
                  <a:rPr lang="en-US" sz="2800" dirty="0"/>
                  <a:t>, then what does A equal?</a:t>
                </a:r>
              </a:p>
            </p:txBody>
          </p:sp>
        </mc:Choice>
        <mc:Fallback xmlns="">
          <p:sp>
            <p:nvSpPr>
              <p:cNvPr id="5" name="Rectangle 2"/>
              <p:cNvSpPr>
                <a:spLocks noGrp="1" noRot="1" noChangeAspect="1" noMove="1" noResize="1" noEditPoints="1" noAdjustHandles="1" noChangeArrowheads="1" noChangeShapeType="1" noTextEdit="1"/>
              </p:cNvSpPr>
              <p:nvPr>
                <p:ph type="title"/>
              </p:nvPr>
            </p:nvSpPr>
            <p:spPr>
              <a:xfrm>
                <a:off x="1066800" y="838200"/>
                <a:ext cx="7696200" cy="685800"/>
              </a:xfrm>
              <a:blipFill rotWithShape="0">
                <a:blip r:embed="rId3"/>
                <a:stretch>
                  <a:fillRect l="-1267" b="-8036"/>
                </a:stretch>
              </a:blipFill>
            </p:spPr>
            <p:txBody>
              <a:bodyPr/>
              <a:lstStyle/>
              <a:p>
                <a:r>
                  <a:rPr lang="en-US">
                    <a:noFill/>
                  </a:rPr>
                  <a:t> </a:t>
                </a:r>
              </a:p>
            </p:txBody>
          </p:sp>
        </mc:Fallback>
      </mc:AlternateContent>
      <p:sp>
        <p:nvSpPr>
          <p:cNvPr id="11" name="Rectangle 11"/>
          <p:cNvSpPr>
            <a:spLocks noGrp="1"/>
          </p:cNvSpPr>
          <p:nvPr>
            <p:ph type="body" sz="quarter" idx="17"/>
          </p:nvPr>
        </p:nvSpPr>
        <p:spPr>
          <a:xfrm>
            <a:off x="1143000" y="2133600"/>
            <a:ext cx="7086600" cy="457200"/>
          </a:xfrm>
        </p:spPr>
        <p:txBody>
          <a:bodyPr>
            <a:normAutofit/>
          </a:bodyPr>
          <a:lstStyle/>
          <a:p>
            <a:pPr lvl="0"/>
            <a:r>
              <a:rPr lang="en-US" i="1" dirty="0"/>
              <a:t>3x - 2</a:t>
            </a:r>
            <a:endParaRPr lang="en-US" dirty="0"/>
          </a:p>
        </p:txBody>
      </p:sp>
      <mc:AlternateContent xmlns:mc="http://schemas.openxmlformats.org/markup-compatibility/2006" xmlns:a14="http://schemas.microsoft.com/office/drawing/2010/main">
        <mc:Choice Requires="a14">
          <p:sp>
            <p:nvSpPr>
              <p:cNvPr id="12" name="Rectangle 12"/>
              <p:cNvSpPr>
                <a:spLocks noGrp="1"/>
              </p:cNvSpPr>
              <p:nvPr>
                <p:ph type="body" sz="quarter" idx="18"/>
              </p:nvPr>
            </p:nvSpPr>
            <p:spPr>
              <a:xfrm>
                <a:off x="762000" y="4279557"/>
                <a:ext cx="1981200" cy="457200"/>
              </a:xfrm>
            </p:spPr>
            <p:txBody>
              <a:bodyPr>
                <a:normAutofit/>
              </a:bodyPr>
              <a:lstStyle/>
              <a:p>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rPr>
                        <m:t>9</m:t>
                      </m:r>
                      <m:sSup>
                        <m:sSupPr>
                          <m:ctrlPr>
                            <a:rPr lang="en-US" i="1">
                              <a:latin typeface="Cambria Math" panose="02040503050406030204" pitchFamily="18" charset="0"/>
                            </a:rPr>
                          </m:ctrlPr>
                        </m:sSupPr>
                        <m:e>
                          <m:r>
                            <a:rPr lang="en-US" i="1">
                              <a:latin typeface="Cambria Math" panose="02040503050406030204" pitchFamily="18" charset="0"/>
                            </a:rPr>
                            <m:t>𝑥</m:t>
                          </m:r>
                        </m:e>
                        <m:sup>
                          <m:r>
                            <a:rPr lang="en-US" i="1">
                              <a:latin typeface="Cambria Math" panose="02040503050406030204" pitchFamily="18" charset="0"/>
                            </a:rPr>
                            <m:t>2</m:t>
                          </m:r>
                        </m:sup>
                      </m:sSup>
                      <m:r>
                        <a:rPr lang="en-US" i="1">
                          <a:latin typeface="Cambria Math" panose="02040503050406030204" pitchFamily="18" charset="0"/>
                        </a:rPr>
                        <m:t>−4</m:t>
                      </m:r>
                    </m:oMath>
                  </m:oMathPara>
                </a14:m>
                <a:endParaRPr lang="en-US" dirty="0"/>
              </a:p>
              <a:p>
                <a:pPr lvl="0"/>
                <a:endParaRPr lang="en-US" dirty="0"/>
              </a:p>
            </p:txBody>
          </p:sp>
        </mc:Choice>
        <mc:Fallback xmlns="">
          <p:sp>
            <p:nvSpPr>
              <p:cNvPr id="12" name="Rectangle 12"/>
              <p:cNvSpPr>
                <a:spLocks noGrp="1" noRot="1" noChangeAspect="1" noMove="1" noResize="1" noEditPoints="1" noAdjustHandles="1" noChangeArrowheads="1" noChangeShapeType="1" noTextEdit="1"/>
              </p:cNvSpPr>
              <p:nvPr>
                <p:ph type="body" sz="quarter" idx="18"/>
              </p:nvPr>
            </p:nvSpPr>
            <p:spPr>
              <a:xfrm>
                <a:off x="762000" y="4279557"/>
                <a:ext cx="1981200" cy="457200"/>
              </a:xfrm>
              <a:blipFill rotWithShape="0">
                <a:blip r:embed="rId4"/>
                <a:stretch>
                  <a:fillRect t="-24000"/>
                </a:stretch>
              </a:blipFill>
            </p:spPr>
            <p:txBody>
              <a:bodyPr/>
              <a:lstStyle/>
              <a:p>
                <a:r>
                  <a:rPr lang="en-US">
                    <a:noFill/>
                  </a:rPr>
                  <a:t> </a:t>
                </a:r>
              </a:p>
            </p:txBody>
          </p:sp>
        </mc:Fallback>
      </mc:AlternateContent>
      <p:sp>
        <p:nvSpPr>
          <p:cNvPr id="15" name="Rectangle 15"/>
          <p:cNvSpPr>
            <a:spLocks noGrp="1"/>
          </p:cNvSpPr>
          <p:nvPr>
            <p:ph type="body" sz="quarter" idx="19"/>
          </p:nvPr>
        </p:nvSpPr>
        <p:spPr>
          <a:xfrm>
            <a:off x="1178011" y="4851057"/>
            <a:ext cx="7086600" cy="457200"/>
          </a:xfrm>
        </p:spPr>
        <p:txBody>
          <a:bodyPr>
            <a:normAutofit/>
          </a:bodyPr>
          <a:lstStyle/>
          <a:p>
            <a:r>
              <a:rPr lang="en-US" dirty="0"/>
              <a:t>undefined</a:t>
            </a:r>
          </a:p>
        </p:txBody>
      </p:sp>
      <mc:AlternateContent xmlns:mc="http://schemas.openxmlformats.org/markup-compatibility/2006" xmlns:a14="http://schemas.microsoft.com/office/drawing/2010/main">
        <mc:Choice Requires="a14">
          <p:sp>
            <p:nvSpPr>
              <p:cNvPr id="16" name="Rectangle 16"/>
              <p:cNvSpPr>
                <a:spLocks noGrp="1"/>
              </p:cNvSpPr>
              <p:nvPr>
                <p:ph type="body" sz="quarter" idx="20"/>
              </p:nvPr>
            </p:nvSpPr>
            <p:spPr>
              <a:xfrm>
                <a:off x="914400" y="2857500"/>
                <a:ext cx="1143000" cy="457200"/>
              </a:xfrm>
            </p:spPr>
            <p:txBody>
              <a:bodyPr>
                <a:normAutofit/>
              </a:bodyPr>
              <a:lstStyle/>
              <a:p>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rPr>
                        <m:t>9</m:t>
                      </m:r>
                      <m:sSup>
                        <m:sSupPr>
                          <m:ctrlPr>
                            <a:rPr lang="en-US" i="1">
                              <a:latin typeface="Cambria Math" panose="02040503050406030204" pitchFamily="18" charset="0"/>
                            </a:rPr>
                          </m:ctrlPr>
                        </m:sSupPr>
                        <m:e>
                          <m:r>
                            <a:rPr lang="en-US" i="1">
                              <a:latin typeface="Cambria Math" panose="02040503050406030204" pitchFamily="18" charset="0"/>
                            </a:rPr>
                            <m:t>𝑥</m:t>
                          </m:r>
                        </m:e>
                        <m:sup>
                          <m:r>
                            <a:rPr lang="en-US" i="1">
                              <a:latin typeface="Cambria Math" panose="02040503050406030204" pitchFamily="18" charset="0"/>
                            </a:rPr>
                            <m:t>2</m:t>
                          </m:r>
                        </m:sup>
                      </m:sSup>
                    </m:oMath>
                  </m:oMathPara>
                </a14:m>
                <a:endParaRPr lang="en-US" dirty="0"/>
              </a:p>
              <a:p>
                <a:pPr lvl="0"/>
                <a:endParaRPr lang="en-US" dirty="0"/>
              </a:p>
            </p:txBody>
          </p:sp>
        </mc:Choice>
        <mc:Fallback xmlns="">
          <p:sp>
            <p:nvSpPr>
              <p:cNvPr id="16" name="Rectangle 16"/>
              <p:cNvSpPr>
                <a:spLocks noGrp="1" noRot="1" noChangeAspect="1" noMove="1" noResize="1" noEditPoints="1" noAdjustHandles="1" noChangeArrowheads="1" noChangeShapeType="1" noTextEdit="1"/>
              </p:cNvSpPr>
              <p:nvPr>
                <p:ph type="body" sz="quarter" idx="20"/>
              </p:nvPr>
            </p:nvSpPr>
            <p:spPr>
              <a:xfrm>
                <a:off x="914400" y="2857500"/>
                <a:ext cx="1143000" cy="457200"/>
              </a:xfrm>
              <a:blipFill rotWithShape="0">
                <a:blip r:embed="rId5"/>
                <a:stretch>
                  <a:fillRect t="-24000"/>
                </a:stretch>
              </a:blipFill>
            </p:spPr>
            <p:txBody>
              <a:bodyPr/>
              <a:lstStyle/>
              <a:p>
                <a:r>
                  <a:rPr lang="en-US">
                    <a:noFill/>
                  </a:rPr>
                  <a:t> </a:t>
                </a:r>
              </a:p>
            </p:txBody>
          </p:sp>
        </mc:Fallback>
      </mc:AlternateContent>
      <p:sp>
        <p:nvSpPr>
          <p:cNvPr id="17" name="Rectangle 17"/>
          <p:cNvSpPr>
            <a:spLocks noGrp="1"/>
          </p:cNvSpPr>
          <p:nvPr>
            <p:ph type="body" sz="quarter" idx="21"/>
          </p:nvPr>
        </p:nvSpPr>
        <p:spPr>
          <a:xfrm>
            <a:off x="1143000" y="3429000"/>
            <a:ext cx="7086600" cy="457200"/>
          </a:xfrm>
        </p:spPr>
        <p:txBody>
          <a:bodyPr>
            <a:normAutofit/>
          </a:bodyPr>
          <a:lstStyle/>
          <a:p>
            <a:pPr lvl="0"/>
            <a:r>
              <a:rPr lang="en-US" i="1" dirty="0"/>
              <a:t>3x + 2</a:t>
            </a:r>
            <a:endParaRPr lang="en-US" dirty="0"/>
          </a:p>
        </p:txBody>
      </p:sp>
    </p:spTree>
    <p:extLst>
      <p:ext uri="{BB962C8B-B14F-4D97-AF65-F5344CB8AC3E}">
        <p14:creationId xmlns:p14="http://schemas.microsoft.com/office/powerpoint/2010/main" val="18088115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4"/>
          </p:nvPr>
        </p:nvSpPr>
        <p:spPr>
          <a:xfrm>
            <a:off x="228600" y="1676400"/>
            <a:ext cx="8229600" cy="2514600"/>
          </a:xfrm>
        </p:spPr>
        <p:txBody>
          <a:bodyPr>
            <a:normAutofit fontScale="62500" lnSpcReduction="20000"/>
          </a:bodyPr>
          <a:lstStyle/>
          <a:p>
            <a:r>
              <a:rPr lang="en-US" dirty="0"/>
              <a:t>First contestant to do the following correctly IN ORDER gets 5 points</a:t>
            </a:r>
          </a:p>
          <a:p>
            <a:endParaRPr lang="en-US" dirty="0"/>
          </a:p>
          <a:p>
            <a:r>
              <a:rPr lang="en-US" dirty="0"/>
              <a:t>2 jumping jacks, 1 push-up, 1 squat, 1 push- up, 1 squat, 1 push-up, and 10 crunches</a:t>
            </a:r>
          </a:p>
        </p:txBody>
      </p:sp>
    </p:spTree>
    <p:extLst>
      <p:ext uri="{BB962C8B-B14F-4D97-AF65-F5344CB8AC3E}">
        <p14:creationId xmlns:p14="http://schemas.microsoft.com/office/powerpoint/2010/main" val="5427025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7"/>
          </p:nvPr>
        </p:nvSpPr>
        <p:spPr>
          <a:xfrm>
            <a:off x="1143000" y="2133600"/>
            <a:ext cx="7086600" cy="457200"/>
          </a:xfrm>
        </p:spPr>
        <p:txBody>
          <a:bodyPr>
            <a:normAutofit/>
          </a:bodyPr>
          <a:lstStyle/>
          <a:p>
            <a:r>
              <a:rPr lang="en-US" dirty="0"/>
              <a:t>Stubborn</a:t>
            </a:r>
          </a:p>
        </p:txBody>
      </p:sp>
      <p:sp>
        <p:nvSpPr>
          <p:cNvPr id="4" name="Text Placeholder 3"/>
          <p:cNvSpPr>
            <a:spLocks noGrp="1"/>
          </p:cNvSpPr>
          <p:nvPr>
            <p:ph type="body" sz="quarter" idx="18"/>
          </p:nvPr>
        </p:nvSpPr>
        <p:spPr/>
        <p:txBody>
          <a:bodyPr>
            <a:noAutofit/>
          </a:bodyPr>
          <a:lstStyle/>
          <a:p>
            <a:r>
              <a:rPr lang="en-US" sz="1800" dirty="0"/>
              <a:t>Polite</a:t>
            </a:r>
          </a:p>
        </p:txBody>
      </p:sp>
      <p:sp>
        <p:nvSpPr>
          <p:cNvPr id="5" name="Text Placeholder 4"/>
          <p:cNvSpPr>
            <a:spLocks noGrp="1"/>
          </p:cNvSpPr>
          <p:nvPr>
            <p:ph type="body" sz="quarter" idx="19"/>
          </p:nvPr>
        </p:nvSpPr>
        <p:spPr>
          <a:xfrm>
            <a:off x="1143000" y="3505200"/>
            <a:ext cx="7086600" cy="685800"/>
          </a:xfrm>
        </p:spPr>
        <p:txBody>
          <a:bodyPr>
            <a:normAutofit/>
          </a:bodyPr>
          <a:lstStyle/>
          <a:p>
            <a:r>
              <a:rPr lang="en-US" sz="1900" dirty="0"/>
              <a:t>Pleasant scent</a:t>
            </a:r>
          </a:p>
          <a:p>
            <a:endParaRPr lang="en-US" dirty="0"/>
          </a:p>
        </p:txBody>
      </p:sp>
      <p:sp>
        <p:nvSpPr>
          <p:cNvPr id="6" name="Text Placeholder 5"/>
          <p:cNvSpPr>
            <a:spLocks noGrp="1"/>
          </p:cNvSpPr>
          <p:nvPr>
            <p:ph type="body" sz="quarter" idx="20"/>
          </p:nvPr>
        </p:nvSpPr>
        <p:spPr/>
        <p:txBody>
          <a:bodyPr>
            <a:normAutofit/>
          </a:bodyPr>
          <a:lstStyle/>
          <a:p>
            <a:r>
              <a:rPr lang="en-US" dirty="0"/>
              <a:t>Charming</a:t>
            </a:r>
          </a:p>
        </p:txBody>
      </p:sp>
      <p:sp>
        <p:nvSpPr>
          <p:cNvPr id="7" name="Text Placeholder 6"/>
          <p:cNvSpPr>
            <a:spLocks noGrp="1"/>
          </p:cNvSpPr>
          <p:nvPr>
            <p:ph type="body" sz="quarter" idx="21"/>
          </p:nvPr>
        </p:nvSpPr>
        <p:spPr>
          <a:xfrm>
            <a:off x="1143000" y="4953000"/>
            <a:ext cx="7086600" cy="457200"/>
          </a:xfrm>
        </p:spPr>
        <p:txBody>
          <a:bodyPr>
            <a:normAutofit/>
          </a:bodyPr>
          <a:lstStyle/>
          <a:p>
            <a:r>
              <a:rPr lang="en-US" dirty="0"/>
              <a:t>Rude</a:t>
            </a:r>
          </a:p>
          <a:p>
            <a:endParaRPr lang="en-US" dirty="0"/>
          </a:p>
        </p:txBody>
      </p:sp>
      <p:sp>
        <p:nvSpPr>
          <p:cNvPr id="9" name="TextBox 8"/>
          <p:cNvSpPr txBox="1"/>
          <p:nvPr/>
        </p:nvSpPr>
        <p:spPr>
          <a:xfrm>
            <a:off x="2514600" y="762000"/>
            <a:ext cx="7086600" cy="707886"/>
          </a:xfrm>
          <a:prstGeom prst="rect">
            <a:avLst/>
          </a:prstGeom>
          <a:noFill/>
        </p:spPr>
        <p:txBody>
          <a:bodyPr wrap="square" rtlCol="0">
            <a:spAutoFit/>
          </a:bodyPr>
          <a:lstStyle/>
          <a:p>
            <a:r>
              <a:rPr lang="en-US" sz="4000" dirty="0"/>
              <a:t>Define insolence</a:t>
            </a:r>
          </a:p>
        </p:txBody>
      </p:sp>
    </p:spTree>
    <p:extLst>
      <p:ext uri="{BB962C8B-B14F-4D97-AF65-F5344CB8AC3E}">
        <p14:creationId xmlns:p14="http://schemas.microsoft.com/office/powerpoint/2010/main" val="6000787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p:cNvSpPr>
          <p:nvPr>
            <p:ph type="title"/>
          </p:nvPr>
        </p:nvSpPr>
        <p:spPr>
          <a:xfrm>
            <a:off x="2362200" y="228600"/>
            <a:ext cx="7696200" cy="1371600"/>
          </a:xfrm>
        </p:spPr>
        <p:txBody>
          <a:bodyPr>
            <a:normAutofit/>
          </a:bodyPr>
          <a:lstStyle/>
          <a:p>
            <a:br>
              <a:rPr lang="en-US" sz="4800" b="1" dirty="0">
                <a:solidFill>
                  <a:srgbClr val="FF0000"/>
                </a:solidFill>
              </a:rPr>
            </a:br>
            <a:r>
              <a:rPr lang="en-US" dirty="0"/>
              <a:t>Define abase</a:t>
            </a:r>
            <a:endParaRPr lang="en-US" sz="4000" dirty="0"/>
          </a:p>
        </p:txBody>
      </p:sp>
      <p:sp>
        <p:nvSpPr>
          <p:cNvPr id="11" name="Rectangle 11"/>
          <p:cNvSpPr>
            <a:spLocks noGrp="1"/>
          </p:cNvSpPr>
          <p:nvPr>
            <p:ph type="body" sz="quarter" idx="17"/>
          </p:nvPr>
        </p:nvSpPr>
        <p:spPr/>
        <p:txBody>
          <a:bodyPr>
            <a:normAutofit/>
          </a:bodyPr>
          <a:lstStyle/>
          <a:p>
            <a:r>
              <a:rPr lang="en-US" dirty="0"/>
              <a:t>To joke</a:t>
            </a:r>
          </a:p>
        </p:txBody>
      </p:sp>
      <p:sp>
        <p:nvSpPr>
          <p:cNvPr id="12" name="Rectangle 12"/>
          <p:cNvSpPr>
            <a:spLocks noGrp="1"/>
          </p:cNvSpPr>
          <p:nvPr>
            <p:ph type="body" sz="quarter" idx="18"/>
          </p:nvPr>
        </p:nvSpPr>
        <p:spPr/>
        <p:txBody>
          <a:bodyPr>
            <a:normAutofit/>
          </a:bodyPr>
          <a:lstStyle/>
          <a:p>
            <a:r>
              <a:rPr lang="en-US" dirty="0"/>
              <a:t>To know</a:t>
            </a:r>
          </a:p>
        </p:txBody>
      </p:sp>
      <p:sp>
        <p:nvSpPr>
          <p:cNvPr id="15" name="Rectangle 15"/>
          <p:cNvSpPr>
            <a:spLocks noGrp="1"/>
          </p:cNvSpPr>
          <p:nvPr>
            <p:ph type="body" sz="quarter" idx="19"/>
          </p:nvPr>
        </p:nvSpPr>
        <p:spPr/>
        <p:txBody>
          <a:bodyPr>
            <a:normAutofit/>
          </a:bodyPr>
          <a:lstStyle/>
          <a:p>
            <a:r>
              <a:rPr lang="en-US" dirty="0"/>
              <a:t>To support</a:t>
            </a:r>
          </a:p>
        </p:txBody>
      </p:sp>
      <p:sp>
        <p:nvSpPr>
          <p:cNvPr id="16" name="Rectangle 16"/>
          <p:cNvSpPr>
            <a:spLocks noGrp="1"/>
          </p:cNvSpPr>
          <p:nvPr>
            <p:ph type="body" sz="quarter" idx="20"/>
          </p:nvPr>
        </p:nvSpPr>
        <p:spPr>
          <a:xfrm>
            <a:off x="1143000" y="2057400"/>
            <a:ext cx="7086600" cy="457200"/>
          </a:xfrm>
        </p:spPr>
        <p:txBody>
          <a:bodyPr>
            <a:normAutofit/>
          </a:bodyPr>
          <a:lstStyle/>
          <a:p>
            <a:r>
              <a:rPr lang="en-US" dirty="0"/>
              <a:t>To lessen	</a:t>
            </a:r>
          </a:p>
        </p:txBody>
      </p:sp>
      <p:sp>
        <p:nvSpPr>
          <p:cNvPr id="17" name="Rectangle 17"/>
          <p:cNvSpPr>
            <a:spLocks noGrp="1"/>
          </p:cNvSpPr>
          <p:nvPr>
            <p:ph type="body" sz="quarter" idx="21"/>
          </p:nvPr>
        </p:nvSpPr>
        <p:spPr>
          <a:xfrm>
            <a:off x="1143000" y="2743200"/>
            <a:ext cx="7086600" cy="457200"/>
          </a:xfrm>
        </p:spPr>
        <p:txBody>
          <a:bodyPr>
            <a:normAutofit/>
          </a:bodyPr>
          <a:lstStyle/>
          <a:p>
            <a:r>
              <a:rPr lang="en-US" dirty="0"/>
              <a:t>To humiliate or degrade</a:t>
            </a:r>
          </a:p>
        </p:txBody>
      </p:sp>
    </p:spTree>
    <p:extLst>
      <p:ext uri="{BB962C8B-B14F-4D97-AF65-F5344CB8AC3E}">
        <p14:creationId xmlns:p14="http://schemas.microsoft.com/office/powerpoint/2010/main" val="4460579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b="1" dirty="0">
                <a:solidFill>
                  <a:srgbClr val="FF0000"/>
                </a:solidFill>
              </a:rPr>
              <a:t>BONUS QUESTION:</a:t>
            </a:r>
            <a:br>
              <a:rPr lang="en-US" sz="2800" dirty="0"/>
            </a:br>
            <a:br>
              <a:rPr lang="en-US" sz="2800" dirty="0"/>
            </a:br>
            <a:r>
              <a:rPr lang="en-US" sz="2400" dirty="0"/>
              <a:t>Who is Gerizim’s favorite superhero </a:t>
            </a:r>
            <a:br>
              <a:rPr lang="en-US" sz="2400" dirty="0"/>
            </a:br>
            <a:endParaRPr lang="en-US" sz="2800" dirty="0"/>
          </a:p>
        </p:txBody>
      </p:sp>
      <p:sp>
        <p:nvSpPr>
          <p:cNvPr id="3" name="Text Placeholder 2"/>
          <p:cNvSpPr>
            <a:spLocks noGrp="1"/>
          </p:cNvSpPr>
          <p:nvPr>
            <p:ph type="body" sz="quarter" idx="17"/>
          </p:nvPr>
        </p:nvSpPr>
        <p:spPr>
          <a:xfrm>
            <a:off x="1143000" y="4114800"/>
            <a:ext cx="7086600" cy="457200"/>
          </a:xfrm>
        </p:spPr>
        <p:txBody>
          <a:bodyPr>
            <a:normAutofit/>
          </a:bodyPr>
          <a:lstStyle/>
          <a:p>
            <a:pPr lvl="0"/>
            <a:r>
              <a:rPr lang="en-US" dirty="0"/>
              <a:t>Tiffany</a:t>
            </a:r>
          </a:p>
        </p:txBody>
      </p:sp>
      <p:sp>
        <p:nvSpPr>
          <p:cNvPr id="4" name="Text Placeholder 3"/>
          <p:cNvSpPr>
            <a:spLocks noGrp="1"/>
          </p:cNvSpPr>
          <p:nvPr>
            <p:ph type="body" sz="quarter" idx="18"/>
          </p:nvPr>
        </p:nvSpPr>
        <p:spPr>
          <a:xfrm>
            <a:off x="1219200" y="2133600"/>
            <a:ext cx="7086600" cy="457200"/>
          </a:xfrm>
        </p:spPr>
        <p:txBody>
          <a:bodyPr>
            <a:normAutofit/>
          </a:bodyPr>
          <a:lstStyle/>
          <a:p>
            <a:pPr lvl="0"/>
            <a:r>
              <a:rPr lang="en-US" dirty="0"/>
              <a:t>Batman</a:t>
            </a:r>
          </a:p>
        </p:txBody>
      </p:sp>
      <p:sp>
        <p:nvSpPr>
          <p:cNvPr id="5" name="Text Placeholder 4"/>
          <p:cNvSpPr>
            <a:spLocks noGrp="1"/>
          </p:cNvSpPr>
          <p:nvPr>
            <p:ph type="body" sz="quarter" idx="19"/>
          </p:nvPr>
        </p:nvSpPr>
        <p:spPr/>
        <p:txBody>
          <a:bodyPr>
            <a:normAutofit/>
          </a:bodyPr>
          <a:lstStyle/>
          <a:p>
            <a:pPr lvl="0"/>
            <a:r>
              <a:rPr lang="en-US" dirty="0" err="1"/>
              <a:t>Deadpool</a:t>
            </a:r>
            <a:endParaRPr lang="en-US" dirty="0"/>
          </a:p>
        </p:txBody>
      </p:sp>
      <p:sp>
        <p:nvSpPr>
          <p:cNvPr id="6" name="Text Placeholder 5"/>
          <p:cNvSpPr>
            <a:spLocks noGrp="1"/>
          </p:cNvSpPr>
          <p:nvPr>
            <p:ph type="body" sz="quarter" idx="20"/>
          </p:nvPr>
        </p:nvSpPr>
        <p:spPr/>
        <p:txBody>
          <a:bodyPr>
            <a:normAutofit/>
          </a:bodyPr>
          <a:lstStyle/>
          <a:p>
            <a:pPr lvl="0"/>
            <a:r>
              <a:rPr lang="en-US" dirty="0"/>
              <a:t>Captain America</a:t>
            </a:r>
          </a:p>
        </p:txBody>
      </p:sp>
      <p:sp>
        <p:nvSpPr>
          <p:cNvPr id="7" name="Text Placeholder 6"/>
          <p:cNvSpPr>
            <a:spLocks noGrp="1"/>
          </p:cNvSpPr>
          <p:nvPr>
            <p:ph type="body" sz="quarter" idx="21"/>
          </p:nvPr>
        </p:nvSpPr>
        <p:spPr>
          <a:xfrm>
            <a:off x="1143000" y="4800600"/>
            <a:ext cx="7086600" cy="457200"/>
          </a:xfrm>
        </p:spPr>
        <p:txBody>
          <a:bodyPr>
            <a:normAutofit/>
          </a:bodyPr>
          <a:lstStyle/>
          <a:p>
            <a:pPr lvl="0"/>
            <a:r>
              <a:rPr lang="en-US" dirty="0"/>
              <a:t>His Mom </a:t>
            </a:r>
          </a:p>
        </p:txBody>
      </p:sp>
    </p:spTree>
    <p:extLst>
      <p:ext uri="{BB962C8B-B14F-4D97-AF65-F5344CB8AC3E}">
        <p14:creationId xmlns:p14="http://schemas.microsoft.com/office/powerpoint/2010/main" val="13483167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fontAlgn="base"/>
            <a:r>
              <a:rPr lang="en-US" sz="2000" dirty="0"/>
              <a:t>What does the root word “pan” mean?</a:t>
            </a:r>
          </a:p>
        </p:txBody>
      </p:sp>
      <p:sp>
        <p:nvSpPr>
          <p:cNvPr id="3" name="Text Placeholder 2"/>
          <p:cNvSpPr>
            <a:spLocks noGrp="1"/>
          </p:cNvSpPr>
          <p:nvPr>
            <p:ph type="body" sz="quarter" idx="17"/>
          </p:nvPr>
        </p:nvSpPr>
        <p:spPr/>
        <p:txBody>
          <a:bodyPr>
            <a:normAutofit/>
          </a:bodyPr>
          <a:lstStyle/>
          <a:p>
            <a:pPr fontAlgn="base"/>
            <a:r>
              <a:rPr lang="en-US" dirty="0"/>
              <a:t>to know</a:t>
            </a:r>
          </a:p>
        </p:txBody>
      </p:sp>
      <p:sp>
        <p:nvSpPr>
          <p:cNvPr id="4" name="Text Placeholder 3"/>
          <p:cNvSpPr>
            <a:spLocks noGrp="1"/>
          </p:cNvSpPr>
          <p:nvPr>
            <p:ph type="body" sz="quarter" idx="18"/>
          </p:nvPr>
        </p:nvSpPr>
        <p:spPr>
          <a:xfrm>
            <a:off x="1143000" y="2057400"/>
            <a:ext cx="6934200" cy="457200"/>
          </a:xfrm>
        </p:spPr>
        <p:txBody>
          <a:bodyPr>
            <a:normAutofit/>
          </a:bodyPr>
          <a:lstStyle/>
          <a:p>
            <a:pPr fontAlgn="base"/>
            <a:r>
              <a:rPr lang="en-US" dirty="0"/>
              <a:t>related to cooking (don’t pick this one, it’s not right)</a:t>
            </a:r>
          </a:p>
        </p:txBody>
      </p:sp>
      <p:sp>
        <p:nvSpPr>
          <p:cNvPr id="5" name="Text Placeholder 4"/>
          <p:cNvSpPr>
            <a:spLocks noGrp="1"/>
          </p:cNvSpPr>
          <p:nvPr>
            <p:ph type="body" sz="quarter" idx="19"/>
          </p:nvPr>
        </p:nvSpPr>
        <p:spPr>
          <a:xfrm>
            <a:off x="1143000" y="4343400"/>
            <a:ext cx="7086600" cy="457200"/>
          </a:xfrm>
        </p:spPr>
        <p:txBody>
          <a:bodyPr>
            <a:normAutofit/>
          </a:bodyPr>
          <a:lstStyle/>
          <a:p>
            <a:pPr fontAlgn="base"/>
            <a:r>
              <a:rPr lang="en-US" dirty="0"/>
              <a:t>some</a:t>
            </a:r>
          </a:p>
          <a:p>
            <a:endParaRPr lang="en-US" dirty="0"/>
          </a:p>
        </p:txBody>
      </p:sp>
      <p:sp>
        <p:nvSpPr>
          <p:cNvPr id="6" name="Text Placeholder 5"/>
          <p:cNvSpPr>
            <a:spLocks noGrp="1"/>
          </p:cNvSpPr>
          <p:nvPr>
            <p:ph type="body" sz="quarter" idx="20"/>
          </p:nvPr>
        </p:nvSpPr>
        <p:spPr/>
        <p:txBody>
          <a:bodyPr>
            <a:normAutofit/>
          </a:bodyPr>
          <a:lstStyle/>
          <a:p>
            <a:pPr fontAlgn="base"/>
            <a:r>
              <a:rPr lang="en-US" dirty="0"/>
              <a:t>none</a:t>
            </a:r>
          </a:p>
        </p:txBody>
      </p:sp>
      <p:sp>
        <p:nvSpPr>
          <p:cNvPr id="7" name="Text Placeholder 6"/>
          <p:cNvSpPr>
            <a:spLocks noGrp="1"/>
          </p:cNvSpPr>
          <p:nvPr>
            <p:ph type="body" sz="quarter" idx="21"/>
          </p:nvPr>
        </p:nvSpPr>
        <p:spPr>
          <a:xfrm>
            <a:off x="1143000" y="3467100"/>
            <a:ext cx="7086600" cy="457200"/>
          </a:xfrm>
        </p:spPr>
        <p:txBody>
          <a:bodyPr>
            <a:normAutofit/>
          </a:bodyPr>
          <a:lstStyle/>
          <a:p>
            <a:pPr fontAlgn="base"/>
            <a:r>
              <a:rPr lang="en-US" dirty="0"/>
              <a:t>all</a:t>
            </a:r>
          </a:p>
        </p:txBody>
      </p:sp>
    </p:spTree>
    <p:extLst>
      <p:ext uri="{BB962C8B-B14F-4D97-AF65-F5344CB8AC3E}">
        <p14:creationId xmlns:p14="http://schemas.microsoft.com/office/powerpoint/2010/main" val="37741064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4"/>
          </p:nvPr>
        </p:nvSpPr>
        <p:spPr/>
        <p:txBody>
          <a:bodyPr>
            <a:normAutofit/>
          </a:bodyPr>
          <a:lstStyle/>
          <a:p>
            <a:r>
              <a:rPr lang="en-US" dirty="0"/>
              <a:t>Pass or Play</a:t>
            </a:r>
          </a:p>
        </p:txBody>
      </p:sp>
    </p:spTree>
    <p:extLst>
      <p:ext uri="{BB962C8B-B14F-4D97-AF65-F5344CB8AC3E}">
        <p14:creationId xmlns:p14="http://schemas.microsoft.com/office/powerpoint/2010/main" val="12303544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1"/>
          <p:cNvSpPr>
            <a:spLocks noGrp="1"/>
          </p:cNvSpPr>
          <p:nvPr>
            <p:ph type="body" sz="quarter" idx="17"/>
          </p:nvPr>
        </p:nvSpPr>
        <p:spPr/>
        <p:txBody>
          <a:bodyPr>
            <a:normAutofit/>
          </a:bodyPr>
          <a:lstStyle/>
          <a:p>
            <a:pPr lvl="0"/>
            <a:r>
              <a:rPr lang="en-US" dirty="0"/>
              <a:t>11/7</a:t>
            </a:r>
          </a:p>
        </p:txBody>
      </p:sp>
      <p:sp>
        <p:nvSpPr>
          <p:cNvPr id="12" name="Rectangle 12"/>
          <p:cNvSpPr>
            <a:spLocks noGrp="1"/>
          </p:cNvSpPr>
          <p:nvPr>
            <p:ph type="body" sz="quarter" idx="18"/>
          </p:nvPr>
        </p:nvSpPr>
        <p:spPr/>
        <p:txBody>
          <a:bodyPr>
            <a:normAutofit/>
          </a:bodyPr>
          <a:lstStyle/>
          <a:p>
            <a:pPr lvl="0"/>
            <a:r>
              <a:rPr lang="en-US" dirty="0"/>
              <a:t>11/14</a:t>
            </a:r>
          </a:p>
        </p:txBody>
      </p:sp>
      <p:sp>
        <p:nvSpPr>
          <p:cNvPr id="15" name="Rectangle 15"/>
          <p:cNvSpPr>
            <a:spLocks noGrp="1"/>
          </p:cNvSpPr>
          <p:nvPr>
            <p:ph type="body" sz="quarter" idx="19"/>
          </p:nvPr>
        </p:nvSpPr>
        <p:spPr>
          <a:xfrm>
            <a:off x="1143000" y="2057400"/>
            <a:ext cx="7086600" cy="457200"/>
          </a:xfrm>
        </p:spPr>
        <p:txBody>
          <a:bodyPr>
            <a:normAutofit/>
          </a:bodyPr>
          <a:lstStyle/>
          <a:p>
            <a:pPr lvl="0"/>
            <a:r>
              <a:rPr lang="en-US" dirty="0"/>
              <a:t>2/3</a:t>
            </a:r>
          </a:p>
        </p:txBody>
      </p:sp>
      <p:sp>
        <p:nvSpPr>
          <p:cNvPr id="16" name="Rectangle 16"/>
          <p:cNvSpPr>
            <a:spLocks noGrp="1"/>
          </p:cNvSpPr>
          <p:nvPr>
            <p:ph type="body" sz="quarter" idx="20"/>
          </p:nvPr>
        </p:nvSpPr>
        <p:spPr/>
        <p:txBody>
          <a:bodyPr>
            <a:normAutofit/>
          </a:bodyPr>
          <a:lstStyle/>
          <a:p>
            <a:pPr lvl="0"/>
            <a:r>
              <a:rPr lang="en-US" dirty="0"/>
              <a:t>14/11</a:t>
            </a:r>
          </a:p>
        </p:txBody>
      </p:sp>
      <p:sp>
        <p:nvSpPr>
          <p:cNvPr id="17" name="Rectangle 17"/>
          <p:cNvSpPr>
            <a:spLocks noGrp="1"/>
          </p:cNvSpPr>
          <p:nvPr>
            <p:ph type="body" sz="quarter" idx="21"/>
          </p:nvPr>
        </p:nvSpPr>
        <p:spPr>
          <a:xfrm>
            <a:off x="1143000" y="3429000"/>
            <a:ext cx="7086600" cy="457200"/>
          </a:xfrm>
        </p:spPr>
        <p:txBody>
          <a:bodyPr>
            <a:normAutofit/>
          </a:bodyPr>
          <a:lstStyle/>
          <a:p>
            <a:pPr lvl="0"/>
            <a:r>
              <a:rPr lang="en-US" dirty="0"/>
              <a:t>7/11</a:t>
            </a:r>
          </a:p>
        </p:txBody>
      </p:sp>
      <p:sp>
        <p:nvSpPr>
          <p:cNvPr id="7" name="Rectangle 6"/>
          <p:cNvSpPr/>
          <p:nvPr/>
        </p:nvSpPr>
        <p:spPr>
          <a:xfrm>
            <a:off x="838200" y="533400"/>
            <a:ext cx="7391400" cy="1015663"/>
          </a:xfrm>
          <a:prstGeom prst="rect">
            <a:avLst/>
          </a:prstGeom>
        </p:spPr>
        <p:txBody>
          <a:bodyPr wrap="square">
            <a:spAutoFit/>
          </a:bodyPr>
          <a:lstStyle/>
          <a:p>
            <a:r>
              <a:rPr lang="en-US" sz="2000" dirty="0"/>
              <a:t>An architect drew the sketch below while designing a house roof. The dimensions shown are for the interior of the triangle. What is the value of cos(</a:t>
            </a:r>
            <a:r>
              <a:rPr lang="en-US" sz="2000" i="1" dirty="0"/>
              <a:t>x</a:t>
            </a:r>
            <a:r>
              <a:rPr lang="en-US" sz="2000" dirty="0"/>
              <a:t>)?</a:t>
            </a:r>
          </a:p>
        </p:txBody>
      </p:sp>
      <p:pic>
        <p:nvPicPr>
          <p:cNvPr id="2" name="Picture 1"/>
          <p:cNvPicPr>
            <a:picLocks noChangeAspect="1"/>
          </p:cNvPicPr>
          <p:nvPr/>
        </p:nvPicPr>
        <p:blipFill>
          <a:blip r:embed="rId3"/>
          <a:stretch>
            <a:fillRect/>
          </a:stretch>
        </p:blipFill>
        <p:spPr>
          <a:xfrm>
            <a:off x="3886200" y="1777663"/>
            <a:ext cx="2983905" cy="2393773"/>
          </a:xfrm>
          <a:prstGeom prst="rect">
            <a:avLst/>
          </a:prstGeom>
        </p:spPr>
      </p:pic>
    </p:spTree>
    <p:extLst>
      <p:ext uri="{BB962C8B-B14F-4D97-AF65-F5344CB8AC3E}">
        <p14:creationId xmlns:p14="http://schemas.microsoft.com/office/powerpoint/2010/main" val="8575598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47700"/>
            <a:ext cx="7696200" cy="914400"/>
          </a:xfrm>
        </p:spPr>
        <p:txBody>
          <a:bodyPr>
            <a:normAutofit/>
          </a:bodyPr>
          <a:lstStyle/>
          <a:p>
            <a:r>
              <a:rPr lang="en-US" sz="2000" dirty="0"/>
              <a:t>The impostor eluded detection for so long because she conducted herself </a:t>
            </a:r>
            <a:r>
              <a:rPr lang="en-US" sz="2000" u="sng" dirty="0"/>
              <a:t>as though she were a licensed practitioner. </a:t>
            </a:r>
            <a:endParaRPr lang="en-US" sz="2400" dirty="0"/>
          </a:p>
        </p:txBody>
      </p:sp>
      <p:sp>
        <p:nvSpPr>
          <p:cNvPr id="3" name="Text Placeholder 2"/>
          <p:cNvSpPr>
            <a:spLocks noGrp="1"/>
          </p:cNvSpPr>
          <p:nvPr>
            <p:ph type="body" sz="quarter" idx="17"/>
          </p:nvPr>
        </p:nvSpPr>
        <p:spPr/>
        <p:txBody>
          <a:bodyPr>
            <a:normAutofit/>
          </a:bodyPr>
          <a:lstStyle/>
          <a:p>
            <a:r>
              <a:rPr lang="en-US" dirty="0"/>
              <a:t>as if she was a practitioner with a license.</a:t>
            </a:r>
          </a:p>
        </p:txBody>
      </p:sp>
      <p:sp>
        <p:nvSpPr>
          <p:cNvPr id="4" name="Text Placeholder 3"/>
          <p:cNvSpPr>
            <a:spLocks noGrp="1"/>
          </p:cNvSpPr>
          <p:nvPr>
            <p:ph type="body" sz="quarter" idx="18"/>
          </p:nvPr>
        </p:nvSpPr>
        <p:spPr/>
        <p:txBody>
          <a:bodyPr>
            <a:normAutofit/>
          </a:bodyPr>
          <a:lstStyle/>
          <a:p>
            <a:r>
              <a:rPr lang="en-US" dirty="0"/>
              <a:t>like as if she was a licensed practitioner. </a:t>
            </a:r>
          </a:p>
        </p:txBody>
      </p:sp>
      <p:sp>
        <p:nvSpPr>
          <p:cNvPr id="5" name="Text Placeholder 4"/>
          <p:cNvSpPr>
            <a:spLocks noGrp="1"/>
          </p:cNvSpPr>
          <p:nvPr>
            <p:ph type="body" sz="quarter" idx="19"/>
          </p:nvPr>
        </p:nvSpPr>
        <p:spPr/>
        <p:txBody>
          <a:bodyPr>
            <a:normAutofit/>
          </a:bodyPr>
          <a:lstStyle/>
          <a:p>
            <a:r>
              <a:rPr lang="en-US" dirty="0"/>
              <a:t>like she was a licensed practitioner. </a:t>
            </a:r>
          </a:p>
        </p:txBody>
      </p:sp>
      <p:sp>
        <p:nvSpPr>
          <p:cNvPr id="6" name="Text Placeholder 5"/>
          <p:cNvSpPr>
            <a:spLocks noGrp="1"/>
          </p:cNvSpPr>
          <p:nvPr>
            <p:ph type="body" sz="quarter" idx="20"/>
          </p:nvPr>
        </p:nvSpPr>
        <p:spPr>
          <a:xfrm>
            <a:off x="1143000" y="2133600"/>
            <a:ext cx="7086600" cy="457200"/>
          </a:xfrm>
        </p:spPr>
        <p:txBody>
          <a:bodyPr>
            <a:normAutofit/>
          </a:bodyPr>
          <a:lstStyle/>
          <a:p>
            <a:r>
              <a:rPr lang="en-US" dirty="0"/>
              <a:t> as though she were a licensed practitioner. </a:t>
            </a:r>
          </a:p>
        </p:txBody>
      </p:sp>
      <p:sp>
        <p:nvSpPr>
          <p:cNvPr id="7" name="Text Placeholder 6"/>
          <p:cNvSpPr>
            <a:spLocks noGrp="1"/>
          </p:cNvSpPr>
          <p:nvPr>
            <p:ph type="body" sz="quarter" idx="21"/>
          </p:nvPr>
        </p:nvSpPr>
        <p:spPr>
          <a:xfrm>
            <a:off x="1143000" y="2857500"/>
            <a:ext cx="7086600" cy="571500"/>
          </a:xfrm>
        </p:spPr>
        <p:txBody>
          <a:bodyPr>
            <a:normAutofit fontScale="70000" lnSpcReduction="20000"/>
          </a:bodyPr>
          <a:lstStyle/>
          <a:p>
            <a:r>
              <a:rPr lang="en-US" sz="3200" dirty="0"/>
              <a:t>as though she was a licensed practitioner. </a:t>
            </a:r>
            <a:br>
              <a:rPr lang="en-US" dirty="0"/>
            </a:br>
            <a:endParaRPr lang="en-US" dirty="0"/>
          </a:p>
        </p:txBody>
      </p:sp>
    </p:spTree>
    <p:extLst>
      <p:ext uri="{BB962C8B-B14F-4D97-AF65-F5344CB8AC3E}">
        <p14:creationId xmlns:p14="http://schemas.microsoft.com/office/powerpoint/2010/main" val="3994651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24"/>
          <p:cNvSpPr txBox="1"/>
          <p:nvPr/>
        </p:nvSpPr>
        <p:spPr>
          <a:xfrm>
            <a:off x="914400" y="1066800"/>
            <a:ext cx="7543800" cy="523220"/>
          </a:xfrm>
          <a:prstGeom prst="rect">
            <a:avLst/>
          </a:prstGeom>
          <a:noFill/>
        </p:spPr>
        <p:txBody>
          <a:bodyPr wrap="square">
            <a:spAutoFit/>
          </a:bodyPr>
          <a:lstStyle/>
          <a:p>
            <a:pPr marL="0" indent="0">
              <a:buNone/>
            </a:pPr>
            <a:endParaRPr lang="en-US" sz="2800" dirty="0"/>
          </a:p>
        </p:txBody>
      </p:sp>
      <p:sp>
        <p:nvSpPr>
          <p:cNvPr id="17" name="Rectangle 8"/>
          <p:cNvSpPr>
            <a:spLocks noGrp="1"/>
          </p:cNvSpPr>
          <p:nvPr>
            <p:ph idx="1"/>
          </p:nvPr>
        </p:nvSpPr>
        <p:spPr>
          <a:xfrm>
            <a:off x="914400" y="1590020"/>
            <a:ext cx="7467600" cy="5039380"/>
          </a:xfrm>
        </p:spPr>
        <p:txBody>
          <a:bodyPr>
            <a:normAutofit fontScale="92500" lnSpcReduction="20000"/>
          </a:bodyPr>
          <a:lstStyle/>
          <a:p>
            <a:r>
              <a:rPr lang="en-US" sz="2300" dirty="0"/>
              <a:t>One contestant from each team will come up to the stage. They will each appoint one person from their team to be their assistant (this person will not come up to the stage, but should be prepared to go up if their teammate calls for their help). </a:t>
            </a:r>
          </a:p>
          <a:p>
            <a:r>
              <a:rPr lang="en-US" sz="2300" dirty="0"/>
              <a:t>An SAT Bowl question will be displayed. The first person to raise their paddle and give the correct answer will win one point for their team. </a:t>
            </a:r>
            <a:r>
              <a:rPr lang="en-US" sz="2300" b="1" dirty="0">
                <a:solidFill>
                  <a:srgbClr val="FFFF00"/>
                </a:solidFill>
              </a:rPr>
              <a:t>Each team can only give one answer! There are no second chances- Sorry </a:t>
            </a:r>
            <a:r>
              <a:rPr lang="en-US" sz="2300" b="1" dirty="0">
                <a:solidFill>
                  <a:srgbClr val="FFFF00"/>
                </a:solidFill>
                <a:sym typeface="Wingdings" panose="05000000000000000000" pitchFamily="2" charset="2"/>
              </a:rPr>
              <a:t></a:t>
            </a:r>
            <a:endParaRPr lang="en-US" sz="2300" b="1" dirty="0">
              <a:solidFill>
                <a:srgbClr val="FFFF00"/>
              </a:solidFill>
            </a:endParaRPr>
          </a:p>
          <a:p>
            <a:r>
              <a:rPr lang="en-US" sz="2300" dirty="0"/>
              <a:t>If the contestant on the stage is having difficulty with the question, they may call for their assistant’s help.</a:t>
            </a:r>
          </a:p>
          <a:p>
            <a:r>
              <a:rPr lang="en-US" sz="2300" dirty="0"/>
              <a:t>Be prepared for random </a:t>
            </a:r>
            <a:r>
              <a:rPr lang="en-US" sz="2300" b="1" dirty="0">
                <a:solidFill>
                  <a:srgbClr val="FF0000"/>
                </a:solidFill>
              </a:rPr>
              <a:t>Bonus Questions</a:t>
            </a:r>
            <a:r>
              <a:rPr lang="en-US" sz="2300" dirty="0"/>
              <a:t>. The first team to get this question right will receive 5 extra points for their team. All team members are allowed to answer these questions, </a:t>
            </a:r>
            <a:r>
              <a:rPr lang="en-US" sz="2300" b="1" dirty="0">
                <a:solidFill>
                  <a:srgbClr val="FFFF00"/>
                </a:solidFill>
              </a:rPr>
              <a:t>BUT YOU MUST COME UP AND RAISE YOUR TEAM’S PADDLE.</a:t>
            </a:r>
            <a:r>
              <a:rPr lang="en-US" sz="2300" dirty="0"/>
              <a:t> </a:t>
            </a:r>
          </a:p>
          <a:p>
            <a:r>
              <a:rPr lang="en-US" sz="2300" dirty="0"/>
              <a:t>The most important rule: </a:t>
            </a:r>
            <a:r>
              <a:rPr lang="en-US" sz="2300" b="1" dirty="0">
                <a:solidFill>
                  <a:srgbClr val="FFFF00"/>
                </a:solidFill>
              </a:rPr>
              <a:t>HAVE FUN WHILE LEARNING </a:t>
            </a:r>
            <a:r>
              <a:rPr lang="en-US" sz="2300" b="1" dirty="0">
                <a:solidFill>
                  <a:srgbClr val="FFFF00"/>
                </a:solidFill>
                <a:sym typeface="Wingdings" panose="05000000000000000000" pitchFamily="2" charset="2"/>
              </a:rPr>
              <a:t> </a:t>
            </a:r>
            <a:endParaRPr lang="en-US" sz="2300" b="1" dirty="0">
              <a:solidFill>
                <a:srgbClr val="FFFF00"/>
              </a:solidFill>
            </a:endParaRPr>
          </a:p>
          <a:p>
            <a:endParaRPr lang="en-US" dirty="0"/>
          </a:p>
        </p:txBody>
      </p:sp>
      <p:sp>
        <p:nvSpPr>
          <p:cNvPr id="28" name="Rectangle 6"/>
          <p:cNvSpPr>
            <a:spLocks noGrp="1"/>
          </p:cNvSpPr>
          <p:nvPr>
            <p:ph type="title"/>
          </p:nvPr>
        </p:nvSpPr>
        <p:spPr>
          <a:xfrm>
            <a:off x="838200" y="185410"/>
            <a:ext cx="7696200" cy="1143000"/>
          </a:xfrm>
        </p:spPr>
        <p:txBody>
          <a:bodyPr>
            <a:normAutofit/>
          </a:bodyPr>
          <a:lstStyle/>
          <a:p>
            <a:pPr algn="ctr"/>
            <a:r>
              <a:rPr lang="en-US" dirty="0"/>
              <a:t>How To Play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4"/>
          </p:nvPr>
        </p:nvSpPr>
        <p:spPr/>
        <p:txBody>
          <a:bodyPr>
            <a:normAutofit fontScale="62500" lnSpcReduction="20000"/>
          </a:bodyPr>
          <a:lstStyle/>
          <a:p>
            <a:r>
              <a:rPr lang="en-US" dirty="0"/>
              <a:t>First student to find the hidden Japanese “</a:t>
            </a:r>
            <a:r>
              <a:rPr lang="en-US" dirty="0" err="1"/>
              <a:t>shi</a:t>
            </a:r>
            <a:r>
              <a:rPr lang="en-US" dirty="0"/>
              <a:t>” symbol gets 5 bonus points </a:t>
            </a:r>
          </a:p>
        </p:txBody>
      </p:sp>
    </p:spTree>
    <p:extLst>
      <p:ext uri="{BB962C8B-B14F-4D97-AF65-F5344CB8AC3E}">
        <p14:creationId xmlns:p14="http://schemas.microsoft.com/office/powerpoint/2010/main" val="6520610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p:cNvSpPr>
          <p:nvPr>
            <p:ph type="title"/>
          </p:nvPr>
        </p:nvSpPr>
        <p:spPr/>
        <p:txBody>
          <a:bodyPr>
            <a:normAutofit fontScale="90000"/>
          </a:bodyPr>
          <a:lstStyle/>
          <a:p>
            <a:r>
              <a:rPr lang="en-US" sz="3200" b="1" dirty="0">
                <a:solidFill>
                  <a:srgbClr val="FF0000"/>
                </a:solidFill>
              </a:rPr>
              <a:t>Bonus Question: </a:t>
            </a:r>
            <a:br>
              <a:rPr lang="en-US" sz="3200" b="1" dirty="0">
                <a:solidFill>
                  <a:srgbClr val="FF0000"/>
                </a:solidFill>
              </a:rPr>
            </a:br>
            <a:br>
              <a:rPr lang="en-US" sz="3200" b="1" dirty="0">
                <a:solidFill>
                  <a:srgbClr val="FF0000"/>
                </a:solidFill>
              </a:rPr>
            </a:br>
            <a:r>
              <a:rPr lang="en-US" sz="2200" b="1" dirty="0">
                <a:solidFill>
                  <a:prstClr val="white"/>
                </a:solidFill>
              </a:rPr>
              <a:t>How many questions are in the reading section of the SAT?</a:t>
            </a:r>
            <a:endParaRPr lang="en-US" dirty="0"/>
          </a:p>
        </p:txBody>
      </p:sp>
      <p:sp>
        <p:nvSpPr>
          <p:cNvPr id="11" name="Rectangle 11"/>
          <p:cNvSpPr>
            <a:spLocks noGrp="1"/>
          </p:cNvSpPr>
          <p:nvPr>
            <p:ph type="body" sz="quarter" idx="17"/>
          </p:nvPr>
        </p:nvSpPr>
        <p:spPr/>
        <p:txBody>
          <a:bodyPr>
            <a:normAutofit/>
          </a:bodyPr>
          <a:lstStyle/>
          <a:p>
            <a:r>
              <a:rPr lang="en-US" dirty="0"/>
              <a:t>35</a:t>
            </a:r>
          </a:p>
        </p:txBody>
      </p:sp>
      <p:sp>
        <p:nvSpPr>
          <p:cNvPr id="12" name="Rectangle 12"/>
          <p:cNvSpPr>
            <a:spLocks noGrp="1"/>
          </p:cNvSpPr>
          <p:nvPr>
            <p:ph type="body" sz="quarter" idx="18"/>
          </p:nvPr>
        </p:nvSpPr>
        <p:spPr/>
        <p:txBody>
          <a:bodyPr>
            <a:normAutofit/>
          </a:bodyPr>
          <a:lstStyle/>
          <a:p>
            <a:r>
              <a:rPr lang="en-US" dirty="0"/>
              <a:t>56</a:t>
            </a:r>
          </a:p>
        </p:txBody>
      </p:sp>
      <p:sp>
        <p:nvSpPr>
          <p:cNvPr id="15" name="Rectangle 15"/>
          <p:cNvSpPr>
            <a:spLocks noGrp="1"/>
          </p:cNvSpPr>
          <p:nvPr>
            <p:ph type="body" sz="quarter" idx="19"/>
          </p:nvPr>
        </p:nvSpPr>
        <p:spPr/>
        <p:txBody>
          <a:bodyPr>
            <a:normAutofit/>
          </a:bodyPr>
          <a:lstStyle/>
          <a:p>
            <a:r>
              <a:rPr lang="en-US" dirty="0"/>
              <a:t>54</a:t>
            </a:r>
          </a:p>
        </p:txBody>
      </p:sp>
      <p:sp>
        <p:nvSpPr>
          <p:cNvPr id="16" name="Rectangle 16"/>
          <p:cNvSpPr>
            <a:spLocks noGrp="1"/>
          </p:cNvSpPr>
          <p:nvPr>
            <p:ph type="body" sz="quarter" idx="20"/>
          </p:nvPr>
        </p:nvSpPr>
        <p:spPr>
          <a:xfrm>
            <a:off x="1143000" y="2171700"/>
            <a:ext cx="7086600" cy="457200"/>
          </a:xfrm>
        </p:spPr>
        <p:txBody>
          <a:bodyPr>
            <a:normAutofit/>
          </a:bodyPr>
          <a:lstStyle/>
          <a:p>
            <a:r>
              <a:rPr lang="en-US" dirty="0"/>
              <a:t>50</a:t>
            </a:r>
          </a:p>
        </p:txBody>
      </p:sp>
      <p:sp>
        <p:nvSpPr>
          <p:cNvPr id="17" name="Rectangle 17"/>
          <p:cNvSpPr>
            <a:spLocks noGrp="1"/>
          </p:cNvSpPr>
          <p:nvPr>
            <p:ph type="body" sz="quarter" idx="21"/>
          </p:nvPr>
        </p:nvSpPr>
        <p:spPr>
          <a:xfrm>
            <a:off x="1143000" y="2743200"/>
            <a:ext cx="7086600" cy="457200"/>
          </a:xfrm>
        </p:spPr>
        <p:txBody>
          <a:bodyPr>
            <a:normAutofit/>
          </a:bodyPr>
          <a:lstStyle/>
          <a:p>
            <a:r>
              <a:rPr lang="en-US" dirty="0"/>
              <a:t>52	</a:t>
            </a:r>
          </a:p>
        </p:txBody>
      </p:sp>
    </p:spTree>
    <p:extLst>
      <p:ext uri="{BB962C8B-B14F-4D97-AF65-F5344CB8AC3E}">
        <p14:creationId xmlns:p14="http://schemas.microsoft.com/office/powerpoint/2010/main" val="14807291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2400" dirty="0"/>
              <a:t>The square root of a certain positive number is twice the number itself.  What is the number?</a:t>
            </a:r>
          </a:p>
        </p:txBody>
      </p:sp>
      <p:sp>
        <p:nvSpPr>
          <p:cNvPr id="3" name="Text Placeholder 2"/>
          <p:cNvSpPr>
            <a:spLocks noGrp="1"/>
          </p:cNvSpPr>
          <p:nvPr>
            <p:ph type="body" sz="quarter" idx="17"/>
          </p:nvPr>
        </p:nvSpPr>
        <p:spPr>
          <a:xfrm>
            <a:off x="1143000" y="2133600"/>
            <a:ext cx="7086600" cy="533400"/>
          </a:xfrm>
        </p:spPr>
        <p:txBody>
          <a:bodyPr>
            <a:normAutofit fontScale="55000" lnSpcReduction="20000"/>
          </a:bodyPr>
          <a:lstStyle/>
          <a:p>
            <a:r>
              <a:rPr lang="en-US" sz="3600" dirty="0"/>
              <a:t>1/8</a:t>
            </a:r>
          </a:p>
          <a:p>
            <a:r>
              <a:rPr lang="en-US" dirty="0"/>
              <a:t> </a:t>
            </a:r>
          </a:p>
        </p:txBody>
      </p:sp>
      <p:sp>
        <p:nvSpPr>
          <p:cNvPr id="4" name="Text Placeholder 3"/>
          <p:cNvSpPr>
            <a:spLocks noGrp="1"/>
          </p:cNvSpPr>
          <p:nvPr>
            <p:ph type="body" sz="quarter" idx="18"/>
          </p:nvPr>
        </p:nvSpPr>
        <p:spPr>
          <a:xfrm>
            <a:off x="1143000" y="4267200"/>
            <a:ext cx="7086600" cy="457200"/>
          </a:xfrm>
        </p:spPr>
        <p:txBody>
          <a:bodyPr>
            <a:normAutofit/>
          </a:bodyPr>
          <a:lstStyle/>
          <a:p>
            <a:r>
              <a:rPr lang="en-US" dirty="0"/>
              <a:t>1/6</a:t>
            </a:r>
          </a:p>
          <a:p>
            <a:endParaRPr lang="en-US" dirty="0"/>
          </a:p>
        </p:txBody>
      </p:sp>
      <p:sp>
        <p:nvSpPr>
          <p:cNvPr id="5" name="Text Placeholder 4"/>
          <p:cNvSpPr>
            <a:spLocks noGrp="1"/>
          </p:cNvSpPr>
          <p:nvPr>
            <p:ph type="body" sz="quarter" idx="19"/>
          </p:nvPr>
        </p:nvSpPr>
        <p:spPr>
          <a:xfrm>
            <a:off x="1143000" y="3581400"/>
            <a:ext cx="7086600" cy="457200"/>
          </a:xfrm>
        </p:spPr>
        <p:txBody>
          <a:bodyPr>
            <a:normAutofit/>
          </a:bodyPr>
          <a:lstStyle/>
          <a:p>
            <a:r>
              <a:rPr lang="en-US" dirty="0"/>
              <a:t>1/16</a:t>
            </a:r>
          </a:p>
          <a:p>
            <a:endParaRPr lang="en-US" dirty="0"/>
          </a:p>
        </p:txBody>
      </p:sp>
      <p:sp>
        <p:nvSpPr>
          <p:cNvPr id="6" name="Text Placeholder 5"/>
          <p:cNvSpPr>
            <a:spLocks noGrp="1"/>
          </p:cNvSpPr>
          <p:nvPr>
            <p:ph type="body" sz="quarter" idx="20"/>
          </p:nvPr>
        </p:nvSpPr>
        <p:spPr>
          <a:xfrm>
            <a:off x="1143000" y="2895600"/>
            <a:ext cx="7086600" cy="457200"/>
          </a:xfrm>
        </p:spPr>
        <p:txBody>
          <a:bodyPr>
            <a:normAutofit/>
          </a:bodyPr>
          <a:lstStyle/>
          <a:p>
            <a:r>
              <a:rPr lang="en-US" dirty="0"/>
              <a:t>1/2</a:t>
            </a:r>
          </a:p>
          <a:p>
            <a:endParaRPr lang="en-US" dirty="0"/>
          </a:p>
        </p:txBody>
      </p:sp>
      <p:sp>
        <p:nvSpPr>
          <p:cNvPr id="7" name="Text Placeholder 6"/>
          <p:cNvSpPr>
            <a:spLocks noGrp="1"/>
          </p:cNvSpPr>
          <p:nvPr>
            <p:ph type="body" sz="quarter" idx="21"/>
          </p:nvPr>
        </p:nvSpPr>
        <p:spPr>
          <a:xfrm>
            <a:off x="1143000" y="4966447"/>
            <a:ext cx="7086600" cy="457200"/>
          </a:xfrm>
        </p:spPr>
        <p:txBody>
          <a:bodyPr>
            <a:normAutofit/>
          </a:bodyPr>
          <a:lstStyle/>
          <a:p>
            <a:r>
              <a:rPr lang="en-US" dirty="0"/>
              <a:t>1/4</a:t>
            </a:r>
          </a:p>
          <a:p>
            <a:endParaRPr lang="en-US" dirty="0"/>
          </a:p>
        </p:txBody>
      </p:sp>
    </p:spTree>
    <p:extLst>
      <p:ext uri="{BB962C8B-B14F-4D97-AF65-F5344CB8AC3E}">
        <p14:creationId xmlns:p14="http://schemas.microsoft.com/office/powerpoint/2010/main" val="11152947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2000" dirty="0"/>
              <a:t>At a students meeting, the ratio of athletes to non-athletes is 3:2, and among the athletes the ratio of males to females is 3:5.  What percent of the students at this meeting are female athletes?</a:t>
            </a:r>
          </a:p>
        </p:txBody>
      </p:sp>
      <p:sp>
        <p:nvSpPr>
          <p:cNvPr id="3" name="Text Placeholder 2"/>
          <p:cNvSpPr>
            <a:spLocks noGrp="1"/>
          </p:cNvSpPr>
          <p:nvPr>
            <p:ph type="body" sz="quarter" idx="17"/>
          </p:nvPr>
        </p:nvSpPr>
        <p:spPr>
          <a:xfrm>
            <a:off x="1143000" y="4953000"/>
            <a:ext cx="7086600" cy="457200"/>
          </a:xfrm>
        </p:spPr>
        <p:txBody>
          <a:bodyPr>
            <a:normAutofit/>
          </a:bodyPr>
          <a:lstStyle/>
          <a:p>
            <a:r>
              <a:rPr lang="en-US" dirty="0"/>
              <a:t>27.5%</a:t>
            </a:r>
          </a:p>
          <a:p>
            <a:endParaRPr lang="en-US" dirty="0"/>
          </a:p>
        </p:txBody>
      </p:sp>
      <p:sp>
        <p:nvSpPr>
          <p:cNvPr id="4" name="Text Placeholder 3"/>
          <p:cNvSpPr>
            <a:spLocks noGrp="1"/>
          </p:cNvSpPr>
          <p:nvPr>
            <p:ph type="body" sz="quarter" idx="18"/>
          </p:nvPr>
        </p:nvSpPr>
        <p:spPr>
          <a:xfrm>
            <a:off x="1143000" y="4276165"/>
            <a:ext cx="7086600" cy="457200"/>
          </a:xfrm>
        </p:spPr>
        <p:txBody>
          <a:bodyPr>
            <a:normAutofit/>
          </a:bodyPr>
          <a:lstStyle/>
          <a:p>
            <a:r>
              <a:rPr lang="en-US" dirty="0"/>
              <a:t>27%</a:t>
            </a:r>
          </a:p>
          <a:p>
            <a:endParaRPr lang="en-US" dirty="0"/>
          </a:p>
        </p:txBody>
      </p:sp>
      <p:sp>
        <p:nvSpPr>
          <p:cNvPr id="5" name="Text Placeholder 4"/>
          <p:cNvSpPr>
            <a:spLocks noGrp="1"/>
          </p:cNvSpPr>
          <p:nvPr>
            <p:ph type="body" sz="quarter" idx="19"/>
          </p:nvPr>
        </p:nvSpPr>
        <p:spPr>
          <a:xfrm>
            <a:off x="1143000" y="3572435"/>
            <a:ext cx="7086600" cy="457200"/>
          </a:xfrm>
        </p:spPr>
        <p:txBody>
          <a:bodyPr>
            <a:normAutofit/>
          </a:bodyPr>
          <a:lstStyle/>
          <a:p>
            <a:r>
              <a:rPr lang="en-US" dirty="0"/>
              <a:t>25%</a:t>
            </a:r>
          </a:p>
          <a:p>
            <a:endParaRPr lang="en-US" dirty="0"/>
          </a:p>
        </p:txBody>
      </p:sp>
      <p:sp>
        <p:nvSpPr>
          <p:cNvPr id="6" name="Text Placeholder 5"/>
          <p:cNvSpPr>
            <a:spLocks noGrp="1"/>
          </p:cNvSpPr>
          <p:nvPr>
            <p:ph type="body" sz="quarter" idx="20"/>
          </p:nvPr>
        </p:nvSpPr>
        <p:spPr>
          <a:xfrm>
            <a:off x="1143000" y="2819400"/>
            <a:ext cx="7086600" cy="533400"/>
          </a:xfrm>
        </p:spPr>
        <p:txBody>
          <a:bodyPr>
            <a:normAutofit/>
          </a:bodyPr>
          <a:lstStyle/>
          <a:p>
            <a:r>
              <a:rPr lang="en-US" dirty="0"/>
              <a:t>22.5%</a:t>
            </a:r>
          </a:p>
          <a:p>
            <a:endParaRPr lang="en-US" dirty="0"/>
          </a:p>
        </p:txBody>
      </p:sp>
      <p:sp>
        <p:nvSpPr>
          <p:cNvPr id="7" name="Text Placeholder 6"/>
          <p:cNvSpPr>
            <a:spLocks noGrp="1"/>
          </p:cNvSpPr>
          <p:nvPr>
            <p:ph type="body" sz="quarter" idx="21"/>
          </p:nvPr>
        </p:nvSpPr>
        <p:spPr>
          <a:xfrm>
            <a:off x="1143000" y="2209800"/>
            <a:ext cx="7086600" cy="457200"/>
          </a:xfrm>
        </p:spPr>
        <p:txBody>
          <a:bodyPr>
            <a:normAutofit/>
          </a:bodyPr>
          <a:lstStyle/>
          <a:p>
            <a:r>
              <a:rPr lang="en-US" dirty="0"/>
              <a:t>37.5%</a:t>
            </a:r>
          </a:p>
          <a:p>
            <a:endParaRPr lang="en-US" dirty="0"/>
          </a:p>
        </p:txBody>
      </p:sp>
    </p:spTree>
    <p:extLst>
      <p:ext uri="{BB962C8B-B14F-4D97-AF65-F5344CB8AC3E}">
        <p14:creationId xmlns:p14="http://schemas.microsoft.com/office/powerpoint/2010/main" val="12678940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t>My grandmother's legacy </a:t>
            </a:r>
            <a:r>
              <a:rPr lang="en-US" sz="2000" u="sng" dirty="0"/>
              <a:t>is</a:t>
            </a:r>
            <a:r>
              <a:rPr lang="en-US" sz="2000" dirty="0"/>
              <a:t> substantial, </a:t>
            </a:r>
            <a:r>
              <a:rPr lang="en-US" sz="2000" u="sng" dirty="0"/>
              <a:t>especially</a:t>
            </a:r>
            <a:r>
              <a:rPr lang="en-US" sz="2000" dirty="0"/>
              <a:t> if the value of 			 (A)  		      (B) 	                      the rare stamps </a:t>
            </a:r>
            <a:r>
              <a:rPr lang="en-US" sz="2000" u="sng" dirty="0"/>
              <a:t>are</a:t>
            </a:r>
            <a:r>
              <a:rPr lang="en-US" sz="2000" dirty="0"/>
              <a:t> taken </a:t>
            </a:r>
            <a:r>
              <a:rPr lang="en-US" sz="2000" u="sng" dirty="0"/>
              <a:t>into</a:t>
            </a:r>
            <a:r>
              <a:rPr lang="en-US" sz="2000" dirty="0"/>
              <a:t> consideration. </a:t>
            </a:r>
            <a:r>
              <a:rPr lang="en-US" sz="2000" u="sng" dirty="0"/>
              <a:t>No error.</a:t>
            </a:r>
            <a:r>
              <a:rPr lang="en-US" sz="2000" dirty="0"/>
              <a:t>				 (C)	    (D)		              (E)</a:t>
            </a:r>
          </a:p>
        </p:txBody>
      </p:sp>
      <p:sp>
        <p:nvSpPr>
          <p:cNvPr id="3" name="Text Placeholder 2"/>
          <p:cNvSpPr>
            <a:spLocks noGrp="1"/>
          </p:cNvSpPr>
          <p:nvPr>
            <p:ph type="body" sz="quarter" idx="17"/>
          </p:nvPr>
        </p:nvSpPr>
        <p:spPr/>
        <p:txBody>
          <a:bodyPr>
            <a:normAutofit/>
          </a:bodyPr>
          <a:lstStyle/>
          <a:p>
            <a:r>
              <a:rPr lang="en-US" dirty="0"/>
              <a:t>E</a:t>
            </a:r>
          </a:p>
        </p:txBody>
      </p:sp>
      <p:sp>
        <p:nvSpPr>
          <p:cNvPr id="4" name="Text Placeholder 3"/>
          <p:cNvSpPr>
            <a:spLocks noGrp="1"/>
          </p:cNvSpPr>
          <p:nvPr>
            <p:ph type="body" sz="quarter" idx="18"/>
          </p:nvPr>
        </p:nvSpPr>
        <p:spPr>
          <a:xfrm>
            <a:off x="1143000" y="2133600"/>
            <a:ext cx="7086600" cy="457200"/>
          </a:xfrm>
        </p:spPr>
        <p:txBody>
          <a:bodyPr>
            <a:normAutofit/>
          </a:bodyPr>
          <a:lstStyle/>
          <a:p>
            <a:r>
              <a:rPr lang="en-US" dirty="0"/>
              <a:t>A</a:t>
            </a:r>
          </a:p>
        </p:txBody>
      </p:sp>
      <p:sp>
        <p:nvSpPr>
          <p:cNvPr id="5" name="Text Placeholder 4"/>
          <p:cNvSpPr>
            <a:spLocks noGrp="1"/>
          </p:cNvSpPr>
          <p:nvPr>
            <p:ph type="body" sz="quarter" idx="19"/>
          </p:nvPr>
        </p:nvSpPr>
        <p:spPr>
          <a:xfrm>
            <a:off x="1143000" y="4114800"/>
            <a:ext cx="7086600" cy="457200"/>
          </a:xfrm>
        </p:spPr>
        <p:txBody>
          <a:bodyPr>
            <a:normAutofit/>
          </a:bodyPr>
          <a:lstStyle/>
          <a:p>
            <a:r>
              <a:rPr lang="en-US" dirty="0"/>
              <a:t>D</a:t>
            </a:r>
          </a:p>
        </p:txBody>
      </p:sp>
      <p:sp>
        <p:nvSpPr>
          <p:cNvPr id="6" name="Text Placeholder 5"/>
          <p:cNvSpPr>
            <a:spLocks noGrp="1"/>
          </p:cNvSpPr>
          <p:nvPr>
            <p:ph type="body" sz="quarter" idx="20"/>
          </p:nvPr>
        </p:nvSpPr>
        <p:spPr/>
        <p:txBody>
          <a:bodyPr>
            <a:normAutofit/>
          </a:bodyPr>
          <a:lstStyle/>
          <a:p>
            <a:r>
              <a:rPr lang="en-US" dirty="0"/>
              <a:t>B</a:t>
            </a:r>
          </a:p>
        </p:txBody>
      </p:sp>
      <p:sp>
        <p:nvSpPr>
          <p:cNvPr id="7" name="Text Placeholder 6"/>
          <p:cNvSpPr>
            <a:spLocks noGrp="1"/>
          </p:cNvSpPr>
          <p:nvPr>
            <p:ph type="body" sz="quarter" idx="21"/>
          </p:nvPr>
        </p:nvSpPr>
        <p:spPr>
          <a:xfrm>
            <a:off x="1143000" y="3435178"/>
            <a:ext cx="7086600" cy="533400"/>
          </a:xfrm>
        </p:spPr>
        <p:txBody>
          <a:bodyPr>
            <a:normAutofit fontScale="55000" lnSpcReduction="20000"/>
          </a:bodyPr>
          <a:lstStyle/>
          <a:p>
            <a:endParaRPr lang="en-US" dirty="0"/>
          </a:p>
          <a:p>
            <a:r>
              <a:rPr lang="en-US" sz="3200" dirty="0"/>
              <a:t>C</a:t>
            </a:r>
          </a:p>
          <a:p>
            <a:endParaRPr lang="en-US" dirty="0"/>
          </a:p>
        </p:txBody>
      </p:sp>
    </p:spTree>
    <p:extLst>
      <p:ext uri="{BB962C8B-B14F-4D97-AF65-F5344CB8AC3E}">
        <p14:creationId xmlns:p14="http://schemas.microsoft.com/office/powerpoint/2010/main" val="6979242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4"/>
          </p:nvPr>
        </p:nvSpPr>
        <p:spPr/>
        <p:txBody>
          <a:bodyPr>
            <a:normAutofit/>
          </a:bodyPr>
          <a:lstStyle/>
          <a:p>
            <a:r>
              <a:rPr lang="en-US" dirty="0"/>
              <a:t>Pass or Play</a:t>
            </a:r>
          </a:p>
        </p:txBody>
      </p:sp>
    </p:spTree>
    <p:extLst>
      <p:ext uri="{BB962C8B-B14F-4D97-AF65-F5344CB8AC3E}">
        <p14:creationId xmlns:p14="http://schemas.microsoft.com/office/powerpoint/2010/main" val="15642296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p:cNvSpPr>
          <p:nvPr>
            <p:ph type="title"/>
          </p:nvPr>
        </p:nvSpPr>
        <p:spPr/>
        <p:txBody>
          <a:bodyPr>
            <a:normAutofit/>
          </a:bodyPr>
          <a:lstStyle/>
          <a:p>
            <a:pPr lvl="0"/>
            <a:r>
              <a:rPr lang="en-US" sz="2400" dirty="0"/>
              <a:t>Two numbers have a difference of 4 and a sum of -7.  What is their product?</a:t>
            </a:r>
          </a:p>
        </p:txBody>
      </p:sp>
      <p:sp>
        <p:nvSpPr>
          <p:cNvPr id="11" name="Rectangle 11"/>
          <p:cNvSpPr>
            <a:spLocks noGrp="1"/>
          </p:cNvSpPr>
          <p:nvPr>
            <p:ph type="body" sz="quarter" idx="17"/>
          </p:nvPr>
        </p:nvSpPr>
        <p:spPr/>
        <p:txBody>
          <a:bodyPr>
            <a:normAutofit/>
          </a:bodyPr>
          <a:lstStyle/>
          <a:p>
            <a:r>
              <a:rPr lang="en-US" dirty="0"/>
              <a:t>-8.25</a:t>
            </a:r>
          </a:p>
        </p:txBody>
      </p:sp>
      <p:sp>
        <p:nvSpPr>
          <p:cNvPr id="12" name="Rectangle 12"/>
          <p:cNvSpPr>
            <a:spLocks noGrp="1"/>
          </p:cNvSpPr>
          <p:nvPr>
            <p:ph type="body" sz="quarter" idx="18"/>
          </p:nvPr>
        </p:nvSpPr>
        <p:spPr/>
        <p:txBody>
          <a:bodyPr>
            <a:normAutofit/>
          </a:bodyPr>
          <a:lstStyle/>
          <a:p>
            <a:r>
              <a:rPr lang="en-US" dirty="0"/>
              <a:t>10.25</a:t>
            </a:r>
          </a:p>
        </p:txBody>
      </p:sp>
      <p:sp>
        <p:nvSpPr>
          <p:cNvPr id="15" name="Rectangle 15"/>
          <p:cNvSpPr>
            <a:spLocks noGrp="1"/>
          </p:cNvSpPr>
          <p:nvPr>
            <p:ph type="body" sz="quarter" idx="19"/>
          </p:nvPr>
        </p:nvSpPr>
        <p:spPr/>
        <p:txBody>
          <a:bodyPr>
            <a:normAutofit/>
          </a:bodyPr>
          <a:lstStyle/>
          <a:p>
            <a:r>
              <a:rPr lang="en-US" dirty="0"/>
              <a:t>-10.25</a:t>
            </a:r>
          </a:p>
        </p:txBody>
      </p:sp>
      <p:sp>
        <p:nvSpPr>
          <p:cNvPr id="16" name="Rectangle 16"/>
          <p:cNvSpPr>
            <a:spLocks noGrp="1"/>
          </p:cNvSpPr>
          <p:nvPr>
            <p:ph type="body" sz="quarter" idx="20"/>
          </p:nvPr>
        </p:nvSpPr>
        <p:spPr/>
        <p:txBody>
          <a:bodyPr>
            <a:normAutofit/>
          </a:bodyPr>
          <a:lstStyle/>
          <a:p>
            <a:r>
              <a:rPr lang="en-US" dirty="0"/>
              <a:t>-33</a:t>
            </a:r>
          </a:p>
        </p:txBody>
      </p:sp>
      <p:sp>
        <p:nvSpPr>
          <p:cNvPr id="17" name="Rectangle 17"/>
          <p:cNvSpPr>
            <a:spLocks noGrp="1"/>
          </p:cNvSpPr>
          <p:nvPr>
            <p:ph type="body" sz="quarter" idx="21"/>
          </p:nvPr>
        </p:nvSpPr>
        <p:spPr/>
        <p:txBody>
          <a:bodyPr>
            <a:normAutofit/>
          </a:bodyPr>
          <a:lstStyle/>
          <a:p>
            <a:r>
              <a:rPr lang="en-US" dirty="0"/>
              <a:t>8.25</a:t>
            </a:r>
          </a:p>
        </p:txBody>
      </p:sp>
    </p:spTree>
    <p:extLst>
      <p:ext uri="{BB962C8B-B14F-4D97-AF65-F5344CB8AC3E}">
        <p14:creationId xmlns:p14="http://schemas.microsoft.com/office/powerpoint/2010/main" val="12589398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FF0000"/>
                </a:solidFill>
              </a:rPr>
              <a:t>Bonus Question:</a:t>
            </a:r>
            <a:br>
              <a:rPr lang="en-US" b="1" dirty="0">
                <a:solidFill>
                  <a:srgbClr val="FF0000"/>
                </a:solidFill>
              </a:rPr>
            </a:br>
            <a:br>
              <a:rPr lang="en-US" b="1" dirty="0">
                <a:solidFill>
                  <a:srgbClr val="FF0000"/>
                </a:solidFill>
              </a:rPr>
            </a:br>
            <a:r>
              <a:rPr lang="en-US" sz="2200" dirty="0"/>
              <a:t>What is Rodney’s favorite MLB team?</a:t>
            </a:r>
            <a:endParaRPr lang="en-US" sz="2000" dirty="0"/>
          </a:p>
        </p:txBody>
      </p:sp>
      <p:sp>
        <p:nvSpPr>
          <p:cNvPr id="3" name="Text Placeholder 2"/>
          <p:cNvSpPr>
            <a:spLocks noGrp="1"/>
          </p:cNvSpPr>
          <p:nvPr>
            <p:ph type="body" sz="quarter" idx="17"/>
          </p:nvPr>
        </p:nvSpPr>
        <p:spPr/>
        <p:txBody>
          <a:bodyPr>
            <a:normAutofit/>
          </a:bodyPr>
          <a:lstStyle/>
          <a:p>
            <a:pPr lvl="0"/>
            <a:r>
              <a:rPr lang="en-US" dirty="0"/>
              <a:t>Cubs</a:t>
            </a:r>
          </a:p>
        </p:txBody>
      </p:sp>
      <p:sp>
        <p:nvSpPr>
          <p:cNvPr id="4" name="Text Placeholder 3"/>
          <p:cNvSpPr>
            <a:spLocks noGrp="1"/>
          </p:cNvSpPr>
          <p:nvPr>
            <p:ph type="body" sz="quarter" idx="18"/>
          </p:nvPr>
        </p:nvSpPr>
        <p:spPr/>
        <p:txBody>
          <a:bodyPr>
            <a:normAutofit/>
          </a:bodyPr>
          <a:lstStyle/>
          <a:p>
            <a:pPr lvl="0"/>
            <a:r>
              <a:rPr lang="en-US" dirty="0"/>
              <a:t>Red Sox</a:t>
            </a:r>
          </a:p>
        </p:txBody>
      </p:sp>
      <p:sp>
        <p:nvSpPr>
          <p:cNvPr id="5" name="Text Placeholder 4"/>
          <p:cNvSpPr>
            <a:spLocks noGrp="1"/>
          </p:cNvSpPr>
          <p:nvPr>
            <p:ph type="body" sz="quarter" idx="19"/>
          </p:nvPr>
        </p:nvSpPr>
        <p:spPr/>
        <p:txBody>
          <a:bodyPr>
            <a:normAutofit/>
          </a:bodyPr>
          <a:lstStyle/>
          <a:p>
            <a:pPr lvl="0"/>
            <a:r>
              <a:rPr lang="en-US" dirty="0"/>
              <a:t>Giants</a:t>
            </a:r>
          </a:p>
        </p:txBody>
      </p:sp>
      <p:sp>
        <p:nvSpPr>
          <p:cNvPr id="6" name="Text Placeholder 5"/>
          <p:cNvSpPr>
            <a:spLocks noGrp="1"/>
          </p:cNvSpPr>
          <p:nvPr>
            <p:ph type="body" sz="quarter" idx="20"/>
          </p:nvPr>
        </p:nvSpPr>
        <p:spPr/>
        <p:txBody>
          <a:bodyPr>
            <a:normAutofit/>
          </a:bodyPr>
          <a:lstStyle/>
          <a:p>
            <a:pPr lvl="0"/>
            <a:r>
              <a:rPr lang="en-US" dirty="0"/>
              <a:t>Mets</a:t>
            </a:r>
          </a:p>
        </p:txBody>
      </p:sp>
      <p:sp>
        <p:nvSpPr>
          <p:cNvPr id="7" name="Text Placeholder 6"/>
          <p:cNvSpPr>
            <a:spLocks noGrp="1"/>
          </p:cNvSpPr>
          <p:nvPr>
            <p:ph type="body" sz="quarter" idx="21"/>
          </p:nvPr>
        </p:nvSpPr>
        <p:spPr/>
        <p:txBody>
          <a:bodyPr>
            <a:normAutofit/>
          </a:bodyPr>
          <a:lstStyle/>
          <a:p>
            <a:r>
              <a:rPr lang="en-US" dirty="0"/>
              <a:t>Yankees	</a:t>
            </a:r>
          </a:p>
        </p:txBody>
      </p:sp>
    </p:spTree>
    <p:extLst>
      <p:ext uri="{BB962C8B-B14F-4D97-AF65-F5344CB8AC3E}">
        <p14:creationId xmlns:p14="http://schemas.microsoft.com/office/powerpoint/2010/main" val="4804218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Pass or Play</a:t>
            </a:r>
          </a:p>
        </p:txBody>
      </p:sp>
    </p:spTree>
    <p:extLst>
      <p:ext uri="{BB962C8B-B14F-4D97-AF65-F5344CB8AC3E}">
        <p14:creationId xmlns:p14="http://schemas.microsoft.com/office/powerpoint/2010/main" val="4467137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p:cNvSpPr>
          <p:nvPr>
            <p:ph type="title"/>
          </p:nvPr>
        </p:nvSpPr>
        <p:spPr/>
        <p:txBody>
          <a:bodyPr>
            <a:normAutofit/>
          </a:bodyPr>
          <a:lstStyle/>
          <a:p>
            <a:pPr lvl="0"/>
            <a:r>
              <a:rPr lang="en-US" sz="3200" dirty="0"/>
              <a:t>What is the greatest of three consecutive integers whose sum is 24?</a:t>
            </a:r>
          </a:p>
        </p:txBody>
      </p:sp>
      <p:sp>
        <p:nvSpPr>
          <p:cNvPr id="11" name="Rectangle 11"/>
          <p:cNvSpPr>
            <a:spLocks noGrp="1"/>
          </p:cNvSpPr>
          <p:nvPr>
            <p:ph type="body" sz="quarter" idx="17"/>
          </p:nvPr>
        </p:nvSpPr>
        <p:spPr/>
        <p:txBody>
          <a:bodyPr>
            <a:normAutofit/>
          </a:bodyPr>
          <a:lstStyle/>
          <a:p>
            <a:r>
              <a:rPr lang="en-US" dirty="0"/>
              <a:t>10</a:t>
            </a:r>
          </a:p>
        </p:txBody>
      </p:sp>
      <p:sp>
        <p:nvSpPr>
          <p:cNvPr id="12" name="Rectangle 12"/>
          <p:cNvSpPr>
            <a:spLocks noGrp="1"/>
          </p:cNvSpPr>
          <p:nvPr>
            <p:ph type="body" sz="quarter" idx="18"/>
          </p:nvPr>
        </p:nvSpPr>
        <p:spPr>
          <a:xfrm>
            <a:off x="1143000" y="2068727"/>
            <a:ext cx="7086600" cy="457200"/>
          </a:xfrm>
        </p:spPr>
        <p:txBody>
          <a:bodyPr>
            <a:normAutofit/>
          </a:bodyPr>
          <a:lstStyle/>
          <a:p>
            <a:r>
              <a:rPr lang="en-US" dirty="0"/>
              <a:t>6</a:t>
            </a:r>
          </a:p>
        </p:txBody>
      </p:sp>
      <p:sp>
        <p:nvSpPr>
          <p:cNvPr id="15" name="Rectangle 15"/>
          <p:cNvSpPr>
            <a:spLocks noGrp="1"/>
          </p:cNvSpPr>
          <p:nvPr>
            <p:ph type="body" sz="quarter" idx="19"/>
          </p:nvPr>
        </p:nvSpPr>
        <p:spPr>
          <a:xfrm>
            <a:off x="1124465" y="3440327"/>
            <a:ext cx="7086600" cy="457200"/>
          </a:xfrm>
        </p:spPr>
        <p:txBody>
          <a:bodyPr>
            <a:normAutofit/>
          </a:bodyPr>
          <a:lstStyle/>
          <a:p>
            <a:r>
              <a:rPr lang="en-US" dirty="0"/>
              <a:t>8</a:t>
            </a:r>
          </a:p>
        </p:txBody>
      </p:sp>
      <p:sp>
        <p:nvSpPr>
          <p:cNvPr id="16" name="Rectangle 16"/>
          <p:cNvSpPr>
            <a:spLocks noGrp="1"/>
          </p:cNvSpPr>
          <p:nvPr>
            <p:ph type="body" sz="quarter" idx="20"/>
          </p:nvPr>
        </p:nvSpPr>
        <p:spPr>
          <a:xfrm>
            <a:off x="1143000" y="2754527"/>
            <a:ext cx="7086600" cy="457200"/>
          </a:xfrm>
        </p:spPr>
        <p:txBody>
          <a:bodyPr>
            <a:normAutofit/>
          </a:bodyPr>
          <a:lstStyle/>
          <a:p>
            <a:r>
              <a:rPr lang="en-US" dirty="0"/>
              <a:t>7</a:t>
            </a:r>
          </a:p>
        </p:txBody>
      </p:sp>
      <p:sp>
        <p:nvSpPr>
          <p:cNvPr id="17" name="Rectangle 17"/>
          <p:cNvSpPr>
            <a:spLocks noGrp="1"/>
          </p:cNvSpPr>
          <p:nvPr>
            <p:ph type="body" sz="quarter" idx="21"/>
          </p:nvPr>
        </p:nvSpPr>
        <p:spPr>
          <a:xfrm>
            <a:off x="1161535" y="4029847"/>
            <a:ext cx="7086600" cy="586946"/>
          </a:xfrm>
        </p:spPr>
        <p:txBody>
          <a:bodyPr>
            <a:normAutofit/>
          </a:bodyPr>
          <a:lstStyle/>
          <a:p>
            <a:r>
              <a:rPr lang="en-US" dirty="0"/>
              <a:t>9</a:t>
            </a:r>
            <a:r>
              <a:rPr lang="en-US" sz="2800" dirty="0"/>
              <a:t>	</a:t>
            </a:r>
          </a:p>
        </p:txBody>
      </p:sp>
    </p:spTree>
    <p:extLst>
      <p:ext uri="{BB962C8B-B14F-4D97-AF65-F5344CB8AC3E}">
        <p14:creationId xmlns:p14="http://schemas.microsoft.com/office/powerpoint/2010/main" val="31554477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US" sz="2000" dirty="0"/>
              <a:t>What is the sum of the first 100 positive odd integers?</a:t>
            </a:r>
          </a:p>
        </p:txBody>
      </p:sp>
      <p:sp>
        <p:nvSpPr>
          <p:cNvPr id="3" name="Text Placeholder 2"/>
          <p:cNvSpPr>
            <a:spLocks noGrp="1"/>
          </p:cNvSpPr>
          <p:nvPr>
            <p:ph type="body" sz="quarter" idx="17"/>
          </p:nvPr>
        </p:nvSpPr>
        <p:spPr/>
        <p:txBody>
          <a:bodyPr>
            <a:normAutofit/>
          </a:bodyPr>
          <a:lstStyle/>
          <a:p>
            <a:r>
              <a:rPr lang="en-US" dirty="0"/>
              <a:t>10250</a:t>
            </a:r>
          </a:p>
        </p:txBody>
      </p:sp>
      <p:sp>
        <p:nvSpPr>
          <p:cNvPr id="4" name="Text Placeholder 3"/>
          <p:cNvSpPr>
            <a:spLocks noGrp="1"/>
          </p:cNvSpPr>
          <p:nvPr>
            <p:ph type="body" sz="quarter" idx="18"/>
          </p:nvPr>
        </p:nvSpPr>
        <p:spPr>
          <a:xfrm>
            <a:off x="1143000" y="3448050"/>
            <a:ext cx="7086600" cy="457200"/>
          </a:xfrm>
        </p:spPr>
        <p:txBody>
          <a:bodyPr>
            <a:normAutofit/>
          </a:bodyPr>
          <a:lstStyle/>
          <a:p>
            <a:r>
              <a:rPr lang="en-US" dirty="0"/>
              <a:t>85496</a:t>
            </a:r>
          </a:p>
        </p:txBody>
      </p:sp>
      <p:sp>
        <p:nvSpPr>
          <p:cNvPr id="5" name="Text Placeholder 4"/>
          <p:cNvSpPr>
            <a:spLocks noGrp="1"/>
          </p:cNvSpPr>
          <p:nvPr>
            <p:ph type="body" sz="quarter" idx="19"/>
          </p:nvPr>
        </p:nvSpPr>
        <p:spPr>
          <a:xfrm>
            <a:off x="1143000" y="2133600"/>
            <a:ext cx="7086600" cy="457200"/>
          </a:xfrm>
        </p:spPr>
        <p:txBody>
          <a:bodyPr>
            <a:normAutofit/>
          </a:bodyPr>
          <a:lstStyle/>
          <a:p>
            <a:r>
              <a:rPr lang="en-US" dirty="0"/>
              <a:t>22500</a:t>
            </a:r>
          </a:p>
        </p:txBody>
      </p:sp>
      <p:sp>
        <p:nvSpPr>
          <p:cNvPr id="6" name="Text Placeholder 5"/>
          <p:cNvSpPr>
            <a:spLocks noGrp="1"/>
          </p:cNvSpPr>
          <p:nvPr>
            <p:ph type="body" sz="quarter" idx="20"/>
          </p:nvPr>
        </p:nvSpPr>
        <p:spPr/>
        <p:txBody>
          <a:bodyPr>
            <a:normAutofit/>
          </a:bodyPr>
          <a:lstStyle/>
          <a:p>
            <a:r>
              <a:rPr lang="en-US" dirty="0"/>
              <a:t>10050</a:t>
            </a:r>
          </a:p>
        </p:txBody>
      </p:sp>
      <p:sp>
        <p:nvSpPr>
          <p:cNvPr id="7" name="Text Placeholder 6"/>
          <p:cNvSpPr>
            <a:spLocks noGrp="1"/>
          </p:cNvSpPr>
          <p:nvPr>
            <p:ph type="body" sz="quarter" idx="21"/>
          </p:nvPr>
        </p:nvSpPr>
        <p:spPr>
          <a:xfrm>
            <a:off x="1143000" y="4152900"/>
            <a:ext cx="7086600" cy="457200"/>
          </a:xfrm>
        </p:spPr>
        <p:txBody>
          <a:bodyPr>
            <a:normAutofit/>
          </a:bodyPr>
          <a:lstStyle/>
          <a:p>
            <a:pPr marL="0" lvl="1" indent="0">
              <a:buNone/>
            </a:pPr>
            <a:r>
              <a:rPr lang="en-US" dirty="0"/>
              <a:t>10000 </a:t>
            </a:r>
          </a:p>
        </p:txBody>
      </p:sp>
    </p:spTree>
    <p:extLst>
      <p:ext uri="{BB962C8B-B14F-4D97-AF65-F5344CB8AC3E}">
        <p14:creationId xmlns:p14="http://schemas.microsoft.com/office/powerpoint/2010/main" val="34438482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4"/>
          </p:nvPr>
        </p:nvSpPr>
        <p:spPr>
          <a:xfrm>
            <a:off x="304800" y="1371600"/>
            <a:ext cx="8229600" cy="3886200"/>
          </a:xfrm>
        </p:spPr>
        <p:txBody>
          <a:bodyPr>
            <a:normAutofit fontScale="70000" lnSpcReduction="20000"/>
          </a:bodyPr>
          <a:lstStyle/>
          <a:p>
            <a:r>
              <a:rPr lang="en-US" dirty="0"/>
              <a:t>Each team must come up with a BTE rap. Each rap should be at least 6 lines long and rhyme using at least 3 SAT vocab words.</a:t>
            </a:r>
          </a:p>
          <a:p>
            <a:endParaRPr lang="en-US" dirty="0"/>
          </a:p>
          <a:p>
            <a:endParaRPr lang="en-US" dirty="0"/>
          </a:p>
          <a:p>
            <a:r>
              <a:rPr lang="en-US" dirty="0"/>
              <a:t>Best rap wins 10 bonus points!</a:t>
            </a:r>
          </a:p>
          <a:p>
            <a:r>
              <a:rPr lang="en-US" dirty="0"/>
              <a:t>Instructors decide winner. </a:t>
            </a:r>
          </a:p>
          <a:p>
            <a:endParaRPr lang="en-US" dirty="0"/>
          </a:p>
        </p:txBody>
      </p:sp>
    </p:spTree>
    <p:extLst>
      <p:ext uri="{BB962C8B-B14F-4D97-AF65-F5344CB8AC3E}">
        <p14:creationId xmlns:p14="http://schemas.microsoft.com/office/powerpoint/2010/main" val="39681933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In writing an essay, what is the most important thing to keep in mind? </a:t>
            </a:r>
          </a:p>
        </p:txBody>
      </p:sp>
      <p:sp>
        <p:nvSpPr>
          <p:cNvPr id="3" name="Text Placeholder 2"/>
          <p:cNvSpPr>
            <a:spLocks noGrp="1"/>
          </p:cNvSpPr>
          <p:nvPr>
            <p:ph type="body" sz="quarter" idx="17"/>
          </p:nvPr>
        </p:nvSpPr>
        <p:spPr>
          <a:xfrm>
            <a:off x="1143000" y="2133600"/>
            <a:ext cx="7086600" cy="457200"/>
          </a:xfrm>
        </p:spPr>
        <p:txBody>
          <a:bodyPr>
            <a:normAutofit/>
          </a:bodyPr>
          <a:lstStyle/>
          <a:p>
            <a:r>
              <a:rPr lang="en-US" dirty="0"/>
              <a:t>Length</a:t>
            </a:r>
          </a:p>
        </p:txBody>
      </p:sp>
      <p:sp>
        <p:nvSpPr>
          <p:cNvPr id="4" name="Text Placeholder 3"/>
          <p:cNvSpPr>
            <a:spLocks noGrp="1"/>
          </p:cNvSpPr>
          <p:nvPr>
            <p:ph type="body" sz="quarter" idx="18"/>
          </p:nvPr>
        </p:nvSpPr>
        <p:spPr/>
        <p:txBody>
          <a:bodyPr>
            <a:normAutofit/>
          </a:bodyPr>
          <a:lstStyle/>
          <a:p>
            <a:r>
              <a:rPr lang="en-US" dirty="0"/>
              <a:t>Writing in cursive</a:t>
            </a:r>
          </a:p>
        </p:txBody>
      </p:sp>
      <p:sp>
        <p:nvSpPr>
          <p:cNvPr id="5" name="Text Placeholder 4"/>
          <p:cNvSpPr>
            <a:spLocks noGrp="1"/>
          </p:cNvSpPr>
          <p:nvPr>
            <p:ph type="body" sz="quarter" idx="19"/>
          </p:nvPr>
        </p:nvSpPr>
        <p:spPr/>
        <p:txBody>
          <a:bodyPr>
            <a:normAutofit/>
          </a:bodyPr>
          <a:lstStyle/>
          <a:p>
            <a:r>
              <a:rPr lang="en-US" dirty="0"/>
              <a:t>Style (e.g. diction, syntax, etc.)</a:t>
            </a:r>
          </a:p>
        </p:txBody>
      </p:sp>
      <p:sp>
        <p:nvSpPr>
          <p:cNvPr id="6" name="Text Placeholder 5"/>
          <p:cNvSpPr>
            <a:spLocks noGrp="1"/>
          </p:cNvSpPr>
          <p:nvPr>
            <p:ph type="body" sz="quarter" idx="20"/>
          </p:nvPr>
        </p:nvSpPr>
        <p:spPr/>
        <p:txBody>
          <a:bodyPr>
            <a:normAutofit/>
          </a:bodyPr>
          <a:lstStyle/>
          <a:p>
            <a:r>
              <a:rPr lang="en-US" dirty="0"/>
              <a:t>Amount of rhetorical device you write about</a:t>
            </a:r>
          </a:p>
        </p:txBody>
      </p:sp>
      <p:sp>
        <p:nvSpPr>
          <p:cNvPr id="7" name="Text Placeholder 6"/>
          <p:cNvSpPr>
            <a:spLocks noGrp="1"/>
          </p:cNvSpPr>
          <p:nvPr>
            <p:ph type="body" sz="quarter" idx="21"/>
          </p:nvPr>
        </p:nvSpPr>
        <p:spPr>
          <a:xfrm>
            <a:off x="1143000" y="4953000"/>
            <a:ext cx="7086600" cy="685800"/>
          </a:xfrm>
        </p:spPr>
        <p:txBody>
          <a:bodyPr>
            <a:normAutofit lnSpcReduction="10000"/>
          </a:bodyPr>
          <a:lstStyle/>
          <a:p>
            <a:r>
              <a:rPr lang="en-US" dirty="0"/>
              <a:t>Establishing connection between author’s rhetoric and his/her argument</a:t>
            </a:r>
          </a:p>
          <a:p>
            <a:endParaRPr lang="en-US" dirty="0"/>
          </a:p>
        </p:txBody>
      </p:sp>
    </p:spTree>
    <p:extLst>
      <p:ext uri="{BB962C8B-B14F-4D97-AF65-F5344CB8AC3E}">
        <p14:creationId xmlns:p14="http://schemas.microsoft.com/office/powerpoint/2010/main" val="38988168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p:cNvSpPr>
          <p:nvPr>
            <p:ph type="title"/>
          </p:nvPr>
        </p:nvSpPr>
        <p:spPr/>
        <p:txBody>
          <a:bodyPr>
            <a:normAutofit/>
          </a:bodyPr>
          <a:lstStyle/>
          <a:p>
            <a:r>
              <a:rPr lang="en-US" sz="3200" b="1" dirty="0">
                <a:solidFill>
                  <a:srgbClr val="FF0000"/>
                </a:solidFill>
              </a:rPr>
              <a:t>Bonus Question: </a:t>
            </a:r>
            <a:br>
              <a:rPr lang="en-US" sz="3200" b="1" dirty="0">
                <a:solidFill>
                  <a:srgbClr val="FF0000"/>
                </a:solidFill>
              </a:rPr>
            </a:br>
            <a:br>
              <a:rPr lang="en-US" sz="3200" b="1" dirty="0">
                <a:solidFill>
                  <a:srgbClr val="FF0000"/>
                </a:solidFill>
              </a:rPr>
            </a:br>
            <a:r>
              <a:rPr lang="en-US" sz="2000" dirty="0"/>
              <a:t>What is </a:t>
            </a:r>
            <a:r>
              <a:rPr lang="en-US" sz="2000" dirty="0" err="1"/>
              <a:t>Bhavana’s</a:t>
            </a:r>
            <a:r>
              <a:rPr lang="en-US" sz="2000" dirty="0"/>
              <a:t> major?</a:t>
            </a:r>
          </a:p>
        </p:txBody>
      </p:sp>
      <p:sp>
        <p:nvSpPr>
          <p:cNvPr id="11" name="Rectangle 11"/>
          <p:cNvSpPr>
            <a:spLocks noGrp="1"/>
          </p:cNvSpPr>
          <p:nvPr>
            <p:ph type="body" sz="quarter" idx="17"/>
          </p:nvPr>
        </p:nvSpPr>
        <p:spPr/>
        <p:txBody>
          <a:bodyPr>
            <a:normAutofit/>
          </a:bodyPr>
          <a:lstStyle/>
          <a:p>
            <a:pPr lvl="0"/>
            <a:r>
              <a:rPr lang="en-US" dirty="0"/>
              <a:t>She doesn’t have one </a:t>
            </a:r>
          </a:p>
        </p:txBody>
      </p:sp>
      <p:sp>
        <p:nvSpPr>
          <p:cNvPr id="12" name="Rectangle 12"/>
          <p:cNvSpPr>
            <a:spLocks noGrp="1"/>
          </p:cNvSpPr>
          <p:nvPr>
            <p:ph type="body" sz="quarter" idx="18"/>
          </p:nvPr>
        </p:nvSpPr>
        <p:spPr/>
        <p:txBody>
          <a:bodyPr>
            <a:normAutofit/>
          </a:bodyPr>
          <a:lstStyle/>
          <a:p>
            <a:pPr lvl="0"/>
            <a:r>
              <a:rPr lang="en-US" dirty="0"/>
              <a:t>Biology with a minor in Education</a:t>
            </a:r>
          </a:p>
        </p:txBody>
      </p:sp>
      <p:sp>
        <p:nvSpPr>
          <p:cNvPr id="15" name="Rectangle 15"/>
          <p:cNvSpPr>
            <a:spLocks noGrp="1"/>
          </p:cNvSpPr>
          <p:nvPr>
            <p:ph type="body" sz="quarter" idx="19"/>
          </p:nvPr>
        </p:nvSpPr>
        <p:spPr/>
        <p:txBody>
          <a:bodyPr>
            <a:normAutofit/>
          </a:bodyPr>
          <a:lstStyle/>
          <a:p>
            <a:pPr lvl="0"/>
            <a:r>
              <a:rPr lang="en-US" dirty="0"/>
              <a:t>Psychology</a:t>
            </a:r>
          </a:p>
        </p:txBody>
      </p:sp>
      <p:sp>
        <p:nvSpPr>
          <p:cNvPr id="16" name="Rectangle 16"/>
          <p:cNvSpPr>
            <a:spLocks noGrp="1"/>
          </p:cNvSpPr>
          <p:nvPr>
            <p:ph type="body" sz="quarter" idx="20"/>
          </p:nvPr>
        </p:nvSpPr>
        <p:spPr>
          <a:xfrm>
            <a:off x="1143000" y="2143432"/>
            <a:ext cx="7086600" cy="457200"/>
          </a:xfrm>
        </p:spPr>
        <p:txBody>
          <a:bodyPr>
            <a:normAutofit/>
          </a:bodyPr>
          <a:lstStyle/>
          <a:p>
            <a:pPr lvl="0"/>
            <a:r>
              <a:rPr lang="en-US" dirty="0"/>
              <a:t>English</a:t>
            </a:r>
          </a:p>
        </p:txBody>
      </p:sp>
      <p:sp>
        <p:nvSpPr>
          <p:cNvPr id="17" name="Rectangle 17"/>
          <p:cNvSpPr>
            <a:spLocks noGrp="1"/>
          </p:cNvSpPr>
          <p:nvPr>
            <p:ph type="body" sz="quarter" idx="21"/>
          </p:nvPr>
        </p:nvSpPr>
        <p:spPr>
          <a:xfrm>
            <a:off x="1143000" y="2743200"/>
            <a:ext cx="7086600" cy="457200"/>
          </a:xfrm>
        </p:spPr>
        <p:txBody>
          <a:bodyPr>
            <a:normAutofit/>
          </a:bodyPr>
          <a:lstStyle/>
          <a:p>
            <a:pPr lvl="0"/>
            <a:r>
              <a:rPr lang="en-US" dirty="0"/>
              <a:t>Cell Biology &amp; Neuroscience</a:t>
            </a:r>
          </a:p>
        </p:txBody>
      </p:sp>
    </p:spTree>
    <p:extLst>
      <p:ext uri="{BB962C8B-B14F-4D97-AF65-F5344CB8AC3E}">
        <p14:creationId xmlns:p14="http://schemas.microsoft.com/office/powerpoint/2010/main" val="215756841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p:cNvSpPr>
          <p:nvPr>
            <p:ph type="title"/>
          </p:nvPr>
        </p:nvSpPr>
        <p:spPr/>
        <p:txBody>
          <a:bodyPr>
            <a:normAutofit/>
          </a:bodyPr>
          <a:lstStyle/>
          <a:p>
            <a:br>
              <a:rPr lang="en-US" sz="3200" b="1" dirty="0">
                <a:solidFill>
                  <a:srgbClr val="FF0000"/>
                </a:solidFill>
              </a:rPr>
            </a:br>
            <a:r>
              <a:rPr lang="en-US" sz="2000" dirty="0"/>
              <a:t>When a certain number is increased by 4, the result is equal to that number divided by 7. What is the number?</a:t>
            </a:r>
          </a:p>
        </p:txBody>
      </p:sp>
      <p:sp>
        <p:nvSpPr>
          <p:cNvPr id="11" name="Rectangle 11"/>
          <p:cNvSpPr>
            <a:spLocks noGrp="1"/>
          </p:cNvSpPr>
          <p:nvPr>
            <p:ph type="body" sz="quarter" idx="17"/>
          </p:nvPr>
        </p:nvSpPr>
        <p:spPr/>
        <p:txBody>
          <a:bodyPr>
            <a:normAutofit/>
          </a:bodyPr>
          <a:lstStyle/>
          <a:p>
            <a:r>
              <a:rPr lang="en-US" dirty="0"/>
              <a:t>28</a:t>
            </a:r>
          </a:p>
        </p:txBody>
      </p:sp>
      <p:sp>
        <p:nvSpPr>
          <p:cNvPr id="12" name="Rectangle 12"/>
          <p:cNvSpPr>
            <a:spLocks noGrp="1"/>
          </p:cNvSpPr>
          <p:nvPr>
            <p:ph type="body" sz="quarter" idx="18"/>
          </p:nvPr>
        </p:nvSpPr>
        <p:spPr/>
        <p:txBody>
          <a:bodyPr>
            <a:normAutofit/>
          </a:bodyPr>
          <a:lstStyle/>
          <a:p>
            <a:r>
              <a:rPr lang="en-US" dirty="0"/>
              <a:t>14/3</a:t>
            </a:r>
          </a:p>
        </p:txBody>
      </p:sp>
      <p:sp>
        <p:nvSpPr>
          <p:cNvPr id="15" name="Rectangle 15"/>
          <p:cNvSpPr>
            <a:spLocks noGrp="1"/>
          </p:cNvSpPr>
          <p:nvPr>
            <p:ph type="body" sz="quarter" idx="19"/>
          </p:nvPr>
        </p:nvSpPr>
        <p:spPr/>
        <p:txBody>
          <a:bodyPr>
            <a:normAutofit/>
          </a:bodyPr>
          <a:lstStyle/>
          <a:p>
            <a:r>
              <a:rPr lang="en-US" dirty="0"/>
              <a:t>2/3</a:t>
            </a:r>
          </a:p>
        </p:txBody>
      </p:sp>
      <p:sp>
        <p:nvSpPr>
          <p:cNvPr id="16" name="Rectangle 16"/>
          <p:cNvSpPr>
            <a:spLocks noGrp="1"/>
          </p:cNvSpPr>
          <p:nvPr>
            <p:ph type="body" sz="quarter" idx="20"/>
          </p:nvPr>
        </p:nvSpPr>
        <p:spPr/>
        <p:txBody>
          <a:bodyPr>
            <a:normAutofit/>
          </a:bodyPr>
          <a:lstStyle/>
          <a:p>
            <a:r>
              <a:rPr lang="en-US" dirty="0"/>
              <a:t>4/7</a:t>
            </a:r>
          </a:p>
        </p:txBody>
      </p:sp>
      <p:sp>
        <p:nvSpPr>
          <p:cNvPr id="17" name="Rectangle 17"/>
          <p:cNvSpPr>
            <a:spLocks noGrp="1"/>
          </p:cNvSpPr>
          <p:nvPr>
            <p:ph type="body" sz="quarter" idx="21"/>
          </p:nvPr>
        </p:nvSpPr>
        <p:spPr/>
        <p:txBody>
          <a:bodyPr>
            <a:normAutofit/>
          </a:bodyPr>
          <a:lstStyle/>
          <a:p>
            <a:r>
              <a:rPr lang="en-US" dirty="0"/>
              <a:t>-14/3	</a:t>
            </a:r>
          </a:p>
        </p:txBody>
      </p:sp>
    </p:spTree>
    <p:extLst>
      <p:ext uri="{BB962C8B-B14F-4D97-AF65-F5344CB8AC3E}">
        <p14:creationId xmlns:p14="http://schemas.microsoft.com/office/powerpoint/2010/main" val="30052524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p:cNvSpPr>
          <p:nvPr>
            <p:ph type="title"/>
          </p:nvPr>
        </p:nvSpPr>
        <p:spPr>
          <a:xfrm>
            <a:off x="609600" y="685800"/>
            <a:ext cx="7696200" cy="1371600"/>
          </a:xfrm>
        </p:spPr>
        <p:txBody>
          <a:bodyPr>
            <a:noAutofit/>
          </a:bodyPr>
          <a:lstStyle/>
          <a:p>
            <a:br>
              <a:rPr lang="en-US" sz="2800" b="1" dirty="0">
                <a:solidFill>
                  <a:srgbClr val="FF0000"/>
                </a:solidFill>
              </a:rPr>
            </a:br>
            <a:r>
              <a:rPr lang="en-US" sz="1600" u="sng" dirty="0"/>
              <a:t>Artificial light sources are also costly aside from lowering worker productivity. They typically constitute anywhere from 25 to 50 percent of a building’s energy use. </a:t>
            </a:r>
            <a:r>
              <a:rPr lang="en-US" sz="1600" dirty="0"/>
              <a:t>When a plant in Seattle, Washington, was redesigned for more natural light, the company was able to enjoy annual electricity cost reductions of $500,000 </a:t>
            </a:r>
            <a:r>
              <a:rPr lang="en-US" sz="1600" u="sng" dirty="0"/>
              <a:t>each year</a:t>
            </a:r>
            <a:r>
              <a:rPr lang="en-US" sz="1600" dirty="0"/>
              <a:t>. </a:t>
            </a:r>
            <a:br>
              <a:rPr lang="en-US" sz="1600" dirty="0"/>
            </a:br>
            <a:br>
              <a:rPr lang="en-US" sz="1600" dirty="0"/>
            </a:br>
            <a:r>
              <a:rPr lang="en-US" sz="1600" dirty="0">
                <a:solidFill>
                  <a:srgbClr val="FF0000"/>
                </a:solidFill>
              </a:rPr>
              <a:t>In context, which choice best combines the underlined sentences?</a:t>
            </a:r>
          </a:p>
        </p:txBody>
      </p:sp>
      <p:sp>
        <p:nvSpPr>
          <p:cNvPr id="11" name="Rectangle 11"/>
          <p:cNvSpPr>
            <a:spLocks noGrp="1"/>
          </p:cNvSpPr>
          <p:nvPr>
            <p:ph type="body" sz="quarter" idx="17"/>
          </p:nvPr>
        </p:nvSpPr>
        <p:spPr>
          <a:xfrm>
            <a:off x="1143000" y="4800600"/>
            <a:ext cx="7239000" cy="609600"/>
          </a:xfrm>
        </p:spPr>
        <p:txBody>
          <a:bodyPr>
            <a:normAutofit fontScale="70000" lnSpcReduction="20000"/>
          </a:bodyPr>
          <a:lstStyle/>
          <a:p>
            <a:r>
              <a:rPr lang="en-US" dirty="0"/>
              <a:t>I don’t understand why Tiffany is making me read all of these words on this tiny little power point slide. I do, however, understand I will not be given credit if I select this answer choice.  </a:t>
            </a:r>
          </a:p>
        </p:txBody>
      </p:sp>
      <p:sp>
        <p:nvSpPr>
          <p:cNvPr id="12" name="Rectangle 12"/>
          <p:cNvSpPr>
            <a:spLocks noGrp="1"/>
          </p:cNvSpPr>
          <p:nvPr>
            <p:ph type="body" sz="quarter" idx="18"/>
          </p:nvPr>
        </p:nvSpPr>
        <p:spPr/>
        <p:txBody>
          <a:bodyPr>
            <a:normAutofit fontScale="70000" lnSpcReduction="20000"/>
          </a:bodyPr>
          <a:lstStyle/>
          <a:p>
            <a:r>
              <a:rPr lang="en-US" dirty="0"/>
              <a:t>Artificial lights, which lower worker productivity and are costly, typically constitute anywhere from 25 to 50 percent of a building’s energy use. </a:t>
            </a:r>
          </a:p>
        </p:txBody>
      </p:sp>
      <p:sp>
        <p:nvSpPr>
          <p:cNvPr id="15" name="Rectangle 15"/>
          <p:cNvSpPr>
            <a:spLocks noGrp="1"/>
          </p:cNvSpPr>
          <p:nvPr>
            <p:ph type="body" sz="quarter" idx="19"/>
          </p:nvPr>
        </p:nvSpPr>
        <p:spPr/>
        <p:txBody>
          <a:bodyPr>
            <a:normAutofit fontScale="70000" lnSpcReduction="20000"/>
          </a:bodyPr>
          <a:lstStyle/>
          <a:p>
            <a:r>
              <a:rPr lang="en-US" dirty="0"/>
              <a:t>Typically constituting 25 to 50 percent of a building’s energy use, artificial light sources lower worker productivity and are costly. </a:t>
            </a:r>
          </a:p>
        </p:txBody>
      </p:sp>
      <p:sp>
        <p:nvSpPr>
          <p:cNvPr id="16" name="Rectangle 16"/>
          <p:cNvSpPr>
            <a:spLocks noGrp="1"/>
          </p:cNvSpPr>
          <p:nvPr>
            <p:ph type="body" sz="quarter" idx="20"/>
          </p:nvPr>
        </p:nvSpPr>
        <p:spPr>
          <a:xfrm>
            <a:off x="1219200" y="2171700"/>
            <a:ext cx="7086600" cy="457200"/>
          </a:xfrm>
        </p:spPr>
        <p:txBody>
          <a:bodyPr>
            <a:normAutofit fontScale="70000" lnSpcReduction="20000"/>
          </a:bodyPr>
          <a:lstStyle/>
          <a:p>
            <a:r>
              <a:rPr lang="en-US" dirty="0"/>
              <a:t>The cost of artificial light sources, aside from lowering worker productivity, typically constitutes anywhere from 25 to 50 percent of a building’s energy use. </a:t>
            </a:r>
          </a:p>
        </p:txBody>
      </p:sp>
      <p:sp>
        <p:nvSpPr>
          <p:cNvPr id="17" name="Rectangle 17"/>
          <p:cNvSpPr>
            <a:spLocks noGrp="1"/>
          </p:cNvSpPr>
          <p:nvPr>
            <p:ph type="body" sz="quarter" idx="21"/>
          </p:nvPr>
        </p:nvSpPr>
        <p:spPr>
          <a:xfrm>
            <a:off x="1219200" y="2743200"/>
            <a:ext cx="7086600" cy="457200"/>
          </a:xfrm>
        </p:spPr>
        <p:txBody>
          <a:bodyPr>
            <a:normAutofit fontScale="62500" lnSpcReduction="20000"/>
          </a:bodyPr>
          <a:lstStyle/>
          <a:p>
            <a:r>
              <a:rPr lang="en-US" dirty="0"/>
              <a:t>Aside from lowering worker productivity, artificial light sources are also costly, typically constituting anywhere from 25 to 50 percent of a building’s energy use.  	</a:t>
            </a:r>
          </a:p>
        </p:txBody>
      </p:sp>
    </p:spTree>
    <p:extLst>
      <p:ext uri="{BB962C8B-B14F-4D97-AF65-F5344CB8AC3E}">
        <p14:creationId xmlns:p14="http://schemas.microsoft.com/office/powerpoint/2010/main" val="211839046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p:cNvSpPr>
          <p:nvPr>
            <p:ph type="title"/>
          </p:nvPr>
        </p:nvSpPr>
        <p:spPr>
          <a:xfrm>
            <a:off x="609600" y="685800"/>
            <a:ext cx="7696200" cy="1371600"/>
          </a:xfrm>
        </p:spPr>
        <p:txBody>
          <a:bodyPr>
            <a:noAutofit/>
          </a:bodyPr>
          <a:lstStyle/>
          <a:p>
            <a:br>
              <a:rPr lang="en-US" sz="2800" b="1" dirty="0">
                <a:solidFill>
                  <a:srgbClr val="FF0000"/>
                </a:solidFill>
              </a:rPr>
            </a:br>
            <a:r>
              <a:rPr lang="en-US" sz="1800" dirty="0"/>
              <a:t>Artificial light sources are also costly aside from lowering worker productivity. They typically constitute anywhere from 25 to 50 percent of a building’s energy use. When a plant in Seattle, Washington, was redesigned for more natural light, the company was able to enjoy annual electricity cost reductions of $500,000 </a:t>
            </a:r>
            <a:r>
              <a:rPr lang="en-US" sz="1800" u="sng" dirty="0"/>
              <a:t>each year</a:t>
            </a:r>
            <a:r>
              <a:rPr lang="en-US" sz="1800" dirty="0"/>
              <a:t>. </a:t>
            </a:r>
            <a:br>
              <a:rPr lang="en-US" sz="1600" dirty="0"/>
            </a:br>
            <a:endParaRPr lang="en-US" sz="1600" dirty="0">
              <a:solidFill>
                <a:srgbClr val="FF0000"/>
              </a:solidFill>
            </a:endParaRPr>
          </a:p>
        </p:txBody>
      </p:sp>
      <p:sp>
        <p:nvSpPr>
          <p:cNvPr id="11" name="Rectangle 11"/>
          <p:cNvSpPr>
            <a:spLocks noGrp="1"/>
          </p:cNvSpPr>
          <p:nvPr>
            <p:ph type="body" sz="quarter" idx="17"/>
          </p:nvPr>
        </p:nvSpPr>
        <p:spPr>
          <a:xfrm>
            <a:off x="1242060" y="4762500"/>
            <a:ext cx="7239000" cy="609600"/>
          </a:xfrm>
        </p:spPr>
        <p:txBody>
          <a:bodyPr>
            <a:normAutofit/>
          </a:bodyPr>
          <a:lstStyle/>
          <a:p>
            <a:r>
              <a:rPr lang="en-US" dirty="0"/>
              <a:t>Is she really making me read all of this again?</a:t>
            </a:r>
          </a:p>
        </p:txBody>
      </p:sp>
      <p:sp>
        <p:nvSpPr>
          <p:cNvPr id="12" name="Rectangle 12"/>
          <p:cNvSpPr>
            <a:spLocks noGrp="1"/>
          </p:cNvSpPr>
          <p:nvPr>
            <p:ph type="body" sz="quarter" idx="18"/>
          </p:nvPr>
        </p:nvSpPr>
        <p:spPr>
          <a:xfrm>
            <a:off x="1219200" y="4120515"/>
            <a:ext cx="7086600" cy="457200"/>
          </a:xfrm>
        </p:spPr>
        <p:txBody>
          <a:bodyPr>
            <a:normAutofit/>
          </a:bodyPr>
          <a:lstStyle/>
          <a:p>
            <a:r>
              <a:rPr lang="en-US" dirty="0"/>
              <a:t>per year</a:t>
            </a:r>
          </a:p>
        </p:txBody>
      </p:sp>
      <p:sp>
        <p:nvSpPr>
          <p:cNvPr id="15" name="Rectangle 15"/>
          <p:cNvSpPr>
            <a:spLocks noGrp="1"/>
          </p:cNvSpPr>
          <p:nvPr>
            <p:ph type="body" sz="quarter" idx="19"/>
          </p:nvPr>
        </p:nvSpPr>
        <p:spPr>
          <a:xfrm>
            <a:off x="1219200" y="3440430"/>
            <a:ext cx="7086600" cy="457200"/>
          </a:xfrm>
        </p:spPr>
        <p:txBody>
          <a:bodyPr>
            <a:normAutofit/>
          </a:bodyPr>
          <a:lstStyle/>
          <a:p>
            <a:r>
              <a:rPr lang="en-US" dirty="0"/>
              <a:t>every year</a:t>
            </a:r>
          </a:p>
        </p:txBody>
      </p:sp>
      <p:sp>
        <p:nvSpPr>
          <p:cNvPr id="16" name="Rectangle 16"/>
          <p:cNvSpPr>
            <a:spLocks noGrp="1"/>
          </p:cNvSpPr>
          <p:nvPr>
            <p:ph type="body" sz="quarter" idx="20"/>
          </p:nvPr>
        </p:nvSpPr>
        <p:spPr>
          <a:xfrm>
            <a:off x="1219200" y="2171700"/>
            <a:ext cx="7086600" cy="457200"/>
          </a:xfrm>
        </p:spPr>
        <p:txBody>
          <a:bodyPr>
            <a:normAutofit/>
          </a:bodyPr>
          <a:lstStyle/>
          <a:p>
            <a:r>
              <a:rPr lang="en-US" dirty="0"/>
              <a:t>No change</a:t>
            </a:r>
          </a:p>
        </p:txBody>
      </p:sp>
      <p:sp>
        <p:nvSpPr>
          <p:cNvPr id="17" name="Rectangle 17"/>
          <p:cNvSpPr>
            <a:spLocks noGrp="1"/>
          </p:cNvSpPr>
          <p:nvPr>
            <p:ph type="body" sz="quarter" idx="21"/>
          </p:nvPr>
        </p:nvSpPr>
        <p:spPr>
          <a:xfrm>
            <a:off x="1219200" y="2806065"/>
            <a:ext cx="7086600" cy="457200"/>
          </a:xfrm>
        </p:spPr>
        <p:txBody>
          <a:bodyPr>
            <a:normAutofit fontScale="85000" lnSpcReduction="10000"/>
          </a:bodyPr>
          <a:lstStyle/>
          <a:p>
            <a:r>
              <a:rPr lang="en-US" dirty="0"/>
              <a:t>Delete the underlined portion and end the sentence with a period</a:t>
            </a:r>
          </a:p>
        </p:txBody>
      </p:sp>
    </p:spTree>
    <p:extLst>
      <p:ext uri="{BB962C8B-B14F-4D97-AF65-F5344CB8AC3E}">
        <p14:creationId xmlns:p14="http://schemas.microsoft.com/office/powerpoint/2010/main" val="16503307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p:cNvSpPr>
          <p:nvPr>
            <p:ph type="title"/>
          </p:nvPr>
        </p:nvSpPr>
        <p:spPr/>
        <p:txBody>
          <a:bodyPr>
            <a:normAutofit fontScale="90000"/>
          </a:bodyPr>
          <a:lstStyle/>
          <a:p>
            <a:r>
              <a:rPr lang="en-US" sz="3200" b="1" dirty="0">
                <a:solidFill>
                  <a:srgbClr val="FF0000"/>
                </a:solidFill>
              </a:rPr>
              <a:t>Bonus Question:</a:t>
            </a:r>
            <a:br>
              <a:rPr lang="en-US" sz="3200" b="1" dirty="0">
                <a:solidFill>
                  <a:srgbClr val="FF0000"/>
                </a:solidFill>
              </a:rPr>
            </a:br>
            <a:br>
              <a:rPr lang="en-US" sz="3200" b="1" dirty="0">
                <a:solidFill>
                  <a:srgbClr val="FF0000"/>
                </a:solidFill>
              </a:rPr>
            </a:br>
            <a:r>
              <a:rPr lang="en-US" sz="2200" b="1" dirty="0">
                <a:solidFill>
                  <a:prstClr val="white"/>
                </a:solidFill>
              </a:rPr>
              <a:t>What is </a:t>
            </a:r>
            <a:r>
              <a:rPr lang="en-US" sz="2200" b="1" dirty="0" err="1">
                <a:solidFill>
                  <a:prstClr val="white"/>
                </a:solidFill>
              </a:rPr>
              <a:t>Gerzim’s</a:t>
            </a:r>
            <a:r>
              <a:rPr lang="en-US" sz="2200" b="1" dirty="0">
                <a:solidFill>
                  <a:prstClr val="white"/>
                </a:solidFill>
              </a:rPr>
              <a:t> major?</a:t>
            </a:r>
            <a:endParaRPr lang="en-US" dirty="0"/>
          </a:p>
        </p:txBody>
      </p:sp>
      <p:sp>
        <p:nvSpPr>
          <p:cNvPr id="11" name="Rectangle 11"/>
          <p:cNvSpPr>
            <a:spLocks noGrp="1"/>
          </p:cNvSpPr>
          <p:nvPr>
            <p:ph type="body" sz="quarter" idx="17"/>
          </p:nvPr>
        </p:nvSpPr>
        <p:spPr>
          <a:xfrm>
            <a:off x="1143000" y="2133600"/>
            <a:ext cx="7086600" cy="457200"/>
          </a:xfrm>
        </p:spPr>
        <p:txBody>
          <a:bodyPr>
            <a:normAutofit/>
          </a:bodyPr>
          <a:lstStyle/>
          <a:p>
            <a:r>
              <a:rPr lang="en-US" dirty="0"/>
              <a:t>Biomathematics</a:t>
            </a:r>
          </a:p>
        </p:txBody>
      </p:sp>
      <p:sp>
        <p:nvSpPr>
          <p:cNvPr id="12" name="Rectangle 12"/>
          <p:cNvSpPr>
            <a:spLocks noGrp="1"/>
          </p:cNvSpPr>
          <p:nvPr>
            <p:ph type="body" sz="quarter" idx="18"/>
          </p:nvPr>
        </p:nvSpPr>
        <p:spPr/>
        <p:txBody>
          <a:bodyPr>
            <a:normAutofit/>
          </a:bodyPr>
          <a:lstStyle/>
          <a:p>
            <a:r>
              <a:rPr lang="en-US" dirty="0"/>
              <a:t>Japanese</a:t>
            </a:r>
          </a:p>
        </p:txBody>
      </p:sp>
      <p:sp>
        <p:nvSpPr>
          <p:cNvPr id="15" name="Rectangle 15"/>
          <p:cNvSpPr>
            <a:spLocks noGrp="1"/>
          </p:cNvSpPr>
          <p:nvPr>
            <p:ph type="body" sz="quarter" idx="19"/>
          </p:nvPr>
        </p:nvSpPr>
        <p:spPr/>
        <p:txBody>
          <a:bodyPr>
            <a:normAutofit/>
          </a:bodyPr>
          <a:lstStyle/>
          <a:p>
            <a:r>
              <a:rPr lang="en-US" dirty="0"/>
              <a:t>Astrophysics	</a:t>
            </a:r>
          </a:p>
        </p:txBody>
      </p:sp>
      <p:sp>
        <p:nvSpPr>
          <p:cNvPr id="16" name="Rectangle 16"/>
          <p:cNvSpPr>
            <a:spLocks noGrp="1"/>
          </p:cNvSpPr>
          <p:nvPr>
            <p:ph type="body" sz="quarter" idx="20"/>
          </p:nvPr>
        </p:nvSpPr>
        <p:spPr/>
        <p:txBody>
          <a:bodyPr>
            <a:normAutofit/>
          </a:bodyPr>
          <a:lstStyle/>
          <a:p>
            <a:r>
              <a:rPr lang="en-US" dirty="0"/>
              <a:t>English</a:t>
            </a:r>
          </a:p>
        </p:txBody>
      </p:sp>
      <p:sp>
        <p:nvSpPr>
          <p:cNvPr id="17" name="Rectangle 17"/>
          <p:cNvSpPr>
            <a:spLocks noGrp="1"/>
          </p:cNvSpPr>
          <p:nvPr>
            <p:ph type="body" sz="quarter" idx="21"/>
          </p:nvPr>
        </p:nvSpPr>
        <p:spPr>
          <a:xfrm>
            <a:off x="1151965" y="4805082"/>
            <a:ext cx="7086600" cy="457200"/>
          </a:xfrm>
        </p:spPr>
        <p:txBody>
          <a:bodyPr>
            <a:normAutofit/>
          </a:bodyPr>
          <a:lstStyle/>
          <a:p>
            <a:r>
              <a:rPr lang="en-US" dirty="0"/>
              <a:t>Mathematics</a:t>
            </a:r>
          </a:p>
        </p:txBody>
      </p:sp>
    </p:spTree>
    <p:extLst>
      <p:ext uri="{BB962C8B-B14F-4D97-AF65-F5344CB8AC3E}">
        <p14:creationId xmlns:p14="http://schemas.microsoft.com/office/powerpoint/2010/main" val="198226844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p:cNvSpPr>
          <p:nvPr>
            <p:ph type="title"/>
          </p:nvPr>
        </p:nvSpPr>
        <p:spPr/>
        <p:txBody>
          <a:bodyPr>
            <a:normAutofit fontScale="90000"/>
          </a:bodyPr>
          <a:lstStyle/>
          <a:p>
            <a:br>
              <a:rPr lang="en-US" sz="3200" b="1" dirty="0">
                <a:solidFill>
                  <a:srgbClr val="FF0000"/>
                </a:solidFill>
              </a:rPr>
            </a:br>
            <a:r>
              <a:rPr lang="en-US" sz="2000" dirty="0"/>
              <a:t>The graph of g(x) = (3x-9)(x-1) is a parabola in the </a:t>
            </a:r>
            <a:r>
              <a:rPr lang="en-US" sz="2000" dirty="0" err="1"/>
              <a:t>xy</a:t>
            </a:r>
            <a:r>
              <a:rPr lang="en-US" sz="2000" dirty="0"/>
              <a:t>-plane. If the vertex of this parabola has coordinates (</a:t>
            </a:r>
            <a:r>
              <a:rPr lang="en-US" sz="2000" dirty="0" err="1"/>
              <a:t>h,k</a:t>
            </a:r>
            <a:r>
              <a:rPr lang="en-US" sz="2000" dirty="0"/>
              <a:t>), what is the value of h-k?</a:t>
            </a:r>
          </a:p>
        </p:txBody>
      </p:sp>
      <p:sp>
        <p:nvSpPr>
          <p:cNvPr id="11" name="Rectangle 11"/>
          <p:cNvSpPr>
            <a:spLocks noGrp="1"/>
          </p:cNvSpPr>
          <p:nvPr>
            <p:ph type="body" sz="quarter" idx="17"/>
          </p:nvPr>
        </p:nvSpPr>
        <p:spPr>
          <a:xfrm>
            <a:off x="1143000" y="4313538"/>
            <a:ext cx="7086600" cy="457200"/>
          </a:xfrm>
        </p:spPr>
        <p:txBody>
          <a:bodyPr>
            <a:normAutofit/>
          </a:bodyPr>
          <a:lstStyle/>
          <a:p>
            <a:r>
              <a:rPr lang="en-US" dirty="0"/>
              <a:t>4</a:t>
            </a:r>
          </a:p>
          <a:p>
            <a:endParaRPr lang="en-US" dirty="0"/>
          </a:p>
        </p:txBody>
      </p:sp>
      <p:sp>
        <p:nvSpPr>
          <p:cNvPr id="12" name="Rectangle 12"/>
          <p:cNvSpPr>
            <a:spLocks noGrp="1"/>
          </p:cNvSpPr>
          <p:nvPr>
            <p:ph type="body" sz="quarter" idx="18"/>
          </p:nvPr>
        </p:nvSpPr>
        <p:spPr>
          <a:xfrm>
            <a:off x="1143000" y="2133600"/>
            <a:ext cx="7086600" cy="457200"/>
          </a:xfrm>
        </p:spPr>
        <p:txBody>
          <a:bodyPr>
            <a:normAutofit/>
          </a:bodyPr>
          <a:lstStyle/>
          <a:p>
            <a:r>
              <a:rPr lang="en-US" dirty="0"/>
              <a:t>1</a:t>
            </a:r>
          </a:p>
        </p:txBody>
      </p:sp>
      <p:sp>
        <p:nvSpPr>
          <p:cNvPr id="15" name="Rectangle 15"/>
          <p:cNvSpPr>
            <a:spLocks noGrp="1"/>
          </p:cNvSpPr>
          <p:nvPr>
            <p:ph type="body" sz="quarter" idx="19"/>
          </p:nvPr>
        </p:nvSpPr>
        <p:spPr/>
        <p:txBody>
          <a:bodyPr>
            <a:normAutofit/>
          </a:bodyPr>
          <a:lstStyle/>
          <a:p>
            <a:r>
              <a:rPr lang="en-US" dirty="0"/>
              <a:t>3</a:t>
            </a:r>
          </a:p>
        </p:txBody>
      </p:sp>
      <p:sp>
        <p:nvSpPr>
          <p:cNvPr id="16" name="Rectangle 16"/>
          <p:cNvSpPr>
            <a:spLocks noGrp="1"/>
          </p:cNvSpPr>
          <p:nvPr>
            <p:ph type="body" sz="quarter" idx="20"/>
          </p:nvPr>
        </p:nvSpPr>
        <p:spPr/>
        <p:txBody>
          <a:bodyPr>
            <a:normAutofit/>
          </a:bodyPr>
          <a:lstStyle/>
          <a:p>
            <a:r>
              <a:rPr lang="en-US" dirty="0"/>
              <a:t>2</a:t>
            </a:r>
          </a:p>
        </p:txBody>
      </p:sp>
      <p:sp>
        <p:nvSpPr>
          <p:cNvPr id="17" name="Rectangle 17"/>
          <p:cNvSpPr>
            <a:spLocks noGrp="1"/>
          </p:cNvSpPr>
          <p:nvPr>
            <p:ph type="body" sz="quarter" idx="21"/>
          </p:nvPr>
        </p:nvSpPr>
        <p:spPr>
          <a:xfrm>
            <a:off x="1143000" y="4816046"/>
            <a:ext cx="7086600" cy="457200"/>
          </a:xfrm>
        </p:spPr>
        <p:txBody>
          <a:bodyPr>
            <a:normAutofit/>
          </a:bodyPr>
          <a:lstStyle/>
          <a:p>
            <a:r>
              <a:rPr lang="en-US" dirty="0"/>
              <a:t>5	</a:t>
            </a:r>
          </a:p>
        </p:txBody>
      </p:sp>
    </p:spTree>
    <p:extLst>
      <p:ext uri="{BB962C8B-B14F-4D97-AF65-F5344CB8AC3E}">
        <p14:creationId xmlns:p14="http://schemas.microsoft.com/office/powerpoint/2010/main" val="9826222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Pass or Play</a:t>
            </a:r>
          </a:p>
        </p:txBody>
      </p:sp>
    </p:spTree>
    <p:extLst>
      <p:ext uri="{BB962C8B-B14F-4D97-AF65-F5344CB8AC3E}">
        <p14:creationId xmlns:p14="http://schemas.microsoft.com/office/powerpoint/2010/main" val="223189957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696200" cy="1371600"/>
          </a:xfrm>
        </p:spPr>
        <p:txBody>
          <a:bodyPr>
            <a:noAutofit/>
          </a:bodyPr>
          <a:lstStyle/>
          <a:p>
            <a:r>
              <a:rPr lang="en-US" sz="2400" dirty="0"/>
              <a:t>More and more holidaymakers are choosing to fly to remote islands in search of the perfect beach</a:t>
            </a:r>
            <a:r>
              <a:rPr lang="en-US" sz="2400" u="sng" dirty="0"/>
              <a:t>; seeking sand, sun and palm trees, rather than centers of entertainment</a:t>
            </a:r>
            <a:endParaRPr lang="en-US" sz="2400" dirty="0"/>
          </a:p>
        </p:txBody>
      </p:sp>
      <p:sp>
        <p:nvSpPr>
          <p:cNvPr id="3" name="Text Placeholder 2"/>
          <p:cNvSpPr>
            <a:spLocks noGrp="1"/>
          </p:cNvSpPr>
          <p:nvPr>
            <p:ph type="body" sz="quarter" idx="17"/>
          </p:nvPr>
        </p:nvSpPr>
        <p:spPr/>
        <p:txBody>
          <a:bodyPr>
            <a:normAutofit fontScale="70000" lnSpcReduction="20000"/>
          </a:bodyPr>
          <a:lstStyle/>
          <a:p>
            <a:r>
              <a:rPr lang="en-US" dirty="0"/>
              <a:t>; they seek sand, sun and palm trees, rather than centers of entertainment.</a:t>
            </a:r>
          </a:p>
        </p:txBody>
      </p:sp>
      <p:sp>
        <p:nvSpPr>
          <p:cNvPr id="4" name="Text Placeholder 3"/>
          <p:cNvSpPr>
            <a:spLocks noGrp="1"/>
          </p:cNvSpPr>
          <p:nvPr>
            <p:ph type="body" sz="quarter" idx="18"/>
          </p:nvPr>
        </p:nvSpPr>
        <p:spPr>
          <a:xfrm>
            <a:off x="1143000" y="2057400"/>
            <a:ext cx="7086600" cy="457200"/>
          </a:xfrm>
        </p:spPr>
        <p:txBody>
          <a:bodyPr>
            <a:normAutofit fontScale="77500" lnSpcReduction="20000"/>
          </a:bodyPr>
          <a:lstStyle/>
          <a:p>
            <a:r>
              <a:rPr lang="en-US" dirty="0"/>
              <a:t>; seeking sand, sun and palm trees, rather than centers of entertainment. </a:t>
            </a:r>
          </a:p>
        </p:txBody>
      </p:sp>
      <p:sp>
        <p:nvSpPr>
          <p:cNvPr id="5" name="Text Placeholder 4"/>
          <p:cNvSpPr>
            <a:spLocks noGrp="1"/>
          </p:cNvSpPr>
          <p:nvPr>
            <p:ph type="body" sz="quarter" idx="19"/>
          </p:nvPr>
        </p:nvSpPr>
        <p:spPr>
          <a:xfrm>
            <a:off x="1143000" y="4137454"/>
            <a:ext cx="7086600" cy="457200"/>
          </a:xfrm>
        </p:spPr>
        <p:txBody>
          <a:bodyPr>
            <a:normAutofit/>
          </a:bodyPr>
          <a:lstStyle/>
          <a:p>
            <a:r>
              <a:rPr lang="en-US" sz="1600" dirty="0"/>
              <a:t>, with sand, sun, palm trees and no entertainment. </a:t>
            </a:r>
          </a:p>
        </p:txBody>
      </p:sp>
      <p:sp>
        <p:nvSpPr>
          <p:cNvPr id="6" name="Text Placeholder 5"/>
          <p:cNvSpPr>
            <a:spLocks noGrp="1"/>
          </p:cNvSpPr>
          <p:nvPr>
            <p:ph type="body" sz="quarter" idx="20"/>
          </p:nvPr>
        </p:nvSpPr>
        <p:spPr/>
        <p:txBody>
          <a:bodyPr>
            <a:normAutofit fontScale="70000" lnSpcReduction="20000"/>
          </a:bodyPr>
          <a:lstStyle/>
          <a:p>
            <a:r>
              <a:rPr lang="en-US" dirty="0"/>
              <a:t>; seeking sad, sun, palm trees and not entertainment. </a:t>
            </a:r>
            <a:br>
              <a:rPr lang="en-US" dirty="0"/>
            </a:br>
            <a:endParaRPr lang="en-US" dirty="0"/>
          </a:p>
        </p:txBody>
      </p:sp>
      <p:sp>
        <p:nvSpPr>
          <p:cNvPr id="7" name="Text Placeholder 6"/>
          <p:cNvSpPr>
            <a:spLocks noGrp="1"/>
          </p:cNvSpPr>
          <p:nvPr>
            <p:ph type="body" sz="quarter" idx="21"/>
          </p:nvPr>
        </p:nvSpPr>
        <p:spPr>
          <a:xfrm>
            <a:off x="1143000" y="3429000"/>
            <a:ext cx="7086600" cy="457200"/>
          </a:xfrm>
        </p:spPr>
        <p:txBody>
          <a:bodyPr>
            <a:normAutofit fontScale="77500" lnSpcReduction="20000"/>
          </a:bodyPr>
          <a:lstStyle/>
          <a:p>
            <a:r>
              <a:rPr lang="en-US" dirty="0"/>
              <a:t>, they seek sand, sun and palm trees, rather than entertainment centers. </a:t>
            </a:r>
          </a:p>
        </p:txBody>
      </p:sp>
    </p:spTree>
    <p:extLst>
      <p:ext uri="{BB962C8B-B14F-4D97-AF65-F5344CB8AC3E}">
        <p14:creationId xmlns:p14="http://schemas.microsoft.com/office/powerpoint/2010/main" val="724737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p:nvPr>
            </p:nvSpPr>
            <p:spPr>
              <a:xfrm>
                <a:off x="609600" y="1661160"/>
                <a:ext cx="7696200" cy="838200"/>
              </a:xfrm>
            </p:spPr>
            <p:txBody>
              <a:bodyPr>
                <a:normAutofit fontScale="90000"/>
              </a:bodyPr>
              <a:lstStyle/>
              <a:p>
                <a:pPr lvl="0"/>
                <a:br>
                  <a:rPr lang="en-US" dirty="0"/>
                </a:br>
                <a:br>
                  <a:rPr lang="en-US" dirty="0"/>
                </a:br>
                <a:br>
                  <a:rPr lang="en-US" dirty="0"/>
                </a:br>
                <a:br>
                  <a:rPr lang="en-US" dirty="0"/>
                </a:br>
                <a:br>
                  <a:rPr lang="en-US" dirty="0"/>
                </a:br>
                <a:br>
                  <a:rPr lang="en-US" dirty="0"/>
                </a:br>
                <a:br>
                  <a:rPr lang="en-US" dirty="0"/>
                </a:br>
                <a:r>
                  <a:rPr lang="en-US" sz="3100" dirty="0"/>
                  <a:t>If </a:t>
                </a:r>
                <a14:m>
                  <m:oMath xmlns:m="http://schemas.openxmlformats.org/officeDocument/2006/math">
                    <m:r>
                      <a:rPr lang="en-US" sz="3100">
                        <a:latin typeface="Cambria Math" panose="02040503050406030204" pitchFamily="18" charset="0"/>
                      </a:rPr>
                      <m:t>−</m:t>
                    </m:r>
                    <m:f>
                      <m:fPr>
                        <m:ctrlPr>
                          <a:rPr lang="en-US" sz="3100" i="1">
                            <a:latin typeface="Cambria Math" panose="02040503050406030204" pitchFamily="18" charset="0"/>
                          </a:rPr>
                        </m:ctrlPr>
                      </m:fPr>
                      <m:num>
                        <m:r>
                          <a:rPr lang="en-US" sz="3100">
                            <a:latin typeface="Cambria Math" panose="02040503050406030204" pitchFamily="18" charset="0"/>
                          </a:rPr>
                          <m:t>14</m:t>
                        </m:r>
                      </m:num>
                      <m:den>
                        <m:r>
                          <a:rPr lang="en-US" sz="3100">
                            <a:latin typeface="Cambria Math" panose="02040503050406030204" pitchFamily="18" charset="0"/>
                          </a:rPr>
                          <m:t>6</m:t>
                        </m:r>
                      </m:den>
                    </m:f>
                    <m:r>
                      <a:rPr lang="en-US" sz="3100">
                        <a:latin typeface="Cambria Math" panose="02040503050406030204" pitchFamily="18" charset="0"/>
                      </a:rPr>
                      <m:t>&lt;2</m:t>
                    </m:r>
                    <m:r>
                      <a:rPr lang="en-US" sz="3100">
                        <a:latin typeface="Cambria Math" panose="02040503050406030204" pitchFamily="18" charset="0"/>
                      </a:rPr>
                      <m:t>𝑥</m:t>
                    </m:r>
                    <m:r>
                      <a:rPr lang="en-US" sz="3100">
                        <a:latin typeface="Cambria Math" panose="02040503050406030204" pitchFamily="18" charset="0"/>
                      </a:rPr>
                      <m:t>−1&lt;−</m:t>
                    </m:r>
                    <m:f>
                      <m:fPr>
                        <m:ctrlPr>
                          <a:rPr lang="en-US" sz="3100" i="1">
                            <a:latin typeface="Cambria Math" panose="02040503050406030204" pitchFamily="18" charset="0"/>
                          </a:rPr>
                        </m:ctrlPr>
                      </m:fPr>
                      <m:num>
                        <m:r>
                          <a:rPr lang="en-US" sz="3100">
                            <a:latin typeface="Cambria Math" panose="02040503050406030204" pitchFamily="18" charset="0"/>
                          </a:rPr>
                          <m:t>9</m:t>
                        </m:r>
                      </m:num>
                      <m:den>
                        <m:r>
                          <a:rPr lang="en-US" sz="3100">
                            <a:latin typeface="Cambria Math" panose="02040503050406030204" pitchFamily="18" charset="0"/>
                          </a:rPr>
                          <m:t>4</m:t>
                        </m:r>
                      </m:den>
                    </m:f>
                  </m:oMath>
                </a14:m>
                <a:r>
                  <a:rPr lang="en-US" sz="3100" dirty="0"/>
                  <a:t>, what is one possible value of </a:t>
                </a:r>
                <a14:m>
                  <m:oMath xmlns:m="http://schemas.openxmlformats.org/officeDocument/2006/math">
                    <m:r>
                      <a:rPr lang="en-US" sz="3100">
                        <a:latin typeface="Cambria Math" panose="02040503050406030204" pitchFamily="18" charset="0"/>
                      </a:rPr>
                      <m:t>−4</m:t>
                    </m:r>
                    <m:r>
                      <a:rPr lang="en-US" sz="3100">
                        <a:latin typeface="Cambria Math" panose="02040503050406030204" pitchFamily="18" charset="0"/>
                      </a:rPr>
                      <m:t>𝑥</m:t>
                    </m:r>
                    <m:r>
                      <a:rPr lang="en-US" sz="3100">
                        <a:latin typeface="Cambria Math" panose="02040503050406030204" pitchFamily="18" charset="0"/>
                      </a:rPr>
                      <m:t>+2</m:t>
                    </m:r>
                  </m:oMath>
                </a14:m>
                <a:r>
                  <a:rPr lang="en-US" sz="3100" dirty="0"/>
                  <a:t>?</a:t>
                </a:r>
                <a:br>
                  <a:rPr lang="en-US" dirty="0"/>
                </a:br>
                <a:br>
                  <a:rPr lang="en-US" dirty="0"/>
                </a:br>
                <a:endParaRPr lang="en-US" dirty="0"/>
              </a:p>
            </p:txBody>
          </p:sp>
        </mc:Choice>
        <mc:Fallback xmlns="">
          <p:sp>
            <p:nvSpPr>
              <p:cNvPr id="2" name="Title 1"/>
              <p:cNvSpPr>
                <a:spLocks noGrp="1" noRot="1" noChangeAspect="1" noMove="1" noResize="1" noEditPoints="1" noAdjustHandles="1" noChangeArrowheads="1" noChangeShapeType="1" noTextEdit="1"/>
              </p:cNvSpPr>
              <p:nvPr>
                <p:ph type="title"/>
              </p:nvPr>
            </p:nvSpPr>
            <p:spPr>
              <a:xfrm>
                <a:off x="609600" y="1661160"/>
                <a:ext cx="7696200" cy="838200"/>
              </a:xfrm>
              <a:blipFill rotWithShape="0">
                <a:blip r:embed="rId2"/>
                <a:stretch>
                  <a:fillRect l="-1584" t="-148905"/>
                </a:stretch>
              </a:blipFill>
            </p:spPr>
            <p:txBody>
              <a:bodyPr/>
              <a:lstStyle/>
              <a:p>
                <a:r>
                  <a:rPr lang="en-US">
                    <a:noFill/>
                  </a:rPr>
                  <a:t> </a:t>
                </a:r>
              </a:p>
            </p:txBody>
          </p:sp>
        </mc:Fallback>
      </mc:AlternateContent>
      <p:sp>
        <p:nvSpPr>
          <p:cNvPr id="3" name="Text Placeholder 2"/>
          <p:cNvSpPr>
            <a:spLocks noGrp="1"/>
          </p:cNvSpPr>
          <p:nvPr>
            <p:ph type="body" sz="quarter" idx="17"/>
          </p:nvPr>
        </p:nvSpPr>
        <p:spPr>
          <a:xfrm>
            <a:off x="1143000" y="2080260"/>
            <a:ext cx="7086600" cy="457200"/>
          </a:xfrm>
        </p:spPr>
        <p:txBody>
          <a:bodyPr>
            <a:normAutofit/>
          </a:bodyPr>
          <a:lstStyle/>
          <a:p>
            <a:r>
              <a:rPr lang="en-US" dirty="0"/>
              <a:t>3.55</a:t>
            </a:r>
          </a:p>
        </p:txBody>
      </p:sp>
      <p:sp>
        <p:nvSpPr>
          <p:cNvPr id="4" name="Text Placeholder 3"/>
          <p:cNvSpPr>
            <a:spLocks noGrp="1"/>
          </p:cNvSpPr>
          <p:nvPr>
            <p:ph type="body" sz="quarter" idx="18"/>
          </p:nvPr>
        </p:nvSpPr>
        <p:spPr/>
        <p:txBody>
          <a:bodyPr>
            <a:normAutofit/>
          </a:bodyPr>
          <a:lstStyle/>
          <a:p>
            <a:r>
              <a:rPr lang="en-US" dirty="0"/>
              <a:t>3.60</a:t>
            </a:r>
          </a:p>
        </p:txBody>
      </p:sp>
      <p:sp>
        <p:nvSpPr>
          <p:cNvPr id="5" name="Text Placeholder 4"/>
          <p:cNvSpPr>
            <a:spLocks noGrp="1"/>
          </p:cNvSpPr>
          <p:nvPr>
            <p:ph type="body" sz="quarter" idx="19"/>
          </p:nvPr>
        </p:nvSpPr>
        <p:spPr/>
        <p:txBody>
          <a:bodyPr>
            <a:normAutofit/>
          </a:bodyPr>
          <a:lstStyle/>
          <a:p>
            <a:r>
              <a:rPr lang="en-US" dirty="0"/>
              <a:t>5.96</a:t>
            </a:r>
          </a:p>
        </p:txBody>
      </p:sp>
      <p:sp>
        <p:nvSpPr>
          <p:cNvPr id="6" name="Text Placeholder 5"/>
          <p:cNvSpPr>
            <a:spLocks noGrp="1"/>
          </p:cNvSpPr>
          <p:nvPr>
            <p:ph type="body" sz="quarter" idx="20"/>
          </p:nvPr>
        </p:nvSpPr>
        <p:spPr/>
        <p:txBody>
          <a:bodyPr>
            <a:normAutofit/>
          </a:bodyPr>
          <a:lstStyle/>
          <a:p>
            <a:r>
              <a:rPr lang="en-US" dirty="0"/>
              <a:t>4.67</a:t>
            </a:r>
          </a:p>
        </p:txBody>
      </p:sp>
      <p:sp>
        <p:nvSpPr>
          <p:cNvPr id="7" name="Text Placeholder 6"/>
          <p:cNvSpPr>
            <a:spLocks noGrp="1"/>
          </p:cNvSpPr>
          <p:nvPr>
            <p:ph type="body" sz="quarter" idx="21"/>
          </p:nvPr>
        </p:nvSpPr>
        <p:spPr>
          <a:xfrm>
            <a:off x="1143000" y="4800600"/>
            <a:ext cx="7086600" cy="457200"/>
          </a:xfrm>
        </p:spPr>
        <p:txBody>
          <a:bodyPr>
            <a:normAutofit/>
          </a:bodyPr>
          <a:lstStyle/>
          <a:p>
            <a:r>
              <a:rPr lang="en-US" dirty="0"/>
              <a:t>4.55</a:t>
            </a:r>
          </a:p>
        </p:txBody>
      </p:sp>
    </p:spTree>
    <p:extLst>
      <p:ext uri="{BB962C8B-B14F-4D97-AF65-F5344CB8AC3E}">
        <p14:creationId xmlns:p14="http://schemas.microsoft.com/office/powerpoint/2010/main" val="327138256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4"/>
          </p:nvPr>
        </p:nvSpPr>
        <p:spPr>
          <a:xfrm>
            <a:off x="228600" y="1676400"/>
            <a:ext cx="8229600" cy="4038600"/>
          </a:xfrm>
        </p:spPr>
        <p:txBody>
          <a:bodyPr>
            <a:normAutofit fontScale="92500"/>
          </a:bodyPr>
          <a:lstStyle/>
          <a:p>
            <a:r>
              <a:rPr lang="en-US" dirty="0"/>
              <a:t>You have 2 minutes to draw a picture of your favorite memory.</a:t>
            </a:r>
          </a:p>
          <a:p>
            <a:r>
              <a:rPr lang="en-US" dirty="0"/>
              <a:t>Juan decides the best picture. </a:t>
            </a:r>
          </a:p>
          <a:p>
            <a:r>
              <a:rPr lang="en-US" dirty="0"/>
              <a:t>Winner gets 4 points </a:t>
            </a:r>
            <a:r>
              <a:rPr lang="en-US" dirty="0">
                <a:sym typeface="Wingdings" panose="05000000000000000000" pitchFamily="2" charset="2"/>
              </a:rPr>
              <a:t> </a:t>
            </a:r>
            <a:endParaRPr lang="en-US" dirty="0"/>
          </a:p>
        </p:txBody>
      </p:sp>
    </p:spTree>
    <p:extLst>
      <p:ext uri="{BB962C8B-B14F-4D97-AF65-F5344CB8AC3E}">
        <p14:creationId xmlns:p14="http://schemas.microsoft.com/office/powerpoint/2010/main" val="190397179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p:cNvSpPr>
          <p:nvPr>
            <p:ph type="title"/>
          </p:nvPr>
        </p:nvSpPr>
        <p:spPr>
          <a:xfrm>
            <a:off x="685800" y="228600"/>
            <a:ext cx="7696200" cy="1676400"/>
          </a:xfrm>
        </p:spPr>
        <p:txBody>
          <a:bodyPr>
            <a:normAutofit fontScale="90000"/>
          </a:bodyPr>
          <a:lstStyle/>
          <a:p>
            <a:pPr lvl="0"/>
            <a:br>
              <a:rPr lang="en-US" sz="3200" b="1" dirty="0">
                <a:solidFill>
                  <a:srgbClr val="FF0000"/>
                </a:solidFill>
              </a:rPr>
            </a:br>
            <a:r>
              <a:rPr lang="en-US" sz="2000" dirty="0"/>
              <a:t>A piece of ribbon 4 yards long is used to make bows requiring 15 inches of ribbon for each.  What is the maximum number of bows that can be made?</a:t>
            </a:r>
            <a:br>
              <a:rPr lang="en-US" sz="2000" dirty="0"/>
            </a:br>
            <a:br>
              <a:rPr lang="en-US" sz="1800" dirty="0"/>
            </a:br>
            <a:endParaRPr lang="en-US" sz="2000" dirty="0"/>
          </a:p>
        </p:txBody>
      </p:sp>
      <p:sp>
        <p:nvSpPr>
          <p:cNvPr id="11" name="Rectangle 11"/>
          <p:cNvSpPr>
            <a:spLocks noGrp="1"/>
          </p:cNvSpPr>
          <p:nvPr>
            <p:ph type="body" sz="quarter" idx="17"/>
          </p:nvPr>
        </p:nvSpPr>
        <p:spPr/>
        <p:txBody>
          <a:bodyPr>
            <a:normAutofit/>
          </a:bodyPr>
          <a:lstStyle/>
          <a:p>
            <a:r>
              <a:rPr lang="en-US" dirty="0"/>
              <a:t>11</a:t>
            </a:r>
          </a:p>
        </p:txBody>
      </p:sp>
      <p:sp>
        <p:nvSpPr>
          <p:cNvPr id="12" name="Rectangle 12"/>
          <p:cNvSpPr>
            <a:spLocks noGrp="1"/>
          </p:cNvSpPr>
          <p:nvPr>
            <p:ph type="body" sz="quarter" idx="18"/>
          </p:nvPr>
        </p:nvSpPr>
        <p:spPr/>
        <p:txBody>
          <a:bodyPr>
            <a:normAutofit/>
          </a:bodyPr>
          <a:lstStyle/>
          <a:p>
            <a:r>
              <a:rPr lang="en-US" dirty="0"/>
              <a:t>7</a:t>
            </a:r>
          </a:p>
        </p:txBody>
      </p:sp>
      <p:sp>
        <p:nvSpPr>
          <p:cNvPr id="15" name="Rectangle 15"/>
          <p:cNvSpPr>
            <a:spLocks noGrp="1"/>
          </p:cNvSpPr>
          <p:nvPr>
            <p:ph type="body" sz="quarter" idx="19"/>
          </p:nvPr>
        </p:nvSpPr>
        <p:spPr/>
        <p:txBody>
          <a:bodyPr>
            <a:normAutofit/>
          </a:bodyPr>
          <a:lstStyle/>
          <a:p>
            <a:r>
              <a:rPr lang="en-US" dirty="0"/>
              <a:t>10</a:t>
            </a:r>
          </a:p>
        </p:txBody>
      </p:sp>
      <p:sp>
        <p:nvSpPr>
          <p:cNvPr id="16" name="Rectangle 16"/>
          <p:cNvSpPr>
            <a:spLocks noGrp="1"/>
          </p:cNvSpPr>
          <p:nvPr>
            <p:ph type="body" sz="quarter" idx="20"/>
          </p:nvPr>
        </p:nvSpPr>
        <p:spPr/>
        <p:txBody>
          <a:bodyPr>
            <a:normAutofit/>
          </a:bodyPr>
          <a:lstStyle/>
          <a:p>
            <a:r>
              <a:rPr lang="en-US" dirty="0"/>
              <a:t>8</a:t>
            </a:r>
          </a:p>
        </p:txBody>
      </p:sp>
      <p:sp>
        <p:nvSpPr>
          <p:cNvPr id="17" name="Rectangle 17"/>
          <p:cNvSpPr>
            <a:spLocks noGrp="1"/>
          </p:cNvSpPr>
          <p:nvPr>
            <p:ph type="body" sz="quarter" idx="21"/>
          </p:nvPr>
        </p:nvSpPr>
        <p:spPr>
          <a:xfrm>
            <a:off x="1143000" y="2133600"/>
            <a:ext cx="7162800" cy="609600"/>
          </a:xfrm>
        </p:spPr>
        <p:txBody>
          <a:bodyPr>
            <a:normAutofit fontScale="70000" lnSpcReduction="20000"/>
          </a:bodyPr>
          <a:lstStyle/>
          <a:p>
            <a:r>
              <a:rPr lang="en-US" sz="3200" dirty="0"/>
              <a:t>9</a:t>
            </a:r>
          </a:p>
          <a:p>
            <a:r>
              <a:rPr lang="en-US" dirty="0"/>
              <a:t>	</a:t>
            </a:r>
          </a:p>
        </p:txBody>
      </p:sp>
    </p:spTree>
    <p:extLst>
      <p:ext uri="{BB962C8B-B14F-4D97-AF65-F5344CB8AC3E}">
        <p14:creationId xmlns:p14="http://schemas.microsoft.com/office/powerpoint/2010/main" val="208935146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p:cNvSpPr>
          <p:nvPr>
            <p:ph type="title"/>
          </p:nvPr>
        </p:nvSpPr>
        <p:spPr>
          <a:xfrm>
            <a:off x="685800" y="457200"/>
            <a:ext cx="7696200" cy="1600200"/>
          </a:xfrm>
        </p:spPr>
        <p:txBody>
          <a:bodyPr>
            <a:noAutofit/>
          </a:bodyPr>
          <a:lstStyle/>
          <a:p>
            <a:br>
              <a:rPr lang="en-US" sz="2400" b="1" dirty="0">
                <a:solidFill>
                  <a:srgbClr val="FF0000"/>
                </a:solidFill>
              </a:rPr>
            </a:br>
            <a:r>
              <a:rPr lang="en-US" sz="2400" dirty="0"/>
              <a:t>If a &lt; –1 and –1&lt; b &lt; 0, what are all of the possible values of ab?</a:t>
            </a:r>
            <a:br>
              <a:rPr lang="en-US" sz="2400" dirty="0"/>
            </a:br>
            <a:endParaRPr lang="en-US" sz="2400" dirty="0"/>
          </a:p>
        </p:txBody>
      </p:sp>
      <p:sp>
        <p:nvSpPr>
          <p:cNvPr id="11" name="Rectangle 11"/>
          <p:cNvSpPr>
            <a:spLocks noGrp="1"/>
          </p:cNvSpPr>
          <p:nvPr>
            <p:ph type="body" sz="quarter" idx="17"/>
          </p:nvPr>
        </p:nvSpPr>
        <p:spPr>
          <a:xfrm>
            <a:off x="1143000" y="4724400"/>
            <a:ext cx="7086600" cy="457200"/>
          </a:xfrm>
        </p:spPr>
        <p:txBody>
          <a:bodyPr>
            <a:normAutofit/>
          </a:bodyPr>
          <a:lstStyle/>
          <a:p>
            <a:pPr lvl="0"/>
            <a:r>
              <a:rPr lang="en-US" dirty="0"/>
              <a:t>All negative numbers between –1 and 0</a:t>
            </a:r>
          </a:p>
        </p:txBody>
      </p:sp>
      <p:sp>
        <p:nvSpPr>
          <p:cNvPr id="12" name="Rectangle 12"/>
          <p:cNvSpPr>
            <a:spLocks noGrp="1"/>
          </p:cNvSpPr>
          <p:nvPr>
            <p:ph type="body" sz="quarter" idx="18"/>
          </p:nvPr>
        </p:nvSpPr>
        <p:spPr/>
        <p:txBody>
          <a:bodyPr>
            <a:normAutofit/>
          </a:bodyPr>
          <a:lstStyle/>
          <a:p>
            <a:pPr lvl="0"/>
            <a:r>
              <a:rPr lang="en-US" dirty="0"/>
              <a:t>All positive numbers greater than 1</a:t>
            </a:r>
          </a:p>
        </p:txBody>
      </p:sp>
      <p:sp>
        <p:nvSpPr>
          <p:cNvPr id="15" name="Rectangle 15"/>
          <p:cNvSpPr>
            <a:spLocks noGrp="1"/>
          </p:cNvSpPr>
          <p:nvPr>
            <p:ph type="body" sz="quarter" idx="19"/>
          </p:nvPr>
        </p:nvSpPr>
        <p:spPr/>
        <p:txBody>
          <a:bodyPr>
            <a:normAutofit/>
          </a:bodyPr>
          <a:lstStyle/>
          <a:p>
            <a:pPr lvl="0"/>
            <a:r>
              <a:rPr lang="en-US" dirty="0"/>
              <a:t>All positive numbers less than 1</a:t>
            </a:r>
          </a:p>
        </p:txBody>
      </p:sp>
      <p:sp>
        <p:nvSpPr>
          <p:cNvPr id="16" name="Rectangle 16"/>
          <p:cNvSpPr>
            <a:spLocks noGrp="1"/>
          </p:cNvSpPr>
          <p:nvPr>
            <p:ph type="body" sz="quarter" idx="20"/>
          </p:nvPr>
        </p:nvSpPr>
        <p:spPr/>
        <p:txBody>
          <a:bodyPr>
            <a:normAutofit/>
          </a:bodyPr>
          <a:lstStyle/>
          <a:p>
            <a:pPr lvl="0"/>
            <a:r>
              <a:rPr lang="en-US" dirty="0"/>
              <a:t>All negative numbers</a:t>
            </a:r>
          </a:p>
        </p:txBody>
      </p:sp>
      <p:sp>
        <p:nvSpPr>
          <p:cNvPr id="17" name="Rectangle 17"/>
          <p:cNvSpPr>
            <a:spLocks noGrp="1"/>
          </p:cNvSpPr>
          <p:nvPr>
            <p:ph type="body" sz="quarter" idx="21"/>
          </p:nvPr>
        </p:nvSpPr>
        <p:spPr>
          <a:xfrm>
            <a:off x="1143000" y="2133600"/>
            <a:ext cx="7086600" cy="457200"/>
          </a:xfrm>
        </p:spPr>
        <p:txBody>
          <a:bodyPr>
            <a:normAutofit/>
          </a:bodyPr>
          <a:lstStyle/>
          <a:p>
            <a:pPr lvl="0"/>
            <a:r>
              <a:rPr lang="en-US" dirty="0"/>
              <a:t>All positive numbers</a:t>
            </a:r>
          </a:p>
        </p:txBody>
      </p:sp>
    </p:spTree>
    <p:extLst>
      <p:ext uri="{BB962C8B-B14F-4D97-AF65-F5344CB8AC3E}">
        <p14:creationId xmlns:p14="http://schemas.microsoft.com/office/powerpoint/2010/main" val="32351645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p:cNvSpPr>
          <p:nvPr>
            <p:ph type="title"/>
          </p:nvPr>
        </p:nvSpPr>
        <p:spPr>
          <a:xfrm>
            <a:off x="838200" y="228600"/>
            <a:ext cx="7696200" cy="1371600"/>
          </a:xfrm>
        </p:spPr>
        <p:txBody>
          <a:bodyPr>
            <a:normAutofit fontScale="90000"/>
          </a:bodyPr>
          <a:lstStyle/>
          <a:p>
            <a:r>
              <a:rPr lang="en-US" sz="3200" b="1" dirty="0">
                <a:solidFill>
                  <a:srgbClr val="FF0000"/>
                </a:solidFill>
              </a:rPr>
              <a:t>Bonus Question: </a:t>
            </a:r>
            <a:br>
              <a:rPr lang="en-US" sz="3200" b="1" dirty="0">
                <a:solidFill>
                  <a:srgbClr val="FF0000"/>
                </a:solidFill>
              </a:rPr>
            </a:br>
            <a:br>
              <a:rPr lang="en-US" sz="3200" b="1" dirty="0">
                <a:solidFill>
                  <a:srgbClr val="FF0000"/>
                </a:solidFill>
              </a:rPr>
            </a:br>
            <a:r>
              <a:rPr lang="en-US" sz="2200" b="1" dirty="0">
                <a:solidFill>
                  <a:prstClr val="white"/>
                </a:solidFill>
              </a:rPr>
              <a:t>What is the name of the pre-med program offered by ODASIS?</a:t>
            </a:r>
            <a:endParaRPr lang="en-US" dirty="0"/>
          </a:p>
        </p:txBody>
      </p:sp>
      <p:sp>
        <p:nvSpPr>
          <p:cNvPr id="11" name="Rectangle 11"/>
          <p:cNvSpPr>
            <a:spLocks noGrp="1"/>
          </p:cNvSpPr>
          <p:nvPr>
            <p:ph type="body" sz="quarter" idx="17"/>
          </p:nvPr>
        </p:nvSpPr>
        <p:spPr/>
        <p:txBody>
          <a:bodyPr>
            <a:normAutofit/>
          </a:bodyPr>
          <a:lstStyle/>
          <a:p>
            <a:r>
              <a:rPr lang="en-US" dirty="0"/>
              <a:t>SEEDS</a:t>
            </a:r>
          </a:p>
        </p:txBody>
      </p:sp>
      <p:sp>
        <p:nvSpPr>
          <p:cNvPr id="12" name="Rectangle 12"/>
          <p:cNvSpPr>
            <a:spLocks noGrp="1"/>
          </p:cNvSpPr>
          <p:nvPr>
            <p:ph type="body" sz="quarter" idx="18"/>
          </p:nvPr>
        </p:nvSpPr>
        <p:spPr/>
        <p:txBody>
          <a:bodyPr>
            <a:normAutofit/>
          </a:bodyPr>
          <a:lstStyle/>
          <a:p>
            <a:r>
              <a:rPr lang="en-US" dirty="0"/>
              <a:t>NERA</a:t>
            </a:r>
          </a:p>
        </p:txBody>
      </p:sp>
      <p:sp>
        <p:nvSpPr>
          <p:cNvPr id="15" name="Rectangle 15"/>
          <p:cNvSpPr>
            <a:spLocks noGrp="1"/>
          </p:cNvSpPr>
          <p:nvPr>
            <p:ph type="body" sz="quarter" idx="19"/>
          </p:nvPr>
        </p:nvSpPr>
        <p:spPr>
          <a:xfrm>
            <a:off x="1113503" y="2072148"/>
            <a:ext cx="7086600" cy="457200"/>
          </a:xfrm>
        </p:spPr>
        <p:txBody>
          <a:bodyPr>
            <a:normAutofit/>
          </a:bodyPr>
          <a:lstStyle/>
          <a:p>
            <a:r>
              <a:rPr lang="en-US" dirty="0"/>
              <a:t>SERC</a:t>
            </a:r>
          </a:p>
        </p:txBody>
      </p:sp>
      <p:sp>
        <p:nvSpPr>
          <p:cNvPr id="16" name="Rectangle 16"/>
          <p:cNvSpPr>
            <a:spLocks noGrp="1"/>
          </p:cNvSpPr>
          <p:nvPr>
            <p:ph type="body" sz="quarter" idx="20"/>
          </p:nvPr>
        </p:nvSpPr>
        <p:spPr/>
        <p:txBody>
          <a:bodyPr>
            <a:normAutofit/>
          </a:bodyPr>
          <a:lstStyle/>
          <a:p>
            <a:r>
              <a:rPr lang="en-US" dirty="0"/>
              <a:t>Medical Access</a:t>
            </a:r>
          </a:p>
        </p:txBody>
      </p:sp>
      <p:sp>
        <p:nvSpPr>
          <p:cNvPr id="17" name="Rectangle 17"/>
          <p:cNvSpPr>
            <a:spLocks noGrp="1"/>
          </p:cNvSpPr>
          <p:nvPr>
            <p:ph type="body" sz="quarter" idx="21"/>
          </p:nvPr>
        </p:nvSpPr>
        <p:spPr>
          <a:xfrm>
            <a:off x="1143000" y="3429000"/>
            <a:ext cx="7086600" cy="457200"/>
          </a:xfrm>
        </p:spPr>
        <p:txBody>
          <a:bodyPr>
            <a:normAutofit/>
          </a:bodyPr>
          <a:lstStyle/>
          <a:p>
            <a:r>
              <a:rPr lang="en-US" dirty="0"/>
              <a:t>Access Med</a:t>
            </a:r>
          </a:p>
        </p:txBody>
      </p:sp>
    </p:spTree>
    <p:extLst>
      <p:ext uri="{BB962C8B-B14F-4D97-AF65-F5344CB8AC3E}">
        <p14:creationId xmlns:p14="http://schemas.microsoft.com/office/powerpoint/2010/main" val="416466873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Pass or Play</a:t>
            </a:r>
          </a:p>
        </p:txBody>
      </p:sp>
    </p:spTree>
    <p:extLst>
      <p:ext uri="{BB962C8B-B14F-4D97-AF65-F5344CB8AC3E}">
        <p14:creationId xmlns:p14="http://schemas.microsoft.com/office/powerpoint/2010/main" val="207391216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p:cNvSpPr>
          <p:nvPr>
            <p:ph type="title"/>
          </p:nvPr>
        </p:nvSpPr>
        <p:spPr>
          <a:xfrm>
            <a:off x="609600" y="1371600"/>
            <a:ext cx="7696200" cy="1371600"/>
          </a:xfrm>
        </p:spPr>
        <p:txBody>
          <a:bodyPr>
            <a:normAutofit fontScale="90000"/>
          </a:bodyPr>
          <a:lstStyle/>
          <a:p>
            <a:r>
              <a:rPr lang="en-US" sz="3200" b="1" dirty="0">
                <a:solidFill>
                  <a:srgbClr val="FF0000"/>
                </a:solidFill>
              </a:rPr>
              <a:t>Bonus Question: </a:t>
            </a:r>
            <a:br>
              <a:rPr lang="en-US" sz="3200" b="1" dirty="0">
                <a:solidFill>
                  <a:srgbClr val="FF0000"/>
                </a:solidFill>
              </a:rPr>
            </a:br>
            <a:br>
              <a:rPr lang="en-US" sz="3200" b="1" dirty="0">
                <a:solidFill>
                  <a:srgbClr val="FF0000"/>
                </a:solidFill>
              </a:rPr>
            </a:br>
            <a:r>
              <a:rPr lang="en-US" sz="2400" dirty="0"/>
              <a:t>What song does Josette sing for karaoke?</a:t>
            </a:r>
            <a:br>
              <a:rPr lang="en-US" sz="2400" dirty="0"/>
            </a:br>
            <a:br>
              <a:rPr lang="en-US" dirty="0"/>
            </a:br>
            <a:endParaRPr lang="en-US" dirty="0"/>
          </a:p>
        </p:txBody>
      </p:sp>
      <p:sp>
        <p:nvSpPr>
          <p:cNvPr id="11" name="Rectangle 11"/>
          <p:cNvSpPr>
            <a:spLocks noGrp="1"/>
          </p:cNvSpPr>
          <p:nvPr>
            <p:ph type="body" sz="quarter" idx="17"/>
          </p:nvPr>
        </p:nvSpPr>
        <p:spPr>
          <a:xfrm>
            <a:off x="1143000" y="2133600"/>
            <a:ext cx="7086600" cy="457200"/>
          </a:xfrm>
        </p:spPr>
        <p:txBody>
          <a:bodyPr>
            <a:normAutofit/>
          </a:bodyPr>
          <a:lstStyle/>
          <a:p>
            <a:r>
              <a:rPr lang="en-US" dirty="0"/>
              <a:t>See You Again</a:t>
            </a:r>
          </a:p>
        </p:txBody>
      </p:sp>
      <p:sp>
        <p:nvSpPr>
          <p:cNvPr id="12" name="Rectangle 12"/>
          <p:cNvSpPr>
            <a:spLocks noGrp="1"/>
          </p:cNvSpPr>
          <p:nvPr>
            <p:ph type="body" sz="quarter" idx="18"/>
          </p:nvPr>
        </p:nvSpPr>
        <p:spPr/>
        <p:txBody>
          <a:bodyPr>
            <a:normAutofit/>
          </a:bodyPr>
          <a:lstStyle/>
          <a:p>
            <a:r>
              <a:rPr lang="en-US" dirty="0"/>
              <a:t>Panda</a:t>
            </a:r>
          </a:p>
        </p:txBody>
      </p:sp>
      <p:sp>
        <p:nvSpPr>
          <p:cNvPr id="15" name="Rectangle 15"/>
          <p:cNvSpPr>
            <a:spLocks noGrp="1"/>
          </p:cNvSpPr>
          <p:nvPr>
            <p:ph type="body" sz="quarter" idx="19"/>
          </p:nvPr>
        </p:nvSpPr>
        <p:spPr/>
        <p:txBody>
          <a:bodyPr>
            <a:normAutofit/>
          </a:bodyPr>
          <a:lstStyle/>
          <a:p>
            <a:r>
              <a:rPr lang="en-US" dirty="0"/>
              <a:t>Work	</a:t>
            </a:r>
          </a:p>
        </p:txBody>
      </p:sp>
      <p:sp>
        <p:nvSpPr>
          <p:cNvPr id="16" name="Rectangle 16"/>
          <p:cNvSpPr>
            <a:spLocks noGrp="1"/>
          </p:cNvSpPr>
          <p:nvPr>
            <p:ph type="body" sz="quarter" idx="20"/>
          </p:nvPr>
        </p:nvSpPr>
        <p:spPr>
          <a:xfrm>
            <a:off x="1150620" y="4773930"/>
            <a:ext cx="7086600" cy="457200"/>
          </a:xfrm>
        </p:spPr>
        <p:txBody>
          <a:bodyPr>
            <a:normAutofit/>
          </a:bodyPr>
          <a:lstStyle/>
          <a:p>
            <a:r>
              <a:rPr lang="en-US" dirty="0"/>
              <a:t>Cake by the ocean</a:t>
            </a:r>
          </a:p>
        </p:txBody>
      </p:sp>
      <p:sp>
        <p:nvSpPr>
          <p:cNvPr id="17" name="Rectangle 17"/>
          <p:cNvSpPr>
            <a:spLocks noGrp="1"/>
          </p:cNvSpPr>
          <p:nvPr>
            <p:ph type="body" sz="quarter" idx="21"/>
          </p:nvPr>
        </p:nvSpPr>
        <p:spPr>
          <a:xfrm>
            <a:off x="1143000" y="2743200"/>
            <a:ext cx="7086600" cy="457200"/>
          </a:xfrm>
        </p:spPr>
        <p:txBody>
          <a:bodyPr>
            <a:normAutofit/>
          </a:bodyPr>
          <a:lstStyle/>
          <a:p>
            <a:r>
              <a:rPr lang="en-US" dirty="0" err="1"/>
              <a:t>Gangsta’s</a:t>
            </a:r>
            <a:r>
              <a:rPr lang="en-US" dirty="0"/>
              <a:t> Paradise</a:t>
            </a:r>
          </a:p>
        </p:txBody>
      </p:sp>
    </p:spTree>
    <p:extLst>
      <p:ext uri="{BB962C8B-B14F-4D97-AF65-F5344CB8AC3E}">
        <p14:creationId xmlns:p14="http://schemas.microsoft.com/office/powerpoint/2010/main" val="35111486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62200"/>
            <a:ext cx="8229600" cy="1143000"/>
          </a:xfrm>
        </p:spPr>
        <p:txBody>
          <a:bodyPr>
            <a:normAutofit fontScale="90000"/>
          </a:bodyPr>
          <a:lstStyle/>
          <a:p>
            <a:pPr algn="ctr"/>
            <a:r>
              <a:rPr lang="en-US" dirty="0"/>
              <a:t>First contestant to draw the Starbucks Siren wins 5 extra points for their team</a:t>
            </a:r>
          </a:p>
        </p:txBody>
      </p:sp>
    </p:spTree>
    <p:extLst>
      <p:ext uri="{BB962C8B-B14F-4D97-AF65-F5344CB8AC3E}">
        <p14:creationId xmlns:p14="http://schemas.microsoft.com/office/powerpoint/2010/main" val="80530238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p:cNvSpPr>
          <p:nvPr>
            <p:ph type="title"/>
          </p:nvPr>
        </p:nvSpPr>
        <p:spPr/>
        <p:txBody>
          <a:bodyPr>
            <a:normAutofit/>
          </a:bodyPr>
          <a:lstStyle/>
          <a:p>
            <a:r>
              <a:rPr lang="en-US" sz="2800" dirty="0"/>
              <a:t>If y=2x+3 and x&lt;2, which of the following represents all the possible values for y?</a:t>
            </a:r>
            <a:endParaRPr lang="en-US" sz="3100" dirty="0"/>
          </a:p>
        </p:txBody>
      </p:sp>
      <p:sp>
        <p:nvSpPr>
          <p:cNvPr id="11" name="Rectangle 11"/>
          <p:cNvSpPr>
            <a:spLocks noGrp="1"/>
          </p:cNvSpPr>
          <p:nvPr>
            <p:ph type="body" sz="quarter" idx="17"/>
          </p:nvPr>
        </p:nvSpPr>
        <p:spPr>
          <a:xfrm>
            <a:off x="1143000" y="2133600"/>
            <a:ext cx="7086600" cy="457200"/>
          </a:xfrm>
        </p:spPr>
        <p:txBody>
          <a:bodyPr>
            <a:normAutofit/>
          </a:bodyPr>
          <a:lstStyle/>
          <a:p>
            <a:r>
              <a:rPr lang="en-US" dirty="0"/>
              <a:t>y&gt;7</a:t>
            </a:r>
          </a:p>
        </p:txBody>
      </p:sp>
      <p:sp>
        <p:nvSpPr>
          <p:cNvPr id="12" name="Rectangle 12"/>
          <p:cNvSpPr>
            <a:spLocks noGrp="1"/>
          </p:cNvSpPr>
          <p:nvPr>
            <p:ph type="body" sz="quarter" idx="18"/>
          </p:nvPr>
        </p:nvSpPr>
        <p:spPr/>
        <p:txBody>
          <a:bodyPr>
            <a:normAutofit/>
          </a:bodyPr>
          <a:lstStyle/>
          <a:p>
            <a:r>
              <a:rPr lang="en-US" dirty="0"/>
              <a:t>y&gt;5 </a:t>
            </a:r>
          </a:p>
        </p:txBody>
      </p:sp>
      <p:sp>
        <p:nvSpPr>
          <p:cNvPr id="15" name="Rectangle 15"/>
          <p:cNvSpPr>
            <a:spLocks noGrp="1"/>
          </p:cNvSpPr>
          <p:nvPr>
            <p:ph type="body" sz="quarter" idx="19"/>
          </p:nvPr>
        </p:nvSpPr>
        <p:spPr/>
        <p:txBody>
          <a:bodyPr>
            <a:normAutofit/>
          </a:bodyPr>
          <a:lstStyle/>
          <a:p>
            <a:r>
              <a:rPr lang="en-US" dirty="0"/>
              <a:t>y&lt;5</a:t>
            </a:r>
          </a:p>
        </p:txBody>
      </p:sp>
      <p:sp>
        <p:nvSpPr>
          <p:cNvPr id="16" name="Rectangle 16"/>
          <p:cNvSpPr>
            <a:spLocks noGrp="1"/>
          </p:cNvSpPr>
          <p:nvPr>
            <p:ph type="body" sz="quarter" idx="20"/>
          </p:nvPr>
        </p:nvSpPr>
        <p:spPr>
          <a:xfrm>
            <a:off x="1143000" y="4724400"/>
            <a:ext cx="7086600" cy="457200"/>
          </a:xfrm>
        </p:spPr>
        <p:txBody>
          <a:bodyPr>
            <a:normAutofit/>
          </a:bodyPr>
          <a:lstStyle/>
          <a:p>
            <a:r>
              <a:rPr lang="en-US" dirty="0"/>
              <a:t>5&lt;y&lt;7</a:t>
            </a:r>
          </a:p>
        </p:txBody>
      </p:sp>
      <p:sp>
        <p:nvSpPr>
          <p:cNvPr id="17" name="Rectangle 17"/>
          <p:cNvSpPr>
            <a:spLocks noGrp="1"/>
          </p:cNvSpPr>
          <p:nvPr>
            <p:ph type="body" sz="quarter" idx="21"/>
          </p:nvPr>
        </p:nvSpPr>
        <p:spPr>
          <a:xfrm>
            <a:off x="1143000" y="2743200"/>
            <a:ext cx="7086600" cy="457200"/>
          </a:xfrm>
        </p:spPr>
        <p:txBody>
          <a:bodyPr>
            <a:normAutofit/>
          </a:bodyPr>
          <a:lstStyle/>
          <a:p>
            <a:pPr lvl="0"/>
            <a:r>
              <a:rPr lang="en-US" dirty="0"/>
              <a:t>y&lt;7</a:t>
            </a:r>
          </a:p>
        </p:txBody>
      </p:sp>
    </p:spTree>
    <p:extLst>
      <p:ext uri="{BB962C8B-B14F-4D97-AF65-F5344CB8AC3E}">
        <p14:creationId xmlns:p14="http://schemas.microsoft.com/office/powerpoint/2010/main" val="270135828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p:cNvSpPr>
          <p:nvPr>
            <p:ph type="title"/>
          </p:nvPr>
        </p:nvSpPr>
        <p:spPr/>
        <p:txBody>
          <a:bodyPr>
            <a:normAutofit fontScale="90000"/>
          </a:bodyPr>
          <a:lstStyle/>
          <a:p>
            <a:br>
              <a:rPr lang="en-US" sz="3200" b="1" dirty="0">
                <a:solidFill>
                  <a:srgbClr val="FF0000"/>
                </a:solidFill>
              </a:rPr>
            </a:br>
            <a:br>
              <a:rPr lang="en-US" sz="3200" b="1" dirty="0">
                <a:solidFill>
                  <a:srgbClr val="FF0000"/>
                </a:solidFill>
              </a:rPr>
            </a:br>
            <a:r>
              <a:rPr lang="en-US" sz="2400" dirty="0"/>
              <a:t>What is the maximum number of rectangular blocks measuring 3 inches by 2 inches by 1 inch that can be packed into a cube-shaped box whose interior measures 6 inches on an edge?</a:t>
            </a:r>
            <a:endParaRPr lang="en-US" sz="2700" dirty="0"/>
          </a:p>
        </p:txBody>
      </p:sp>
      <p:sp>
        <p:nvSpPr>
          <p:cNvPr id="11" name="Rectangle 11"/>
          <p:cNvSpPr>
            <a:spLocks noGrp="1"/>
          </p:cNvSpPr>
          <p:nvPr>
            <p:ph type="body" sz="quarter" idx="17"/>
          </p:nvPr>
        </p:nvSpPr>
        <p:spPr>
          <a:xfrm>
            <a:off x="1143000" y="2133600"/>
            <a:ext cx="7086600" cy="457200"/>
          </a:xfrm>
        </p:spPr>
        <p:txBody>
          <a:bodyPr>
            <a:normAutofit/>
          </a:bodyPr>
          <a:lstStyle/>
          <a:p>
            <a:r>
              <a:rPr lang="en-US" dirty="0"/>
              <a:t>40</a:t>
            </a:r>
          </a:p>
        </p:txBody>
      </p:sp>
      <p:sp>
        <p:nvSpPr>
          <p:cNvPr id="12" name="Rectangle 12"/>
          <p:cNvSpPr>
            <a:spLocks noGrp="1"/>
          </p:cNvSpPr>
          <p:nvPr>
            <p:ph type="body" sz="quarter" idx="18"/>
          </p:nvPr>
        </p:nvSpPr>
        <p:spPr/>
        <p:txBody>
          <a:bodyPr>
            <a:normAutofit/>
          </a:bodyPr>
          <a:lstStyle/>
          <a:p>
            <a:r>
              <a:rPr lang="en-US" dirty="0"/>
              <a:t>28</a:t>
            </a:r>
          </a:p>
        </p:txBody>
      </p:sp>
      <p:sp>
        <p:nvSpPr>
          <p:cNvPr id="15" name="Rectangle 15"/>
          <p:cNvSpPr>
            <a:spLocks noGrp="1"/>
          </p:cNvSpPr>
          <p:nvPr>
            <p:ph type="body" sz="quarter" idx="19"/>
          </p:nvPr>
        </p:nvSpPr>
        <p:spPr>
          <a:xfrm>
            <a:off x="1143000" y="4800600"/>
            <a:ext cx="7086600" cy="457200"/>
          </a:xfrm>
        </p:spPr>
        <p:txBody>
          <a:bodyPr>
            <a:normAutofit/>
          </a:bodyPr>
          <a:lstStyle/>
          <a:p>
            <a:r>
              <a:rPr lang="en-US" dirty="0"/>
              <a:t>30</a:t>
            </a:r>
          </a:p>
        </p:txBody>
      </p:sp>
      <p:sp>
        <p:nvSpPr>
          <p:cNvPr id="16" name="Rectangle 16"/>
          <p:cNvSpPr>
            <a:spLocks noGrp="1"/>
          </p:cNvSpPr>
          <p:nvPr>
            <p:ph type="body" sz="quarter" idx="20"/>
          </p:nvPr>
        </p:nvSpPr>
        <p:spPr/>
        <p:txBody>
          <a:bodyPr>
            <a:normAutofit/>
          </a:bodyPr>
          <a:lstStyle/>
          <a:p>
            <a:r>
              <a:rPr lang="en-US" dirty="0"/>
              <a:t>24</a:t>
            </a:r>
          </a:p>
        </p:txBody>
      </p:sp>
      <p:sp>
        <p:nvSpPr>
          <p:cNvPr id="17" name="Rectangle 17"/>
          <p:cNvSpPr>
            <a:spLocks noGrp="1"/>
          </p:cNvSpPr>
          <p:nvPr>
            <p:ph type="body" sz="quarter" idx="21"/>
          </p:nvPr>
        </p:nvSpPr>
        <p:spPr>
          <a:xfrm>
            <a:off x="1143000" y="3429000"/>
            <a:ext cx="7086600" cy="457200"/>
          </a:xfrm>
        </p:spPr>
        <p:txBody>
          <a:bodyPr>
            <a:normAutofit/>
          </a:bodyPr>
          <a:lstStyle/>
          <a:p>
            <a:r>
              <a:rPr lang="en-US" dirty="0"/>
              <a:t>36</a:t>
            </a:r>
          </a:p>
        </p:txBody>
      </p:sp>
    </p:spTree>
    <p:extLst>
      <p:ext uri="{BB962C8B-B14F-4D97-AF65-F5344CB8AC3E}">
        <p14:creationId xmlns:p14="http://schemas.microsoft.com/office/powerpoint/2010/main" val="40808648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p:cNvSpPr>
          <p:nvPr>
            <p:ph type="title"/>
          </p:nvPr>
        </p:nvSpPr>
        <p:spPr/>
        <p:txBody>
          <a:bodyPr>
            <a:normAutofit fontScale="90000"/>
          </a:bodyPr>
          <a:lstStyle/>
          <a:p>
            <a:br>
              <a:rPr lang="en-US" sz="3200" b="1" dirty="0">
                <a:solidFill>
                  <a:srgbClr val="FF0000"/>
                </a:solidFill>
              </a:rPr>
            </a:br>
            <a:r>
              <a:rPr lang="en-US" sz="2000" dirty="0"/>
              <a:t>In the following figure , ABC~EDC. Which of the following must be true?</a:t>
            </a:r>
            <a:br>
              <a:rPr lang="en-US" sz="2000" dirty="0"/>
            </a:br>
            <a:endParaRPr lang="en-US" sz="2000" dirty="0"/>
          </a:p>
        </p:txBody>
      </p:sp>
      <p:sp>
        <p:nvSpPr>
          <p:cNvPr id="11" name="Rectangle 11"/>
          <p:cNvSpPr>
            <a:spLocks noGrp="1"/>
          </p:cNvSpPr>
          <p:nvPr>
            <p:ph type="body" sz="quarter" idx="17"/>
          </p:nvPr>
        </p:nvSpPr>
        <p:spPr>
          <a:xfrm>
            <a:off x="1143000" y="4673441"/>
            <a:ext cx="7086600" cy="457200"/>
          </a:xfrm>
        </p:spPr>
        <p:txBody>
          <a:bodyPr>
            <a:noAutofit/>
          </a:bodyPr>
          <a:lstStyle/>
          <a:p>
            <a:pPr lvl="0"/>
            <a:endParaRPr lang="en-US" dirty="0"/>
          </a:p>
          <a:p>
            <a:r>
              <a:rPr lang="en-US" dirty="0"/>
              <a:t>AE is parallel to AB</a:t>
            </a:r>
          </a:p>
        </p:txBody>
      </p:sp>
      <p:sp>
        <p:nvSpPr>
          <p:cNvPr id="12" name="Rectangle 12"/>
          <p:cNvSpPr>
            <a:spLocks noGrp="1"/>
          </p:cNvSpPr>
          <p:nvPr>
            <p:ph type="body" sz="quarter" idx="18"/>
          </p:nvPr>
        </p:nvSpPr>
        <p:spPr>
          <a:xfrm>
            <a:off x="1143000" y="4250531"/>
            <a:ext cx="7086600" cy="457200"/>
          </a:xfrm>
        </p:spPr>
        <p:txBody>
          <a:bodyPr>
            <a:normAutofit/>
          </a:bodyPr>
          <a:lstStyle/>
          <a:p>
            <a:r>
              <a:rPr lang="en-US" dirty="0"/>
              <a:t>AB is perpendicular to DE</a:t>
            </a:r>
          </a:p>
          <a:p>
            <a:pPr lvl="0"/>
            <a:endParaRPr lang="en-US" dirty="0"/>
          </a:p>
        </p:txBody>
      </p:sp>
      <p:sp>
        <p:nvSpPr>
          <p:cNvPr id="15" name="Rectangle 15"/>
          <p:cNvSpPr>
            <a:spLocks noGrp="1"/>
          </p:cNvSpPr>
          <p:nvPr>
            <p:ph type="body" sz="quarter" idx="19"/>
          </p:nvPr>
        </p:nvSpPr>
        <p:spPr>
          <a:xfrm>
            <a:off x="1157416" y="3416450"/>
            <a:ext cx="7086600" cy="457200"/>
          </a:xfrm>
        </p:spPr>
        <p:txBody>
          <a:bodyPr>
            <a:normAutofit/>
          </a:bodyPr>
          <a:lstStyle/>
          <a:p>
            <a:pPr lvl="0"/>
            <a:r>
              <a:rPr lang="en-US" dirty="0"/>
              <a:t>AC is parallel to DE</a:t>
            </a:r>
          </a:p>
        </p:txBody>
      </p:sp>
      <p:sp>
        <p:nvSpPr>
          <p:cNvPr id="16" name="Rectangle 16"/>
          <p:cNvSpPr>
            <a:spLocks noGrp="1"/>
          </p:cNvSpPr>
          <p:nvPr>
            <p:ph type="body" sz="quarter" idx="20"/>
          </p:nvPr>
        </p:nvSpPr>
        <p:spPr>
          <a:xfrm>
            <a:off x="1143000" y="2959250"/>
            <a:ext cx="7086600" cy="457200"/>
          </a:xfrm>
        </p:spPr>
        <p:txBody>
          <a:bodyPr>
            <a:normAutofit/>
          </a:bodyPr>
          <a:lstStyle/>
          <a:p>
            <a:r>
              <a:rPr lang="en-US" dirty="0"/>
              <a:t>AE is perpendicular to BD</a:t>
            </a:r>
          </a:p>
          <a:p>
            <a:pPr lvl="0"/>
            <a:endParaRPr lang="en-US" dirty="0"/>
          </a:p>
        </p:txBody>
      </p:sp>
      <p:sp>
        <p:nvSpPr>
          <p:cNvPr id="17" name="Rectangle 17"/>
          <p:cNvSpPr>
            <a:spLocks noGrp="1"/>
          </p:cNvSpPr>
          <p:nvPr>
            <p:ph type="body" sz="quarter" idx="21"/>
          </p:nvPr>
        </p:nvSpPr>
        <p:spPr>
          <a:xfrm>
            <a:off x="1153297" y="1970247"/>
            <a:ext cx="7086600" cy="685800"/>
          </a:xfrm>
        </p:spPr>
        <p:txBody>
          <a:bodyPr>
            <a:normAutofit/>
          </a:bodyPr>
          <a:lstStyle/>
          <a:p>
            <a:r>
              <a:rPr lang="en-US" dirty="0"/>
              <a:t>AB is parallel to DE	</a:t>
            </a:r>
          </a:p>
        </p:txBody>
      </p:sp>
      <p:pic>
        <p:nvPicPr>
          <p:cNvPr id="8" name="Picture 7" descr="The figure presents line segments A E and B D that intersect at point C. There is a horizontal line above point C that passes through points A and B, where A is to the left of B, and there is a horizontal line below point C that passes through points D and E, where D is to the left of E. A note under the figure says that the figure is not drawn to scale."/>
          <p:cNvPicPr/>
          <p:nvPr/>
        </p:nvPicPr>
        <p:blipFill>
          <a:blip r:embed="rId3">
            <a:extLst>
              <a:ext uri="{28A0092B-C50C-407E-A947-70E740481C1C}">
                <a14:useLocalDpi xmlns:a14="http://schemas.microsoft.com/office/drawing/2010/main" val="0"/>
              </a:ext>
            </a:extLst>
          </a:blip>
          <a:srcRect/>
          <a:stretch>
            <a:fillRect/>
          </a:stretch>
        </p:blipFill>
        <p:spPr bwMode="auto">
          <a:xfrm>
            <a:off x="5105400" y="2600325"/>
            <a:ext cx="2568575" cy="1971675"/>
          </a:xfrm>
          <a:prstGeom prst="rect">
            <a:avLst/>
          </a:prstGeom>
          <a:noFill/>
          <a:ln>
            <a:noFill/>
          </a:ln>
        </p:spPr>
      </p:pic>
    </p:spTree>
    <p:extLst>
      <p:ext uri="{BB962C8B-B14F-4D97-AF65-F5344CB8AC3E}">
        <p14:creationId xmlns:p14="http://schemas.microsoft.com/office/powerpoint/2010/main" val="11061944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4"/>
          </p:nvPr>
        </p:nvSpPr>
        <p:spPr/>
        <p:txBody>
          <a:bodyPr>
            <a:normAutofit/>
          </a:bodyPr>
          <a:lstStyle/>
          <a:p>
            <a:r>
              <a:rPr lang="en-US" dirty="0"/>
              <a:t>Pass or Play</a:t>
            </a:r>
          </a:p>
        </p:txBody>
      </p:sp>
    </p:spTree>
    <p:extLst>
      <p:ext uri="{BB962C8B-B14F-4D97-AF65-F5344CB8AC3E}">
        <p14:creationId xmlns:p14="http://schemas.microsoft.com/office/powerpoint/2010/main" val="16773812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7"/>
          </p:nvPr>
        </p:nvSpPr>
        <p:spPr/>
        <p:txBody>
          <a:bodyPr>
            <a:normAutofit/>
          </a:bodyPr>
          <a:lstStyle/>
          <a:p>
            <a:r>
              <a:rPr lang="en-US" dirty="0"/>
              <a:t>Snake curving and bending, </a:t>
            </a:r>
          </a:p>
        </p:txBody>
      </p:sp>
      <p:sp>
        <p:nvSpPr>
          <p:cNvPr id="4" name="Text Placeholder 3"/>
          <p:cNvSpPr>
            <a:spLocks noGrp="1"/>
          </p:cNvSpPr>
          <p:nvPr>
            <p:ph type="body" sz="quarter" idx="18"/>
          </p:nvPr>
        </p:nvSpPr>
        <p:spPr>
          <a:xfrm>
            <a:off x="1143000" y="2133600"/>
            <a:ext cx="7086600" cy="457200"/>
          </a:xfrm>
        </p:spPr>
        <p:txBody>
          <a:bodyPr>
            <a:normAutofit/>
          </a:bodyPr>
          <a:lstStyle/>
          <a:p>
            <a:r>
              <a:rPr lang="en-US" dirty="0"/>
              <a:t>No change</a:t>
            </a:r>
          </a:p>
        </p:txBody>
      </p:sp>
      <p:sp>
        <p:nvSpPr>
          <p:cNvPr id="5" name="Text Placeholder 4"/>
          <p:cNvSpPr>
            <a:spLocks noGrp="1"/>
          </p:cNvSpPr>
          <p:nvPr>
            <p:ph type="body" sz="quarter" idx="19"/>
          </p:nvPr>
        </p:nvSpPr>
        <p:spPr/>
        <p:txBody>
          <a:bodyPr>
            <a:normAutofit/>
          </a:bodyPr>
          <a:lstStyle/>
          <a:p>
            <a:r>
              <a:rPr lang="en-US" dirty="0"/>
              <a:t>snake curving and bending</a:t>
            </a:r>
          </a:p>
        </p:txBody>
      </p:sp>
      <p:sp>
        <p:nvSpPr>
          <p:cNvPr id="6" name="Text Placeholder 5"/>
          <p:cNvSpPr>
            <a:spLocks noGrp="1"/>
          </p:cNvSpPr>
          <p:nvPr>
            <p:ph type="body" sz="quarter" idx="20"/>
          </p:nvPr>
        </p:nvSpPr>
        <p:spPr/>
        <p:txBody>
          <a:bodyPr>
            <a:normAutofit/>
          </a:bodyPr>
          <a:lstStyle/>
          <a:p>
            <a:r>
              <a:rPr lang="en-US" dirty="0"/>
              <a:t>snake, curving, and bending, </a:t>
            </a:r>
          </a:p>
        </p:txBody>
      </p:sp>
      <p:sp>
        <p:nvSpPr>
          <p:cNvPr id="7" name="Text Placeholder 6"/>
          <p:cNvSpPr>
            <a:spLocks noGrp="1"/>
          </p:cNvSpPr>
          <p:nvPr>
            <p:ph type="body" sz="quarter" idx="21"/>
          </p:nvPr>
        </p:nvSpPr>
        <p:spPr>
          <a:xfrm>
            <a:off x="1219200" y="4114800"/>
            <a:ext cx="7086600" cy="457200"/>
          </a:xfrm>
        </p:spPr>
        <p:txBody>
          <a:bodyPr>
            <a:normAutofit/>
          </a:bodyPr>
          <a:lstStyle/>
          <a:p>
            <a:r>
              <a:rPr lang="en-US" dirty="0"/>
              <a:t>snake, curving and bending</a:t>
            </a:r>
          </a:p>
        </p:txBody>
      </p:sp>
      <p:sp>
        <p:nvSpPr>
          <p:cNvPr id="9" name="TextBox 8"/>
          <p:cNvSpPr txBox="1"/>
          <p:nvPr/>
        </p:nvSpPr>
        <p:spPr>
          <a:xfrm>
            <a:off x="1254211" y="697119"/>
            <a:ext cx="6553200" cy="923330"/>
          </a:xfrm>
          <a:prstGeom prst="rect">
            <a:avLst/>
          </a:prstGeom>
          <a:noFill/>
        </p:spPr>
        <p:txBody>
          <a:bodyPr wrap="square" rtlCol="0">
            <a:spAutoFit/>
          </a:bodyPr>
          <a:lstStyle/>
          <a:p>
            <a:r>
              <a:rPr lang="en-US" dirty="0"/>
              <a:t>The nature trail is six feet wide and seven miles long. It slithers through the forest like a </a:t>
            </a:r>
            <a:r>
              <a:rPr lang="en-US" u="sng" dirty="0"/>
              <a:t>snake curving and bending</a:t>
            </a:r>
            <a:r>
              <a:rPr lang="en-US" dirty="0"/>
              <a:t> along the banks of the river. </a:t>
            </a:r>
          </a:p>
        </p:txBody>
      </p:sp>
    </p:spTree>
    <p:extLst>
      <p:ext uri="{BB962C8B-B14F-4D97-AF65-F5344CB8AC3E}">
        <p14:creationId xmlns:p14="http://schemas.microsoft.com/office/powerpoint/2010/main" val="11717652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Define the word irrefutable</a:t>
            </a:r>
          </a:p>
        </p:txBody>
      </p:sp>
      <p:sp>
        <p:nvSpPr>
          <p:cNvPr id="3" name="Text Placeholder 2"/>
          <p:cNvSpPr>
            <a:spLocks noGrp="1"/>
          </p:cNvSpPr>
          <p:nvPr>
            <p:ph type="body" sz="quarter" idx="17"/>
          </p:nvPr>
        </p:nvSpPr>
        <p:spPr/>
        <p:txBody>
          <a:bodyPr>
            <a:noAutofit/>
          </a:bodyPr>
          <a:lstStyle/>
          <a:p>
            <a:r>
              <a:rPr lang="en-US" sz="1800" dirty="0"/>
              <a:t>Unchanging</a:t>
            </a:r>
          </a:p>
        </p:txBody>
      </p:sp>
      <p:sp>
        <p:nvSpPr>
          <p:cNvPr id="4" name="Text Placeholder 3"/>
          <p:cNvSpPr>
            <a:spLocks noGrp="1"/>
          </p:cNvSpPr>
          <p:nvPr>
            <p:ph type="body" sz="quarter" idx="18"/>
          </p:nvPr>
        </p:nvSpPr>
        <p:spPr>
          <a:xfrm>
            <a:off x="1143000" y="4154805"/>
            <a:ext cx="7086600" cy="457200"/>
          </a:xfrm>
        </p:spPr>
        <p:txBody>
          <a:bodyPr>
            <a:noAutofit/>
          </a:bodyPr>
          <a:lstStyle/>
          <a:p>
            <a:pPr>
              <a:lnSpc>
                <a:spcPct val="107000"/>
              </a:lnSpc>
              <a:spcBef>
                <a:spcPts val="0"/>
              </a:spcBef>
            </a:pPr>
            <a:r>
              <a:rPr lang="en-US" sz="1800" dirty="0">
                <a:latin typeface="CenturyOldStyle-Regular"/>
                <a:ea typeface="Calibri" panose="020F0502020204030204" pitchFamily="34" charset="0"/>
                <a:cs typeface="Times New Roman" panose="02020603050405020304" pitchFamily="18" charset="0"/>
              </a:rPr>
              <a:t>Agreeable</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 Placeholder 4"/>
          <p:cNvSpPr>
            <a:spLocks noGrp="1"/>
          </p:cNvSpPr>
          <p:nvPr>
            <p:ph type="body" sz="quarter" idx="19"/>
          </p:nvPr>
        </p:nvSpPr>
        <p:spPr>
          <a:xfrm>
            <a:off x="1143000" y="3509010"/>
            <a:ext cx="7086600" cy="457200"/>
          </a:xfrm>
        </p:spPr>
        <p:txBody>
          <a:bodyPr>
            <a:noAutofit/>
          </a:bodyPr>
          <a:lstStyle/>
          <a:p>
            <a:pPr>
              <a:lnSpc>
                <a:spcPct val="107000"/>
              </a:lnSpc>
              <a:spcBef>
                <a:spcPts val="0"/>
              </a:spcBef>
            </a:pPr>
            <a:r>
              <a:rPr lang="en-US" sz="1800" dirty="0">
                <a:latin typeface="CenturyOldStyle-Regular"/>
                <a:ea typeface="Calibri" panose="020F0502020204030204" pitchFamily="34" charset="0"/>
                <a:cs typeface="Times New Roman" panose="02020603050405020304" pitchFamily="18" charset="0"/>
              </a:rPr>
              <a:t>Argumentative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 Placeholder 5"/>
          <p:cNvSpPr>
            <a:spLocks noGrp="1"/>
          </p:cNvSpPr>
          <p:nvPr>
            <p:ph type="body" sz="quarter" idx="20"/>
          </p:nvPr>
        </p:nvSpPr>
        <p:spPr>
          <a:xfrm>
            <a:off x="1143000" y="2777490"/>
            <a:ext cx="7086600" cy="457200"/>
          </a:xfrm>
        </p:spPr>
        <p:txBody>
          <a:bodyPr>
            <a:noAutofit/>
          </a:bodyPr>
          <a:lstStyle/>
          <a:p>
            <a:r>
              <a:rPr lang="en-US" sz="1800" dirty="0"/>
              <a:t>Always wrong</a:t>
            </a:r>
          </a:p>
        </p:txBody>
      </p:sp>
      <p:sp>
        <p:nvSpPr>
          <p:cNvPr id="7" name="Text Placeholder 6"/>
          <p:cNvSpPr>
            <a:spLocks noGrp="1"/>
          </p:cNvSpPr>
          <p:nvPr>
            <p:ph type="body" sz="quarter" idx="21"/>
          </p:nvPr>
        </p:nvSpPr>
        <p:spPr>
          <a:xfrm>
            <a:off x="1143000" y="2171700"/>
            <a:ext cx="7086600" cy="457200"/>
          </a:xfrm>
        </p:spPr>
        <p:txBody>
          <a:bodyPr>
            <a:noAutofit/>
          </a:bodyPr>
          <a:lstStyle/>
          <a:p>
            <a:pPr>
              <a:lnSpc>
                <a:spcPct val="107000"/>
              </a:lnSpc>
              <a:spcBef>
                <a:spcPts val="0"/>
              </a:spcBef>
            </a:pPr>
            <a:r>
              <a:rPr lang="en-US" dirty="0">
                <a:latin typeface="CenturyOldStyle-Regular"/>
                <a:ea typeface="Calibri" panose="020F0502020204030204" pitchFamily="34" charset="0"/>
                <a:cs typeface="Times New Roman" panose="02020603050405020304" pitchFamily="18" charset="0"/>
              </a:rPr>
              <a:t>Cannot be proven wrong</a:t>
            </a:r>
            <a:endParaRPr lang="en-US" sz="3600" dirty="0">
              <a:latin typeface="Calibri" panose="020F0502020204030204" pitchFamily="34" charset="0"/>
              <a:ea typeface="Calibri" panose="020F0502020204030204" pitchFamily="34" charset="0"/>
              <a:cs typeface="Times New Roman" panose="02020603050405020304" pitchFamily="18" charset="0"/>
            </a:endParaRPr>
          </a:p>
          <a:p>
            <a:r>
              <a:rPr lang="en-US" dirty="0"/>
              <a:t>	</a:t>
            </a:r>
          </a:p>
        </p:txBody>
      </p:sp>
    </p:spTree>
    <p:extLst>
      <p:ext uri="{BB962C8B-B14F-4D97-AF65-F5344CB8AC3E}">
        <p14:creationId xmlns:p14="http://schemas.microsoft.com/office/powerpoint/2010/main" val="29112015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5" name="Rectangle 2"/>
              <p:cNvSpPr>
                <a:spLocks noGrp="1"/>
              </p:cNvSpPr>
              <p:nvPr>
                <p:ph type="title"/>
              </p:nvPr>
            </p:nvSpPr>
            <p:spPr>
              <a:xfrm>
                <a:off x="685800" y="984422"/>
                <a:ext cx="7696200" cy="1371600"/>
              </a:xfrm>
            </p:spPr>
            <p:txBody>
              <a:bodyPr>
                <a:normAutofit fontScale="90000"/>
              </a:bodyPr>
              <a:lstStyle/>
              <a:p>
                <a:pPr/>
                <a14:m>
                  <m:oMathPara xmlns:m="http://schemas.openxmlformats.org/officeDocument/2006/math">
                    <m:oMathParaPr>
                      <m:jc m:val="centerGroup"/>
                    </m:oMathParaPr>
                    <m:oMath xmlns:m="http://schemas.openxmlformats.org/officeDocument/2006/math">
                      <m:sSup>
                        <m:sSupPr>
                          <m:ctrlPr>
                            <a:rPr lang="en-US" sz="2800" i="1">
                              <a:latin typeface="Cambria Math" panose="02040503050406030204" pitchFamily="18" charset="0"/>
                            </a:rPr>
                          </m:ctrlPr>
                        </m:sSupPr>
                        <m:e>
                          <m:r>
                            <a:rPr lang="en-US" sz="2800">
                              <a:latin typeface="Cambria Math" panose="02040503050406030204" pitchFamily="18" charset="0"/>
                            </a:rPr>
                            <m:t>𝑥</m:t>
                          </m:r>
                        </m:e>
                        <m:sup>
                          <m:r>
                            <a:rPr lang="en-US" sz="2800">
                              <a:latin typeface="Cambria Math" panose="02040503050406030204" pitchFamily="18" charset="0"/>
                            </a:rPr>
                            <m:t>2</m:t>
                          </m:r>
                        </m:sup>
                      </m:sSup>
                      <m:r>
                        <a:rPr lang="en-US" sz="2800">
                          <a:latin typeface="Cambria Math" panose="02040503050406030204" pitchFamily="18" charset="0"/>
                        </a:rPr>
                        <m:t>+</m:t>
                      </m:r>
                      <m:sSup>
                        <m:sSupPr>
                          <m:ctrlPr>
                            <a:rPr lang="en-US" sz="2800" i="1">
                              <a:latin typeface="Cambria Math" panose="02040503050406030204" pitchFamily="18" charset="0"/>
                            </a:rPr>
                          </m:ctrlPr>
                        </m:sSupPr>
                        <m:e>
                          <m:r>
                            <a:rPr lang="en-US" sz="2800">
                              <a:latin typeface="Cambria Math" panose="02040503050406030204" pitchFamily="18" charset="0"/>
                            </a:rPr>
                            <m:t>𝑦</m:t>
                          </m:r>
                        </m:e>
                        <m:sup>
                          <m:r>
                            <a:rPr lang="en-US" sz="2800">
                              <a:latin typeface="Cambria Math" panose="02040503050406030204" pitchFamily="18" charset="0"/>
                            </a:rPr>
                            <m:t>2</m:t>
                          </m:r>
                        </m:sup>
                      </m:sSup>
                      <m:r>
                        <a:rPr lang="en-US" sz="2800">
                          <a:latin typeface="Cambria Math" panose="02040503050406030204" pitchFamily="18" charset="0"/>
                        </a:rPr>
                        <m:t>=153         −</m:t>
                      </m:r>
                      <m:f>
                        <m:fPr>
                          <m:ctrlPr>
                            <a:rPr lang="en-US" sz="2800" i="1">
                              <a:latin typeface="Cambria Math" panose="02040503050406030204" pitchFamily="18" charset="0"/>
                            </a:rPr>
                          </m:ctrlPr>
                        </m:fPr>
                        <m:num>
                          <m:r>
                            <a:rPr lang="en-US" sz="2800">
                              <a:latin typeface="Cambria Math" panose="02040503050406030204" pitchFamily="18" charset="0"/>
                            </a:rPr>
                            <m:t>𝑦</m:t>
                          </m:r>
                        </m:num>
                        <m:den>
                          <m:r>
                            <a:rPr lang="en-US" sz="2800">
                              <a:latin typeface="Cambria Math" panose="02040503050406030204" pitchFamily="18" charset="0"/>
                            </a:rPr>
                            <m:t>4</m:t>
                          </m:r>
                        </m:den>
                      </m:f>
                      <m:r>
                        <a:rPr lang="en-US" sz="2800">
                          <a:latin typeface="Cambria Math" panose="02040503050406030204" pitchFamily="18" charset="0"/>
                        </a:rPr>
                        <m:t>=</m:t>
                      </m:r>
                      <m:r>
                        <a:rPr lang="en-US" sz="2800">
                          <a:latin typeface="Cambria Math" panose="02040503050406030204" pitchFamily="18" charset="0"/>
                        </a:rPr>
                        <m:t>𝑥</m:t>
                      </m:r>
                    </m:oMath>
                  </m:oMathPara>
                </a14:m>
                <a:br>
                  <a:rPr lang="en-US" sz="2800" dirty="0"/>
                </a:br>
                <a:br>
                  <a:rPr lang="en-US" sz="2800" dirty="0"/>
                </a:br>
                <a:r>
                  <a:rPr lang="en-US" sz="2400" dirty="0"/>
                  <a:t>If (</a:t>
                </a:r>
                <a:r>
                  <a:rPr lang="en-US" sz="2400" dirty="0" err="1"/>
                  <a:t>x,y</a:t>
                </a:r>
                <a:r>
                  <a:rPr lang="en-US" sz="2400" dirty="0"/>
                  <a:t>) is a solution to the system above, what is the value of </a:t>
                </a:r>
                <a14:m>
                  <m:oMath xmlns:m="http://schemas.openxmlformats.org/officeDocument/2006/math">
                    <m:sSup>
                      <m:sSupPr>
                        <m:ctrlPr>
                          <a:rPr lang="en-US" sz="2400" i="1">
                            <a:latin typeface="Cambria Math" panose="02040503050406030204" pitchFamily="18" charset="0"/>
                          </a:rPr>
                        </m:ctrlPr>
                      </m:sSupPr>
                      <m:e>
                        <m:r>
                          <a:rPr lang="en-US" sz="2400">
                            <a:latin typeface="Cambria Math" panose="02040503050406030204" pitchFamily="18" charset="0"/>
                          </a:rPr>
                          <m:t>𝑥</m:t>
                        </m:r>
                      </m:e>
                      <m:sup>
                        <m:r>
                          <a:rPr lang="en-US" sz="2400">
                            <a:latin typeface="Cambria Math" panose="02040503050406030204" pitchFamily="18" charset="0"/>
                          </a:rPr>
                          <m:t>2</m:t>
                        </m:r>
                      </m:sup>
                    </m:sSup>
                  </m:oMath>
                </a14:m>
                <a:r>
                  <a:rPr lang="en-US" sz="2400" dirty="0"/>
                  <a:t>?</a:t>
                </a:r>
                <a:br>
                  <a:rPr lang="en-US" sz="2400" dirty="0"/>
                </a:br>
                <a:endParaRPr lang="en-US" sz="2800" dirty="0"/>
              </a:p>
            </p:txBody>
          </p:sp>
        </mc:Choice>
        <mc:Fallback xmlns="">
          <p:sp>
            <p:nvSpPr>
              <p:cNvPr id="5" name="Rectangle 2"/>
              <p:cNvSpPr>
                <a:spLocks noGrp="1" noRot="1" noChangeAspect="1" noMove="1" noResize="1" noEditPoints="1" noAdjustHandles="1" noChangeArrowheads="1" noChangeShapeType="1" noTextEdit="1"/>
              </p:cNvSpPr>
              <p:nvPr>
                <p:ph type="title"/>
              </p:nvPr>
            </p:nvSpPr>
            <p:spPr>
              <a:xfrm>
                <a:off x="685800" y="984422"/>
                <a:ext cx="7696200" cy="1371600"/>
              </a:xfrm>
              <a:blipFill rotWithShape="0">
                <a:blip r:embed="rId3"/>
                <a:stretch>
                  <a:fillRect l="-1030" t="-52000" r="-1506"/>
                </a:stretch>
              </a:blipFill>
            </p:spPr>
            <p:txBody>
              <a:bodyPr/>
              <a:lstStyle/>
              <a:p>
                <a:r>
                  <a:rPr lang="en-US">
                    <a:noFill/>
                  </a:rPr>
                  <a:t> </a:t>
                </a:r>
              </a:p>
            </p:txBody>
          </p:sp>
        </mc:Fallback>
      </mc:AlternateContent>
      <p:sp>
        <p:nvSpPr>
          <p:cNvPr id="11" name="Rectangle 11"/>
          <p:cNvSpPr>
            <a:spLocks noGrp="1"/>
          </p:cNvSpPr>
          <p:nvPr>
            <p:ph type="body" sz="quarter" idx="17"/>
          </p:nvPr>
        </p:nvSpPr>
        <p:spPr>
          <a:xfrm>
            <a:off x="1143000" y="4953000"/>
            <a:ext cx="7086600" cy="457200"/>
          </a:xfrm>
        </p:spPr>
        <p:txBody>
          <a:bodyPr>
            <a:normAutofit/>
          </a:bodyPr>
          <a:lstStyle/>
          <a:p>
            <a:pPr lvl="0"/>
            <a:r>
              <a:rPr lang="en-US" i="1" dirty="0"/>
              <a:t>What???!</a:t>
            </a:r>
            <a:endParaRPr lang="en-US" dirty="0"/>
          </a:p>
          <a:p>
            <a:endParaRPr lang="en-US" dirty="0"/>
          </a:p>
        </p:txBody>
      </p:sp>
      <p:sp>
        <p:nvSpPr>
          <p:cNvPr id="12" name="Rectangle 12"/>
          <p:cNvSpPr>
            <a:spLocks noGrp="1"/>
          </p:cNvSpPr>
          <p:nvPr>
            <p:ph type="body" sz="quarter" idx="18"/>
          </p:nvPr>
        </p:nvSpPr>
        <p:spPr/>
        <p:txBody>
          <a:bodyPr>
            <a:normAutofit/>
          </a:bodyPr>
          <a:lstStyle/>
          <a:p>
            <a:pPr lvl="0"/>
            <a:r>
              <a:rPr lang="en-US" i="1" dirty="0"/>
              <a:t>144</a:t>
            </a:r>
            <a:endParaRPr lang="en-US" dirty="0"/>
          </a:p>
        </p:txBody>
      </p:sp>
      <p:sp>
        <p:nvSpPr>
          <p:cNvPr id="15" name="Rectangle 15"/>
          <p:cNvSpPr>
            <a:spLocks noGrp="1"/>
          </p:cNvSpPr>
          <p:nvPr>
            <p:ph type="body" sz="quarter" idx="19"/>
          </p:nvPr>
        </p:nvSpPr>
        <p:spPr>
          <a:xfrm>
            <a:off x="1143000" y="2057400"/>
            <a:ext cx="7086600" cy="457200"/>
          </a:xfrm>
        </p:spPr>
        <p:txBody>
          <a:bodyPr>
            <a:normAutofit/>
          </a:bodyPr>
          <a:lstStyle/>
          <a:p>
            <a:pPr lvl="0"/>
            <a:r>
              <a:rPr lang="en-US" i="1" dirty="0"/>
              <a:t>3</a:t>
            </a:r>
            <a:endParaRPr lang="en-US" dirty="0"/>
          </a:p>
        </p:txBody>
      </p:sp>
      <p:sp>
        <p:nvSpPr>
          <p:cNvPr id="16" name="Rectangle 16"/>
          <p:cNvSpPr>
            <a:spLocks noGrp="1"/>
          </p:cNvSpPr>
          <p:nvPr>
            <p:ph type="body" sz="quarter" idx="20"/>
          </p:nvPr>
        </p:nvSpPr>
        <p:spPr/>
        <p:txBody>
          <a:bodyPr>
            <a:normAutofit/>
          </a:bodyPr>
          <a:lstStyle/>
          <a:p>
            <a:pPr lvl="0"/>
            <a:r>
              <a:rPr lang="en-US" i="1" dirty="0"/>
              <a:t>-51</a:t>
            </a:r>
            <a:endParaRPr lang="en-US" dirty="0"/>
          </a:p>
        </p:txBody>
      </p:sp>
      <p:sp>
        <p:nvSpPr>
          <p:cNvPr id="17" name="Rectangle 17"/>
          <p:cNvSpPr>
            <a:spLocks noGrp="1"/>
          </p:cNvSpPr>
          <p:nvPr>
            <p:ph type="body" sz="quarter" idx="21"/>
          </p:nvPr>
        </p:nvSpPr>
        <p:spPr>
          <a:xfrm>
            <a:off x="1143000" y="3429000"/>
            <a:ext cx="7086600" cy="685800"/>
          </a:xfrm>
        </p:spPr>
        <p:txBody>
          <a:bodyPr>
            <a:normAutofit/>
          </a:bodyPr>
          <a:lstStyle/>
          <a:p>
            <a:pPr lvl="0"/>
            <a:r>
              <a:rPr lang="en-US" i="1" dirty="0"/>
              <a:t>9</a:t>
            </a:r>
            <a:r>
              <a:rPr lang="en-US" dirty="0"/>
              <a:t>	</a:t>
            </a:r>
          </a:p>
        </p:txBody>
      </p:sp>
    </p:spTree>
    <p:extLst>
      <p:ext uri="{BB962C8B-B14F-4D97-AF65-F5344CB8AC3E}">
        <p14:creationId xmlns:p14="http://schemas.microsoft.com/office/powerpoint/2010/main" val="22327564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izShow">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85000"/>
              </a:schemeClr>
            </a:gs>
            <a:gs pos="100000">
              <a:schemeClr val="phClr">
                <a:shade val="80000"/>
                <a:satMod val="150000"/>
              </a:schemeClr>
            </a:gs>
          </a:gsLst>
          <a:path path="circle">
            <a:fillToRect l="50000" t="50000" r="100000" b="100000"/>
          </a:path>
        </a:gradFill>
        <a:blipFill>
          <a:blip xmlns:r="http://schemas.openxmlformats.org/officeDocument/2006/relationships" r:embed="rId1">
            <a:duotone>
              <a:schemeClr val="phClr">
                <a:shade val="80000"/>
              </a:schemeClr>
              <a:schemeClr val="phClr">
                <a:tint val="70000"/>
              </a:schemeClr>
            </a:duotone>
          </a:blip>
          <a:tile tx="0" ty="0" sx="100000" sy="10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55000" dist="50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55000" dist="50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C5F939396CEDC4EAC379190837351C2" ma:contentTypeVersion="13" ma:contentTypeDescription="Create a new document." ma:contentTypeScope="" ma:versionID="2b83d57d712952e415cf80e6e562c083">
  <xsd:schema xmlns:xsd="http://www.w3.org/2001/XMLSchema" xmlns:xs="http://www.w3.org/2001/XMLSchema" xmlns:p="http://schemas.microsoft.com/office/2006/metadata/properties" xmlns:ns3="7e286e1d-f835-4e09-8dd9-ec0ac200c9e7" xmlns:ns4="3371309f-70b6-4b27-9709-08a903321b60" targetNamespace="http://schemas.microsoft.com/office/2006/metadata/properties" ma:root="true" ma:fieldsID="0af29c8ae6656b3803b5cc241eb26ac8" ns3:_="" ns4:_="">
    <xsd:import namespace="7e286e1d-f835-4e09-8dd9-ec0ac200c9e7"/>
    <xsd:import namespace="3371309f-70b6-4b27-9709-08a903321b60"/>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DateTaken"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e286e1d-f835-4e09-8dd9-ec0ac200c9e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371309f-70b6-4b27-9709-08a903321b60"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ED9104B-6B9C-44B3-9C86-23488218B97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e286e1d-f835-4e09-8dd9-ec0ac200c9e7"/>
    <ds:schemaRef ds:uri="3371309f-70b6-4b27-9709-08a903321b6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EE8D155-0F22-4C81-AA56-0FDC6F0C7400}">
  <ds:schemaRefs>
    <ds:schemaRef ds:uri="http://schemas.microsoft.com/sharepoint/v3/contenttype/forms"/>
  </ds:schemaRefs>
</ds:datastoreItem>
</file>

<file path=customXml/itemProps3.xml><?xml version="1.0" encoding="utf-8"?>
<ds:datastoreItem xmlns:ds="http://schemas.openxmlformats.org/officeDocument/2006/customXml" ds:itemID="{582989D0-139F-4EC4-80E7-9DE15E41FDD9}">
  <ds:schemaRefs>
    <ds:schemaRef ds:uri="http://schemas.openxmlformats.org/package/2006/metadata/core-properties"/>
    <ds:schemaRef ds:uri="http://schemas.microsoft.com/office/2006/documentManagement/types"/>
    <ds:schemaRef ds:uri="http://purl.org/dc/elements/1.1/"/>
    <ds:schemaRef ds:uri="http://schemas.microsoft.com/office/2006/metadata/properties"/>
    <ds:schemaRef ds:uri="http://schemas.microsoft.com/office/infopath/2007/PartnerControls"/>
    <ds:schemaRef ds:uri="http://purl.org/dc/dcmitype/"/>
    <ds:schemaRef ds:uri="3371309f-70b6-4b27-9709-08a903321b60"/>
    <ds:schemaRef ds:uri="7e286e1d-f835-4e09-8dd9-ec0ac200c9e7"/>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0</TotalTime>
  <Words>1359</Words>
  <Application>Microsoft Office PowerPoint</Application>
  <PresentationFormat>On-screen Show (4:3)</PresentationFormat>
  <Paragraphs>266</Paragraphs>
  <Slides>48</Slides>
  <Notes>23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48</vt:i4>
      </vt:variant>
    </vt:vector>
  </HeadingPairs>
  <TitlesOfParts>
    <vt:vector size="54" baseType="lpstr">
      <vt:lpstr>Arial</vt:lpstr>
      <vt:lpstr>Calibri</vt:lpstr>
      <vt:lpstr>Cambria Math</vt:lpstr>
      <vt:lpstr>CenturyOldStyle-Regular</vt:lpstr>
      <vt:lpstr>Trebuchet MS</vt:lpstr>
      <vt:lpstr>QuizShow</vt:lpstr>
      <vt:lpstr>SAT Bowl</vt:lpstr>
      <vt:lpstr>How To Play </vt:lpstr>
      <vt:lpstr>What is the sum of the first 100 positive odd integers?</vt:lpstr>
      <vt:lpstr>       If -14/6&lt;2x-1&lt;-9/4, what is one possible value of -4x+2?  </vt:lpstr>
      <vt:lpstr> In the following figure , ABC~EDC. Which of the following must be true? </vt:lpstr>
      <vt:lpstr>PowerPoint Presentation</vt:lpstr>
      <vt:lpstr>PowerPoint Presentation</vt:lpstr>
      <vt:lpstr>Define the word irrefutable</vt:lpstr>
      <vt:lpstr>x^2+y^2=153         -y/4=x  If (x,y) is a solution to the system above, what is the value of x^2? </vt:lpstr>
      <vt:lpstr>Bonus Question:  What is Tiffany’s favorite summer drink at Starbucks? </vt:lpstr>
      <vt:lpstr>  If (9x^2)/(3x-2)=A+4/(3x-2), then what does A equal?</vt:lpstr>
      <vt:lpstr>PowerPoint Presentation</vt:lpstr>
      <vt:lpstr>PowerPoint Presentation</vt:lpstr>
      <vt:lpstr> Define abase</vt:lpstr>
      <vt:lpstr>BONUS QUESTION:  Who is Gerizim’s favorite superhero  </vt:lpstr>
      <vt:lpstr>What does the root word “pan” mean?</vt:lpstr>
      <vt:lpstr>PowerPoint Presentation</vt:lpstr>
      <vt:lpstr>PowerPoint Presentation</vt:lpstr>
      <vt:lpstr>The impostor eluded detection for so long because she conducted herself as though she were a licensed practitioner. </vt:lpstr>
      <vt:lpstr>PowerPoint Presentation</vt:lpstr>
      <vt:lpstr>Bonus Question:   How many questions are in the reading section of the SAT?</vt:lpstr>
      <vt:lpstr>The square root of a certain positive number is twice the number itself.  What is the number?</vt:lpstr>
      <vt:lpstr>At a students meeting, the ratio of athletes to non-athletes is 3:2, and among the athletes the ratio of males to females is 3:5.  What percent of the students at this meeting are female athletes?</vt:lpstr>
      <vt:lpstr>My grandmother's legacy is substantial, especially if the value of     (A)          (B)                        the rare stamps are taken into consideration. No error.     (C)     (D)                (E)</vt:lpstr>
      <vt:lpstr>PowerPoint Presentation</vt:lpstr>
      <vt:lpstr>Two numbers have a difference of 4 and a sum of -7.  What is their product?</vt:lpstr>
      <vt:lpstr>Bonus Question:  What is Rodney’s favorite MLB team?</vt:lpstr>
      <vt:lpstr>Pass or Play</vt:lpstr>
      <vt:lpstr>What is the greatest of three consecutive integers whose sum is 24?</vt:lpstr>
      <vt:lpstr>PowerPoint Presentation</vt:lpstr>
      <vt:lpstr>In writing an essay, what is the most important thing to keep in mind? </vt:lpstr>
      <vt:lpstr>Bonus Question:   What is Bhavana’s major?</vt:lpstr>
      <vt:lpstr> When a certain number is increased by 4, the result is equal to that number divided by 7. What is the number?</vt:lpstr>
      <vt:lpstr> Artificial light sources are also costly aside from lowering worker productivity. They typically constitute anywhere from 25 to 50 percent of a building’s energy use. When a plant in Seattle, Washington, was redesigned for more natural light, the company was able to enjoy annual electricity cost reductions of $500,000 each year.   In context, which choice best combines the underlined sentences?</vt:lpstr>
      <vt:lpstr> Artificial light sources are also costly aside from lowering worker productivity. They typically constitute anywhere from 25 to 50 percent of a building’s energy use. When a plant in Seattle, Washington, was redesigned for more natural light, the company was able to enjoy annual electricity cost reductions of $500,000 each year.  </vt:lpstr>
      <vt:lpstr>Bonus Question:  What is Gerzim’s major?</vt:lpstr>
      <vt:lpstr> The graph of g(x) = (3x-9)(x-1) is a parabola in the xy-plane. If the vertex of this parabola has coordinates (h,k), what is the value of h-k?</vt:lpstr>
      <vt:lpstr>Pass or Play</vt:lpstr>
      <vt:lpstr>More and more holidaymakers are choosing to fly to remote islands in search of the perfect beach; seeking sand, sun and palm trees, rather than centers of entertainment</vt:lpstr>
      <vt:lpstr>PowerPoint Presentation</vt:lpstr>
      <vt:lpstr> A piece of ribbon 4 yards long is used to make bows requiring 15 inches of ribbon for each.  What is the maximum number of bows that can be made?  </vt:lpstr>
      <vt:lpstr> If a &lt; –1 and –1&lt; b &lt; 0, what are all of the possible values of ab? </vt:lpstr>
      <vt:lpstr>Bonus Question:   What is the name of the pre-med program offered by ODASIS?</vt:lpstr>
      <vt:lpstr>Pass or Play</vt:lpstr>
      <vt:lpstr>Bonus Question:   What song does Josette sing for karaoke?  </vt:lpstr>
      <vt:lpstr>First contestant to draw the Starbucks Siren wins 5 extra points for their team</vt:lpstr>
      <vt:lpstr>If y=2x+3 and x&lt;2, which of the following represents all the possible values for y?</vt:lpstr>
      <vt:lpstr>  What is the maximum number of rectangular blocks measuring 3 inches by 2 inches by 1 inch that can be packed into a cube-shaped box whose interior measures 6 inches on an edge?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2013-12-05T15:26:16Z</dcterms:created>
  <dcterms:modified xsi:type="dcterms:W3CDTF">2020-02-05T16:52:08Z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LCID">
    <vt:i4>1033</vt:i4>
  </property>
  <property fmtid="{D5CDD505-2E9C-101B-9397-08002B2CF9AE}" pid="3" name="_Version">
    <vt:lpwstr>12.0.4518</vt:lpwstr>
  </property>
  <property fmtid="{D5CDD505-2E9C-101B-9397-08002B2CF9AE}" pid="4" name="ContentTypeId">
    <vt:lpwstr>0x0101000C5F939396CEDC4EAC379190837351C2</vt:lpwstr>
  </property>
</Properties>
</file>