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53"/>
  </p:notesMasterIdLst>
  <p:handoutMasterIdLst>
    <p:handoutMasterId r:id="rId54"/>
  </p:handoutMasterIdLst>
  <p:sldIdLst>
    <p:sldId id="267" r:id="rId5"/>
    <p:sldId id="474" r:id="rId6"/>
    <p:sldId id="274" r:id="rId7"/>
    <p:sldId id="290" r:id="rId8"/>
    <p:sldId id="308" r:id="rId9"/>
    <p:sldId id="472" r:id="rId10"/>
    <p:sldId id="289" r:id="rId11"/>
    <p:sldId id="288" r:id="rId12"/>
    <p:sldId id="342" r:id="rId13"/>
    <p:sldId id="275" r:id="rId14"/>
    <p:sldId id="326" r:id="rId15"/>
    <p:sldId id="473" r:id="rId16"/>
    <p:sldId id="283" r:id="rId17"/>
    <p:sldId id="307" r:id="rId18"/>
    <p:sldId id="279" r:id="rId19"/>
    <p:sldId id="278" r:id="rId20"/>
    <p:sldId id="476" r:id="rId21"/>
    <p:sldId id="306" r:id="rId22"/>
    <p:sldId id="298" r:id="rId23"/>
    <p:sldId id="477" r:id="rId24"/>
    <p:sldId id="310" r:id="rId25"/>
    <p:sldId id="295" r:id="rId26"/>
    <p:sldId id="294" r:id="rId27"/>
    <p:sldId id="297" r:id="rId28"/>
    <p:sldId id="478" r:id="rId29"/>
    <p:sldId id="300" r:id="rId30"/>
    <p:sldId id="293" r:id="rId31"/>
    <p:sldId id="479" r:id="rId32"/>
    <p:sldId id="299" r:id="rId33"/>
    <p:sldId id="480" r:id="rId34"/>
    <p:sldId id="296" r:id="rId35"/>
    <p:sldId id="305" r:id="rId36"/>
    <p:sldId id="301" r:id="rId37"/>
    <p:sldId id="347" r:id="rId38"/>
    <p:sldId id="348" r:id="rId39"/>
    <p:sldId id="273" r:id="rId40"/>
    <p:sldId id="303" r:id="rId41"/>
    <p:sldId id="481" r:id="rId42"/>
    <p:sldId id="341" r:id="rId43"/>
    <p:sldId id="482" r:id="rId44"/>
    <p:sldId id="304" r:id="rId45"/>
    <p:sldId id="323" r:id="rId46"/>
    <p:sldId id="309" r:id="rId47"/>
    <p:sldId id="483" r:id="rId48"/>
    <p:sldId id="322" r:id="rId49"/>
    <p:sldId id="484" r:id="rId50"/>
    <p:sldId id="324" r:id="rId51"/>
    <p:sldId id="325" r:id="rId52"/>
  </p:sldIdLst>
  <p:sldSz cx="12192000" cy="6858000"/>
  <p:notesSz cx="6858000" cy="9144000"/>
  <p:embeddedFontLst>
    <p:embeddedFont>
      <p:font typeface="Calibri" panose="020F0502020204030204" pitchFamily="34" charset="0"/>
      <p:regular r:id="rId55"/>
      <p:bold r:id="rId56"/>
      <p:italic r:id="rId57"/>
      <p:boldItalic r:id="rId58"/>
    </p:embeddedFont>
    <p:embeddedFont>
      <p:font typeface="Cambria Math" panose="02040503050406030204" pitchFamily="18" charset="0"/>
      <p:regular r:id="rId59"/>
    </p:embeddedFont>
    <p:embeddedFont>
      <p:font typeface="GE Inspira Sans" panose="020B0503060000000003" pitchFamily="34" charset="0"/>
      <p:regular r:id="rId60"/>
      <p:bold r:id="rId61"/>
      <p:italic r:id="rId62"/>
      <p:boldItalic r:id="rId63"/>
    </p:embeddedFont>
    <p:embeddedFont>
      <p:font typeface="Wingdings 2" panose="05020102010507070707" pitchFamily="18" charset="2"/>
      <p:regular r:id="rId6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3456"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9342"/>
    <a:srgbClr val="02A4B6"/>
    <a:srgbClr val="1F4382"/>
    <a:srgbClr val="005CB9"/>
    <a:srgbClr val="002D5D"/>
    <a:srgbClr val="6187B6"/>
    <a:srgbClr val="FE5000"/>
    <a:srgbClr val="FFC72C"/>
    <a:srgbClr val="FFFFFF"/>
    <a:srgbClr val="EC1F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5213F93-82BA-4060-9600-4BA5C26345D4}" v="134" dt="2023-06-09T14:28:54.731"/>
  </p1510:revLst>
</p1510:revInfo>
</file>

<file path=ppt/tableStyles.xml><?xml version="1.0" encoding="utf-8"?>
<a:tblStyleLst xmlns:a="http://schemas.openxmlformats.org/drawingml/2006/main" def="{69012ECD-51FC-41F1-AA8D-1B2483CD663E}">
  <a:tblStyle styleId="{0817EA92-75D0-4044-A80A-286907CE0DDB}" styleName="Custom Table Style">
    <a:wholeTbl>
      <a:tcTxStyle>
        <a:fontRef idx="minor">
          <a:scrgbClr r="30" g="47" b="70"/>
        </a:fontRef>
        <a:schemeClr val="tx1"/>
      </a:tcTxStyle>
      <a:tcStyle>
        <a:tcBdr>
          <a:left>
            <a:lnRef idx="2">
              <a:schemeClr val="accent1"/>
            </a:lnRef>
          </a:left>
          <a:right>
            <a:lnRef idx="2">
              <a:schemeClr val="accent1"/>
            </a:lnRef>
          </a:right>
          <a:top>
            <a:lnRef idx="2">
              <a:schemeClr val="accent1"/>
            </a:lnRef>
          </a:top>
          <a:bottom>
            <a:lnRef idx="2">
              <a:schemeClr val="accent1"/>
            </a:lnRef>
          </a:bottom>
          <a:insideH>
            <a:lnRef idx="2">
              <a:schemeClr val="accent1"/>
            </a:lnRef>
          </a:insideH>
          <a:insideV>
            <a:lnRef idx="2">
              <a:schemeClr val="accent1"/>
            </a:lnRef>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2"/>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200" autoAdjust="0"/>
    <p:restoredTop sz="92017" autoAdjust="0"/>
  </p:normalViewPr>
  <p:slideViewPr>
    <p:cSldViewPr snapToGrid="0" snapToObjects="1">
      <p:cViewPr varScale="1">
        <p:scale>
          <a:sx n="58" d="100"/>
          <a:sy n="58" d="100"/>
        </p:scale>
        <p:origin x="520" y="48"/>
      </p:cViewPr>
      <p:guideLst>
        <p:guide pos="3840"/>
        <p:guide orient="horz" pos="3456"/>
      </p:guideLst>
    </p:cSldViewPr>
  </p:slideViewPr>
  <p:outlineViewPr>
    <p:cViewPr>
      <p:scale>
        <a:sx n="33" d="100"/>
        <a:sy n="33" d="100"/>
      </p:scale>
      <p:origin x="0" y="-13504"/>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97" d="100"/>
          <a:sy n="97" d="100"/>
        </p:scale>
        <p:origin x="4328" y="20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9.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notesMaster" Target="notesMasters/notesMaster1.xml"/><Relationship Id="rId58" Type="http://schemas.openxmlformats.org/officeDocument/2006/relationships/font" Target="fonts/font4.fntdata"/><Relationship Id="rId66"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2.fntdata"/><Relationship Id="rId64" Type="http://schemas.openxmlformats.org/officeDocument/2006/relationships/font" Target="fonts/font10.fntdata"/><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5.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handoutMaster" Target="handoutMasters/handoutMaster1.xml"/><Relationship Id="rId62"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3.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6.fntdata"/><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1.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0AF74D3-3FF2-4B74-8218-0148BCBFB14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solidFill>
                <a:schemeClr val="accent2"/>
              </a:solidFill>
              <a:latin typeface="GE Inspira Sans" panose="020B0503060000000003" pitchFamily="34" charset="0"/>
            </a:endParaRPr>
          </a:p>
        </p:txBody>
      </p:sp>
      <p:sp>
        <p:nvSpPr>
          <p:cNvPr id="3" name="Date Placeholder 2">
            <a:extLst>
              <a:ext uri="{FF2B5EF4-FFF2-40B4-BE49-F238E27FC236}">
                <a16:creationId xmlns:a16="http://schemas.microsoft.com/office/drawing/2014/main" id="{0BC4009A-3455-4DED-BF01-333EF4E510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7295C8-9BE0-4C5A-BDF3-7C8528A93814}" type="datetimeFigureOut">
              <a:rPr lang="en-US" smtClean="0">
                <a:solidFill>
                  <a:schemeClr val="accent2"/>
                </a:solidFill>
                <a:latin typeface="GE Inspira Sans" panose="020B0503060000000003" pitchFamily="34" charset="0"/>
              </a:rPr>
              <a:t>7/13/2023</a:t>
            </a:fld>
            <a:endParaRPr lang="en-US">
              <a:solidFill>
                <a:schemeClr val="accent2"/>
              </a:solidFill>
              <a:latin typeface="GE Inspira Sans" panose="020B0503060000000003" pitchFamily="34" charset="0"/>
            </a:endParaRPr>
          </a:p>
        </p:txBody>
      </p:sp>
      <p:sp>
        <p:nvSpPr>
          <p:cNvPr id="4" name="Footer Placeholder 3">
            <a:extLst>
              <a:ext uri="{FF2B5EF4-FFF2-40B4-BE49-F238E27FC236}">
                <a16:creationId xmlns:a16="http://schemas.microsoft.com/office/drawing/2014/main" id="{722C611E-580F-4432-A731-28BEC4E7BB3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solidFill>
                <a:schemeClr val="accent2"/>
              </a:solidFill>
              <a:latin typeface="GE Inspira Sans" panose="020B0503060000000003" pitchFamily="34" charset="0"/>
            </a:endParaRPr>
          </a:p>
        </p:txBody>
      </p:sp>
      <p:sp>
        <p:nvSpPr>
          <p:cNvPr id="5" name="Slide Number Placeholder 4">
            <a:extLst>
              <a:ext uri="{FF2B5EF4-FFF2-40B4-BE49-F238E27FC236}">
                <a16:creationId xmlns:a16="http://schemas.microsoft.com/office/drawing/2014/main" id="{4F7A5A9D-20B3-4FE6-A209-072589C054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9F50FC0-A9B0-4414-A2EB-585880DEE440}" type="slidenum">
              <a:rPr lang="en-US" smtClean="0">
                <a:solidFill>
                  <a:schemeClr val="accent2"/>
                </a:solidFill>
                <a:latin typeface="GE Inspira Sans" panose="020B0503060000000003" pitchFamily="34" charset="0"/>
              </a:rPr>
              <a:t>‹#›</a:t>
            </a:fld>
            <a:endParaRPr lang="en-US">
              <a:solidFill>
                <a:schemeClr val="accent2"/>
              </a:solidFill>
              <a:latin typeface="GE Inspira Sans" panose="020B0503060000000003" pitchFamily="34" charset="0"/>
            </a:endParaRPr>
          </a:p>
        </p:txBody>
      </p:sp>
    </p:spTree>
    <p:extLst>
      <p:ext uri="{BB962C8B-B14F-4D97-AF65-F5344CB8AC3E}">
        <p14:creationId xmlns:p14="http://schemas.microsoft.com/office/powerpoint/2010/main" val="34283379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GE Inspira Sans" panose="020B0503060000000003"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GE Inspira Sans" panose="020B0503060000000003" pitchFamily="34" charset="0"/>
              </a:defRPr>
            </a:lvl1pPr>
          </a:lstStyle>
          <a:p>
            <a:fld id="{2D5C7EC6-5906-354C-9EED-866C698B72A5}" type="datetimeFigureOut">
              <a:rPr lang="en-GB" smtClean="0"/>
              <a:pPr/>
              <a:t>13/07/2023</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GE Inspira Sans" panose="020B0503060000000003"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GE Inspira Sans" panose="020B0503060000000003" pitchFamily="34" charset="0"/>
              </a:defRPr>
            </a:lvl1pPr>
          </a:lstStyle>
          <a:p>
            <a:fld id="{2688F7FD-9963-504F-A0D1-464C24FD4C7C}" type="slidenum">
              <a:rPr lang="en-GB" smtClean="0"/>
              <a:pPr/>
              <a:t>‹#›</a:t>
            </a:fld>
            <a:endParaRPr lang="en-GB" dirty="0"/>
          </a:p>
        </p:txBody>
      </p:sp>
    </p:spTree>
    <p:extLst>
      <p:ext uri="{BB962C8B-B14F-4D97-AF65-F5344CB8AC3E}">
        <p14:creationId xmlns:p14="http://schemas.microsoft.com/office/powerpoint/2010/main" val="3822227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GE Inspira Sans" panose="020B0503060000000003" pitchFamily="34" charset="0"/>
        <a:ea typeface="+mn-ea"/>
        <a:cs typeface="+mn-cs"/>
      </a:defRPr>
    </a:lvl1pPr>
    <a:lvl2pPr marL="457200" algn="l" defTabSz="914400" rtl="0" eaLnBrk="1" latinLnBrk="0" hangingPunct="1">
      <a:defRPr sz="1200" kern="1200">
        <a:solidFill>
          <a:schemeClr val="tx1"/>
        </a:solidFill>
        <a:latin typeface="GE Inspira Sans" panose="020B0503060000000003" pitchFamily="34" charset="0"/>
        <a:ea typeface="+mn-ea"/>
        <a:cs typeface="+mn-cs"/>
      </a:defRPr>
    </a:lvl2pPr>
    <a:lvl3pPr marL="914400" algn="l" defTabSz="914400" rtl="0" eaLnBrk="1" latinLnBrk="0" hangingPunct="1">
      <a:defRPr sz="1200" kern="1200">
        <a:solidFill>
          <a:schemeClr val="tx1"/>
        </a:solidFill>
        <a:latin typeface="GE Inspira Sans" panose="020B0503060000000003" pitchFamily="34" charset="0"/>
        <a:ea typeface="+mn-ea"/>
        <a:cs typeface="+mn-cs"/>
      </a:defRPr>
    </a:lvl3pPr>
    <a:lvl4pPr marL="1371600" algn="l" defTabSz="914400" rtl="0" eaLnBrk="1" latinLnBrk="0" hangingPunct="1">
      <a:defRPr sz="1200" kern="1200">
        <a:solidFill>
          <a:schemeClr val="tx1"/>
        </a:solidFill>
        <a:latin typeface="GE Inspira Sans" panose="020B0503060000000003" pitchFamily="34" charset="0"/>
        <a:ea typeface="+mn-ea"/>
        <a:cs typeface="+mn-cs"/>
      </a:defRPr>
    </a:lvl4pPr>
    <a:lvl5pPr marL="1828800" algn="l" defTabSz="914400" rtl="0" eaLnBrk="1" latinLnBrk="0" hangingPunct="1">
      <a:defRPr sz="1200" kern="1200">
        <a:solidFill>
          <a:schemeClr val="tx1"/>
        </a:solidFill>
        <a:latin typeface="GE Inspira Sans" panose="020B05030600000000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1</a:t>
            </a:fld>
            <a:endParaRPr lang="en-GB" dirty="0"/>
          </a:p>
        </p:txBody>
      </p:sp>
    </p:spTree>
    <p:extLst>
      <p:ext uri="{BB962C8B-B14F-4D97-AF65-F5344CB8AC3E}">
        <p14:creationId xmlns:p14="http://schemas.microsoft.com/office/powerpoint/2010/main" val="11172279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17</a:t>
            </a:fld>
            <a:endParaRPr lang="en-GB" dirty="0"/>
          </a:p>
        </p:txBody>
      </p:sp>
    </p:spTree>
    <p:extLst>
      <p:ext uri="{BB962C8B-B14F-4D97-AF65-F5344CB8AC3E}">
        <p14:creationId xmlns:p14="http://schemas.microsoft.com/office/powerpoint/2010/main" val="3822798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18</a:t>
            </a:fld>
            <a:endParaRPr lang="en-US"/>
          </a:p>
        </p:txBody>
      </p:sp>
    </p:spTree>
    <p:extLst>
      <p:ext uri="{BB962C8B-B14F-4D97-AF65-F5344CB8AC3E}">
        <p14:creationId xmlns:p14="http://schemas.microsoft.com/office/powerpoint/2010/main" val="3842110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20</a:t>
            </a:fld>
            <a:endParaRPr lang="en-GB" dirty="0"/>
          </a:p>
        </p:txBody>
      </p:sp>
    </p:spTree>
    <p:extLst>
      <p:ext uri="{BB962C8B-B14F-4D97-AF65-F5344CB8AC3E}">
        <p14:creationId xmlns:p14="http://schemas.microsoft.com/office/powerpoint/2010/main" val="2546043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21</a:t>
            </a:fld>
            <a:endParaRPr lang="en-US"/>
          </a:p>
        </p:txBody>
      </p:sp>
    </p:spTree>
    <p:extLst>
      <p:ext uri="{BB962C8B-B14F-4D97-AF65-F5344CB8AC3E}">
        <p14:creationId xmlns:p14="http://schemas.microsoft.com/office/powerpoint/2010/main" val="31916115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25</a:t>
            </a:fld>
            <a:endParaRPr lang="en-GB" dirty="0"/>
          </a:p>
        </p:txBody>
      </p:sp>
    </p:spTree>
    <p:extLst>
      <p:ext uri="{BB962C8B-B14F-4D97-AF65-F5344CB8AC3E}">
        <p14:creationId xmlns:p14="http://schemas.microsoft.com/office/powerpoint/2010/main" val="3448438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26</a:t>
            </a:fld>
            <a:endParaRPr lang="en-US"/>
          </a:p>
        </p:txBody>
      </p:sp>
    </p:spTree>
    <p:extLst>
      <p:ext uri="{BB962C8B-B14F-4D97-AF65-F5344CB8AC3E}">
        <p14:creationId xmlns:p14="http://schemas.microsoft.com/office/powerpoint/2010/main" val="2524979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28</a:t>
            </a:fld>
            <a:endParaRPr lang="en-GB" dirty="0"/>
          </a:p>
        </p:txBody>
      </p:sp>
    </p:spTree>
    <p:extLst>
      <p:ext uri="{BB962C8B-B14F-4D97-AF65-F5344CB8AC3E}">
        <p14:creationId xmlns:p14="http://schemas.microsoft.com/office/powerpoint/2010/main" val="24542366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29</a:t>
            </a:fld>
            <a:endParaRPr lang="en-US"/>
          </a:p>
        </p:txBody>
      </p:sp>
    </p:spTree>
    <p:extLst>
      <p:ext uri="{BB962C8B-B14F-4D97-AF65-F5344CB8AC3E}">
        <p14:creationId xmlns:p14="http://schemas.microsoft.com/office/powerpoint/2010/main" val="3112787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30</a:t>
            </a:fld>
            <a:endParaRPr lang="en-GB" dirty="0"/>
          </a:p>
        </p:txBody>
      </p:sp>
    </p:spTree>
    <p:extLst>
      <p:ext uri="{BB962C8B-B14F-4D97-AF65-F5344CB8AC3E}">
        <p14:creationId xmlns:p14="http://schemas.microsoft.com/office/powerpoint/2010/main" val="1182802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dirty="0"/>
          </a:p>
        </p:txBody>
      </p:sp>
      <p:sp>
        <p:nvSpPr>
          <p:cNvPr id="4" name="Rectangle 3"/>
          <p:cNvSpPr>
            <a:spLocks noGrp="1"/>
          </p:cNvSpPr>
          <p:nvPr>
            <p:ph type="sldNum" sz="quarter" idx="10"/>
          </p:nvPr>
        </p:nvSpPr>
        <p:spPr/>
        <p:txBody>
          <a:bodyPr/>
          <a:lstStyle/>
          <a:p>
            <a:fld id="{61807874-5299-41B2-A37A-6AA3547857F4}" type="slidenum">
              <a:rPr lang="en-US" smtClean="0"/>
              <a:pPr/>
              <a:t>32</a:t>
            </a:fld>
            <a:endParaRPr lang="en-US"/>
          </a:p>
        </p:txBody>
      </p:sp>
    </p:spTree>
    <p:extLst>
      <p:ext uri="{BB962C8B-B14F-4D97-AF65-F5344CB8AC3E}">
        <p14:creationId xmlns:p14="http://schemas.microsoft.com/office/powerpoint/2010/main" val="3599864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2</a:t>
            </a:fld>
            <a:endParaRPr lang="en-GB" dirty="0"/>
          </a:p>
        </p:txBody>
      </p:sp>
    </p:spTree>
    <p:extLst>
      <p:ext uri="{BB962C8B-B14F-4D97-AF65-F5344CB8AC3E}">
        <p14:creationId xmlns:p14="http://schemas.microsoft.com/office/powerpoint/2010/main" val="41219754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33</a:t>
            </a:fld>
            <a:endParaRPr lang="en-US"/>
          </a:p>
        </p:txBody>
      </p:sp>
    </p:spTree>
    <p:extLst>
      <p:ext uri="{BB962C8B-B14F-4D97-AF65-F5344CB8AC3E}">
        <p14:creationId xmlns:p14="http://schemas.microsoft.com/office/powerpoint/2010/main" val="1760277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34</a:t>
            </a:fld>
            <a:endParaRPr lang="en-US"/>
          </a:p>
        </p:txBody>
      </p:sp>
    </p:spTree>
    <p:extLst>
      <p:ext uri="{BB962C8B-B14F-4D97-AF65-F5344CB8AC3E}">
        <p14:creationId xmlns:p14="http://schemas.microsoft.com/office/powerpoint/2010/main" val="32609472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35</a:t>
            </a:fld>
            <a:endParaRPr lang="en-US"/>
          </a:p>
        </p:txBody>
      </p:sp>
    </p:spTree>
    <p:extLst>
      <p:ext uri="{BB962C8B-B14F-4D97-AF65-F5344CB8AC3E}">
        <p14:creationId xmlns:p14="http://schemas.microsoft.com/office/powerpoint/2010/main" val="1691611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36</a:t>
            </a:fld>
            <a:endParaRPr lang="en-US"/>
          </a:p>
        </p:txBody>
      </p:sp>
    </p:spTree>
    <p:extLst>
      <p:ext uri="{BB962C8B-B14F-4D97-AF65-F5344CB8AC3E}">
        <p14:creationId xmlns:p14="http://schemas.microsoft.com/office/powerpoint/2010/main" val="41395721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37</a:t>
            </a:fld>
            <a:endParaRPr lang="en-US"/>
          </a:p>
        </p:txBody>
      </p:sp>
    </p:spTree>
    <p:extLst>
      <p:ext uri="{BB962C8B-B14F-4D97-AF65-F5344CB8AC3E}">
        <p14:creationId xmlns:p14="http://schemas.microsoft.com/office/powerpoint/2010/main" val="287067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38</a:t>
            </a:fld>
            <a:endParaRPr lang="en-GB" dirty="0"/>
          </a:p>
        </p:txBody>
      </p:sp>
    </p:spTree>
    <p:extLst>
      <p:ext uri="{BB962C8B-B14F-4D97-AF65-F5344CB8AC3E}">
        <p14:creationId xmlns:p14="http://schemas.microsoft.com/office/powerpoint/2010/main" val="7019136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40</a:t>
            </a:fld>
            <a:endParaRPr lang="en-GB" dirty="0"/>
          </a:p>
        </p:txBody>
      </p:sp>
    </p:spTree>
    <p:extLst>
      <p:ext uri="{BB962C8B-B14F-4D97-AF65-F5344CB8AC3E}">
        <p14:creationId xmlns:p14="http://schemas.microsoft.com/office/powerpoint/2010/main" val="222507621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41</a:t>
            </a:fld>
            <a:endParaRPr lang="en-US"/>
          </a:p>
        </p:txBody>
      </p:sp>
    </p:spTree>
    <p:extLst>
      <p:ext uri="{BB962C8B-B14F-4D97-AF65-F5344CB8AC3E}">
        <p14:creationId xmlns:p14="http://schemas.microsoft.com/office/powerpoint/2010/main" val="5747344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42</a:t>
            </a:fld>
            <a:endParaRPr lang="en-US"/>
          </a:p>
        </p:txBody>
      </p:sp>
    </p:spTree>
    <p:extLst>
      <p:ext uri="{BB962C8B-B14F-4D97-AF65-F5344CB8AC3E}">
        <p14:creationId xmlns:p14="http://schemas.microsoft.com/office/powerpoint/2010/main" val="35626070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43</a:t>
            </a:fld>
            <a:endParaRPr lang="en-US"/>
          </a:p>
        </p:txBody>
      </p:sp>
    </p:spTree>
    <p:extLst>
      <p:ext uri="{BB962C8B-B14F-4D97-AF65-F5344CB8AC3E}">
        <p14:creationId xmlns:p14="http://schemas.microsoft.com/office/powerpoint/2010/main" val="1633013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5</a:t>
            </a:fld>
            <a:endParaRPr lang="en-US"/>
          </a:p>
        </p:txBody>
      </p:sp>
    </p:spTree>
    <p:extLst>
      <p:ext uri="{BB962C8B-B14F-4D97-AF65-F5344CB8AC3E}">
        <p14:creationId xmlns:p14="http://schemas.microsoft.com/office/powerpoint/2010/main" val="3139907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44</a:t>
            </a:fld>
            <a:endParaRPr lang="en-GB" dirty="0"/>
          </a:p>
        </p:txBody>
      </p:sp>
    </p:spTree>
    <p:extLst>
      <p:ext uri="{BB962C8B-B14F-4D97-AF65-F5344CB8AC3E}">
        <p14:creationId xmlns:p14="http://schemas.microsoft.com/office/powerpoint/2010/main" val="24040657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45</a:t>
            </a:fld>
            <a:endParaRPr lang="en-US"/>
          </a:p>
        </p:txBody>
      </p:sp>
    </p:spTree>
    <p:extLst>
      <p:ext uri="{BB962C8B-B14F-4D97-AF65-F5344CB8AC3E}">
        <p14:creationId xmlns:p14="http://schemas.microsoft.com/office/powerpoint/2010/main" val="1950719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46</a:t>
            </a:fld>
            <a:endParaRPr lang="en-GB" dirty="0"/>
          </a:p>
        </p:txBody>
      </p:sp>
    </p:spTree>
    <p:extLst>
      <p:ext uri="{BB962C8B-B14F-4D97-AF65-F5344CB8AC3E}">
        <p14:creationId xmlns:p14="http://schemas.microsoft.com/office/powerpoint/2010/main" val="1651724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47</a:t>
            </a:fld>
            <a:endParaRPr lang="en-US"/>
          </a:p>
        </p:txBody>
      </p:sp>
    </p:spTree>
    <p:extLst>
      <p:ext uri="{BB962C8B-B14F-4D97-AF65-F5344CB8AC3E}">
        <p14:creationId xmlns:p14="http://schemas.microsoft.com/office/powerpoint/2010/main" val="1269193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48</a:t>
            </a:fld>
            <a:endParaRPr lang="en-US"/>
          </a:p>
        </p:txBody>
      </p:sp>
    </p:spTree>
    <p:extLst>
      <p:ext uri="{BB962C8B-B14F-4D97-AF65-F5344CB8AC3E}">
        <p14:creationId xmlns:p14="http://schemas.microsoft.com/office/powerpoint/2010/main" val="2796082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a small bowl or cup, place scrap pieces of paper with +3, +2, +1, -1, -2, or -3 on them. Fold the scrap papers up so students cannot see what is written on them. Each contestant should pick one piece of paper but before opening decide if they want to “Pass” the paper off to another team or “Play” that paper and keep it for themselves. If passing off to another team, they must identify the team before opening the paper. </a:t>
            </a:r>
          </a:p>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6</a:t>
            </a:fld>
            <a:endParaRPr lang="en-GB" dirty="0"/>
          </a:p>
        </p:txBody>
      </p:sp>
    </p:spTree>
    <p:extLst>
      <p:ext uri="{BB962C8B-B14F-4D97-AF65-F5344CB8AC3E}">
        <p14:creationId xmlns:p14="http://schemas.microsoft.com/office/powerpoint/2010/main" val="39580118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88F7FD-9963-504F-A0D1-464C24FD4C7C}" type="slidenum">
              <a:rPr lang="en-GB" smtClean="0"/>
              <a:pPr/>
              <a:t>8</a:t>
            </a:fld>
            <a:endParaRPr lang="en-GB" dirty="0"/>
          </a:p>
        </p:txBody>
      </p:sp>
    </p:spTree>
    <p:extLst>
      <p:ext uri="{BB962C8B-B14F-4D97-AF65-F5344CB8AC3E}">
        <p14:creationId xmlns:p14="http://schemas.microsoft.com/office/powerpoint/2010/main" val="22006601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9</a:t>
            </a:fld>
            <a:endParaRPr lang="en-US"/>
          </a:p>
        </p:txBody>
      </p:sp>
    </p:spTree>
    <p:extLst>
      <p:ext uri="{BB962C8B-B14F-4D97-AF65-F5344CB8AC3E}">
        <p14:creationId xmlns:p14="http://schemas.microsoft.com/office/powerpoint/2010/main" val="147672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11</a:t>
            </a:fld>
            <a:endParaRPr lang="en-US"/>
          </a:p>
        </p:txBody>
      </p:sp>
    </p:spTree>
    <p:extLst>
      <p:ext uri="{BB962C8B-B14F-4D97-AF65-F5344CB8AC3E}">
        <p14:creationId xmlns:p14="http://schemas.microsoft.com/office/powerpoint/2010/main" val="1511476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688F7FD-9963-504F-A0D1-464C24FD4C7C}" type="slidenum">
              <a:rPr lang="en-GB" smtClean="0"/>
              <a:pPr/>
              <a:t>12</a:t>
            </a:fld>
            <a:endParaRPr lang="en-GB" dirty="0"/>
          </a:p>
        </p:txBody>
      </p:sp>
    </p:spTree>
    <p:extLst>
      <p:ext uri="{BB962C8B-B14F-4D97-AF65-F5344CB8AC3E}">
        <p14:creationId xmlns:p14="http://schemas.microsoft.com/office/powerpoint/2010/main" val="25729359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Rot="1" noChangeAspect="1"/>
          </p:cNvSpPr>
          <p:nvPr>
            <p:ph type="sldImg"/>
          </p:nvPr>
        </p:nvSpPr>
        <p:spPr>
          <a:xfrm>
            <a:off x="406400" y="696913"/>
            <a:ext cx="6197600" cy="3486150"/>
          </a:xfrm>
        </p:spPr>
      </p:sp>
      <p:sp>
        <p:nvSpPr>
          <p:cNvPr id="3" name="Rectangle 2"/>
          <p:cNvSpPr>
            <a:spLocks noGrp="1"/>
          </p:cNvSpPr>
          <p:nvPr>
            <p:ph type="body" idx="1"/>
          </p:nvPr>
        </p:nvSpPr>
        <p:spPr/>
        <p:txBody>
          <a:bodyPr/>
          <a:lstStyle/>
          <a:p>
            <a:endParaRPr lang="en-US"/>
          </a:p>
        </p:txBody>
      </p:sp>
      <p:sp>
        <p:nvSpPr>
          <p:cNvPr id="4" name="Rectangle 3"/>
          <p:cNvSpPr>
            <a:spLocks noGrp="1"/>
          </p:cNvSpPr>
          <p:nvPr>
            <p:ph type="sldNum" sz="quarter" idx="10"/>
          </p:nvPr>
        </p:nvSpPr>
        <p:spPr/>
        <p:txBody>
          <a:bodyPr/>
          <a:lstStyle/>
          <a:p>
            <a:fld id="{61807874-5299-41B2-A37A-6AA3547857F4}" type="slidenum">
              <a:rPr lang="en-US" smtClean="0"/>
              <a:pPr/>
              <a:t>14</a:t>
            </a:fld>
            <a:endParaRPr lang="en-US"/>
          </a:p>
        </p:txBody>
      </p:sp>
    </p:spTree>
    <p:extLst>
      <p:ext uri="{BB962C8B-B14F-4D97-AF65-F5344CB8AC3E}">
        <p14:creationId xmlns:p14="http://schemas.microsoft.com/office/powerpoint/2010/main" val="34936430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Date Placeholder 3">
            <a:extLst>
              <a:ext uri="{FF2B5EF4-FFF2-40B4-BE49-F238E27FC236}">
                <a16:creationId xmlns:a16="http://schemas.microsoft.com/office/drawing/2014/main" id="{6C155388-2ED0-124B-A584-E6A3D9F997DC}"/>
              </a:ext>
            </a:extLst>
          </p:cNvPr>
          <p:cNvSpPr>
            <a:spLocks noGrp="1"/>
          </p:cNvSpPr>
          <p:nvPr>
            <p:ph type="dt" sz="half" idx="2"/>
          </p:nvPr>
        </p:nvSpPr>
        <p:spPr>
          <a:xfrm>
            <a:off x="1014984" y="2230358"/>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9" name="Title 1">
            <a:extLst>
              <a:ext uri="{FF2B5EF4-FFF2-40B4-BE49-F238E27FC236}">
                <a16:creationId xmlns:a16="http://schemas.microsoft.com/office/drawing/2014/main" id="{235AF69B-B0A2-0D4B-85CF-C5E467C39560}"/>
              </a:ext>
            </a:extLst>
          </p:cNvPr>
          <p:cNvSpPr>
            <a:spLocks noGrp="1"/>
          </p:cNvSpPr>
          <p:nvPr>
            <p:ph type="ctrTitle" hasCustomPrompt="1"/>
          </p:nvPr>
        </p:nvSpPr>
        <p:spPr>
          <a:xfrm>
            <a:off x="1014984" y="2766775"/>
            <a:ext cx="8361498"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5322962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340042E-A3B8-F7F0-20A0-E696D0DBB07F}"/>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rgbClr val="EC1F3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Section title</a:t>
            </a:r>
          </a:p>
        </p:txBody>
      </p:sp>
      <p:sp>
        <p:nvSpPr>
          <p:cNvPr id="7" name="Freeform 5">
            <a:extLst>
              <a:ext uri="{FF2B5EF4-FFF2-40B4-BE49-F238E27FC236}">
                <a16:creationId xmlns:a16="http://schemas.microsoft.com/office/drawing/2014/main" id="{0A57F109-B2A5-9CEA-132A-220066B74637}"/>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6187B6"/>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53792822"/>
      </p:ext>
    </p:extLst>
  </p:cSld>
  <p:clrMapOvr>
    <a:overrideClrMapping bg1="dk1" tx1="lt1" bg2="dk2" tx2="lt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5571C3CA-CF77-6B4B-AF76-35084E738318}"/>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Section title</a:t>
            </a:r>
          </a:p>
        </p:txBody>
      </p:sp>
      <p:sp>
        <p:nvSpPr>
          <p:cNvPr id="5" name="Freeform 5">
            <a:extLst>
              <a:ext uri="{FF2B5EF4-FFF2-40B4-BE49-F238E27FC236}">
                <a16:creationId xmlns:a16="http://schemas.microsoft.com/office/drawing/2014/main" id="{EEC3C0B5-BDFC-4649-8413-083A56DD27D2}"/>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629918836"/>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1">
            <a:extLst>
              <a:ext uri="{FF2B5EF4-FFF2-40B4-BE49-F238E27FC236}">
                <a16:creationId xmlns:a16="http://schemas.microsoft.com/office/drawing/2014/main" id="{55328E74-96F5-F464-B9C1-508D497C655C}"/>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Section title</a:t>
            </a:r>
          </a:p>
        </p:txBody>
      </p:sp>
      <p:sp>
        <p:nvSpPr>
          <p:cNvPr id="8" name="Freeform 5">
            <a:extLst>
              <a:ext uri="{FF2B5EF4-FFF2-40B4-BE49-F238E27FC236}">
                <a16:creationId xmlns:a16="http://schemas.microsoft.com/office/drawing/2014/main" id="{B62AB298-BEF1-31FF-501B-A9E89A0CF3E0}"/>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00052033"/>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4_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11">
            <a:extLst>
              <a:ext uri="{FF2B5EF4-FFF2-40B4-BE49-F238E27FC236}">
                <a16:creationId xmlns:a16="http://schemas.microsoft.com/office/drawing/2014/main" id="{05886026-D840-FC95-3862-AFA706A3B92A}"/>
              </a:ext>
            </a:extLst>
          </p:cNvPr>
          <p:cNvSpPr>
            <a:spLocks noGrp="1"/>
          </p:cNvSpPr>
          <p:nvPr>
            <p:ph type="body" sz="quarter" idx="13" hasCustomPrompt="1"/>
          </p:nvPr>
        </p:nvSpPr>
        <p:spPr>
          <a:xfrm>
            <a:off x="685800" y="1828800"/>
            <a:ext cx="8367496" cy="747568"/>
          </a:xfrm>
          <a:prstGeom prst="rect">
            <a:avLst/>
          </a:prstGeom>
        </p:spPr>
        <p:txBody>
          <a:bodyPr lIns="0" rIns="90000" anchor="t">
            <a:noAutofit/>
          </a:bodyPr>
          <a:lstStyle>
            <a:lvl1pPr marL="0" indent="0">
              <a:lnSpc>
                <a:spcPct val="100000"/>
              </a:lnSpc>
              <a:spcBef>
                <a:spcPts val="0"/>
              </a:spcBef>
              <a:spcAft>
                <a:spcPts val="0"/>
              </a:spcAft>
              <a:buFontTx/>
              <a:buNone/>
              <a:defRPr sz="5400" spc="0" baseline="0">
                <a:solidFill>
                  <a:schemeClr val="tx1"/>
                </a:solidFill>
                <a:latin typeface="Arial" panose="020B0604020202020204" pitchFamily="34" charset="0"/>
                <a:cs typeface="Arial" panose="020B0604020202020204" pitchFamily="34" charset="0"/>
              </a:defRPr>
            </a:lvl1pPr>
            <a:lvl2pPr marL="457200" indent="0">
              <a:buFontTx/>
              <a:buNone/>
              <a:defRPr>
                <a:solidFill>
                  <a:schemeClr val="bg1"/>
                </a:solidFill>
              </a:defRPr>
            </a:lvl2pPr>
            <a:lvl3pPr marL="914400" indent="0">
              <a:buFontTx/>
              <a:buNone/>
              <a:defRPr>
                <a:solidFill>
                  <a:schemeClr val="bg1"/>
                </a:solidFill>
              </a:defRPr>
            </a:lvl3pPr>
            <a:lvl4pPr marL="1371600" indent="0">
              <a:buFontTx/>
              <a:buNone/>
              <a:defRPr>
                <a:solidFill>
                  <a:schemeClr val="bg1"/>
                </a:solidFill>
              </a:defRPr>
            </a:lvl4pPr>
            <a:lvl5pPr marL="1828800" indent="0">
              <a:buFontTx/>
              <a:buNone/>
              <a:defRPr>
                <a:solidFill>
                  <a:schemeClr val="bg1"/>
                </a:solidFill>
              </a:defRPr>
            </a:lvl5pPr>
          </a:lstStyle>
          <a:p>
            <a:pPr lvl="0"/>
            <a:r>
              <a:rPr lang="en-GB" dirty="0"/>
              <a:t>Section title</a:t>
            </a:r>
          </a:p>
        </p:txBody>
      </p:sp>
      <p:sp>
        <p:nvSpPr>
          <p:cNvPr id="9" name="Freeform 5">
            <a:extLst>
              <a:ext uri="{FF2B5EF4-FFF2-40B4-BE49-F238E27FC236}">
                <a16:creationId xmlns:a16="http://schemas.microsoft.com/office/drawing/2014/main" id="{FF1C53F0-D86E-139A-B7A0-67CC1945E67D}"/>
              </a:ext>
            </a:extLst>
          </p:cNvPr>
          <p:cNvSpPr>
            <a:spLocks/>
          </p:cNvSpPr>
          <p:nvPr userDrawn="1"/>
        </p:nvSpPr>
        <p:spPr bwMode="auto">
          <a:xfrm>
            <a:off x="685800" y="1668059"/>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chemeClr val="tx1"/>
          </a:solidFill>
          <a:ln w="12700">
            <a:solidFill>
              <a:schemeClr val="tx1"/>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790374575"/>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a:t>
            </a:r>
            <a:br>
              <a:rPr lang="en-US" dirty="0"/>
            </a:br>
            <a:r>
              <a:rPr lang="en-US" dirty="0"/>
              <a:t>Lorem ipsum dolor sit amet, consetetur </a:t>
            </a:r>
            <a:r>
              <a:rPr lang="en-US" dirty="0" err="1"/>
              <a:t>sadipscing</a:t>
            </a:r>
            <a:r>
              <a:rPr lang="en-US" dirty="0"/>
              <a:t> </a:t>
            </a:r>
            <a:r>
              <a:rPr lang="en-US" dirty="0" err="1"/>
              <a:t>elitr</a:t>
            </a:r>
            <a:endParaRPr lang="en-US" dirty="0"/>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9" name="Slide Number Placeholder 5">
            <a:extLst>
              <a:ext uri="{FF2B5EF4-FFF2-40B4-BE49-F238E27FC236}">
                <a16:creationId xmlns:a16="http://schemas.microsoft.com/office/drawing/2014/main" id="{9DFA6ABA-DC36-7206-4726-50E23EF5237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097350144"/>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1" name="Slide Number Placeholder 5">
            <a:extLst>
              <a:ext uri="{FF2B5EF4-FFF2-40B4-BE49-F238E27FC236}">
                <a16:creationId xmlns:a16="http://schemas.microsoft.com/office/drawing/2014/main" id="{BBA2274E-6CBB-EF36-2317-44DE2A3BB6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84777020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2693163"/>
          </a:xfrm>
        </p:spPr>
        <p:txBody>
          <a:bodyPr/>
          <a:lstStyle>
            <a:lvl1pPr>
              <a:spcBef>
                <a:spcPts val="600"/>
              </a:spcBef>
              <a:defRPr>
                <a:latin typeface="Arial" panose="020B0604020202020204" pitchFamily="34" charset="0"/>
                <a:cs typeface="Arial" panose="020B0604020202020204" pitchFamily="34" charset="0"/>
              </a:defRPr>
            </a:lvl1pPr>
            <a:lvl2pPr>
              <a:spcBef>
                <a:spcPts val="600"/>
              </a:spcBef>
              <a:defRPr sz="1800">
                <a:latin typeface="Arial" panose="020B0604020202020204" pitchFamily="34" charset="0"/>
                <a:cs typeface="Arial" panose="020B0604020202020204" pitchFamily="34" charset="0"/>
              </a:defRPr>
            </a:lvl2pPr>
            <a:lvl3pPr marL="352425" indent="-130175">
              <a:spcBef>
                <a:spcPts val="400"/>
              </a:spcBef>
              <a:defRPr sz="1600">
                <a:latin typeface="Arial" panose="020B0604020202020204" pitchFamily="34" charset="0"/>
                <a:cs typeface="Arial" panose="020B0604020202020204" pitchFamily="34" charset="0"/>
              </a:defRPr>
            </a:lvl3pPr>
            <a:lvl4pPr marL="523875" indent="-120650">
              <a:spcBef>
                <a:spcPts val="300"/>
              </a:spcBef>
              <a:defRPr>
                <a:latin typeface="Arial" panose="020B0604020202020204" pitchFamily="34" charset="0"/>
                <a:cs typeface="Arial" panose="020B0604020202020204" pitchFamily="34" charset="0"/>
              </a:defRPr>
            </a:lvl4pPr>
            <a:lvl5pPr marL="668338" indent="-115888">
              <a:spcBef>
                <a:spcPts val="200"/>
              </a:spcBef>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2693163"/>
          </a:xfrm>
        </p:spPr>
        <p:txBody>
          <a:bodyPr/>
          <a:lstStyle>
            <a:lvl1pPr>
              <a:spcBef>
                <a:spcPts val="600"/>
              </a:spcBef>
              <a:defRPr lang="en-GB" dirty="0">
                <a:latin typeface="Arial" panose="020B0604020202020204" pitchFamily="34" charset="0"/>
                <a:cs typeface="Arial" panose="020B0604020202020204" pitchFamily="34" charset="0"/>
              </a:defRPr>
            </a:lvl1pPr>
            <a:lvl2pPr>
              <a:spcBef>
                <a:spcPts val="600"/>
              </a:spcBef>
              <a:defRPr lang="en-GB" dirty="0">
                <a:latin typeface="Arial" panose="020B0604020202020204" pitchFamily="34" charset="0"/>
                <a:cs typeface="Arial" panose="020B0604020202020204" pitchFamily="34" charset="0"/>
              </a:defRPr>
            </a:lvl2pPr>
            <a:lvl3pPr marL="352425" indent="-130175">
              <a:spcBef>
                <a:spcPts val="400"/>
              </a:spcBef>
              <a:defRPr lang="en-GB" dirty="0">
                <a:latin typeface="Arial" panose="020B0604020202020204" pitchFamily="34" charset="0"/>
                <a:cs typeface="Arial" panose="020B0604020202020204" pitchFamily="34" charset="0"/>
              </a:defRPr>
            </a:lvl3pPr>
            <a:lvl4pPr marL="523875" indent="-120650">
              <a:spcBef>
                <a:spcPts val="300"/>
              </a:spcBef>
              <a:defRPr lang="en-GB" dirty="0">
                <a:latin typeface="Arial" panose="020B0604020202020204" pitchFamily="34" charset="0"/>
                <a:cs typeface="Arial" panose="020B0604020202020204" pitchFamily="34" charset="0"/>
              </a:defRPr>
            </a:lvl4pPr>
            <a:lvl5pPr marL="668338" indent="-115888">
              <a:spcBef>
                <a:spcPts val="200"/>
              </a:spcBef>
              <a:defRPr lang="en-US"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9" name="Slide Number Placeholder 5">
            <a:extLst>
              <a:ext uri="{FF2B5EF4-FFF2-40B4-BE49-F238E27FC236}">
                <a16:creationId xmlns:a16="http://schemas.microsoft.com/office/drawing/2014/main" id="{EFFA5844-1F93-B882-A174-37A52A1E33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11093316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a:t>
            </a:r>
            <a:br>
              <a:rPr lang="en-US" dirty="0"/>
            </a:br>
            <a:r>
              <a:rPr lang="en-US" dirty="0"/>
              <a:t>Lorem ipsum dolor sit amet, consetetur </a:t>
            </a:r>
            <a:r>
              <a:rPr lang="en-US" dirty="0" err="1"/>
              <a:t>sadipscing</a:t>
            </a:r>
            <a:r>
              <a:rPr lang="en-US" dirty="0"/>
              <a:t> </a:t>
            </a:r>
            <a:r>
              <a:rPr lang="en-US" dirty="0" err="1"/>
              <a:t>elitr</a:t>
            </a:r>
            <a:endParaRPr lang="en-US" dirty="0"/>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9" name="Slide Number Placeholder 5">
            <a:extLst>
              <a:ext uri="{FF2B5EF4-FFF2-40B4-BE49-F238E27FC236}">
                <a16:creationId xmlns:a16="http://schemas.microsoft.com/office/drawing/2014/main" id="{9DFA6ABA-DC36-7206-4726-50E23EF5237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22208155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1" name="Slide Number Placeholder 5">
            <a:extLst>
              <a:ext uri="{FF2B5EF4-FFF2-40B4-BE49-F238E27FC236}">
                <a16:creationId xmlns:a16="http://schemas.microsoft.com/office/drawing/2014/main" id="{BBA2274E-6CBB-EF36-2317-44DE2A3BB6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34966170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2693163"/>
          </a:xfrm>
        </p:spPr>
        <p:txBody>
          <a:bodyPr/>
          <a:lstStyle>
            <a:lvl1pPr>
              <a:spcBef>
                <a:spcPts val="600"/>
              </a:spcBef>
              <a:defRPr>
                <a:latin typeface="Arial" panose="020B0604020202020204" pitchFamily="34" charset="0"/>
                <a:cs typeface="Arial" panose="020B0604020202020204" pitchFamily="34" charset="0"/>
              </a:defRPr>
            </a:lvl1pPr>
            <a:lvl2pPr>
              <a:spcBef>
                <a:spcPts val="600"/>
              </a:spcBef>
              <a:defRPr sz="1800">
                <a:latin typeface="Arial" panose="020B0604020202020204" pitchFamily="34" charset="0"/>
                <a:cs typeface="Arial" panose="020B0604020202020204" pitchFamily="34" charset="0"/>
              </a:defRPr>
            </a:lvl2pPr>
            <a:lvl3pPr marL="352425" indent="-130175">
              <a:spcBef>
                <a:spcPts val="400"/>
              </a:spcBef>
              <a:defRPr sz="1600">
                <a:latin typeface="Arial" panose="020B0604020202020204" pitchFamily="34" charset="0"/>
                <a:cs typeface="Arial" panose="020B0604020202020204" pitchFamily="34" charset="0"/>
              </a:defRPr>
            </a:lvl3pPr>
            <a:lvl4pPr marL="523875" indent="-120650">
              <a:spcBef>
                <a:spcPts val="300"/>
              </a:spcBef>
              <a:defRPr>
                <a:latin typeface="Arial" panose="020B0604020202020204" pitchFamily="34" charset="0"/>
                <a:cs typeface="Arial" panose="020B0604020202020204" pitchFamily="34" charset="0"/>
              </a:defRPr>
            </a:lvl4pPr>
            <a:lvl5pPr marL="668338" indent="-115888">
              <a:spcBef>
                <a:spcPts val="200"/>
              </a:spcBef>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2693163"/>
          </a:xfrm>
        </p:spPr>
        <p:txBody>
          <a:bodyPr/>
          <a:lstStyle>
            <a:lvl1pPr>
              <a:spcBef>
                <a:spcPts val="600"/>
              </a:spcBef>
              <a:defRPr lang="en-GB" dirty="0">
                <a:latin typeface="Arial" panose="020B0604020202020204" pitchFamily="34" charset="0"/>
                <a:cs typeface="Arial" panose="020B0604020202020204" pitchFamily="34" charset="0"/>
              </a:defRPr>
            </a:lvl1pPr>
            <a:lvl2pPr>
              <a:spcBef>
                <a:spcPts val="600"/>
              </a:spcBef>
              <a:defRPr lang="en-GB" dirty="0">
                <a:latin typeface="Arial" panose="020B0604020202020204" pitchFamily="34" charset="0"/>
                <a:cs typeface="Arial" panose="020B0604020202020204" pitchFamily="34" charset="0"/>
              </a:defRPr>
            </a:lvl2pPr>
            <a:lvl3pPr marL="352425" indent="-130175">
              <a:spcBef>
                <a:spcPts val="400"/>
              </a:spcBef>
              <a:defRPr lang="en-GB" dirty="0">
                <a:latin typeface="Arial" panose="020B0604020202020204" pitchFamily="34" charset="0"/>
                <a:cs typeface="Arial" panose="020B0604020202020204" pitchFamily="34" charset="0"/>
              </a:defRPr>
            </a:lvl3pPr>
            <a:lvl4pPr marL="523875" indent="-120650">
              <a:spcBef>
                <a:spcPts val="300"/>
              </a:spcBef>
              <a:defRPr lang="en-GB" dirty="0">
                <a:latin typeface="Arial" panose="020B0604020202020204" pitchFamily="34" charset="0"/>
                <a:cs typeface="Arial" panose="020B0604020202020204" pitchFamily="34" charset="0"/>
              </a:defRPr>
            </a:lvl4pPr>
            <a:lvl5pPr marL="668338" indent="-115888">
              <a:spcBef>
                <a:spcPts val="200"/>
              </a:spcBef>
              <a:defRPr lang="en-US"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9" name="Slide Number Placeholder 5">
            <a:extLst>
              <a:ext uri="{FF2B5EF4-FFF2-40B4-BE49-F238E27FC236}">
                <a16:creationId xmlns:a16="http://schemas.microsoft.com/office/drawing/2014/main" id="{EFFA5844-1F93-B882-A174-37A52A1E33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85133087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EAB61444-5BAF-B3FB-AD68-7DDA3233A570}"/>
              </a:ext>
            </a:extLst>
          </p:cNvPr>
          <p:cNvSpPr>
            <a:spLocks noGrp="1"/>
          </p:cNvSpPr>
          <p:nvPr>
            <p:ph type="dt" sz="half" idx="2"/>
          </p:nvPr>
        </p:nvSpPr>
        <p:spPr>
          <a:xfrm>
            <a:off x="1014984" y="2230358"/>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6" name="Title 1">
            <a:extLst>
              <a:ext uri="{FF2B5EF4-FFF2-40B4-BE49-F238E27FC236}">
                <a16:creationId xmlns:a16="http://schemas.microsoft.com/office/drawing/2014/main" id="{3E27612A-5DA1-F6FD-5FCB-6BA5A75447CF}"/>
              </a:ext>
            </a:extLst>
          </p:cNvPr>
          <p:cNvSpPr>
            <a:spLocks noGrp="1"/>
          </p:cNvSpPr>
          <p:nvPr>
            <p:ph type="ctrTitle" hasCustomPrompt="1"/>
          </p:nvPr>
        </p:nvSpPr>
        <p:spPr>
          <a:xfrm>
            <a:off x="1014984" y="2766775"/>
            <a:ext cx="8361498"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1991842544"/>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a:t>
            </a:r>
            <a:br>
              <a:rPr lang="en-US" dirty="0"/>
            </a:br>
            <a:r>
              <a:rPr lang="en-US" dirty="0"/>
              <a:t>Lorem ipsum dolor sit amet, consetetur </a:t>
            </a:r>
            <a:r>
              <a:rPr lang="en-US" dirty="0" err="1"/>
              <a:t>sadipscing</a:t>
            </a:r>
            <a:r>
              <a:rPr lang="en-US" dirty="0"/>
              <a:t> </a:t>
            </a:r>
            <a:r>
              <a:rPr lang="en-US" dirty="0" err="1"/>
              <a:t>elitr</a:t>
            </a:r>
            <a:endParaRPr lang="en-US" dirty="0"/>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9" name="Slide Number Placeholder 5">
            <a:extLst>
              <a:ext uri="{FF2B5EF4-FFF2-40B4-BE49-F238E27FC236}">
                <a16:creationId xmlns:a16="http://schemas.microsoft.com/office/drawing/2014/main" id="{9DFA6ABA-DC36-7206-4726-50E23EF5237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762229502"/>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1" name="Slide Number Placeholder 5">
            <a:extLst>
              <a:ext uri="{FF2B5EF4-FFF2-40B4-BE49-F238E27FC236}">
                <a16:creationId xmlns:a16="http://schemas.microsoft.com/office/drawing/2014/main" id="{BBA2274E-6CBB-EF36-2317-44DE2A3BB6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932692226"/>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2693163"/>
          </a:xfrm>
        </p:spPr>
        <p:txBody>
          <a:bodyPr/>
          <a:lstStyle>
            <a:lvl1pPr>
              <a:spcBef>
                <a:spcPts val="600"/>
              </a:spcBef>
              <a:defRPr>
                <a:latin typeface="Arial" panose="020B0604020202020204" pitchFamily="34" charset="0"/>
                <a:cs typeface="Arial" panose="020B0604020202020204" pitchFamily="34" charset="0"/>
              </a:defRPr>
            </a:lvl1pPr>
            <a:lvl2pPr>
              <a:spcBef>
                <a:spcPts val="600"/>
              </a:spcBef>
              <a:defRPr sz="1800">
                <a:latin typeface="Arial" panose="020B0604020202020204" pitchFamily="34" charset="0"/>
                <a:cs typeface="Arial" panose="020B0604020202020204" pitchFamily="34" charset="0"/>
              </a:defRPr>
            </a:lvl2pPr>
            <a:lvl3pPr marL="352425" indent="-130175">
              <a:spcBef>
                <a:spcPts val="400"/>
              </a:spcBef>
              <a:defRPr sz="1600">
                <a:latin typeface="Arial" panose="020B0604020202020204" pitchFamily="34" charset="0"/>
                <a:cs typeface="Arial" panose="020B0604020202020204" pitchFamily="34" charset="0"/>
              </a:defRPr>
            </a:lvl3pPr>
            <a:lvl4pPr marL="523875" indent="-120650">
              <a:spcBef>
                <a:spcPts val="300"/>
              </a:spcBef>
              <a:defRPr>
                <a:latin typeface="Arial" panose="020B0604020202020204" pitchFamily="34" charset="0"/>
                <a:cs typeface="Arial" panose="020B0604020202020204" pitchFamily="34" charset="0"/>
              </a:defRPr>
            </a:lvl4pPr>
            <a:lvl5pPr marL="668338" indent="-115888">
              <a:spcBef>
                <a:spcPts val="200"/>
              </a:spcBef>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2693163"/>
          </a:xfrm>
        </p:spPr>
        <p:txBody>
          <a:bodyPr/>
          <a:lstStyle>
            <a:lvl1pPr>
              <a:spcBef>
                <a:spcPts val="600"/>
              </a:spcBef>
              <a:defRPr lang="en-GB" dirty="0">
                <a:latin typeface="Arial" panose="020B0604020202020204" pitchFamily="34" charset="0"/>
                <a:cs typeface="Arial" panose="020B0604020202020204" pitchFamily="34" charset="0"/>
              </a:defRPr>
            </a:lvl1pPr>
            <a:lvl2pPr>
              <a:spcBef>
                <a:spcPts val="600"/>
              </a:spcBef>
              <a:defRPr lang="en-GB" dirty="0">
                <a:latin typeface="Arial" panose="020B0604020202020204" pitchFamily="34" charset="0"/>
                <a:cs typeface="Arial" panose="020B0604020202020204" pitchFamily="34" charset="0"/>
              </a:defRPr>
            </a:lvl2pPr>
            <a:lvl3pPr marL="352425" indent="-130175">
              <a:spcBef>
                <a:spcPts val="400"/>
              </a:spcBef>
              <a:defRPr lang="en-GB" dirty="0">
                <a:latin typeface="Arial" panose="020B0604020202020204" pitchFamily="34" charset="0"/>
                <a:cs typeface="Arial" panose="020B0604020202020204" pitchFamily="34" charset="0"/>
              </a:defRPr>
            </a:lvl3pPr>
            <a:lvl4pPr marL="523875" indent="-120650">
              <a:spcBef>
                <a:spcPts val="300"/>
              </a:spcBef>
              <a:defRPr lang="en-GB" dirty="0">
                <a:latin typeface="Arial" panose="020B0604020202020204" pitchFamily="34" charset="0"/>
                <a:cs typeface="Arial" panose="020B0604020202020204" pitchFamily="34" charset="0"/>
              </a:defRPr>
            </a:lvl4pPr>
            <a:lvl5pPr marL="668338" indent="-115888">
              <a:spcBef>
                <a:spcPts val="200"/>
              </a:spcBef>
              <a:defRPr lang="en-US"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9" name="Slide Number Placeholder 5">
            <a:extLst>
              <a:ext uri="{FF2B5EF4-FFF2-40B4-BE49-F238E27FC236}">
                <a16:creationId xmlns:a16="http://schemas.microsoft.com/office/drawing/2014/main" id="{EFFA5844-1F93-B882-A174-37A52A1E33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23299238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07AD498-453D-3A49-801C-207237AA8CEB}"/>
              </a:ext>
            </a:extLst>
          </p:cNvPr>
          <p:cNvSpPr>
            <a:spLocks noGrp="1"/>
          </p:cNvSpPr>
          <p:nvPr>
            <p:ph type="body" sz="quarter" idx="23" hasCustomPrompt="1"/>
          </p:nvPr>
        </p:nvSpPr>
        <p:spPr>
          <a:xfrm>
            <a:off x="685800" y="1694260"/>
            <a:ext cx="5233104" cy="258340"/>
          </a:xfrm>
          <a:prstGeom prst="rect">
            <a:avLst/>
          </a:prstGeom>
        </p:spPr>
        <p:txBody>
          <a:bodyPr>
            <a:noAutofit/>
          </a:bodyPr>
          <a:lstStyle>
            <a:lvl1pPr>
              <a:lnSpc>
                <a:spcPct val="100000"/>
              </a:lnSpc>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5" name="Text Placeholder 30">
            <a:extLst>
              <a:ext uri="{FF2B5EF4-FFF2-40B4-BE49-F238E27FC236}">
                <a16:creationId xmlns:a16="http://schemas.microsoft.com/office/drawing/2014/main" id="{F14A1EE1-3515-6C4C-BF67-D020866CAFB8}"/>
              </a:ext>
            </a:extLst>
          </p:cNvPr>
          <p:cNvSpPr>
            <a:spLocks noGrp="1"/>
          </p:cNvSpPr>
          <p:nvPr>
            <p:ph type="body" sz="quarter" idx="25" hasCustomPrompt="1"/>
          </p:nvPr>
        </p:nvSpPr>
        <p:spPr>
          <a:xfrm>
            <a:off x="685800" y="2212848"/>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12" name="Title 21">
            <a:extLst>
              <a:ext uri="{FF2B5EF4-FFF2-40B4-BE49-F238E27FC236}">
                <a16:creationId xmlns:a16="http://schemas.microsoft.com/office/drawing/2014/main" id="{90531025-6491-9E46-A705-C2686A2BF742}"/>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a:t>
            </a:r>
            <a:br>
              <a:rPr lang="en-US" dirty="0"/>
            </a:br>
            <a:r>
              <a:rPr lang="en-US" dirty="0"/>
              <a:t>Lorem ipsum dolor sit amet, consetetur </a:t>
            </a:r>
            <a:r>
              <a:rPr lang="en-US" dirty="0" err="1"/>
              <a:t>sadipscing</a:t>
            </a:r>
            <a:r>
              <a:rPr lang="en-US" dirty="0"/>
              <a:t> </a:t>
            </a:r>
            <a:r>
              <a:rPr lang="en-US" dirty="0" err="1"/>
              <a:t>elitr</a:t>
            </a:r>
            <a:endParaRPr lang="en-US" dirty="0"/>
          </a:p>
        </p:txBody>
      </p:sp>
      <p:sp>
        <p:nvSpPr>
          <p:cNvPr id="11" name="Text Placeholder 6">
            <a:extLst>
              <a:ext uri="{FF2B5EF4-FFF2-40B4-BE49-F238E27FC236}">
                <a16:creationId xmlns:a16="http://schemas.microsoft.com/office/drawing/2014/main" id="{CD4D6145-1AA7-3C46-AF67-26B5558942A9}"/>
              </a:ext>
            </a:extLst>
          </p:cNvPr>
          <p:cNvSpPr>
            <a:spLocks noGrp="1"/>
          </p:cNvSpPr>
          <p:nvPr>
            <p:ph type="body" sz="quarter" idx="26" hasCustomPrompt="1"/>
          </p:nvPr>
        </p:nvSpPr>
        <p:spPr>
          <a:xfrm>
            <a:off x="6273098" y="1694260"/>
            <a:ext cx="5233104" cy="258340"/>
          </a:xfrm>
          <a:prstGeom prst="rect">
            <a:avLst/>
          </a:prstGeom>
        </p:spPr>
        <p:txBody>
          <a:bodyPr>
            <a:noAutofit/>
          </a:bodyPr>
          <a:lstStyle>
            <a:lvl1pPr>
              <a:lnSpc>
                <a:spcPct val="100000"/>
              </a:lnSpc>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3" name="Text Placeholder 30">
            <a:extLst>
              <a:ext uri="{FF2B5EF4-FFF2-40B4-BE49-F238E27FC236}">
                <a16:creationId xmlns:a16="http://schemas.microsoft.com/office/drawing/2014/main" id="{926BEE2D-A7D9-5646-87FD-AF37C7E7564D}"/>
              </a:ext>
            </a:extLst>
          </p:cNvPr>
          <p:cNvSpPr>
            <a:spLocks noGrp="1"/>
          </p:cNvSpPr>
          <p:nvPr>
            <p:ph type="body" sz="quarter" idx="27" hasCustomPrompt="1"/>
          </p:nvPr>
        </p:nvSpPr>
        <p:spPr>
          <a:xfrm>
            <a:off x="6273098" y="2208450"/>
            <a:ext cx="5232399" cy="2618731"/>
          </a:xfrm>
          <a:prstGeom prst="rect">
            <a:avLst/>
          </a:prstGeom>
        </p:spPr>
        <p:txBody>
          <a:bodyPr>
            <a:noAutofit/>
          </a:bodyPr>
          <a:lstStyle>
            <a:lvl1pPr>
              <a:lnSpc>
                <a:spcPct val="100000"/>
              </a:lnSpc>
              <a:spcBef>
                <a:spcPts val="900"/>
              </a:spcBef>
              <a:defRPr lang="en-GB" sz="1400" smtClean="0">
                <a:solidFill>
                  <a:schemeClr val="tx1"/>
                </a:solidFill>
                <a:effectLst/>
                <a:latin typeface="Arial" panose="020B0604020202020204" pitchFamily="34" charset="0"/>
                <a:cs typeface="Arial" panose="020B0604020202020204" pitchFamily="34" charset="0"/>
              </a:defRPr>
            </a:lvl1pPr>
          </a:lstStyle>
          <a:p>
            <a:r>
              <a:rPr lang="en-GB" dirty="0">
                <a:solidFill>
                  <a:srgbClr val="0E141F"/>
                </a:solidFill>
                <a:effectLst/>
                <a:latin typeface="GE Inspira Sans" panose="020B0503060000000003" pitchFamily="34" charset="77"/>
              </a:rPr>
              <a:t>Click to add text column.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a:t>
            </a:r>
          </a:p>
          <a:p>
            <a:r>
              <a:rPr lang="en-GB" dirty="0">
                <a:solidFill>
                  <a:srgbClr val="0E141F"/>
                </a:solidFill>
                <a:effectLst/>
                <a:latin typeface="GE Inspira Sans" panose="020B0503060000000003" pitchFamily="34" charset="77"/>
              </a:rPr>
              <a:t>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no sea </a:t>
            </a:r>
            <a:r>
              <a:rPr lang="en-GB" dirty="0" err="1">
                <a:solidFill>
                  <a:srgbClr val="0E141F"/>
                </a:solidFill>
                <a:effectLst/>
                <a:latin typeface="GE Inspira Sans" panose="020B0503060000000003" pitchFamily="34" charset="77"/>
              </a:rPr>
              <a:t>takimata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sanctus</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est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Lorem ipsum </a:t>
            </a:r>
            <a:r>
              <a:rPr lang="en-GB" dirty="0" err="1">
                <a:solidFill>
                  <a:srgbClr val="0E141F"/>
                </a:solidFill>
                <a:effectLst/>
                <a:latin typeface="GE Inspira Sans" panose="020B0503060000000003" pitchFamily="34" charset="77"/>
              </a:rPr>
              <a:t>dolor</a:t>
            </a:r>
            <a:r>
              <a:rPr lang="en-GB" dirty="0">
                <a:solidFill>
                  <a:srgbClr val="0E141F"/>
                </a:solidFill>
                <a:effectLst/>
                <a:latin typeface="GE Inspira Sans" panose="020B0503060000000003" pitchFamily="34" charset="77"/>
              </a:rPr>
              <a:t> sit </a:t>
            </a:r>
            <a:r>
              <a:rPr lang="en-GB" dirty="0" err="1">
                <a:solidFill>
                  <a:srgbClr val="0E141F"/>
                </a:solidFill>
                <a:effectLst/>
                <a:latin typeface="GE Inspira Sans" panose="020B0503060000000003" pitchFamily="34" charset="77"/>
              </a:rPr>
              <a:t>amet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consetetur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sadipscing</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elitr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nonumy</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eirmod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tempor</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invidunt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ut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labore</a:t>
            </a:r>
            <a:r>
              <a:rPr lang="en-GB" dirty="0">
                <a:solidFill>
                  <a:srgbClr val="0E141F"/>
                </a:solidFill>
                <a:effectLst/>
                <a:latin typeface="GE Inspira Sans" panose="020B0503060000000003" pitchFamily="34" charset="77"/>
              </a:rPr>
              <a:t> et dolore magna </a:t>
            </a:r>
            <a:r>
              <a:rPr lang="en-GB" dirty="0" err="1">
                <a:solidFill>
                  <a:srgbClr val="0E141F"/>
                </a:solidFill>
                <a:effectLst/>
                <a:latin typeface="GE Inspira Sans" panose="020B0503060000000003" pitchFamily="34" charset="77"/>
              </a:rPr>
              <a:t>aliquyam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erat</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sed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diam</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voluptua</a:t>
            </a:r>
            <a:r>
              <a:rPr lang="en-GB" dirty="0">
                <a:solidFill>
                  <a:srgbClr val="0E141F"/>
                </a:solidFill>
                <a:effectLst/>
                <a:latin typeface="GE Inspira Sans" panose="020B0503060000000003" pitchFamily="34" charset="77"/>
              </a:rPr>
              <a:t>. At </a:t>
            </a:r>
            <a:r>
              <a:rPr lang="en-GB" dirty="0" err="1">
                <a:solidFill>
                  <a:srgbClr val="0E141F"/>
                </a:solidFill>
                <a:effectLst/>
                <a:latin typeface="GE Inspira Sans" panose="020B0503060000000003" pitchFamily="34" charset="77"/>
              </a:rPr>
              <a:t>vero</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eos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accusam</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justo</a:t>
            </a:r>
            <a:r>
              <a:rPr lang="en-GB" dirty="0">
                <a:solidFill>
                  <a:srgbClr val="0E141F"/>
                </a:solidFill>
                <a:effectLst/>
                <a:latin typeface="GE Inspira Sans" panose="020B0503060000000003" pitchFamily="34" charset="77"/>
              </a:rPr>
              <a:t> duo </a:t>
            </a:r>
            <a:r>
              <a:rPr lang="en-GB" dirty="0" err="1">
                <a:solidFill>
                  <a:srgbClr val="0E141F"/>
                </a:solidFill>
                <a:effectLst/>
                <a:latin typeface="GE Inspira Sans" panose="020B0503060000000003" pitchFamily="34" charset="77"/>
              </a:rPr>
              <a:t>dolores</a:t>
            </a:r>
            <a:r>
              <a:rPr lang="en-GB" dirty="0">
                <a:solidFill>
                  <a:srgbClr val="0E141F"/>
                </a:solidFill>
                <a:effectLst/>
                <a:latin typeface="GE Inspira Sans" panose="020B0503060000000003" pitchFamily="34" charset="77"/>
              </a:rPr>
              <a:t> et </a:t>
            </a:r>
            <a:r>
              <a:rPr lang="en-GB" dirty="0" err="1">
                <a:solidFill>
                  <a:srgbClr val="0E141F"/>
                </a:solidFill>
                <a:effectLst/>
                <a:latin typeface="GE Inspira Sans" panose="020B0503060000000003" pitchFamily="34" charset="77"/>
              </a:rPr>
              <a:t>ea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rebum</a:t>
            </a:r>
            <a:r>
              <a:rPr lang="en-GB" dirty="0">
                <a:solidFill>
                  <a:srgbClr val="0E141F"/>
                </a:solidFill>
                <a:effectLst/>
                <a:latin typeface="GE Inspira Sans" panose="020B0503060000000003" pitchFamily="34" charset="77"/>
              </a:rPr>
              <a:t>. Stet </a:t>
            </a:r>
            <a:r>
              <a:rPr lang="en-GB" dirty="0" err="1">
                <a:solidFill>
                  <a:srgbClr val="0E141F"/>
                </a:solidFill>
                <a:effectLst/>
                <a:latin typeface="GE Inspira Sans" panose="020B0503060000000003" pitchFamily="34" charset="77"/>
              </a:rPr>
              <a:t>clita</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kasd</a:t>
            </a:r>
            <a:r>
              <a:rPr lang="en-GB" dirty="0">
                <a:solidFill>
                  <a:srgbClr val="0E141F"/>
                </a:solidFill>
                <a:effectLst/>
                <a:latin typeface="GE Inspira Sans" panose="020B0503060000000003" pitchFamily="34" charset="77"/>
              </a:rPr>
              <a:t> </a:t>
            </a:r>
            <a:r>
              <a:rPr lang="en-GB" dirty="0" err="1">
                <a:solidFill>
                  <a:srgbClr val="0E141F"/>
                </a:solidFill>
                <a:effectLst/>
                <a:latin typeface="GE Inspira Sans" panose="020B0503060000000003" pitchFamily="34" charset="77"/>
              </a:rPr>
              <a:t>gubergren</a:t>
            </a:r>
            <a:r>
              <a:rPr lang="en-GB" dirty="0">
                <a:solidFill>
                  <a:srgbClr val="0E141F"/>
                </a:solidFill>
                <a:effectLst/>
                <a:latin typeface="GE Inspira Sans" panose="020B0503060000000003" pitchFamily="34" charset="77"/>
              </a:rPr>
              <a:t>. </a:t>
            </a:r>
            <a:r>
              <a:rPr lang="en-US" dirty="0"/>
              <a:t>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endParaRPr lang="en-GB" dirty="0">
              <a:solidFill>
                <a:srgbClr val="0E141F"/>
              </a:solidFill>
              <a:effectLst/>
              <a:latin typeface="GE Inspira Sans" panose="020B0503060000000003" pitchFamily="34" charset="77"/>
            </a:endParaRPr>
          </a:p>
        </p:txBody>
      </p:sp>
      <p:sp>
        <p:nvSpPr>
          <p:cNvPr id="9" name="Slide Number Placeholder 5">
            <a:extLst>
              <a:ext uri="{FF2B5EF4-FFF2-40B4-BE49-F238E27FC236}">
                <a16:creationId xmlns:a16="http://schemas.microsoft.com/office/drawing/2014/main" id="{9DFA6ABA-DC36-7206-4726-50E23EF5237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78282651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3 column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E1B766C1-163D-774F-93C3-892C358B0E0B}"/>
              </a:ext>
            </a:extLst>
          </p:cNvPr>
          <p:cNvSpPr>
            <a:spLocks noGrp="1"/>
          </p:cNvSpPr>
          <p:nvPr>
            <p:ph type="body" sz="quarter" idx="25" hasCustomPrompt="1"/>
          </p:nvPr>
        </p:nvSpPr>
        <p:spPr>
          <a:xfrm>
            <a:off x="685799"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12" name="Text Placeholder 6">
            <a:extLst>
              <a:ext uri="{FF2B5EF4-FFF2-40B4-BE49-F238E27FC236}">
                <a16:creationId xmlns:a16="http://schemas.microsoft.com/office/drawing/2014/main" id="{D8F10E91-D897-2E47-8443-78B7BC097725}"/>
              </a:ext>
            </a:extLst>
          </p:cNvPr>
          <p:cNvSpPr>
            <a:spLocks noGrp="1"/>
          </p:cNvSpPr>
          <p:nvPr>
            <p:ph type="body" sz="quarter" idx="30" hasCustomPrompt="1"/>
          </p:nvPr>
        </p:nvSpPr>
        <p:spPr>
          <a:xfrm>
            <a:off x="685800" y="1691640"/>
            <a:ext cx="3364992" cy="260350"/>
          </a:xfrm>
          <a:prstGeom prst="rect">
            <a:avLst/>
          </a:prstGeom>
        </p:spPr>
        <p:txBody>
          <a:bodyPr>
            <a:noAutofit/>
          </a:bodyPr>
          <a:lstStyle>
            <a:lvl1pPr>
              <a:spcBef>
                <a:spcPts val="0"/>
              </a:spcBef>
              <a:defRPr sz="18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1" name="Title 21">
            <a:extLst>
              <a:ext uri="{FF2B5EF4-FFF2-40B4-BE49-F238E27FC236}">
                <a16:creationId xmlns:a16="http://schemas.microsoft.com/office/drawing/2014/main" id="{650BAF8E-9421-B540-892F-E189B1B7809D}"/>
              </a:ext>
            </a:extLst>
          </p:cNvPr>
          <p:cNvSpPr>
            <a:spLocks noGrp="1"/>
          </p:cNvSpPr>
          <p:nvPr>
            <p:ph type="title" hasCustomPrompt="1"/>
          </p:nvPr>
        </p:nvSpPr>
        <p:spPr>
          <a:xfrm>
            <a:off x="685800" y="404330"/>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31" name="Text Placeholder 24">
            <a:extLst>
              <a:ext uri="{FF2B5EF4-FFF2-40B4-BE49-F238E27FC236}">
                <a16:creationId xmlns:a16="http://schemas.microsoft.com/office/drawing/2014/main" id="{4DAB0286-3ED0-204A-A958-C7F11FC3BE79}"/>
              </a:ext>
            </a:extLst>
          </p:cNvPr>
          <p:cNvSpPr>
            <a:spLocks noGrp="1"/>
          </p:cNvSpPr>
          <p:nvPr>
            <p:ph type="body" sz="quarter" idx="31" hasCustomPrompt="1"/>
          </p:nvPr>
        </p:nvSpPr>
        <p:spPr>
          <a:xfrm>
            <a:off x="4419599" y="2190496"/>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2" name="Text Placeholder 6">
            <a:extLst>
              <a:ext uri="{FF2B5EF4-FFF2-40B4-BE49-F238E27FC236}">
                <a16:creationId xmlns:a16="http://schemas.microsoft.com/office/drawing/2014/main" id="{6E1B114D-3332-B341-948B-E9FA41B32CB0}"/>
              </a:ext>
            </a:extLst>
          </p:cNvPr>
          <p:cNvSpPr>
            <a:spLocks noGrp="1"/>
          </p:cNvSpPr>
          <p:nvPr>
            <p:ph type="body" sz="quarter" idx="32" hasCustomPrompt="1"/>
          </p:nvPr>
        </p:nvSpPr>
        <p:spPr>
          <a:xfrm>
            <a:off x="4419599" y="1694180"/>
            <a:ext cx="3364992" cy="260350"/>
          </a:xfrm>
          <a:prstGeom prst="rect">
            <a:avLst/>
          </a:prstGeom>
        </p:spPr>
        <p:txBody>
          <a:bodyPr>
            <a:noAutofit/>
          </a:bodyPr>
          <a:lstStyle>
            <a:lvl1pPr>
              <a:spcBef>
                <a:spcPts val="0"/>
              </a:spcBef>
              <a:defRPr sz="18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33" name="Text Placeholder 24">
            <a:extLst>
              <a:ext uri="{FF2B5EF4-FFF2-40B4-BE49-F238E27FC236}">
                <a16:creationId xmlns:a16="http://schemas.microsoft.com/office/drawing/2014/main" id="{60BEAE8D-4513-0F45-A839-A7E00155F27F}"/>
              </a:ext>
            </a:extLst>
          </p:cNvPr>
          <p:cNvSpPr>
            <a:spLocks noGrp="1"/>
          </p:cNvSpPr>
          <p:nvPr>
            <p:ph type="body" sz="quarter" idx="33" hasCustomPrompt="1"/>
          </p:nvPr>
        </p:nvSpPr>
        <p:spPr>
          <a:xfrm>
            <a:off x="8133492" y="2212848"/>
            <a:ext cx="3364992" cy="2712975"/>
          </a:xfrm>
          <a:prstGeom prst="rect">
            <a:avLst/>
          </a:prstGeom>
        </p:spPr>
        <p:txBody>
          <a:bodyPr lIns="0" tIns="0" rIns="0" bIns="0">
            <a:noAutofit/>
          </a:bodyPr>
          <a:lstStyle>
            <a:lvl1pPr marL="0" indent="0">
              <a:lnSpc>
                <a:spcPct val="100000"/>
              </a:lnSpc>
              <a:spcBef>
                <a:spcPts val="900"/>
              </a:spcBef>
              <a:spcAft>
                <a:spcPts val="0"/>
              </a:spcAft>
              <a:buFontTx/>
              <a:buNone/>
              <a:defRPr sz="12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column. At vero eos et accusam et justo duo dolores et ea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amet. 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t>
            </a:r>
            <a:r>
              <a:rPr lang="en-US" dirty="0" err="1"/>
              <a:t>autem</a:t>
            </a:r>
            <a:r>
              <a:rPr lang="en-US" dirty="0"/>
              <a:t>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a:t>
            </a:r>
            <a:r>
              <a:rPr lang="en-US" dirty="0" err="1"/>
              <a:t>illum</a:t>
            </a:r>
            <a:r>
              <a:rPr lang="en-US" dirty="0"/>
              <a:t>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vero </a:t>
            </a:r>
            <a:r>
              <a:rPr lang="en-US" dirty="0" err="1"/>
              <a:t>eros</a:t>
            </a:r>
            <a:r>
              <a:rPr lang="en-US" dirty="0"/>
              <a:t> et </a:t>
            </a:r>
            <a:r>
              <a:rPr lang="en-US" dirty="0" err="1"/>
              <a:t>accumsan</a:t>
            </a:r>
            <a:r>
              <a:rPr lang="en-US" dirty="0"/>
              <a:t> et.</a:t>
            </a:r>
          </a:p>
        </p:txBody>
      </p:sp>
      <p:sp>
        <p:nvSpPr>
          <p:cNvPr id="34" name="Text Placeholder 6">
            <a:extLst>
              <a:ext uri="{FF2B5EF4-FFF2-40B4-BE49-F238E27FC236}">
                <a16:creationId xmlns:a16="http://schemas.microsoft.com/office/drawing/2014/main" id="{3E93588C-DCCF-1448-B911-F1920D4B6BC8}"/>
              </a:ext>
            </a:extLst>
          </p:cNvPr>
          <p:cNvSpPr>
            <a:spLocks noGrp="1"/>
          </p:cNvSpPr>
          <p:nvPr>
            <p:ph type="body" sz="quarter" idx="34" hasCustomPrompt="1"/>
          </p:nvPr>
        </p:nvSpPr>
        <p:spPr>
          <a:xfrm>
            <a:off x="8133492" y="1691640"/>
            <a:ext cx="3364992" cy="260350"/>
          </a:xfrm>
          <a:prstGeom prst="rect">
            <a:avLst/>
          </a:prstGeom>
        </p:spPr>
        <p:txBody>
          <a:bodyPr>
            <a:noAutofit/>
          </a:bodyPr>
          <a:lstStyle>
            <a:lvl1pPr>
              <a:spcBef>
                <a:spcPts val="0"/>
              </a:spcBef>
              <a:defRPr sz="18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1" name="Slide Number Placeholder 5">
            <a:extLst>
              <a:ext uri="{FF2B5EF4-FFF2-40B4-BE49-F238E27FC236}">
                <a16:creationId xmlns:a16="http://schemas.microsoft.com/office/drawing/2014/main" id="{BBA2274E-6CBB-EF36-2317-44DE2A3BB6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4254075589"/>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Bullet points - 2 column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21">
            <a:extLst>
              <a:ext uri="{FF2B5EF4-FFF2-40B4-BE49-F238E27FC236}">
                <a16:creationId xmlns:a16="http://schemas.microsoft.com/office/drawing/2014/main" id="{8C548396-AAC7-FD46-865F-F57E02581BAF}"/>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9" name="Text Placeholder 8">
            <a:extLst>
              <a:ext uri="{FF2B5EF4-FFF2-40B4-BE49-F238E27FC236}">
                <a16:creationId xmlns:a16="http://schemas.microsoft.com/office/drawing/2014/main" id="{581B1F80-9239-A646-9D55-06779B823652}"/>
              </a:ext>
            </a:extLst>
          </p:cNvPr>
          <p:cNvSpPr>
            <a:spLocks noGrp="1"/>
          </p:cNvSpPr>
          <p:nvPr>
            <p:ph type="body" sz="quarter" idx="50"/>
          </p:nvPr>
        </p:nvSpPr>
        <p:spPr>
          <a:xfrm>
            <a:off x="685800" y="2212848"/>
            <a:ext cx="5230368" cy="2693163"/>
          </a:xfrm>
        </p:spPr>
        <p:txBody>
          <a:bodyPr/>
          <a:lstStyle>
            <a:lvl1pPr>
              <a:spcBef>
                <a:spcPts val="600"/>
              </a:spcBef>
              <a:defRPr>
                <a:latin typeface="Arial" panose="020B0604020202020204" pitchFamily="34" charset="0"/>
                <a:cs typeface="Arial" panose="020B0604020202020204" pitchFamily="34" charset="0"/>
              </a:defRPr>
            </a:lvl1pPr>
            <a:lvl2pPr>
              <a:spcBef>
                <a:spcPts val="600"/>
              </a:spcBef>
              <a:defRPr sz="1800">
                <a:latin typeface="Arial" panose="020B0604020202020204" pitchFamily="34" charset="0"/>
                <a:cs typeface="Arial" panose="020B0604020202020204" pitchFamily="34" charset="0"/>
              </a:defRPr>
            </a:lvl2pPr>
            <a:lvl3pPr marL="352425" indent="-130175">
              <a:spcBef>
                <a:spcPts val="400"/>
              </a:spcBef>
              <a:defRPr sz="1600">
                <a:latin typeface="Arial" panose="020B0604020202020204" pitchFamily="34" charset="0"/>
                <a:cs typeface="Arial" panose="020B0604020202020204" pitchFamily="34" charset="0"/>
              </a:defRPr>
            </a:lvl3pPr>
            <a:lvl4pPr marL="523875" indent="-120650">
              <a:spcBef>
                <a:spcPts val="300"/>
              </a:spcBef>
              <a:defRPr>
                <a:latin typeface="Arial" panose="020B0604020202020204" pitchFamily="34" charset="0"/>
                <a:cs typeface="Arial" panose="020B0604020202020204" pitchFamily="34" charset="0"/>
              </a:defRPr>
            </a:lvl4pPr>
            <a:lvl5pPr marL="668338" indent="-115888">
              <a:spcBef>
                <a:spcPts val="200"/>
              </a:spcBef>
              <a:defRPr sz="12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8">
            <a:extLst>
              <a:ext uri="{FF2B5EF4-FFF2-40B4-BE49-F238E27FC236}">
                <a16:creationId xmlns:a16="http://schemas.microsoft.com/office/drawing/2014/main" id="{63C1943C-A020-7040-9469-18C8CA39D8BE}"/>
              </a:ext>
            </a:extLst>
          </p:cNvPr>
          <p:cNvSpPr>
            <a:spLocks noGrp="1"/>
          </p:cNvSpPr>
          <p:nvPr>
            <p:ph type="body" sz="quarter" idx="51"/>
          </p:nvPr>
        </p:nvSpPr>
        <p:spPr>
          <a:xfrm>
            <a:off x="6272784" y="2212848"/>
            <a:ext cx="5230368" cy="2693163"/>
          </a:xfrm>
        </p:spPr>
        <p:txBody>
          <a:bodyPr/>
          <a:lstStyle>
            <a:lvl1pPr>
              <a:spcBef>
                <a:spcPts val="600"/>
              </a:spcBef>
              <a:defRPr lang="en-GB" dirty="0">
                <a:latin typeface="Arial" panose="020B0604020202020204" pitchFamily="34" charset="0"/>
                <a:cs typeface="Arial" panose="020B0604020202020204" pitchFamily="34" charset="0"/>
              </a:defRPr>
            </a:lvl1pPr>
            <a:lvl2pPr>
              <a:spcBef>
                <a:spcPts val="600"/>
              </a:spcBef>
              <a:defRPr lang="en-GB" dirty="0">
                <a:latin typeface="Arial" panose="020B0604020202020204" pitchFamily="34" charset="0"/>
                <a:cs typeface="Arial" panose="020B0604020202020204" pitchFamily="34" charset="0"/>
              </a:defRPr>
            </a:lvl2pPr>
            <a:lvl3pPr marL="352425" indent="-130175">
              <a:spcBef>
                <a:spcPts val="400"/>
              </a:spcBef>
              <a:defRPr lang="en-GB" dirty="0">
                <a:latin typeface="Arial" panose="020B0604020202020204" pitchFamily="34" charset="0"/>
                <a:cs typeface="Arial" panose="020B0604020202020204" pitchFamily="34" charset="0"/>
              </a:defRPr>
            </a:lvl3pPr>
            <a:lvl4pPr marL="523875" indent="-120650">
              <a:spcBef>
                <a:spcPts val="300"/>
              </a:spcBef>
              <a:defRPr lang="en-GB" dirty="0">
                <a:latin typeface="Arial" panose="020B0604020202020204" pitchFamily="34" charset="0"/>
                <a:cs typeface="Arial" panose="020B0604020202020204" pitchFamily="34" charset="0"/>
              </a:defRPr>
            </a:lvl4pPr>
            <a:lvl5pPr marL="668338" indent="-115888">
              <a:spcBef>
                <a:spcPts val="200"/>
              </a:spcBef>
              <a:defRPr lang="en-US" dirty="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6">
            <a:extLst>
              <a:ext uri="{FF2B5EF4-FFF2-40B4-BE49-F238E27FC236}">
                <a16:creationId xmlns:a16="http://schemas.microsoft.com/office/drawing/2014/main" id="{DD1FF68C-C63D-9049-856E-8DE70527D45B}"/>
              </a:ext>
            </a:extLst>
          </p:cNvPr>
          <p:cNvSpPr>
            <a:spLocks noGrp="1"/>
          </p:cNvSpPr>
          <p:nvPr>
            <p:ph type="body" sz="quarter" idx="52" hasCustomPrompt="1"/>
          </p:nvPr>
        </p:nvSpPr>
        <p:spPr>
          <a:xfrm>
            <a:off x="6272784" y="1691640"/>
            <a:ext cx="5230368" cy="260350"/>
          </a:xfrm>
          <a:prstGeom prst="rect">
            <a:avLst/>
          </a:prstGeom>
        </p:spPr>
        <p:txBody>
          <a:bodyPr>
            <a:noAutofit/>
          </a:bodyPr>
          <a:lstStyle>
            <a:lvl1pPr>
              <a:lnSpc>
                <a:spcPct val="100000"/>
              </a:lnSpc>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24" name="Text Placeholder 6">
            <a:extLst>
              <a:ext uri="{FF2B5EF4-FFF2-40B4-BE49-F238E27FC236}">
                <a16:creationId xmlns:a16="http://schemas.microsoft.com/office/drawing/2014/main" id="{A79E41C9-D150-CF4D-83DC-664D90A1706D}"/>
              </a:ext>
            </a:extLst>
          </p:cNvPr>
          <p:cNvSpPr>
            <a:spLocks noGrp="1"/>
          </p:cNvSpPr>
          <p:nvPr>
            <p:ph type="body" sz="quarter" idx="53" hasCustomPrompt="1"/>
          </p:nvPr>
        </p:nvSpPr>
        <p:spPr>
          <a:xfrm>
            <a:off x="685800" y="1691640"/>
            <a:ext cx="5230368" cy="260350"/>
          </a:xfrm>
          <a:prstGeom prst="rect">
            <a:avLst/>
          </a:prstGeom>
        </p:spPr>
        <p:txBody>
          <a:bodyPr>
            <a:noAutofit/>
          </a:bodyPr>
          <a:lstStyle>
            <a:lvl1pPr>
              <a:lnSpc>
                <a:spcPct val="100000"/>
              </a:lnSpc>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9" name="Slide Number Placeholder 5">
            <a:extLst>
              <a:ext uri="{FF2B5EF4-FFF2-40B4-BE49-F238E27FC236}">
                <a16:creationId xmlns:a16="http://schemas.microsoft.com/office/drawing/2014/main" id="{EFFA5844-1F93-B882-A174-37A52A1E33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12792144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pos="448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4199058449"/>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002D5D"/>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2384137551"/>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3617622013"/>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6187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81749739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C24958A1-AD9F-292D-ABA4-1F8838F6D340}"/>
              </a:ext>
            </a:extLst>
          </p:cNvPr>
          <p:cNvSpPr>
            <a:spLocks noGrp="1"/>
          </p:cNvSpPr>
          <p:nvPr>
            <p:ph type="dt" sz="half" idx="2"/>
          </p:nvPr>
        </p:nvSpPr>
        <p:spPr>
          <a:xfrm>
            <a:off x="1014984" y="2230358"/>
            <a:ext cx="8361498" cy="365125"/>
          </a:xfrm>
          <a:prstGeom prst="rect">
            <a:avLst/>
          </a:prstGeom>
        </p:spPr>
        <p:txBody>
          <a:bodyPr vert="horz" lIns="18288" tIns="0" rIns="0" bIns="0" rtlCol="0" anchor="ctr"/>
          <a:lstStyle>
            <a:lvl1pPr algn="l">
              <a:defRPr sz="1100" b="1" i="0" cap="none" spc="200" baseline="0">
                <a:solidFill>
                  <a:srgbClr val="002D5D"/>
                </a:solidFill>
                <a:latin typeface="Arial" panose="020B0604020202020204" pitchFamily="34" charset="0"/>
                <a:cs typeface="Arial" panose="020B0604020202020204" pitchFamily="34" charset="0"/>
              </a:defRPr>
            </a:lvl1pPr>
          </a:lstStyle>
          <a:p>
            <a:endParaRPr lang="en-GB" dirty="0"/>
          </a:p>
        </p:txBody>
      </p:sp>
      <p:sp>
        <p:nvSpPr>
          <p:cNvPr id="6" name="Title 1">
            <a:extLst>
              <a:ext uri="{FF2B5EF4-FFF2-40B4-BE49-F238E27FC236}">
                <a16:creationId xmlns:a16="http://schemas.microsoft.com/office/drawing/2014/main" id="{428E39A8-1D25-9FD1-EF04-8D6BE1ED5024}"/>
              </a:ext>
            </a:extLst>
          </p:cNvPr>
          <p:cNvSpPr>
            <a:spLocks noGrp="1"/>
          </p:cNvSpPr>
          <p:nvPr>
            <p:ph type="ctrTitle" hasCustomPrompt="1"/>
          </p:nvPr>
        </p:nvSpPr>
        <p:spPr>
          <a:xfrm>
            <a:off x="1014984" y="2766775"/>
            <a:ext cx="8361498" cy="2686539"/>
          </a:xfrm>
        </p:spPr>
        <p:txBody>
          <a:bodyPr wrap="square" lIns="0" rIns="90000" anchor="t">
            <a:noAutofit/>
          </a:bodyPr>
          <a:lstStyle>
            <a:lvl1pPr algn="l">
              <a:lnSpc>
                <a:spcPct val="100000"/>
              </a:lnSpc>
              <a:defRPr sz="5200" b="0" i="0" spc="0" baseline="0">
                <a:solidFill>
                  <a:srgbClr val="C00000"/>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91694476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4_Copy +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248400" y="0"/>
            <a:ext cx="5943600" cy="6858000"/>
          </a:xfrm>
          <a:prstGeom prst="rect">
            <a:avLst/>
          </a:prstGeom>
          <a:solidFill>
            <a:srgbClr val="D0DAE6"/>
          </a:solidFill>
          <a:ln>
            <a:noFill/>
          </a:ln>
        </p:spPr>
        <p:txBody>
          <a:bodyPr>
            <a:noAutofit/>
          </a:bodyPr>
          <a:lstStyle>
            <a:lvl1pPr marL="0" indent="0">
              <a:buFontTx/>
              <a:buNone/>
              <a:defRPr>
                <a:noFill/>
                <a:latin typeface="Arial" panose="020B0604020202020204" pitchFamily="34" charset="0"/>
                <a:cs typeface="Arial" panose="020B0604020202020204" pitchFamily="34" charset="0"/>
              </a:defRPr>
            </a:lvl1pPr>
          </a:lstStyle>
          <a:p>
            <a:r>
              <a:rPr lang="en-US"/>
              <a:t>Click icon to add picture</a:t>
            </a:r>
            <a:endParaRPr lang="en-US" dirty="0"/>
          </a:p>
        </p:txBody>
      </p:sp>
      <p:sp>
        <p:nvSpPr>
          <p:cNvPr id="22" name="Title 21">
            <a:extLst>
              <a:ext uri="{FF2B5EF4-FFF2-40B4-BE49-F238E27FC236}">
                <a16:creationId xmlns:a16="http://schemas.microsoft.com/office/drawing/2014/main" id="{DCF569A7-0934-0F40-9834-76EF779D4122}"/>
              </a:ext>
            </a:extLst>
          </p:cNvPr>
          <p:cNvSpPr>
            <a:spLocks noGrp="1"/>
          </p:cNvSpPr>
          <p:nvPr>
            <p:ph type="title" hasCustomPrompt="1"/>
          </p:nvPr>
        </p:nvSpPr>
        <p:spPr>
          <a:xfrm>
            <a:off x="685800" y="404556"/>
            <a:ext cx="4805360" cy="843279"/>
          </a:xfrm>
        </p:spPr>
        <p:txBody>
          <a:bodyPr/>
          <a:lstStyle>
            <a:lvl1pPr>
              <a:lnSpc>
                <a:spcPct val="100000"/>
              </a:lnSpc>
              <a:defRPr spc="0" baseline="0">
                <a:latin typeface="Arial" panose="020B0604020202020204" pitchFamily="34" charset="0"/>
                <a:cs typeface="Arial" panose="020B0604020202020204" pitchFamily="34" charset="0"/>
              </a:defRPr>
            </a:lvl1pPr>
          </a:lstStyle>
          <a:p>
            <a:r>
              <a:rPr lang="en-US" dirty="0"/>
              <a:t>This is a two-line page title, </a:t>
            </a:r>
            <a:br>
              <a:rPr lang="en-US" dirty="0"/>
            </a:br>
            <a:r>
              <a:rPr lang="en-US" dirty="0"/>
              <a:t>click to add text</a:t>
            </a:r>
          </a:p>
        </p:txBody>
      </p:sp>
      <p:sp>
        <p:nvSpPr>
          <p:cNvPr id="9" name="Text Placeholder 6">
            <a:extLst>
              <a:ext uri="{FF2B5EF4-FFF2-40B4-BE49-F238E27FC236}">
                <a16:creationId xmlns:a16="http://schemas.microsoft.com/office/drawing/2014/main" id="{B80829BD-2985-294D-B987-91A0A07E1E10}"/>
              </a:ext>
            </a:extLst>
          </p:cNvPr>
          <p:cNvSpPr>
            <a:spLocks noGrp="1"/>
          </p:cNvSpPr>
          <p:nvPr>
            <p:ph type="body" sz="quarter" idx="34" hasCustomPrompt="1"/>
          </p:nvPr>
        </p:nvSpPr>
        <p:spPr>
          <a:xfrm>
            <a:off x="685800" y="1691640"/>
            <a:ext cx="4814435" cy="297995"/>
          </a:xfrm>
          <a:prstGeom prst="rect">
            <a:avLst/>
          </a:prstGeom>
        </p:spPr>
        <p:txBody>
          <a:bodyPr>
            <a:noAutofit/>
          </a:bodyPr>
          <a:lstStyle>
            <a:lvl1pPr>
              <a:spcBef>
                <a:spcPts val="0"/>
              </a:spcBef>
              <a:defRPr sz="2000" b="1" cap="none" spc="0" baseline="0">
                <a:solidFill>
                  <a:srgbClr val="F69342"/>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0" name="Slide Number Placeholder 5">
            <a:extLst>
              <a:ext uri="{FF2B5EF4-FFF2-40B4-BE49-F238E27FC236}">
                <a16:creationId xmlns:a16="http://schemas.microsoft.com/office/drawing/2014/main" id="{638343CF-1881-AA0E-C3A5-92655DD3B0E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12" name="Text Placeholder 6">
            <a:extLst>
              <a:ext uri="{FF2B5EF4-FFF2-40B4-BE49-F238E27FC236}">
                <a16:creationId xmlns:a16="http://schemas.microsoft.com/office/drawing/2014/main" id="{E0F0731A-9146-68CE-6437-6BE63A2F31F4}"/>
              </a:ext>
            </a:extLst>
          </p:cNvPr>
          <p:cNvSpPr>
            <a:spLocks noGrp="1"/>
          </p:cNvSpPr>
          <p:nvPr>
            <p:ph type="body" sz="quarter" idx="35" hasCustomPrompt="1"/>
          </p:nvPr>
        </p:nvSpPr>
        <p:spPr>
          <a:xfrm>
            <a:off x="685800" y="2301240"/>
            <a:ext cx="4814435" cy="297995"/>
          </a:xfrm>
          <a:prstGeom prst="rect">
            <a:avLst/>
          </a:prstGeom>
        </p:spPr>
        <p:txBody>
          <a:bodyPr>
            <a:noAutofit/>
          </a:bodyPr>
          <a:lstStyle>
            <a:lvl1pPr>
              <a:spcBef>
                <a:spcPts val="0"/>
              </a:spcBef>
              <a:defRPr sz="1600" b="0" cap="none" spc="0" baseline="0">
                <a:solidFill>
                  <a:schemeClr val="tx1"/>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Click to add text column. At </a:t>
            </a:r>
            <a:r>
              <a:rPr lang="en-US" dirty="0" err="1"/>
              <a:t>vero</a:t>
            </a:r>
            <a:r>
              <a:rPr lang="en-US" dirty="0"/>
              <a:t>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a:t>
            </a:r>
            <a:r>
              <a:rPr lang="en-US" dirty="0" err="1"/>
              <a:t>amet</a:t>
            </a:r>
            <a:r>
              <a:rPr lang="en-US" dirty="0"/>
              <a:t>.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a:t>
            </a:r>
          </a:p>
          <a:p>
            <a:pPr lvl="0"/>
            <a:r>
              <a:rPr lang="en-US" dirty="0"/>
              <a:t>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a:t>
            </a:r>
            <a:r>
              <a:rPr lang="en-US" dirty="0" err="1"/>
              <a:t>vulputate</a:t>
            </a:r>
            <a:r>
              <a:rPr lang="en-US" dirty="0"/>
              <a:t> </a:t>
            </a:r>
            <a:r>
              <a:rPr lang="en-US" dirty="0" err="1"/>
              <a:t>velit</a:t>
            </a:r>
            <a:r>
              <a:rPr lang="en-US" dirty="0"/>
              <a:t> </a:t>
            </a:r>
            <a:r>
              <a:rPr lang="en-US" dirty="0" err="1"/>
              <a:t>esse</a:t>
            </a:r>
            <a:r>
              <a:rPr lang="en-US" dirty="0"/>
              <a:t> </a:t>
            </a:r>
            <a:r>
              <a:rPr lang="en-US" dirty="0" err="1"/>
              <a:t>molestie</a:t>
            </a:r>
            <a:r>
              <a:rPr lang="en-US" dirty="0"/>
              <a:t> </a:t>
            </a:r>
            <a:r>
              <a:rPr lang="en-US" dirty="0" err="1"/>
              <a:t>consequat</a:t>
            </a:r>
            <a:r>
              <a:rPr lang="en-US" dirty="0"/>
              <a:t>, vel illum dolore </a:t>
            </a:r>
            <a:r>
              <a:rPr lang="en-US" dirty="0" err="1"/>
              <a:t>eu</a:t>
            </a:r>
            <a:r>
              <a:rPr lang="en-US" dirty="0"/>
              <a:t> </a:t>
            </a:r>
            <a:r>
              <a:rPr lang="en-US" dirty="0" err="1"/>
              <a:t>feugiat</a:t>
            </a:r>
            <a:r>
              <a:rPr lang="en-US" dirty="0"/>
              <a:t> </a:t>
            </a:r>
            <a:r>
              <a:rPr lang="en-US" dirty="0" err="1"/>
              <a:t>nulla</a:t>
            </a:r>
            <a:r>
              <a:rPr lang="en-US" dirty="0"/>
              <a:t> </a:t>
            </a:r>
            <a:r>
              <a:rPr lang="en-US" dirty="0" err="1"/>
              <a:t>facilisis</a:t>
            </a:r>
            <a:r>
              <a:rPr lang="en-US" dirty="0"/>
              <a:t> at </a:t>
            </a:r>
            <a:r>
              <a:rPr lang="en-US" dirty="0" err="1"/>
              <a:t>vero</a:t>
            </a:r>
            <a:r>
              <a:rPr lang="en-US" dirty="0"/>
              <a:t> eros et </a:t>
            </a:r>
            <a:r>
              <a:rPr lang="en-US" dirty="0" err="1"/>
              <a:t>accumsan</a:t>
            </a:r>
            <a:r>
              <a:rPr lang="en-US" dirty="0"/>
              <a:t> et.</a:t>
            </a:r>
          </a:p>
        </p:txBody>
      </p:sp>
    </p:spTree>
    <p:extLst>
      <p:ext uri="{BB962C8B-B14F-4D97-AF65-F5344CB8AC3E}">
        <p14:creationId xmlns:p14="http://schemas.microsoft.com/office/powerpoint/2010/main" val="47562564"/>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mage + one-line tit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799" y="1177160"/>
            <a:ext cx="10826496" cy="480060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endParaRPr lang="en-US" dirty="0"/>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799" y="403268"/>
            <a:ext cx="10826495" cy="466951"/>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one-line page title, click to add text</a:t>
            </a:r>
          </a:p>
        </p:txBody>
      </p:sp>
      <p:sp>
        <p:nvSpPr>
          <p:cNvPr id="6" name="Slide Number Placeholder 5">
            <a:extLst>
              <a:ext uri="{FF2B5EF4-FFF2-40B4-BE49-F238E27FC236}">
                <a16:creationId xmlns:a16="http://schemas.microsoft.com/office/drawing/2014/main" id="{171D5D71-2919-D2ED-4967-50BCB6957828}"/>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7" name="Slide Number Placeholder 5">
            <a:extLst>
              <a:ext uri="{FF2B5EF4-FFF2-40B4-BE49-F238E27FC236}">
                <a16:creationId xmlns:a16="http://schemas.microsoft.com/office/drawing/2014/main" id="{A0EAC3E4-54EF-4B7A-2A47-620F2CA5423A}"/>
              </a:ext>
            </a:extLst>
          </p:cNvPr>
          <p:cNvSpPr txBox="1">
            <a:spLocks/>
          </p:cNvSpPr>
          <p:nvPr userDrawn="1"/>
        </p:nvSpPr>
        <p:spPr>
          <a:xfrm>
            <a:off x="498686" y="6184754"/>
            <a:ext cx="2115560" cy="365125"/>
          </a:xfrm>
          <a:prstGeom prst="rect">
            <a:avLst/>
          </a:prstGeom>
          <a:noFill/>
        </p:spPr>
        <p:txBody>
          <a:bodyPr vert="horz" lIns="91440" tIns="45720" rIns="91440" bIns="45720" rtlCol="0" anchor="ctr"/>
          <a:lstStyle>
            <a:defPPr>
              <a:defRPr lang="en-US"/>
            </a:defPPr>
            <a:lvl1pPr marL="0" algn="r" defTabSz="914400" rtl="0" eaLnBrk="1" latinLnBrk="0" hangingPunct="1">
              <a:defRPr sz="900" b="1" kern="1200">
                <a:solidFill>
                  <a:srgbClr val="005CB9"/>
                </a:solidFill>
                <a:latin typeface="GE Inspira Sans" panose="020B050306000000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t>Bridge to Employment</a:t>
            </a:r>
          </a:p>
        </p:txBody>
      </p:sp>
    </p:spTree>
    <p:extLst>
      <p:ext uri="{BB962C8B-B14F-4D97-AF65-F5344CB8AC3E}">
        <p14:creationId xmlns:p14="http://schemas.microsoft.com/office/powerpoint/2010/main" val="195207804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 two-line title slide">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p:nvPr>
        </p:nvSpPr>
        <p:spPr>
          <a:xfrm>
            <a:off x="685800" y="1554480"/>
            <a:ext cx="10826496" cy="4423250"/>
          </a:xfrm>
          <a:prstGeom prst="rect">
            <a:avLst/>
          </a:prstGeom>
          <a:solidFill>
            <a:srgbClr val="D0DAE6"/>
          </a:solidFill>
          <a:ln>
            <a:noFill/>
          </a:ln>
        </p:spPr>
        <p:txBody>
          <a:bodyPr>
            <a:noAutofit/>
          </a:bodyPr>
          <a:lstStyle>
            <a:lvl1pPr marL="0" indent="0">
              <a:buFontTx/>
              <a:buNone/>
              <a:defRPr>
                <a:noFill/>
              </a:defRPr>
            </a:lvl1pPr>
          </a:lstStyle>
          <a:p>
            <a:r>
              <a:rPr lang="en-US"/>
              <a:t>Click icon to add picture</a:t>
            </a:r>
            <a:endParaRPr lang="en-US" dirty="0"/>
          </a:p>
        </p:txBody>
      </p:sp>
      <p:sp>
        <p:nvSpPr>
          <p:cNvPr id="11" name="Title 21">
            <a:extLst>
              <a:ext uri="{FF2B5EF4-FFF2-40B4-BE49-F238E27FC236}">
                <a16:creationId xmlns:a16="http://schemas.microsoft.com/office/drawing/2014/main" id="{4C75F391-57ED-D04E-A472-08667CE4EFAA}"/>
              </a:ext>
            </a:extLst>
          </p:cNvPr>
          <p:cNvSpPr>
            <a:spLocks noGrp="1"/>
          </p:cNvSpPr>
          <p:nvPr>
            <p:ph type="title" hasCustomPrompt="1"/>
          </p:nvPr>
        </p:nvSpPr>
        <p:spPr>
          <a:xfrm>
            <a:off x="685800" y="404256"/>
            <a:ext cx="10432800" cy="898026"/>
          </a:xfrm>
        </p:spPr>
        <p:txBody>
          <a:bodyPr/>
          <a:lstStyle>
            <a:lvl1pPr>
              <a:lnSpc>
                <a:spcPct val="100000"/>
              </a:lnSpc>
              <a:spcBef>
                <a:spcPts val="0"/>
              </a:spcBef>
              <a:defRPr lang="en-GB" b="0" i="0" u="none" strike="noStrike" smtClean="0">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10" name="Slide Number Placeholder 5">
            <a:extLst>
              <a:ext uri="{FF2B5EF4-FFF2-40B4-BE49-F238E27FC236}">
                <a16:creationId xmlns:a16="http://schemas.microsoft.com/office/drawing/2014/main" id="{55B3EE85-7E28-4333-A892-D4FF33D7867A}"/>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2" name="Slide Number Placeholder 5">
            <a:extLst>
              <a:ext uri="{FF2B5EF4-FFF2-40B4-BE49-F238E27FC236}">
                <a16:creationId xmlns:a16="http://schemas.microsoft.com/office/drawing/2014/main" id="{BADC3DCA-BF45-A63F-A2A6-4F4CA14D8262}"/>
              </a:ext>
            </a:extLst>
          </p:cNvPr>
          <p:cNvSpPr txBox="1">
            <a:spLocks/>
          </p:cNvSpPr>
          <p:nvPr userDrawn="1"/>
        </p:nvSpPr>
        <p:spPr>
          <a:xfrm>
            <a:off x="498686" y="6184754"/>
            <a:ext cx="2115560" cy="365125"/>
          </a:xfrm>
          <a:prstGeom prst="rect">
            <a:avLst/>
          </a:prstGeom>
          <a:noFill/>
        </p:spPr>
        <p:txBody>
          <a:bodyPr vert="horz" lIns="91440" tIns="45720" rIns="91440" bIns="45720" rtlCol="0" anchor="ctr"/>
          <a:lstStyle>
            <a:defPPr>
              <a:defRPr lang="en-US"/>
            </a:defPPr>
            <a:lvl1pPr marL="0" algn="r" defTabSz="914400" rtl="0" eaLnBrk="1" latinLnBrk="0" hangingPunct="1">
              <a:defRPr sz="900" b="1" kern="1200">
                <a:solidFill>
                  <a:srgbClr val="005CB9"/>
                </a:solidFill>
                <a:latin typeface="GE Inspira Sans" panose="020B05030600000000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dirty="0"/>
              <a:t>Bridge to Employment</a:t>
            </a:r>
          </a:p>
        </p:txBody>
      </p:sp>
    </p:spTree>
    <p:extLst>
      <p:ext uri="{BB962C8B-B14F-4D97-AF65-F5344CB8AC3E}">
        <p14:creationId xmlns:p14="http://schemas.microsoft.com/office/powerpoint/2010/main" val="160286228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Full bleed imag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04EF41C-AC35-0C4C-AAE9-765C25C862A8}"/>
              </a:ext>
            </a:extLst>
          </p:cNvPr>
          <p:cNvSpPr>
            <a:spLocks noGrp="1"/>
          </p:cNvSpPr>
          <p:nvPr>
            <p:ph type="pic" sz="quarter" idx="18" hasCustomPrompt="1"/>
          </p:nvPr>
        </p:nvSpPr>
        <p:spPr>
          <a:xfrm>
            <a:off x="0" y="0"/>
            <a:ext cx="12190800" cy="6858000"/>
          </a:xfrm>
          <a:prstGeom prst="rect">
            <a:avLst/>
          </a:prstGeom>
          <a:solidFill>
            <a:srgbClr val="D0DAE6"/>
          </a:solidFill>
          <a:ln>
            <a:noFill/>
          </a:ln>
        </p:spPr>
        <p:txBody>
          <a:bodyPr>
            <a:noAutofit/>
          </a:bodyPr>
          <a:lstStyle>
            <a:lvl1pPr marL="0" indent="0">
              <a:buFontTx/>
              <a:buNone/>
              <a:defRPr>
                <a:solidFill>
                  <a:srgbClr val="6187B6"/>
                </a:solidFill>
              </a:defRPr>
            </a:lvl1pPr>
          </a:lstStyle>
          <a:p>
            <a:r>
              <a:rPr lang="en-US" dirty="0"/>
              <a:t>Click to add image</a:t>
            </a:r>
          </a:p>
        </p:txBody>
      </p:sp>
      <p:sp>
        <p:nvSpPr>
          <p:cNvPr id="7" name="Slide Number Placeholder 5">
            <a:extLst>
              <a:ext uri="{FF2B5EF4-FFF2-40B4-BE49-F238E27FC236}">
                <a16:creationId xmlns:a16="http://schemas.microsoft.com/office/drawing/2014/main" id="{2BE8726E-0B7B-0C49-880A-1A9896F7B78B}"/>
              </a:ext>
            </a:extLst>
          </p:cNvPr>
          <p:cNvSpPr>
            <a:spLocks noGrp="1"/>
          </p:cNvSpPr>
          <p:nvPr>
            <p:ph type="sldNum" sz="quarter" idx="4"/>
          </p:nvPr>
        </p:nvSpPr>
        <p:spPr>
          <a:xfrm>
            <a:off x="10950513" y="6221330"/>
            <a:ext cx="738723" cy="365125"/>
          </a:xfrm>
          <a:prstGeom prst="rect">
            <a:avLst/>
          </a:prstGeom>
          <a:noFill/>
        </p:spPr>
        <p:txBody>
          <a:bodyPr vert="horz" lIns="91440" tIns="45720" rIns="91440" bIns="45720" rtlCol="0" anchor="ctr"/>
          <a:lstStyle>
            <a:lvl1pPr algn="r">
              <a:defRPr sz="900" b="1">
                <a:solidFill>
                  <a:srgbClr val="6187B6"/>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684097007"/>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2" name="Slide Number Placeholder 5">
            <a:extLst>
              <a:ext uri="{FF2B5EF4-FFF2-40B4-BE49-F238E27FC236}">
                <a16:creationId xmlns:a16="http://schemas.microsoft.com/office/drawing/2014/main" id="{DC45CAE5-B981-2E2E-146B-3B3826B42027}"/>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5" name="Text Placeholder 4">
            <a:extLst>
              <a:ext uri="{FF2B5EF4-FFF2-40B4-BE49-F238E27FC236}">
                <a16:creationId xmlns:a16="http://schemas.microsoft.com/office/drawing/2014/main" id="{766C56F9-8874-DDB5-5C3D-1CECDD0D8021}"/>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Rectangle 15">
            <a:extLst>
              <a:ext uri="{FF2B5EF4-FFF2-40B4-BE49-F238E27FC236}">
                <a16:creationId xmlns:a16="http://schemas.microsoft.com/office/drawing/2014/main" id="{D7D76D91-052F-5C6E-BDAB-A3AF78FFAD41}"/>
              </a:ext>
            </a:extLst>
          </p:cNvPr>
          <p:cNvSpPr/>
          <p:nvPr userDrawn="1"/>
        </p:nvSpPr>
        <p:spPr>
          <a:xfrm>
            <a:off x="687283" y="1042289"/>
            <a:ext cx="460800" cy="460800"/>
          </a:xfrm>
          <a:prstGeom prst="rect">
            <a:avLst/>
          </a:prstGeom>
          <a:solidFill>
            <a:srgbClr val="02A4B6"/>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6210255"/>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348B5F72-FC7E-76E9-028F-6EB954D206E4}"/>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3" name="Text Placeholder 4">
            <a:extLst>
              <a:ext uri="{FF2B5EF4-FFF2-40B4-BE49-F238E27FC236}">
                <a16:creationId xmlns:a16="http://schemas.microsoft.com/office/drawing/2014/main" id="{CB8DEAA1-7BD1-0BF9-E9E3-9B9738233422}"/>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Text Placeholder 4">
            <a:extLst>
              <a:ext uri="{FF2B5EF4-FFF2-40B4-BE49-F238E27FC236}">
                <a16:creationId xmlns:a16="http://schemas.microsoft.com/office/drawing/2014/main" id="{5EE9996D-3A21-9989-EB0A-CC85FFC96C76}"/>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8" name="Text Placeholder 5">
            <a:extLst>
              <a:ext uri="{FF2B5EF4-FFF2-40B4-BE49-F238E27FC236}">
                <a16:creationId xmlns:a16="http://schemas.microsoft.com/office/drawing/2014/main" id="{9EDC0024-319F-7D42-36D3-265AA52B7C86}"/>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9" name="Rectangle 18">
            <a:extLst>
              <a:ext uri="{FF2B5EF4-FFF2-40B4-BE49-F238E27FC236}">
                <a16:creationId xmlns:a16="http://schemas.microsoft.com/office/drawing/2014/main" id="{6D42F5C9-2B63-6AF6-E486-EEDAABE8C90F}"/>
              </a:ext>
            </a:extLst>
          </p:cNvPr>
          <p:cNvSpPr/>
          <p:nvPr userDrawn="1"/>
        </p:nvSpPr>
        <p:spPr>
          <a:xfrm>
            <a:off x="687283" y="1042289"/>
            <a:ext cx="460800" cy="460800"/>
          </a:xfrm>
          <a:prstGeom prst="rect">
            <a:avLst/>
          </a:prstGeom>
          <a:solidFill>
            <a:srgbClr val="F69342"/>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13815845"/>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5">
            <a:extLst>
              <a:ext uri="{FF2B5EF4-FFF2-40B4-BE49-F238E27FC236}">
                <a16:creationId xmlns:a16="http://schemas.microsoft.com/office/drawing/2014/main" id="{2EB312E9-A238-F909-335D-99B4DD38FE0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8" name="Text Placeholder 4">
            <a:extLst>
              <a:ext uri="{FF2B5EF4-FFF2-40B4-BE49-F238E27FC236}">
                <a16:creationId xmlns:a16="http://schemas.microsoft.com/office/drawing/2014/main" id="{6A3E9804-F225-E644-C1B9-AEF9868075A9}"/>
              </a:ext>
            </a:extLst>
          </p:cNvPr>
          <p:cNvSpPr>
            <a:spLocks noGrp="1"/>
          </p:cNvSpPr>
          <p:nvPr>
            <p:ph type="body" sz="quarter" idx="27" hasCustomPrompt="1"/>
          </p:nvPr>
        </p:nvSpPr>
        <p:spPr>
          <a:xfrm>
            <a:off x="701675" y="2384425"/>
            <a:ext cx="10059988" cy="2655887"/>
          </a:xfrm>
        </p:spPr>
        <p:txBody>
          <a:bodyPr>
            <a:normAutofit/>
          </a:bodyPr>
          <a:lstStyle>
            <a:lvl1pPr>
              <a:defRPr sz="4400" i="0"/>
            </a:lvl1pPr>
            <a:lvl2pPr>
              <a:defRPr i="1"/>
            </a:lvl2pPr>
            <a:lvl3pPr>
              <a:defRPr i="1"/>
            </a:lvl3pPr>
            <a:lvl4pPr>
              <a:defRPr i="1"/>
            </a:lvl4pPr>
            <a:lvl5pPr>
              <a:defRPr i="1"/>
            </a:lvl5pPr>
          </a:lstStyle>
          <a:p>
            <a:pPr lvl="0"/>
            <a:r>
              <a:rPr lang="en-US" dirty="0"/>
              <a:t>Statement Here</a:t>
            </a:r>
          </a:p>
        </p:txBody>
      </p:sp>
    </p:spTree>
    <p:extLst>
      <p:ext uri="{BB962C8B-B14F-4D97-AF65-F5344CB8AC3E}">
        <p14:creationId xmlns:p14="http://schemas.microsoft.com/office/powerpoint/2010/main" val="3639709239"/>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6" name="Text Placeholder 4">
            <a:extLst>
              <a:ext uri="{FF2B5EF4-FFF2-40B4-BE49-F238E27FC236}">
                <a16:creationId xmlns:a16="http://schemas.microsoft.com/office/drawing/2014/main" id="{306213C4-92E1-8B22-C46C-8B74A4646F4D}"/>
              </a:ext>
            </a:extLst>
          </p:cNvPr>
          <p:cNvSpPr>
            <a:spLocks noGrp="1"/>
          </p:cNvSpPr>
          <p:nvPr>
            <p:ph type="body" sz="quarter" idx="27" hasCustomPrompt="1"/>
          </p:nvPr>
        </p:nvSpPr>
        <p:spPr>
          <a:xfrm>
            <a:off x="701675" y="1692763"/>
            <a:ext cx="10059988" cy="2655887"/>
          </a:xfrm>
        </p:spPr>
        <p:txBody>
          <a:bodyPr>
            <a:normAutofit/>
          </a:bodyPr>
          <a:lstStyle>
            <a:lvl1pPr>
              <a:defRPr sz="6600" i="0"/>
            </a:lvl1pPr>
            <a:lvl2pPr>
              <a:defRPr i="1"/>
            </a:lvl2pPr>
            <a:lvl3pPr>
              <a:defRPr i="1"/>
            </a:lvl3pPr>
            <a:lvl4pPr>
              <a:defRPr i="1"/>
            </a:lvl4pPr>
            <a:lvl5pPr>
              <a:defRPr i="1"/>
            </a:lvl5pPr>
          </a:lstStyle>
          <a:p>
            <a:pPr lvl="0"/>
            <a:r>
              <a:rPr lang="en-US" dirty="0"/>
              <a:t>Single thought here</a:t>
            </a:r>
          </a:p>
        </p:txBody>
      </p:sp>
    </p:spTree>
    <p:extLst>
      <p:ext uri="{BB962C8B-B14F-4D97-AF65-F5344CB8AC3E}">
        <p14:creationId xmlns:p14="http://schemas.microsoft.com/office/powerpoint/2010/main" val="3211671998"/>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4" name="Title 21">
            <a:extLst>
              <a:ext uri="{FF2B5EF4-FFF2-40B4-BE49-F238E27FC236}">
                <a16:creationId xmlns:a16="http://schemas.microsoft.com/office/drawing/2014/main" id="{21A5E5F8-FCDB-FB90-0C8B-1B993F5D5D3E}"/>
              </a:ext>
            </a:extLst>
          </p:cNvPr>
          <p:cNvSpPr>
            <a:spLocks noGrp="1"/>
          </p:cNvSpPr>
          <p:nvPr>
            <p:ph type="title" hasCustomPrompt="1"/>
          </p:nvPr>
        </p:nvSpPr>
        <p:spPr>
          <a:xfrm>
            <a:off x="1295400" y="2073018"/>
            <a:ext cx="5553713" cy="1097469"/>
          </a:xfrm>
        </p:spPr>
        <p:txBody>
          <a:bodyPr tIns="648000"/>
          <a:lstStyle>
            <a:lvl1pPr>
              <a:lnSpc>
                <a:spcPts val="4000"/>
              </a:lnSpc>
              <a:defRPr sz="12000" b="1" spc="0">
                <a:solidFill>
                  <a:srgbClr val="02A4B6"/>
                </a:solidFill>
                <a:latin typeface="Arial" panose="020B0604020202020204" pitchFamily="34" charset="0"/>
                <a:cs typeface="Arial" panose="020B0604020202020204" pitchFamily="34" charset="0"/>
              </a:defRPr>
            </a:lvl1pPr>
          </a:lstStyle>
          <a:p>
            <a:r>
              <a:rPr lang="en-US" dirty="0"/>
              <a:t>130</a:t>
            </a:r>
          </a:p>
        </p:txBody>
      </p:sp>
      <p:sp>
        <p:nvSpPr>
          <p:cNvPr id="7" name="Text Placeholder 2">
            <a:extLst>
              <a:ext uri="{FF2B5EF4-FFF2-40B4-BE49-F238E27FC236}">
                <a16:creationId xmlns:a16="http://schemas.microsoft.com/office/drawing/2014/main" id="{45247958-8FC7-DAB5-7CEE-256965C2155F}"/>
              </a:ext>
            </a:extLst>
          </p:cNvPr>
          <p:cNvSpPr>
            <a:spLocks noGrp="1"/>
          </p:cNvSpPr>
          <p:nvPr>
            <p:ph type="body" idx="19" hasCustomPrompt="1"/>
          </p:nvPr>
        </p:nvSpPr>
        <p:spPr>
          <a:xfrm>
            <a:off x="1295400" y="1568665"/>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rgbClr val="002D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countries</a:t>
            </a:r>
          </a:p>
        </p:txBody>
      </p:sp>
      <p:sp>
        <p:nvSpPr>
          <p:cNvPr id="8" name="Text Placeholder 4">
            <a:extLst>
              <a:ext uri="{FF2B5EF4-FFF2-40B4-BE49-F238E27FC236}">
                <a16:creationId xmlns:a16="http://schemas.microsoft.com/office/drawing/2014/main" id="{64791570-71A4-0A2A-F310-3DB5C060EE01}"/>
              </a:ext>
            </a:extLst>
          </p:cNvPr>
          <p:cNvSpPr>
            <a:spLocks noGrp="1"/>
          </p:cNvSpPr>
          <p:nvPr>
            <p:ph type="body" sz="quarter" idx="22" hasCustomPrompt="1"/>
          </p:nvPr>
        </p:nvSpPr>
        <p:spPr>
          <a:xfrm>
            <a:off x="1295400" y="3895543"/>
            <a:ext cx="5580062" cy="1013710"/>
          </a:xfrm>
          <a:prstGeom prst="rect">
            <a:avLst/>
          </a:prstGeom>
        </p:spPr>
        <p:txBody>
          <a:bodyPr>
            <a:noAutofit/>
          </a:bodyPr>
          <a:lstStyle>
            <a:lvl1pPr>
              <a:lnSpc>
                <a:spcPct val="100000"/>
              </a:lnSpc>
              <a:defRPr sz="2000" spc="50" baseline="0">
                <a:solidFill>
                  <a:srgbClr val="002D5D"/>
                </a:solidFill>
                <a:latin typeface="Arial" panose="020B0604020202020204" pitchFamily="34" charset="0"/>
                <a:cs typeface="Arial" panose="020B0604020202020204" pitchFamily="34" charset="0"/>
              </a:defRPr>
            </a:lvl1pPr>
            <a:lvl2pPr>
              <a:defRPr sz="2000"/>
            </a:lvl2pPr>
            <a:lvl3pPr>
              <a:defRPr sz="2000"/>
            </a:lvl3pPr>
            <a:lvl4pPr>
              <a:defRPr sz="2000"/>
            </a:lvl4pPr>
            <a:lvl5pPr>
              <a:defRPr sz="2000"/>
            </a:lvl5pPr>
          </a:lstStyle>
          <a:p>
            <a:pPr lvl="0"/>
            <a:r>
              <a:rPr lang="en-US" dirty="0"/>
              <a:t>Lorem ipsum dolor sit </a:t>
            </a:r>
            <a:r>
              <a:rPr lang="en-US" dirty="0" err="1"/>
              <a:t>amet</a:t>
            </a:r>
            <a:endParaRPr lang="en-US" dirty="0"/>
          </a:p>
        </p:txBody>
      </p:sp>
      <p:sp>
        <p:nvSpPr>
          <p:cNvPr id="9" name="Rectangle 8">
            <a:extLst>
              <a:ext uri="{FF2B5EF4-FFF2-40B4-BE49-F238E27FC236}">
                <a16:creationId xmlns:a16="http://schemas.microsoft.com/office/drawing/2014/main" id="{01FAD86F-BE20-F89A-383E-8937917CC078}"/>
              </a:ext>
            </a:extLst>
          </p:cNvPr>
          <p:cNvSpPr/>
          <p:nvPr userDrawn="1"/>
        </p:nvSpPr>
        <p:spPr>
          <a:xfrm>
            <a:off x="1295400" y="3520683"/>
            <a:ext cx="3495640" cy="36576"/>
          </a:xfrm>
          <a:prstGeom prst="rect">
            <a:avLst/>
          </a:prstGeom>
          <a:solidFill>
            <a:srgbClr val="02A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36916"/>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2" name="Slide Number Placeholder 5">
            <a:extLst>
              <a:ext uri="{FF2B5EF4-FFF2-40B4-BE49-F238E27FC236}">
                <a16:creationId xmlns:a16="http://schemas.microsoft.com/office/drawing/2014/main" id="{DC45CAE5-B981-2E2E-146B-3B3826B42027}"/>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5" name="Text Placeholder 4">
            <a:extLst>
              <a:ext uri="{FF2B5EF4-FFF2-40B4-BE49-F238E27FC236}">
                <a16:creationId xmlns:a16="http://schemas.microsoft.com/office/drawing/2014/main" id="{766C56F9-8874-DDB5-5C3D-1CECDD0D8021}"/>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Tree>
    <p:extLst>
      <p:ext uri="{BB962C8B-B14F-4D97-AF65-F5344CB8AC3E}">
        <p14:creationId xmlns:p14="http://schemas.microsoft.com/office/powerpoint/2010/main" val="3535177001"/>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1EDA6804-5DFF-0F47-9799-B370D29E52FF}"/>
              </a:ext>
            </a:extLst>
          </p:cNvPr>
          <p:cNvSpPr txBox="1">
            <a:spLocks/>
          </p:cNvSpPr>
          <p:nvPr userDrawn="1"/>
        </p:nvSpPr>
        <p:spPr>
          <a:xfrm>
            <a:off x="515938" y="758457"/>
            <a:ext cx="8361498" cy="2915786"/>
          </a:xfrm>
          <a:prstGeom prst="rect">
            <a:avLst/>
          </a:prstGeom>
        </p:spPr>
        <p:txBody>
          <a:bodyPr vert="horz" wrap="square" lIns="0" tIns="45720" rIns="90000" bIns="45720" rtlCol="0" anchor="t">
            <a:noAutofit/>
          </a:bodyPr>
          <a:lstStyle>
            <a:lvl1pPr algn="l" defTabSz="914400" rtl="0" eaLnBrk="1" latinLnBrk="0" hangingPunct="1">
              <a:lnSpc>
                <a:spcPts val="7200"/>
              </a:lnSpc>
              <a:spcBef>
                <a:spcPct val="0"/>
              </a:spcBef>
              <a:buNone/>
              <a:defRPr sz="5400" b="0" i="0" kern="1200" spc="-100" baseline="0">
                <a:solidFill>
                  <a:schemeClr val="bg1"/>
                </a:solidFill>
                <a:latin typeface="GE Inspira Sans" panose="020B0503060000000003" pitchFamily="34" charset="77"/>
                <a:ea typeface="+mj-ea"/>
                <a:cs typeface="+mj-cs"/>
              </a:defRPr>
            </a:lvl1pPr>
          </a:lstStyle>
          <a:p>
            <a:endParaRPr lang="en-GB" dirty="0"/>
          </a:p>
        </p:txBody>
      </p:sp>
      <p:sp>
        <p:nvSpPr>
          <p:cNvPr id="7" name="Date Placeholder 3">
            <a:extLst>
              <a:ext uri="{FF2B5EF4-FFF2-40B4-BE49-F238E27FC236}">
                <a16:creationId xmlns:a16="http://schemas.microsoft.com/office/drawing/2014/main" id="{804F9749-1CB0-AE3A-B721-98E0EE278A6D}"/>
              </a:ext>
            </a:extLst>
          </p:cNvPr>
          <p:cNvSpPr>
            <a:spLocks noGrp="1"/>
          </p:cNvSpPr>
          <p:nvPr>
            <p:ph type="dt" sz="half" idx="2"/>
          </p:nvPr>
        </p:nvSpPr>
        <p:spPr>
          <a:xfrm>
            <a:off x="1014984" y="5682561"/>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8" name="Title 1">
            <a:extLst>
              <a:ext uri="{FF2B5EF4-FFF2-40B4-BE49-F238E27FC236}">
                <a16:creationId xmlns:a16="http://schemas.microsoft.com/office/drawing/2014/main" id="{493B2FB3-F61D-AEF6-D5DF-727F87288132}"/>
              </a:ext>
            </a:extLst>
          </p:cNvPr>
          <p:cNvSpPr>
            <a:spLocks noGrp="1"/>
          </p:cNvSpPr>
          <p:nvPr>
            <p:ph type="ctrTitle" hasCustomPrompt="1"/>
          </p:nvPr>
        </p:nvSpPr>
        <p:spPr>
          <a:xfrm>
            <a:off x="3043076" y="2216350"/>
            <a:ext cx="8361498"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302677408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dirty="0">
                <a:solidFill>
                  <a:schemeClr val="bg1"/>
                </a:solidFill>
              </a:rPr>
              <a:t>“</a:t>
            </a:r>
          </a:p>
        </p:txBody>
      </p:sp>
      <p:sp>
        <p:nvSpPr>
          <p:cNvPr id="12" name="Slide Number Placeholder 5">
            <a:extLst>
              <a:ext uri="{FF2B5EF4-FFF2-40B4-BE49-F238E27FC236}">
                <a16:creationId xmlns:a16="http://schemas.microsoft.com/office/drawing/2014/main" id="{348B5F72-FC7E-76E9-028F-6EB954D206E4}"/>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3" name="Text Placeholder 4">
            <a:extLst>
              <a:ext uri="{FF2B5EF4-FFF2-40B4-BE49-F238E27FC236}">
                <a16:creationId xmlns:a16="http://schemas.microsoft.com/office/drawing/2014/main" id="{CB8DEAA1-7BD1-0BF9-E9E3-9B9738233422}"/>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Text Placeholder 4">
            <a:extLst>
              <a:ext uri="{FF2B5EF4-FFF2-40B4-BE49-F238E27FC236}">
                <a16:creationId xmlns:a16="http://schemas.microsoft.com/office/drawing/2014/main" id="{5EE9996D-3A21-9989-EB0A-CC85FFC96C76}"/>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8" name="Text Placeholder 5">
            <a:extLst>
              <a:ext uri="{FF2B5EF4-FFF2-40B4-BE49-F238E27FC236}">
                <a16:creationId xmlns:a16="http://schemas.microsoft.com/office/drawing/2014/main" id="{9EDC0024-319F-7D42-36D3-265AA52B7C86}"/>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8" name="Rectangle 7">
            <a:extLst>
              <a:ext uri="{FF2B5EF4-FFF2-40B4-BE49-F238E27FC236}">
                <a16:creationId xmlns:a16="http://schemas.microsoft.com/office/drawing/2014/main" id="{E2AECD85-C6F9-F135-7139-1105394CA83F}"/>
              </a:ext>
            </a:extLst>
          </p:cNvPr>
          <p:cNvSpPr/>
          <p:nvPr userDrawn="1"/>
        </p:nvSpPr>
        <p:spPr>
          <a:xfrm>
            <a:off x="687283" y="1042289"/>
            <a:ext cx="460800" cy="46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9367245"/>
      </p:ext>
    </p:extLst>
  </p:cSld>
  <p:clrMapOvr>
    <a:overrideClrMapping bg1="lt1" tx1="dk1" bg2="lt2" tx2="dk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5">
            <a:extLst>
              <a:ext uri="{FF2B5EF4-FFF2-40B4-BE49-F238E27FC236}">
                <a16:creationId xmlns:a16="http://schemas.microsoft.com/office/drawing/2014/main" id="{2EB312E9-A238-F909-335D-99B4DD38FE0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8" name="Text Placeholder 4">
            <a:extLst>
              <a:ext uri="{FF2B5EF4-FFF2-40B4-BE49-F238E27FC236}">
                <a16:creationId xmlns:a16="http://schemas.microsoft.com/office/drawing/2014/main" id="{6A3E9804-F225-E644-C1B9-AEF9868075A9}"/>
              </a:ext>
            </a:extLst>
          </p:cNvPr>
          <p:cNvSpPr>
            <a:spLocks noGrp="1"/>
          </p:cNvSpPr>
          <p:nvPr>
            <p:ph type="body" sz="quarter" idx="27" hasCustomPrompt="1"/>
          </p:nvPr>
        </p:nvSpPr>
        <p:spPr>
          <a:xfrm>
            <a:off x="701675" y="2384425"/>
            <a:ext cx="10059988" cy="2655887"/>
          </a:xfrm>
        </p:spPr>
        <p:txBody>
          <a:bodyPr>
            <a:normAutofit/>
          </a:bodyPr>
          <a:lstStyle>
            <a:lvl1pPr>
              <a:defRPr sz="4400" i="0"/>
            </a:lvl1pPr>
            <a:lvl2pPr>
              <a:defRPr i="1"/>
            </a:lvl2pPr>
            <a:lvl3pPr>
              <a:defRPr i="1"/>
            </a:lvl3pPr>
            <a:lvl4pPr>
              <a:defRPr i="1"/>
            </a:lvl4pPr>
            <a:lvl5pPr>
              <a:defRPr i="1"/>
            </a:lvl5pPr>
          </a:lstStyle>
          <a:p>
            <a:pPr lvl="0"/>
            <a:r>
              <a:rPr lang="en-US" dirty="0"/>
              <a:t>Statement Here</a:t>
            </a:r>
          </a:p>
        </p:txBody>
      </p:sp>
    </p:spTree>
    <p:extLst>
      <p:ext uri="{BB962C8B-B14F-4D97-AF65-F5344CB8AC3E}">
        <p14:creationId xmlns:p14="http://schemas.microsoft.com/office/powerpoint/2010/main" val="2809279052"/>
      </p:ext>
    </p:extLst>
  </p:cSld>
  <p:clrMapOvr>
    <a:overrideClrMapping bg1="lt1" tx1="dk1" bg2="lt2" tx2="dk2" accent1="accent1" accent2="accent2" accent3="accent3" accent4="accent4" accent5="accent5" accent6="accent6" hlink="hlink" folHlink="folHlink"/>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6" name="Text Placeholder 4">
            <a:extLst>
              <a:ext uri="{FF2B5EF4-FFF2-40B4-BE49-F238E27FC236}">
                <a16:creationId xmlns:a16="http://schemas.microsoft.com/office/drawing/2014/main" id="{306213C4-92E1-8B22-C46C-8B74A4646F4D}"/>
              </a:ext>
            </a:extLst>
          </p:cNvPr>
          <p:cNvSpPr>
            <a:spLocks noGrp="1"/>
          </p:cNvSpPr>
          <p:nvPr>
            <p:ph type="body" sz="quarter" idx="27" hasCustomPrompt="1"/>
          </p:nvPr>
        </p:nvSpPr>
        <p:spPr>
          <a:xfrm>
            <a:off x="701675" y="1692763"/>
            <a:ext cx="10059988" cy="2655887"/>
          </a:xfrm>
        </p:spPr>
        <p:txBody>
          <a:bodyPr>
            <a:normAutofit/>
          </a:bodyPr>
          <a:lstStyle>
            <a:lvl1pPr>
              <a:defRPr sz="6600" i="0"/>
            </a:lvl1pPr>
            <a:lvl2pPr>
              <a:defRPr i="1"/>
            </a:lvl2pPr>
            <a:lvl3pPr>
              <a:defRPr i="1"/>
            </a:lvl3pPr>
            <a:lvl4pPr>
              <a:defRPr i="1"/>
            </a:lvl4pPr>
            <a:lvl5pPr>
              <a:defRPr i="1"/>
            </a:lvl5pPr>
          </a:lstStyle>
          <a:p>
            <a:pPr lvl="0"/>
            <a:r>
              <a:rPr lang="en-US" dirty="0"/>
              <a:t>Single thought here</a:t>
            </a:r>
          </a:p>
        </p:txBody>
      </p:sp>
    </p:spTree>
    <p:extLst>
      <p:ext uri="{BB962C8B-B14F-4D97-AF65-F5344CB8AC3E}">
        <p14:creationId xmlns:p14="http://schemas.microsoft.com/office/powerpoint/2010/main" val="3007917732"/>
      </p:ext>
    </p:extLst>
  </p:cSld>
  <p:clrMapOvr>
    <a:overrideClrMapping bg1="lt1" tx1="dk1" bg2="lt2" tx2="dk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4" name="Title 21">
            <a:extLst>
              <a:ext uri="{FF2B5EF4-FFF2-40B4-BE49-F238E27FC236}">
                <a16:creationId xmlns:a16="http://schemas.microsoft.com/office/drawing/2014/main" id="{21A5E5F8-FCDB-FB90-0C8B-1B993F5D5D3E}"/>
              </a:ext>
            </a:extLst>
          </p:cNvPr>
          <p:cNvSpPr>
            <a:spLocks noGrp="1"/>
          </p:cNvSpPr>
          <p:nvPr>
            <p:ph type="title" hasCustomPrompt="1"/>
          </p:nvPr>
        </p:nvSpPr>
        <p:spPr>
          <a:xfrm>
            <a:off x="1295400" y="2073018"/>
            <a:ext cx="5553713" cy="1097469"/>
          </a:xfrm>
        </p:spPr>
        <p:txBody>
          <a:bodyPr tIns="648000"/>
          <a:lstStyle>
            <a:lvl1pPr>
              <a:lnSpc>
                <a:spcPts val="4000"/>
              </a:lnSpc>
              <a:defRPr sz="12000" b="1" spc="0">
                <a:solidFill>
                  <a:srgbClr val="C00000"/>
                </a:solidFill>
                <a:latin typeface="Arial" panose="020B0604020202020204" pitchFamily="34" charset="0"/>
                <a:cs typeface="Arial" panose="020B0604020202020204" pitchFamily="34" charset="0"/>
              </a:defRPr>
            </a:lvl1pPr>
          </a:lstStyle>
          <a:p>
            <a:r>
              <a:rPr lang="en-US" dirty="0"/>
              <a:t>130</a:t>
            </a:r>
          </a:p>
        </p:txBody>
      </p:sp>
      <p:sp>
        <p:nvSpPr>
          <p:cNvPr id="7" name="Text Placeholder 2">
            <a:extLst>
              <a:ext uri="{FF2B5EF4-FFF2-40B4-BE49-F238E27FC236}">
                <a16:creationId xmlns:a16="http://schemas.microsoft.com/office/drawing/2014/main" id="{45247958-8FC7-DAB5-7CEE-256965C2155F}"/>
              </a:ext>
            </a:extLst>
          </p:cNvPr>
          <p:cNvSpPr>
            <a:spLocks noGrp="1"/>
          </p:cNvSpPr>
          <p:nvPr>
            <p:ph type="body" idx="19" hasCustomPrompt="1"/>
          </p:nvPr>
        </p:nvSpPr>
        <p:spPr>
          <a:xfrm>
            <a:off x="1295400" y="1568665"/>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rgbClr val="002D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countries</a:t>
            </a:r>
          </a:p>
        </p:txBody>
      </p:sp>
      <p:sp>
        <p:nvSpPr>
          <p:cNvPr id="8" name="Text Placeholder 4">
            <a:extLst>
              <a:ext uri="{FF2B5EF4-FFF2-40B4-BE49-F238E27FC236}">
                <a16:creationId xmlns:a16="http://schemas.microsoft.com/office/drawing/2014/main" id="{64791570-71A4-0A2A-F310-3DB5C060EE01}"/>
              </a:ext>
            </a:extLst>
          </p:cNvPr>
          <p:cNvSpPr>
            <a:spLocks noGrp="1"/>
          </p:cNvSpPr>
          <p:nvPr>
            <p:ph type="body" sz="quarter" idx="22" hasCustomPrompt="1"/>
          </p:nvPr>
        </p:nvSpPr>
        <p:spPr>
          <a:xfrm>
            <a:off x="1295400" y="3895543"/>
            <a:ext cx="5580062" cy="1013710"/>
          </a:xfrm>
          <a:prstGeom prst="rect">
            <a:avLst/>
          </a:prstGeom>
        </p:spPr>
        <p:txBody>
          <a:bodyPr>
            <a:noAutofit/>
          </a:bodyPr>
          <a:lstStyle>
            <a:lvl1pPr>
              <a:lnSpc>
                <a:spcPct val="100000"/>
              </a:lnSpc>
              <a:defRPr sz="2000" spc="50" baseline="0">
                <a:solidFill>
                  <a:srgbClr val="002D5D"/>
                </a:solidFill>
                <a:latin typeface="Arial" panose="020B0604020202020204" pitchFamily="34" charset="0"/>
                <a:cs typeface="Arial" panose="020B0604020202020204" pitchFamily="34" charset="0"/>
              </a:defRPr>
            </a:lvl1pPr>
            <a:lvl2pPr>
              <a:defRPr sz="2000"/>
            </a:lvl2pPr>
            <a:lvl3pPr>
              <a:defRPr sz="2000"/>
            </a:lvl3pPr>
            <a:lvl4pPr>
              <a:defRPr sz="2000"/>
            </a:lvl4pPr>
            <a:lvl5pPr>
              <a:defRPr sz="2000"/>
            </a:lvl5pPr>
          </a:lstStyle>
          <a:p>
            <a:pPr lvl="0"/>
            <a:r>
              <a:rPr lang="en-US" dirty="0"/>
              <a:t>Lorem ipsum dolor sit </a:t>
            </a:r>
            <a:r>
              <a:rPr lang="en-US" dirty="0" err="1"/>
              <a:t>amet</a:t>
            </a:r>
            <a:endParaRPr lang="en-US" dirty="0"/>
          </a:p>
        </p:txBody>
      </p:sp>
      <p:sp>
        <p:nvSpPr>
          <p:cNvPr id="9" name="Rectangle 8">
            <a:extLst>
              <a:ext uri="{FF2B5EF4-FFF2-40B4-BE49-F238E27FC236}">
                <a16:creationId xmlns:a16="http://schemas.microsoft.com/office/drawing/2014/main" id="{01FAD86F-BE20-F89A-383E-8937917CC078}"/>
              </a:ext>
            </a:extLst>
          </p:cNvPr>
          <p:cNvSpPr/>
          <p:nvPr userDrawn="1"/>
        </p:nvSpPr>
        <p:spPr>
          <a:xfrm>
            <a:off x="1295400" y="3520683"/>
            <a:ext cx="3495640" cy="36576"/>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D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03484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2" name="Slide Number Placeholder 5">
            <a:extLst>
              <a:ext uri="{FF2B5EF4-FFF2-40B4-BE49-F238E27FC236}">
                <a16:creationId xmlns:a16="http://schemas.microsoft.com/office/drawing/2014/main" id="{DC45CAE5-B981-2E2E-146B-3B3826B42027}"/>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5" name="Text Placeholder 4">
            <a:extLst>
              <a:ext uri="{FF2B5EF4-FFF2-40B4-BE49-F238E27FC236}">
                <a16:creationId xmlns:a16="http://schemas.microsoft.com/office/drawing/2014/main" id="{766C56F9-8874-DDB5-5C3D-1CECDD0D8021}"/>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Tree>
    <p:extLst>
      <p:ext uri="{BB962C8B-B14F-4D97-AF65-F5344CB8AC3E}">
        <p14:creationId xmlns:p14="http://schemas.microsoft.com/office/powerpoint/2010/main" val="766883372"/>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dirty="0">
                <a:solidFill>
                  <a:schemeClr val="bg1"/>
                </a:solidFill>
              </a:rPr>
              <a:t>“</a:t>
            </a:r>
          </a:p>
        </p:txBody>
      </p:sp>
      <p:sp>
        <p:nvSpPr>
          <p:cNvPr id="12" name="Slide Number Placeholder 5">
            <a:extLst>
              <a:ext uri="{FF2B5EF4-FFF2-40B4-BE49-F238E27FC236}">
                <a16:creationId xmlns:a16="http://schemas.microsoft.com/office/drawing/2014/main" id="{348B5F72-FC7E-76E9-028F-6EB954D206E4}"/>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3" name="Text Placeholder 4">
            <a:extLst>
              <a:ext uri="{FF2B5EF4-FFF2-40B4-BE49-F238E27FC236}">
                <a16:creationId xmlns:a16="http://schemas.microsoft.com/office/drawing/2014/main" id="{CB8DEAA1-7BD1-0BF9-E9E3-9B9738233422}"/>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Text Placeholder 4">
            <a:extLst>
              <a:ext uri="{FF2B5EF4-FFF2-40B4-BE49-F238E27FC236}">
                <a16:creationId xmlns:a16="http://schemas.microsoft.com/office/drawing/2014/main" id="{5EE9996D-3A21-9989-EB0A-CC85FFC96C76}"/>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8" name="Text Placeholder 5">
            <a:extLst>
              <a:ext uri="{FF2B5EF4-FFF2-40B4-BE49-F238E27FC236}">
                <a16:creationId xmlns:a16="http://schemas.microsoft.com/office/drawing/2014/main" id="{9EDC0024-319F-7D42-36D3-265AA52B7C86}"/>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8" name="Rectangle 7">
            <a:extLst>
              <a:ext uri="{FF2B5EF4-FFF2-40B4-BE49-F238E27FC236}">
                <a16:creationId xmlns:a16="http://schemas.microsoft.com/office/drawing/2014/main" id="{E2AECD85-C6F9-F135-7139-1105394CA83F}"/>
              </a:ext>
            </a:extLst>
          </p:cNvPr>
          <p:cNvSpPr/>
          <p:nvPr userDrawn="1"/>
        </p:nvSpPr>
        <p:spPr>
          <a:xfrm>
            <a:off x="687283" y="1042289"/>
            <a:ext cx="460800" cy="460800"/>
          </a:xfrm>
          <a:prstGeom prst="rect">
            <a:avLst/>
          </a:prstGeom>
          <a:solidFill>
            <a:srgbClr val="F69342"/>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885938580"/>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5">
            <a:extLst>
              <a:ext uri="{FF2B5EF4-FFF2-40B4-BE49-F238E27FC236}">
                <a16:creationId xmlns:a16="http://schemas.microsoft.com/office/drawing/2014/main" id="{2EB312E9-A238-F909-335D-99B4DD38FE0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8" name="Text Placeholder 4">
            <a:extLst>
              <a:ext uri="{FF2B5EF4-FFF2-40B4-BE49-F238E27FC236}">
                <a16:creationId xmlns:a16="http://schemas.microsoft.com/office/drawing/2014/main" id="{6A3E9804-F225-E644-C1B9-AEF9868075A9}"/>
              </a:ext>
            </a:extLst>
          </p:cNvPr>
          <p:cNvSpPr>
            <a:spLocks noGrp="1"/>
          </p:cNvSpPr>
          <p:nvPr>
            <p:ph type="body" sz="quarter" idx="27" hasCustomPrompt="1"/>
          </p:nvPr>
        </p:nvSpPr>
        <p:spPr>
          <a:xfrm>
            <a:off x="701675" y="2384425"/>
            <a:ext cx="10059988" cy="2655887"/>
          </a:xfrm>
        </p:spPr>
        <p:txBody>
          <a:bodyPr>
            <a:normAutofit/>
          </a:bodyPr>
          <a:lstStyle>
            <a:lvl1pPr>
              <a:defRPr sz="4400" i="0"/>
            </a:lvl1pPr>
            <a:lvl2pPr>
              <a:defRPr i="1"/>
            </a:lvl2pPr>
            <a:lvl3pPr>
              <a:defRPr i="1"/>
            </a:lvl3pPr>
            <a:lvl4pPr>
              <a:defRPr i="1"/>
            </a:lvl4pPr>
            <a:lvl5pPr>
              <a:defRPr i="1"/>
            </a:lvl5pPr>
          </a:lstStyle>
          <a:p>
            <a:pPr lvl="0"/>
            <a:r>
              <a:rPr lang="en-US" dirty="0"/>
              <a:t>Statement Here</a:t>
            </a:r>
          </a:p>
        </p:txBody>
      </p:sp>
    </p:spTree>
    <p:extLst>
      <p:ext uri="{BB962C8B-B14F-4D97-AF65-F5344CB8AC3E}">
        <p14:creationId xmlns:p14="http://schemas.microsoft.com/office/powerpoint/2010/main" val="3532707783"/>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6" name="Text Placeholder 4">
            <a:extLst>
              <a:ext uri="{FF2B5EF4-FFF2-40B4-BE49-F238E27FC236}">
                <a16:creationId xmlns:a16="http://schemas.microsoft.com/office/drawing/2014/main" id="{306213C4-92E1-8B22-C46C-8B74A4646F4D}"/>
              </a:ext>
            </a:extLst>
          </p:cNvPr>
          <p:cNvSpPr>
            <a:spLocks noGrp="1"/>
          </p:cNvSpPr>
          <p:nvPr>
            <p:ph type="body" sz="quarter" idx="27" hasCustomPrompt="1"/>
          </p:nvPr>
        </p:nvSpPr>
        <p:spPr>
          <a:xfrm>
            <a:off x="701675" y="1692763"/>
            <a:ext cx="10059988" cy="2655887"/>
          </a:xfrm>
        </p:spPr>
        <p:txBody>
          <a:bodyPr>
            <a:normAutofit/>
          </a:bodyPr>
          <a:lstStyle>
            <a:lvl1pPr>
              <a:defRPr sz="6600" i="0"/>
            </a:lvl1pPr>
            <a:lvl2pPr>
              <a:defRPr i="1"/>
            </a:lvl2pPr>
            <a:lvl3pPr>
              <a:defRPr i="1"/>
            </a:lvl3pPr>
            <a:lvl4pPr>
              <a:defRPr i="1"/>
            </a:lvl4pPr>
            <a:lvl5pPr>
              <a:defRPr i="1"/>
            </a:lvl5pPr>
          </a:lstStyle>
          <a:p>
            <a:pPr lvl="0"/>
            <a:r>
              <a:rPr lang="en-US" dirty="0"/>
              <a:t>Single thought here</a:t>
            </a:r>
          </a:p>
        </p:txBody>
      </p:sp>
    </p:spTree>
    <p:extLst>
      <p:ext uri="{BB962C8B-B14F-4D97-AF65-F5344CB8AC3E}">
        <p14:creationId xmlns:p14="http://schemas.microsoft.com/office/powerpoint/2010/main" val="1038555084"/>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4" name="Title 21">
            <a:extLst>
              <a:ext uri="{FF2B5EF4-FFF2-40B4-BE49-F238E27FC236}">
                <a16:creationId xmlns:a16="http://schemas.microsoft.com/office/drawing/2014/main" id="{21A5E5F8-FCDB-FB90-0C8B-1B993F5D5D3E}"/>
              </a:ext>
            </a:extLst>
          </p:cNvPr>
          <p:cNvSpPr>
            <a:spLocks noGrp="1"/>
          </p:cNvSpPr>
          <p:nvPr>
            <p:ph type="title" hasCustomPrompt="1"/>
          </p:nvPr>
        </p:nvSpPr>
        <p:spPr>
          <a:xfrm>
            <a:off x="1295400" y="2073018"/>
            <a:ext cx="5553713" cy="1097469"/>
          </a:xfrm>
        </p:spPr>
        <p:txBody>
          <a:bodyPr tIns="648000"/>
          <a:lstStyle>
            <a:lvl1pPr>
              <a:lnSpc>
                <a:spcPts val="4000"/>
              </a:lnSpc>
              <a:defRPr sz="12000" b="1" spc="0">
                <a:solidFill>
                  <a:srgbClr val="F69342"/>
                </a:solidFill>
                <a:latin typeface="Arial" panose="020B0604020202020204" pitchFamily="34" charset="0"/>
                <a:cs typeface="Arial" panose="020B0604020202020204" pitchFamily="34" charset="0"/>
              </a:defRPr>
            </a:lvl1pPr>
          </a:lstStyle>
          <a:p>
            <a:r>
              <a:rPr lang="en-US" dirty="0"/>
              <a:t>130</a:t>
            </a:r>
          </a:p>
        </p:txBody>
      </p:sp>
      <p:sp>
        <p:nvSpPr>
          <p:cNvPr id="7" name="Text Placeholder 2">
            <a:extLst>
              <a:ext uri="{FF2B5EF4-FFF2-40B4-BE49-F238E27FC236}">
                <a16:creationId xmlns:a16="http://schemas.microsoft.com/office/drawing/2014/main" id="{45247958-8FC7-DAB5-7CEE-256965C2155F}"/>
              </a:ext>
            </a:extLst>
          </p:cNvPr>
          <p:cNvSpPr>
            <a:spLocks noGrp="1"/>
          </p:cNvSpPr>
          <p:nvPr>
            <p:ph type="body" idx="19" hasCustomPrompt="1"/>
          </p:nvPr>
        </p:nvSpPr>
        <p:spPr>
          <a:xfrm>
            <a:off x="1295400" y="1568665"/>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rgbClr val="002D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countries</a:t>
            </a:r>
          </a:p>
        </p:txBody>
      </p:sp>
      <p:sp>
        <p:nvSpPr>
          <p:cNvPr id="8" name="Text Placeholder 4">
            <a:extLst>
              <a:ext uri="{FF2B5EF4-FFF2-40B4-BE49-F238E27FC236}">
                <a16:creationId xmlns:a16="http://schemas.microsoft.com/office/drawing/2014/main" id="{64791570-71A4-0A2A-F310-3DB5C060EE01}"/>
              </a:ext>
            </a:extLst>
          </p:cNvPr>
          <p:cNvSpPr>
            <a:spLocks noGrp="1"/>
          </p:cNvSpPr>
          <p:nvPr>
            <p:ph type="body" sz="quarter" idx="22" hasCustomPrompt="1"/>
          </p:nvPr>
        </p:nvSpPr>
        <p:spPr>
          <a:xfrm>
            <a:off x="1295400" y="3895543"/>
            <a:ext cx="5580062" cy="1013710"/>
          </a:xfrm>
          <a:prstGeom prst="rect">
            <a:avLst/>
          </a:prstGeom>
        </p:spPr>
        <p:txBody>
          <a:bodyPr>
            <a:noAutofit/>
          </a:bodyPr>
          <a:lstStyle>
            <a:lvl1pPr>
              <a:lnSpc>
                <a:spcPct val="100000"/>
              </a:lnSpc>
              <a:defRPr sz="2000" spc="50" baseline="0">
                <a:solidFill>
                  <a:srgbClr val="002D5D"/>
                </a:solidFill>
                <a:latin typeface="Arial" panose="020B0604020202020204" pitchFamily="34" charset="0"/>
                <a:cs typeface="Arial" panose="020B0604020202020204" pitchFamily="34" charset="0"/>
              </a:defRPr>
            </a:lvl1pPr>
            <a:lvl2pPr>
              <a:defRPr sz="2000"/>
            </a:lvl2pPr>
            <a:lvl3pPr>
              <a:defRPr sz="2000"/>
            </a:lvl3pPr>
            <a:lvl4pPr>
              <a:defRPr sz="2000"/>
            </a:lvl4pPr>
            <a:lvl5pPr>
              <a:defRPr sz="2000"/>
            </a:lvl5pPr>
          </a:lstStyle>
          <a:p>
            <a:pPr lvl="0"/>
            <a:r>
              <a:rPr lang="en-US" dirty="0"/>
              <a:t>Lorem ipsum dolor sit </a:t>
            </a:r>
            <a:r>
              <a:rPr lang="en-US" dirty="0" err="1"/>
              <a:t>amet</a:t>
            </a:r>
            <a:endParaRPr lang="en-US" dirty="0"/>
          </a:p>
        </p:txBody>
      </p:sp>
      <p:sp>
        <p:nvSpPr>
          <p:cNvPr id="9" name="Rectangle 8">
            <a:extLst>
              <a:ext uri="{FF2B5EF4-FFF2-40B4-BE49-F238E27FC236}">
                <a16:creationId xmlns:a16="http://schemas.microsoft.com/office/drawing/2014/main" id="{01FAD86F-BE20-F89A-383E-8937917CC078}"/>
              </a:ext>
            </a:extLst>
          </p:cNvPr>
          <p:cNvSpPr/>
          <p:nvPr userDrawn="1"/>
        </p:nvSpPr>
        <p:spPr>
          <a:xfrm>
            <a:off x="1295400" y="3520683"/>
            <a:ext cx="3495640" cy="36576"/>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D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4967879"/>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3_Quote slide-blu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0099154-061C-F04E-951B-E726EE3E66E3}"/>
              </a:ext>
            </a:extLst>
          </p:cNvPr>
          <p:cNvSpPr/>
          <p:nvPr userDrawn="1"/>
        </p:nvSpPr>
        <p:spPr>
          <a:xfrm>
            <a:off x="687283" y="1042289"/>
            <a:ext cx="460800" cy="460800"/>
          </a:xfrm>
          <a:prstGeom prst="rect">
            <a:avLst/>
          </a:prstGeom>
          <a:solidFill>
            <a:srgbClr val="6187B6"/>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
        <p:nvSpPr>
          <p:cNvPr id="15" name="Text Placeholder 4">
            <a:extLst>
              <a:ext uri="{FF2B5EF4-FFF2-40B4-BE49-F238E27FC236}">
                <a16:creationId xmlns:a16="http://schemas.microsoft.com/office/drawing/2014/main" id="{99DDF737-58DA-8D45-9F22-FF686E79ADF4}"/>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4" name="Text Placeholder 5">
            <a:extLst>
              <a:ext uri="{FF2B5EF4-FFF2-40B4-BE49-F238E27FC236}">
                <a16:creationId xmlns:a16="http://schemas.microsoft.com/office/drawing/2014/main" id="{3584D057-E362-B948-B79A-F70BAE538D7B}"/>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12" name="Slide Number Placeholder 5">
            <a:extLst>
              <a:ext uri="{FF2B5EF4-FFF2-40B4-BE49-F238E27FC236}">
                <a16:creationId xmlns:a16="http://schemas.microsoft.com/office/drawing/2014/main" id="{DC45CAE5-B981-2E2E-146B-3B3826B42027}"/>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5" name="Text Placeholder 4">
            <a:extLst>
              <a:ext uri="{FF2B5EF4-FFF2-40B4-BE49-F238E27FC236}">
                <a16:creationId xmlns:a16="http://schemas.microsoft.com/office/drawing/2014/main" id="{766C56F9-8874-DDB5-5C3D-1CECDD0D8021}"/>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Tree>
    <p:extLst>
      <p:ext uri="{BB962C8B-B14F-4D97-AF65-F5344CB8AC3E}">
        <p14:creationId xmlns:p14="http://schemas.microsoft.com/office/powerpoint/2010/main" val="31867959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Date Placeholder 3">
            <a:extLst>
              <a:ext uri="{FF2B5EF4-FFF2-40B4-BE49-F238E27FC236}">
                <a16:creationId xmlns:a16="http://schemas.microsoft.com/office/drawing/2014/main" id="{2223D22A-76CC-9843-33DB-0BA28A1DCDB6}"/>
              </a:ext>
            </a:extLst>
          </p:cNvPr>
          <p:cNvSpPr>
            <a:spLocks noGrp="1"/>
          </p:cNvSpPr>
          <p:nvPr>
            <p:ph type="dt" sz="half" idx="2"/>
          </p:nvPr>
        </p:nvSpPr>
        <p:spPr>
          <a:xfrm>
            <a:off x="1014984" y="2230358"/>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11" name="Title 1">
            <a:extLst>
              <a:ext uri="{FF2B5EF4-FFF2-40B4-BE49-F238E27FC236}">
                <a16:creationId xmlns:a16="http://schemas.microsoft.com/office/drawing/2014/main" id="{59FD6705-D079-748F-13E9-7CA7F1E5791E}"/>
              </a:ext>
            </a:extLst>
          </p:cNvPr>
          <p:cNvSpPr>
            <a:spLocks noGrp="1"/>
          </p:cNvSpPr>
          <p:nvPr>
            <p:ph type="ctrTitle" hasCustomPrompt="1"/>
          </p:nvPr>
        </p:nvSpPr>
        <p:spPr>
          <a:xfrm>
            <a:off x="1014984" y="2766775"/>
            <a:ext cx="8361498"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Tree>
    <p:extLst>
      <p:ext uri="{BB962C8B-B14F-4D97-AF65-F5344CB8AC3E}">
        <p14:creationId xmlns:p14="http://schemas.microsoft.com/office/powerpoint/2010/main" val="173209185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Quote slide-gre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591773F-432D-414C-8EDF-11F1A298D784}"/>
              </a:ext>
            </a:extLst>
          </p:cNvPr>
          <p:cNvSpPr txBox="1"/>
          <p:nvPr userDrawn="1"/>
        </p:nvSpPr>
        <p:spPr>
          <a:xfrm>
            <a:off x="685800" y="1045390"/>
            <a:ext cx="460799" cy="738664"/>
          </a:xfrm>
          <a:prstGeom prst="rect">
            <a:avLst/>
          </a:prstGeom>
          <a:noFill/>
        </p:spPr>
        <p:txBody>
          <a:bodyPr wrap="square" lIns="90000" tIns="0" rIns="90000" bIns="0" rtlCol="0" anchor="ctr">
            <a:spAutoFit/>
          </a:bodyPr>
          <a:lstStyle/>
          <a:p>
            <a:pPr algn="ctr"/>
            <a:r>
              <a:rPr lang="en-US" sz="4800" dirty="0">
                <a:solidFill>
                  <a:schemeClr val="bg1"/>
                </a:solidFill>
              </a:rPr>
              <a:t>“</a:t>
            </a:r>
          </a:p>
        </p:txBody>
      </p:sp>
      <p:sp>
        <p:nvSpPr>
          <p:cNvPr id="12" name="Slide Number Placeholder 5">
            <a:extLst>
              <a:ext uri="{FF2B5EF4-FFF2-40B4-BE49-F238E27FC236}">
                <a16:creationId xmlns:a16="http://schemas.microsoft.com/office/drawing/2014/main" id="{348B5F72-FC7E-76E9-028F-6EB954D206E4}"/>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13" name="Text Placeholder 4">
            <a:extLst>
              <a:ext uri="{FF2B5EF4-FFF2-40B4-BE49-F238E27FC236}">
                <a16:creationId xmlns:a16="http://schemas.microsoft.com/office/drawing/2014/main" id="{CB8DEAA1-7BD1-0BF9-E9E3-9B9738233422}"/>
              </a:ext>
            </a:extLst>
          </p:cNvPr>
          <p:cNvSpPr>
            <a:spLocks noGrp="1"/>
          </p:cNvSpPr>
          <p:nvPr>
            <p:ph type="body" sz="quarter" idx="27" hasCustomPrompt="1"/>
          </p:nvPr>
        </p:nvSpPr>
        <p:spPr>
          <a:xfrm>
            <a:off x="701675" y="1881188"/>
            <a:ext cx="10059988" cy="2655887"/>
          </a:xfrm>
        </p:spPr>
        <p:txBody>
          <a:bodyPr/>
          <a:lstStyle>
            <a:lvl1pPr>
              <a:defRPr i="1"/>
            </a:lvl1pPr>
            <a:lvl2pPr>
              <a:defRPr i="1"/>
            </a:lvl2pPr>
            <a:lvl3pPr>
              <a:defRPr i="1"/>
            </a:lvl3pPr>
            <a:lvl4pPr>
              <a:defRPr i="1"/>
            </a:lvl4pPr>
            <a:lvl5pPr>
              <a:defRPr i="1"/>
            </a:lvl5pPr>
          </a:lstStyle>
          <a:p>
            <a:pPr lvl="0"/>
            <a:r>
              <a:rPr lang="en-US" dirty="0"/>
              <a:t>Click here to add a quote. 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r>
              <a:rPr lang="en-US" dirty="0"/>
              <a:t>, sed diam </a:t>
            </a:r>
            <a:r>
              <a:rPr lang="en-US" dirty="0" err="1"/>
              <a:t>nonumy</a:t>
            </a:r>
            <a:r>
              <a:rPr lang="en-US" dirty="0"/>
              <a:t> </a:t>
            </a:r>
            <a:r>
              <a:rPr lang="en-US" dirty="0" err="1"/>
              <a:t>eirmod</a:t>
            </a:r>
            <a:r>
              <a:rPr lang="en-US" dirty="0"/>
              <a:t> </a:t>
            </a:r>
            <a:r>
              <a:rPr lang="en-US" dirty="0" err="1"/>
              <a:t>tempor</a:t>
            </a:r>
            <a:r>
              <a:rPr lang="en-US" dirty="0"/>
              <a:t> </a:t>
            </a:r>
            <a:r>
              <a:rPr lang="en-US" dirty="0" err="1"/>
              <a:t>invidunt</a:t>
            </a:r>
            <a:r>
              <a:rPr lang="en-US" dirty="0"/>
              <a:t> </a:t>
            </a:r>
            <a:r>
              <a:rPr lang="en-US" dirty="0" err="1"/>
              <a:t>ut</a:t>
            </a:r>
            <a:r>
              <a:rPr lang="en-US" dirty="0"/>
              <a:t> labore et dolore magna </a:t>
            </a:r>
            <a:r>
              <a:rPr lang="en-US" dirty="0" err="1"/>
              <a:t>aliquyam</a:t>
            </a:r>
            <a:r>
              <a:rPr lang="en-US" dirty="0"/>
              <a:t> </a:t>
            </a:r>
            <a:r>
              <a:rPr lang="en-US" dirty="0" err="1"/>
              <a:t>erat</a:t>
            </a:r>
            <a:r>
              <a:rPr lang="en-US" dirty="0"/>
              <a:t>, sed diam </a:t>
            </a:r>
            <a:r>
              <a:rPr lang="en-US" dirty="0" err="1"/>
              <a:t>voluptua</a:t>
            </a:r>
            <a:r>
              <a:rPr lang="en-US" dirty="0"/>
              <a:t>. Duis autem vel </a:t>
            </a:r>
            <a:r>
              <a:rPr lang="en-US" dirty="0" err="1"/>
              <a:t>eum</a:t>
            </a:r>
            <a:r>
              <a:rPr lang="en-US" dirty="0"/>
              <a:t> </a:t>
            </a:r>
            <a:r>
              <a:rPr lang="en-US" dirty="0" err="1"/>
              <a:t>iriure</a:t>
            </a:r>
            <a:r>
              <a:rPr lang="en-US" dirty="0"/>
              <a:t> dolor in </a:t>
            </a:r>
            <a:r>
              <a:rPr lang="en-US" dirty="0" err="1"/>
              <a:t>hendrerit</a:t>
            </a:r>
            <a:r>
              <a:rPr lang="en-US" dirty="0"/>
              <a:t> </a:t>
            </a:r>
            <a:r>
              <a:rPr lang="en-US" dirty="0" err="1"/>
              <a:t>insed</a:t>
            </a:r>
            <a:r>
              <a:rPr lang="en-US" dirty="0"/>
              <a:t> et fugit. Duis autem vel </a:t>
            </a:r>
            <a:r>
              <a:rPr lang="en-US" dirty="0" err="1"/>
              <a:t>eum</a:t>
            </a:r>
            <a:r>
              <a:rPr lang="en-US" dirty="0"/>
              <a:t> </a:t>
            </a:r>
            <a:r>
              <a:rPr lang="en-US" dirty="0" err="1"/>
              <a:t>iriure</a:t>
            </a:r>
            <a:r>
              <a:rPr lang="en-US" dirty="0"/>
              <a:t> dolor in </a:t>
            </a:r>
            <a:r>
              <a:rPr lang="en-US" dirty="0" err="1"/>
              <a:t>hendrerit</a:t>
            </a:r>
            <a:r>
              <a:rPr lang="en-US" dirty="0"/>
              <a:t> in </a:t>
            </a:r>
            <a:r>
              <a:rPr lang="en-US" dirty="0" err="1"/>
              <a:t>sadipscing</a:t>
            </a:r>
            <a:r>
              <a:rPr lang="en-US" dirty="0"/>
              <a:t> </a:t>
            </a:r>
            <a:r>
              <a:rPr lang="en-US" dirty="0" err="1"/>
              <a:t>elitr</a:t>
            </a:r>
            <a:r>
              <a:rPr lang="en-US" dirty="0"/>
              <a:t> </a:t>
            </a:r>
            <a:r>
              <a:rPr lang="en-US" dirty="0" err="1"/>
              <a:t>vulputate</a:t>
            </a:r>
            <a:r>
              <a:rPr lang="en-US" dirty="0"/>
              <a:t> </a:t>
            </a:r>
            <a:r>
              <a:rPr lang="en-US" dirty="0" err="1"/>
              <a:t>velit</a:t>
            </a:r>
            <a:r>
              <a:rPr lang="en-US" dirty="0"/>
              <a:t>.</a:t>
            </a:r>
          </a:p>
        </p:txBody>
      </p:sp>
      <p:sp>
        <p:nvSpPr>
          <p:cNvPr id="16" name="Text Placeholder 4">
            <a:extLst>
              <a:ext uri="{FF2B5EF4-FFF2-40B4-BE49-F238E27FC236}">
                <a16:creationId xmlns:a16="http://schemas.microsoft.com/office/drawing/2014/main" id="{5EE9996D-3A21-9989-EB0A-CC85FFC96C76}"/>
              </a:ext>
            </a:extLst>
          </p:cNvPr>
          <p:cNvSpPr>
            <a:spLocks noGrp="1"/>
          </p:cNvSpPr>
          <p:nvPr>
            <p:ph type="body" sz="quarter" idx="25" hasCustomPrompt="1"/>
          </p:nvPr>
        </p:nvSpPr>
        <p:spPr>
          <a:xfrm>
            <a:off x="687283" y="5004473"/>
            <a:ext cx="2737631" cy="345246"/>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Tx/>
              <a:buNone/>
              <a:tabLst/>
              <a:defRPr sz="1000" b="0" i="1" spc="0" baseline="0">
                <a:solidFill>
                  <a:schemeClr val="bg2"/>
                </a:solidFill>
                <a:latin typeface="GE Inspira Sans" panose="020B0503060000000003" pitchFamily="34" charset="77"/>
              </a:defRPr>
            </a:lvl1pPr>
            <a:lvl2pPr marL="457200" indent="0">
              <a:buFontTx/>
              <a:buNone/>
              <a:defRPr sz="1100">
                <a:solidFill>
                  <a:schemeClr val="tx2"/>
                </a:solidFill>
              </a:defRPr>
            </a:lvl2pPr>
            <a:lvl3pPr marL="914400" indent="0">
              <a:buFontTx/>
              <a:buNone/>
              <a:defRPr sz="1100">
                <a:solidFill>
                  <a:schemeClr val="tx2"/>
                </a:solidFill>
              </a:defRPr>
            </a:lvl3pPr>
            <a:lvl4pPr marL="1371600" indent="0">
              <a:buFontTx/>
              <a:buNone/>
              <a:defRPr sz="1100">
                <a:solidFill>
                  <a:schemeClr val="tx2"/>
                </a:solidFill>
              </a:defRPr>
            </a:lvl4pPr>
            <a:lvl5pPr marL="1828800" indent="0">
              <a:buFontTx/>
              <a:buNone/>
              <a:defRPr sz="1100">
                <a:solidFill>
                  <a:schemeClr val="tx2"/>
                </a:solidFill>
              </a:defRPr>
            </a:lvl5pPr>
          </a:lstStyle>
          <a:p>
            <a:pPr lvl="0"/>
            <a:r>
              <a:rPr lang="en-US" dirty="0"/>
              <a:t>Title</a:t>
            </a:r>
          </a:p>
        </p:txBody>
      </p:sp>
      <p:sp>
        <p:nvSpPr>
          <p:cNvPr id="18" name="Text Placeholder 5">
            <a:extLst>
              <a:ext uri="{FF2B5EF4-FFF2-40B4-BE49-F238E27FC236}">
                <a16:creationId xmlns:a16="http://schemas.microsoft.com/office/drawing/2014/main" id="{9EDC0024-319F-7D42-36D3-265AA52B7C86}"/>
              </a:ext>
            </a:extLst>
          </p:cNvPr>
          <p:cNvSpPr>
            <a:spLocks noGrp="1"/>
          </p:cNvSpPr>
          <p:nvPr>
            <p:ph type="body" sz="quarter" idx="26" hasCustomPrompt="1"/>
          </p:nvPr>
        </p:nvSpPr>
        <p:spPr>
          <a:xfrm>
            <a:off x="688064" y="4724996"/>
            <a:ext cx="2736850" cy="165100"/>
          </a:xfrm>
          <a:prstGeom prst="rect">
            <a:avLst/>
          </a:prstGeom>
        </p:spPr>
        <p:txBody>
          <a:bodyPr>
            <a:noAutofit/>
          </a:bodyPr>
          <a:lstStyle>
            <a:lvl1pPr>
              <a:lnSpc>
                <a:spcPct val="100000"/>
              </a:lnSpc>
              <a:spcBef>
                <a:spcPts val="0"/>
              </a:spcBef>
              <a:defRPr sz="1200" spc="50" baseline="0">
                <a:solidFill>
                  <a:schemeClr val="bg2"/>
                </a:solidFill>
              </a:defRPr>
            </a:lvl1pPr>
            <a:lvl2pPr>
              <a:defRPr sz="1200">
                <a:solidFill>
                  <a:schemeClr val="bg2"/>
                </a:solidFill>
              </a:defRPr>
            </a:lvl2pPr>
            <a:lvl3pPr>
              <a:defRPr sz="1200">
                <a:solidFill>
                  <a:schemeClr val="bg2"/>
                </a:solidFill>
              </a:defRPr>
            </a:lvl3pPr>
            <a:lvl4pPr>
              <a:defRPr sz="1200">
                <a:solidFill>
                  <a:schemeClr val="bg2"/>
                </a:solidFill>
              </a:defRPr>
            </a:lvl4pPr>
            <a:lvl5pPr>
              <a:defRPr sz="1200">
                <a:solidFill>
                  <a:schemeClr val="bg2"/>
                </a:solidFill>
              </a:defRPr>
            </a:lvl5pPr>
          </a:lstStyle>
          <a:p>
            <a:pPr lvl="0"/>
            <a:r>
              <a:rPr lang="en-US" dirty="0"/>
              <a:t>Name</a:t>
            </a:r>
          </a:p>
        </p:txBody>
      </p:sp>
      <p:sp>
        <p:nvSpPr>
          <p:cNvPr id="8" name="Rectangle 7">
            <a:extLst>
              <a:ext uri="{FF2B5EF4-FFF2-40B4-BE49-F238E27FC236}">
                <a16:creationId xmlns:a16="http://schemas.microsoft.com/office/drawing/2014/main" id="{E2AECD85-C6F9-F135-7139-1105394CA83F}"/>
              </a:ext>
            </a:extLst>
          </p:cNvPr>
          <p:cNvSpPr/>
          <p:nvPr userDrawn="1"/>
        </p:nvSpPr>
        <p:spPr>
          <a:xfrm>
            <a:off x="687283" y="1042289"/>
            <a:ext cx="460800" cy="460800"/>
          </a:xfrm>
          <a:prstGeom prst="rect">
            <a:avLst/>
          </a:prstGeom>
          <a:solidFill>
            <a:srgbClr val="F69342"/>
          </a:solidFill>
          <a:ln>
            <a:noFill/>
          </a:ln>
        </p:spPr>
        <p:style>
          <a:lnRef idx="2">
            <a:schemeClr val="accent1">
              <a:shade val="50000"/>
            </a:schemeClr>
          </a:lnRef>
          <a:fillRef idx="1">
            <a:schemeClr val="accent1"/>
          </a:fillRef>
          <a:effectRef idx="0">
            <a:schemeClr val="accent1"/>
          </a:effectRef>
          <a:fontRef idx="minor">
            <a:schemeClr val="lt1"/>
          </a:fontRef>
        </p:style>
        <p:txBody>
          <a:bodyPr tIns="2743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schemeClr val="bg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457627993"/>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Statemen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67C9F53C-D48C-4E42-8AAF-6B4A845430CA}"/>
              </a:ext>
            </a:extLst>
          </p:cNvPr>
          <p:cNvSpPr>
            <a:spLocks/>
          </p:cNvSpPr>
          <p:nvPr userDrawn="1"/>
        </p:nvSpPr>
        <p:spPr bwMode="auto">
          <a:xfrm>
            <a:off x="661931" y="2128087"/>
            <a:ext cx="612648" cy="45719"/>
          </a:xfrm>
          <a:custGeom>
            <a:avLst/>
            <a:gdLst>
              <a:gd name="T0" fmla="*/ 961 w 1006"/>
              <a:gd name="T1" fmla="*/ 90 h 90"/>
              <a:gd name="T2" fmla="*/ 961 w 1006"/>
              <a:gd name="T3" fmla="*/ 90 h 90"/>
              <a:gd name="T4" fmla="*/ 45 w 1006"/>
              <a:gd name="T5" fmla="*/ 90 h 90"/>
              <a:gd name="T6" fmla="*/ 0 w 1006"/>
              <a:gd name="T7" fmla="*/ 44 h 90"/>
              <a:gd name="T8" fmla="*/ 45 w 1006"/>
              <a:gd name="T9" fmla="*/ 0 h 90"/>
              <a:gd name="T10" fmla="*/ 961 w 1006"/>
              <a:gd name="T11" fmla="*/ 0 h 90"/>
              <a:gd name="T12" fmla="*/ 1006 w 1006"/>
              <a:gd name="T13" fmla="*/ 44 h 90"/>
              <a:gd name="T14" fmla="*/ 961 w 1006"/>
              <a:gd name="T15" fmla="*/ 90 h 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06" h="90">
                <a:moveTo>
                  <a:pt x="961" y="90"/>
                </a:moveTo>
                <a:lnTo>
                  <a:pt x="961" y="90"/>
                </a:lnTo>
                <a:lnTo>
                  <a:pt x="45" y="90"/>
                </a:lnTo>
                <a:cubicBezTo>
                  <a:pt x="20" y="90"/>
                  <a:pt x="0" y="69"/>
                  <a:pt x="0" y="44"/>
                </a:cubicBezTo>
                <a:cubicBezTo>
                  <a:pt x="0" y="20"/>
                  <a:pt x="20" y="0"/>
                  <a:pt x="45" y="0"/>
                </a:cubicBezTo>
                <a:lnTo>
                  <a:pt x="961" y="0"/>
                </a:lnTo>
                <a:cubicBezTo>
                  <a:pt x="985" y="0"/>
                  <a:pt x="1006" y="20"/>
                  <a:pt x="1006" y="44"/>
                </a:cubicBezTo>
                <a:cubicBezTo>
                  <a:pt x="1006" y="69"/>
                  <a:pt x="985" y="90"/>
                  <a:pt x="961" y="90"/>
                </a:cubicBezTo>
                <a:close/>
              </a:path>
            </a:pathLst>
          </a:custGeom>
          <a:solidFill>
            <a:srgbClr val="D1DAE3"/>
          </a:solidFill>
          <a:ln w="12700">
            <a:solidFill>
              <a:srgbClr val="D1DAE3"/>
            </a:solidFill>
            <a:prstDash val="solid"/>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7" name="Slide Number Placeholder 5">
            <a:extLst>
              <a:ext uri="{FF2B5EF4-FFF2-40B4-BE49-F238E27FC236}">
                <a16:creationId xmlns:a16="http://schemas.microsoft.com/office/drawing/2014/main" id="{2EB312E9-A238-F909-335D-99B4DD38FE0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8" name="Text Placeholder 4">
            <a:extLst>
              <a:ext uri="{FF2B5EF4-FFF2-40B4-BE49-F238E27FC236}">
                <a16:creationId xmlns:a16="http://schemas.microsoft.com/office/drawing/2014/main" id="{6A3E9804-F225-E644-C1B9-AEF9868075A9}"/>
              </a:ext>
            </a:extLst>
          </p:cNvPr>
          <p:cNvSpPr>
            <a:spLocks noGrp="1"/>
          </p:cNvSpPr>
          <p:nvPr>
            <p:ph type="body" sz="quarter" idx="27" hasCustomPrompt="1"/>
          </p:nvPr>
        </p:nvSpPr>
        <p:spPr>
          <a:xfrm>
            <a:off x="701675" y="2384425"/>
            <a:ext cx="10059988" cy="2655887"/>
          </a:xfrm>
        </p:spPr>
        <p:txBody>
          <a:bodyPr>
            <a:normAutofit/>
          </a:bodyPr>
          <a:lstStyle>
            <a:lvl1pPr>
              <a:defRPr sz="4400" i="0"/>
            </a:lvl1pPr>
            <a:lvl2pPr>
              <a:defRPr i="1"/>
            </a:lvl2pPr>
            <a:lvl3pPr>
              <a:defRPr i="1"/>
            </a:lvl3pPr>
            <a:lvl4pPr>
              <a:defRPr i="1"/>
            </a:lvl4pPr>
            <a:lvl5pPr>
              <a:defRPr i="1"/>
            </a:lvl5pPr>
          </a:lstStyle>
          <a:p>
            <a:pPr lvl="0"/>
            <a:r>
              <a:rPr lang="en-US" dirty="0"/>
              <a:t>Statement Here</a:t>
            </a:r>
          </a:p>
        </p:txBody>
      </p:sp>
    </p:spTree>
    <p:extLst>
      <p:ext uri="{BB962C8B-B14F-4D97-AF65-F5344CB8AC3E}">
        <p14:creationId xmlns:p14="http://schemas.microsoft.com/office/powerpoint/2010/main" val="897280557"/>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6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1F4382"/>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6" name="Text Placeholder 4">
            <a:extLst>
              <a:ext uri="{FF2B5EF4-FFF2-40B4-BE49-F238E27FC236}">
                <a16:creationId xmlns:a16="http://schemas.microsoft.com/office/drawing/2014/main" id="{306213C4-92E1-8B22-C46C-8B74A4646F4D}"/>
              </a:ext>
            </a:extLst>
          </p:cNvPr>
          <p:cNvSpPr>
            <a:spLocks noGrp="1"/>
          </p:cNvSpPr>
          <p:nvPr>
            <p:ph type="body" sz="quarter" idx="27" hasCustomPrompt="1"/>
          </p:nvPr>
        </p:nvSpPr>
        <p:spPr>
          <a:xfrm>
            <a:off x="701675" y="1692763"/>
            <a:ext cx="10059988" cy="2655887"/>
          </a:xfrm>
        </p:spPr>
        <p:txBody>
          <a:bodyPr>
            <a:normAutofit/>
          </a:bodyPr>
          <a:lstStyle>
            <a:lvl1pPr>
              <a:defRPr sz="6600" i="0"/>
            </a:lvl1pPr>
            <a:lvl2pPr>
              <a:defRPr i="1"/>
            </a:lvl2pPr>
            <a:lvl3pPr>
              <a:defRPr i="1"/>
            </a:lvl3pPr>
            <a:lvl4pPr>
              <a:defRPr i="1"/>
            </a:lvl4pPr>
            <a:lvl5pPr>
              <a:defRPr i="1"/>
            </a:lvl5pPr>
          </a:lstStyle>
          <a:p>
            <a:pPr lvl="0"/>
            <a:r>
              <a:rPr lang="en-US" dirty="0"/>
              <a:t>Single thought here</a:t>
            </a:r>
          </a:p>
        </p:txBody>
      </p:sp>
    </p:spTree>
    <p:extLst>
      <p:ext uri="{BB962C8B-B14F-4D97-AF65-F5344CB8AC3E}">
        <p14:creationId xmlns:p14="http://schemas.microsoft.com/office/powerpoint/2010/main" val="3291931302"/>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7_Single thought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D132A19A-06A4-ED82-9A3D-2713423CE1F3}"/>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
        <p:nvSpPr>
          <p:cNvPr id="4" name="Title 21">
            <a:extLst>
              <a:ext uri="{FF2B5EF4-FFF2-40B4-BE49-F238E27FC236}">
                <a16:creationId xmlns:a16="http://schemas.microsoft.com/office/drawing/2014/main" id="{21A5E5F8-FCDB-FB90-0C8B-1B993F5D5D3E}"/>
              </a:ext>
            </a:extLst>
          </p:cNvPr>
          <p:cNvSpPr>
            <a:spLocks noGrp="1"/>
          </p:cNvSpPr>
          <p:nvPr>
            <p:ph type="title" hasCustomPrompt="1"/>
          </p:nvPr>
        </p:nvSpPr>
        <p:spPr>
          <a:xfrm>
            <a:off x="1295400" y="2073018"/>
            <a:ext cx="5553713" cy="1097469"/>
          </a:xfrm>
        </p:spPr>
        <p:txBody>
          <a:bodyPr tIns="648000"/>
          <a:lstStyle>
            <a:lvl1pPr>
              <a:lnSpc>
                <a:spcPts val="4000"/>
              </a:lnSpc>
              <a:defRPr sz="12000" b="1" spc="0">
                <a:solidFill>
                  <a:srgbClr val="6187B6"/>
                </a:solidFill>
                <a:latin typeface="Arial" panose="020B0604020202020204" pitchFamily="34" charset="0"/>
                <a:cs typeface="Arial" panose="020B0604020202020204" pitchFamily="34" charset="0"/>
              </a:defRPr>
            </a:lvl1pPr>
          </a:lstStyle>
          <a:p>
            <a:r>
              <a:rPr lang="en-US" dirty="0"/>
              <a:t>130</a:t>
            </a:r>
          </a:p>
        </p:txBody>
      </p:sp>
      <p:sp>
        <p:nvSpPr>
          <p:cNvPr id="7" name="Text Placeholder 2">
            <a:extLst>
              <a:ext uri="{FF2B5EF4-FFF2-40B4-BE49-F238E27FC236}">
                <a16:creationId xmlns:a16="http://schemas.microsoft.com/office/drawing/2014/main" id="{45247958-8FC7-DAB5-7CEE-256965C2155F}"/>
              </a:ext>
            </a:extLst>
          </p:cNvPr>
          <p:cNvSpPr>
            <a:spLocks noGrp="1"/>
          </p:cNvSpPr>
          <p:nvPr>
            <p:ph type="body" idx="19" hasCustomPrompt="1"/>
          </p:nvPr>
        </p:nvSpPr>
        <p:spPr>
          <a:xfrm>
            <a:off x="1295400" y="1568665"/>
            <a:ext cx="5567363" cy="169369"/>
          </a:xfrm>
          <a:prstGeom prst="rect">
            <a:avLst/>
          </a:prstGeom>
        </p:spPr>
        <p:txBody>
          <a:bodyPr lIns="0" tIns="0" rIns="0" bIns="0">
            <a:noAutofit/>
          </a:bodyPr>
          <a:lstStyle>
            <a:lvl1pPr marL="0" marR="0" indent="0" algn="l" defTabSz="914400" rtl="0" eaLnBrk="1" fontAlgn="auto" latinLnBrk="0" hangingPunct="1">
              <a:lnSpc>
                <a:spcPts val="1200"/>
              </a:lnSpc>
              <a:spcBef>
                <a:spcPts val="0"/>
              </a:spcBef>
              <a:spcAft>
                <a:spcPts val="0"/>
              </a:spcAft>
              <a:buClrTx/>
              <a:buSzTx/>
              <a:buFont typeface="GE Inspira Sans" panose="020B0604020202020204" pitchFamily="34" charset="0"/>
              <a:buNone/>
              <a:tabLst/>
              <a:defRPr sz="1150" b="1" cap="all" spc="100" baseline="0">
                <a:solidFill>
                  <a:srgbClr val="002D5D"/>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countries</a:t>
            </a:r>
          </a:p>
        </p:txBody>
      </p:sp>
      <p:sp>
        <p:nvSpPr>
          <p:cNvPr id="8" name="Text Placeholder 4">
            <a:extLst>
              <a:ext uri="{FF2B5EF4-FFF2-40B4-BE49-F238E27FC236}">
                <a16:creationId xmlns:a16="http://schemas.microsoft.com/office/drawing/2014/main" id="{64791570-71A4-0A2A-F310-3DB5C060EE01}"/>
              </a:ext>
            </a:extLst>
          </p:cNvPr>
          <p:cNvSpPr>
            <a:spLocks noGrp="1"/>
          </p:cNvSpPr>
          <p:nvPr>
            <p:ph type="body" sz="quarter" idx="22" hasCustomPrompt="1"/>
          </p:nvPr>
        </p:nvSpPr>
        <p:spPr>
          <a:xfrm>
            <a:off x="1295400" y="3895543"/>
            <a:ext cx="5580062" cy="1013710"/>
          </a:xfrm>
          <a:prstGeom prst="rect">
            <a:avLst/>
          </a:prstGeom>
        </p:spPr>
        <p:txBody>
          <a:bodyPr>
            <a:noAutofit/>
          </a:bodyPr>
          <a:lstStyle>
            <a:lvl1pPr>
              <a:lnSpc>
                <a:spcPct val="100000"/>
              </a:lnSpc>
              <a:defRPr sz="2000" spc="50" baseline="0">
                <a:solidFill>
                  <a:srgbClr val="002D5D"/>
                </a:solidFill>
                <a:latin typeface="Arial" panose="020B0604020202020204" pitchFamily="34" charset="0"/>
                <a:cs typeface="Arial" panose="020B0604020202020204" pitchFamily="34" charset="0"/>
              </a:defRPr>
            </a:lvl1pPr>
            <a:lvl2pPr>
              <a:defRPr sz="2000"/>
            </a:lvl2pPr>
            <a:lvl3pPr>
              <a:defRPr sz="2000"/>
            </a:lvl3pPr>
            <a:lvl4pPr>
              <a:defRPr sz="2000"/>
            </a:lvl4pPr>
            <a:lvl5pPr>
              <a:defRPr sz="2000"/>
            </a:lvl5pPr>
          </a:lstStyle>
          <a:p>
            <a:pPr lvl="0"/>
            <a:r>
              <a:rPr lang="en-US" dirty="0"/>
              <a:t>Lorem ipsum dolor sit </a:t>
            </a:r>
            <a:r>
              <a:rPr lang="en-US" dirty="0" err="1"/>
              <a:t>amet</a:t>
            </a:r>
            <a:endParaRPr lang="en-US" dirty="0"/>
          </a:p>
        </p:txBody>
      </p:sp>
      <p:sp>
        <p:nvSpPr>
          <p:cNvPr id="9" name="Rectangle 8">
            <a:extLst>
              <a:ext uri="{FF2B5EF4-FFF2-40B4-BE49-F238E27FC236}">
                <a16:creationId xmlns:a16="http://schemas.microsoft.com/office/drawing/2014/main" id="{01FAD86F-BE20-F89A-383E-8937917CC078}"/>
              </a:ext>
            </a:extLst>
          </p:cNvPr>
          <p:cNvSpPr/>
          <p:nvPr userDrawn="1"/>
        </p:nvSpPr>
        <p:spPr>
          <a:xfrm>
            <a:off x="1295400" y="3520683"/>
            <a:ext cx="3495640" cy="36576"/>
          </a:xfrm>
          <a:prstGeom prst="rect">
            <a:avLst/>
          </a:prstGeom>
          <a:solidFill>
            <a:srgbClr val="F693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2D5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005589"/>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ree statistics slide">
    <p:bg>
      <p:bgPr>
        <a:solidFill>
          <a:srgbClr val="F69342"/>
        </a:solidFill>
        <a:effectLst/>
      </p:bgPr>
    </p:bg>
    <p:spTree>
      <p:nvGrpSpPr>
        <p:cNvPr id="1" name=""/>
        <p:cNvGrpSpPr/>
        <p:nvPr/>
      </p:nvGrpSpPr>
      <p:grpSpPr>
        <a:xfrm>
          <a:off x="0" y="0"/>
          <a:ext cx="0" cy="0"/>
          <a:chOff x="0" y="0"/>
          <a:chExt cx="0" cy="0"/>
        </a:xfrm>
      </p:grpSpPr>
      <p:sp>
        <p:nvSpPr>
          <p:cNvPr id="40" name="Text Placeholder 2">
            <a:extLst>
              <a:ext uri="{FF2B5EF4-FFF2-40B4-BE49-F238E27FC236}">
                <a16:creationId xmlns:a16="http://schemas.microsoft.com/office/drawing/2014/main" id="{9BA1AB95-4CF8-7A49-D6BB-3500DF76C902}"/>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1" name="Text Placeholder 2">
            <a:extLst>
              <a:ext uri="{FF2B5EF4-FFF2-40B4-BE49-F238E27FC236}">
                <a16:creationId xmlns:a16="http://schemas.microsoft.com/office/drawing/2014/main" id="{3DB8D8B2-1BF3-5A3F-254F-88F459276991}"/>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2" name="Text Placeholder 2">
            <a:extLst>
              <a:ext uri="{FF2B5EF4-FFF2-40B4-BE49-F238E27FC236}">
                <a16:creationId xmlns:a16="http://schemas.microsoft.com/office/drawing/2014/main" id="{05F53C01-1A4F-F111-33A5-BD80CCD2E926}"/>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3" name="Text Placeholder 3">
            <a:extLst>
              <a:ext uri="{FF2B5EF4-FFF2-40B4-BE49-F238E27FC236}">
                <a16:creationId xmlns:a16="http://schemas.microsoft.com/office/drawing/2014/main" id="{3D8A739F-BB87-A784-17B0-3B2DC319DD6C}"/>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4,000+</a:t>
            </a:r>
          </a:p>
        </p:txBody>
      </p:sp>
      <p:sp>
        <p:nvSpPr>
          <p:cNvPr id="44" name="Text Placeholder 5">
            <a:extLst>
              <a:ext uri="{FF2B5EF4-FFF2-40B4-BE49-F238E27FC236}">
                <a16:creationId xmlns:a16="http://schemas.microsoft.com/office/drawing/2014/main" id="{5F94645B-334C-0E4B-02F0-28B1FEBBDD17}"/>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8,000+</a:t>
            </a:r>
          </a:p>
        </p:txBody>
      </p:sp>
      <p:sp>
        <p:nvSpPr>
          <p:cNvPr id="45" name="Text Placeholder 3">
            <a:extLst>
              <a:ext uri="{FF2B5EF4-FFF2-40B4-BE49-F238E27FC236}">
                <a16:creationId xmlns:a16="http://schemas.microsoft.com/office/drawing/2014/main" id="{C8E73585-E2CB-B419-C09C-2542B12EBA0F}"/>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130</a:t>
            </a:r>
          </a:p>
        </p:txBody>
      </p:sp>
      <p:sp>
        <p:nvSpPr>
          <p:cNvPr id="46" name="Rectangle 45">
            <a:extLst>
              <a:ext uri="{FF2B5EF4-FFF2-40B4-BE49-F238E27FC236}">
                <a16:creationId xmlns:a16="http://schemas.microsoft.com/office/drawing/2014/main" id="{1681A5AB-630C-D55F-DFE0-59C3ED80351D}"/>
              </a:ext>
            </a:extLst>
          </p:cNvPr>
          <p:cNvSpPr/>
          <p:nvPr userDrawn="1"/>
        </p:nvSpPr>
        <p:spPr>
          <a:xfrm>
            <a:off x="685800" y="3496949"/>
            <a:ext cx="3364992" cy="36576"/>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47" name="Rectangle 46">
            <a:extLst>
              <a:ext uri="{FF2B5EF4-FFF2-40B4-BE49-F238E27FC236}">
                <a16:creationId xmlns:a16="http://schemas.microsoft.com/office/drawing/2014/main" id="{023AC865-98C9-7DBB-FAFB-40111F860556}"/>
              </a:ext>
            </a:extLst>
          </p:cNvPr>
          <p:cNvSpPr/>
          <p:nvPr userDrawn="1"/>
        </p:nvSpPr>
        <p:spPr>
          <a:xfrm>
            <a:off x="4406650" y="3496949"/>
            <a:ext cx="3364992" cy="36576"/>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48" name="Rectangle 47">
            <a:extLst>
              <a:ext uri="{FF2B5EF4-FFF2-40B4-BE49-F238E27FC236}">
                <a16:creationId xmlns:a16="http://schemas.microsoft.com/office/drawing/2014/main" id="{527B042F-A689-C6A1-CC0A-49756A6B7DA8}"/>
              </a:ext>
            </a:extLst>
          </p:cNvPr>
          <p:cNvSpPr/>
          <p:nvPr userDrawn="1"/>
        </p:nvSpPr>
        <p:spPr>
          <a:xfrm>
            <a:off x="8129016" y="3496949"/>
            <a:ext cx="3364992" cy="36576"/>
          </a:xfrm>
          <a:prstGeom prst="rect">
            <a:avLst/>
          </a:prstGeom>
          <a:solidFill>
            <a:srgbClr val="FE5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49" name="Slide Number Placeholder 5">
            <a:extLst>
              <a:ext uri="{FF2B5EF4-FFF2-40B4-BE49-F238E27FC236}">
                <a16:creationId xmlns:a16="http://schemas.microsoft.com/office/drawing/2014/main" id="{BB92E183-B697-5029-A661-60279B7745FC}"/>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chemeClr val="bg1"/>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50" name="Text Placeholder 2">
            <a:extLst>
              <a:ext uri="{FF2B5EF4-FFF2-40B4-BE49-F238E27FC236}">
                <a16:creationId xmlns:a16="http://schemas.microsoft.com/office/drawing/2014/main" id="{0C9E7C72-2087-55D6-3AD2-2DC469239C38}"/>
              </a:ext>
            </a:extLst>
          </p:cNvPr>
          <p:cNvSpPr>
            <a:spLocks noGrp="1"/>
          </p:cNvSpPr>
          <p:nvPr>
            <p:ph type="body" idx="29" hasCustomPrompt="1"/>
          </p:nvPr>
        </p:nvSpPr>
        <p:spPr>
          <a:xfrm>
            <a:off x="685800" y="3696775"/>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1" name="Text Placeholder 2">
            <a:extLst>
              <a:ext uri="{FF2B5EF4-FFF2-40B4-BE49-F238E27FC236}">
                <a16:creationId xmlns:a16="http://schemas.microsoft.com/office/drawing/2014/main" id="{08758CF3-1E84-89ED-1BCC-AED83C01B76E}"/>
              </a:ext>
            </a:extLst>
          </p:cNvPr>
          <p:cNvSpPr>
            <a:spLocks noGrp="1"/>
          </p:cNvSpPr>
          <p:nvPr>
            <p:ph type="body" idx="30" hasCustomPrompt="1"/>
          </p:nvPr>
        </p:nvSpPr>
        <p:spPr>
          <a:xfrm>
            <a:off x="4406650" y="3696775"/>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2" name="Text Placeholder 2">
            <a:extLst>
              <a:ext uri="{FF2B5EF4-FFF2-40B4-BE49-F238E27FC236}">
                <a16:creationId xmlns:a16="http://schemas.microsoft.com/office/drawing/2014/main" id="{74C18255-DE19-2D3D-5236-92CA559B6472}"/>
              </a:ext>
            </a:extLst>
          </p:cNvPr>
          <p:cNvSpPr>
            <a:spLocks noGrp="1"/>
          </p:cNvSpPr>
          <p:nvPr>
            <p:ph type="body" idx="31" hasCustomPrompt="1"/>
          </p:nvPr>
        </p:nvSpPr>
        <p:spPr>
          <a:xfrm>
            <a:off x="8129016" y="3705899"/>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Tree>
    <p:extLst>
      <p:ext uri="{BB962C8B-B14F-4D97-AF65-F5344CB8AC3E}">
        <p14:creationId xmlns:p14="http://schemas.microsoft.com/office/powerpoint/2010/main" val="34657985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hree statistics slide">
    <p:bg>
      <p:bgPr>
        <a:solidFill>
          <a:srgbClr val="1F4382"/>
        </a:solidFill>
        <a:effectLst/>
      </p:bgPr>
    </p:bg>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9706017-F825-8319-D5C7-E8B33EBDB89D}"/>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2" name="Text Placeholder 2">
            <a:extLst>
              <a:ext uri="{FF2B5EF4-FFF2-40B4-BE49-F238E27FC236}">
                <a16:creationId xmlns:a16="http://schemas.microsoft.com/office/drawing/2014/main" id="{EB34F3B3-AC5A-092C-8414-35A8FD9E0F82}"/>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3" name="Text Placeholder 2">
            <a:extLst>
              <a:ext uri="{FF2B5EF4-FFF2-40B4-BE49-F238E27FC236}">
                <a16:creationId xmlns:a16="http://schemas.microsoft.com/office/drawing/2014/main" id="{4325BB9F-4533-BA2B-0280-DF2211941103}"/>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4" name="Text Placeholder 3">
            <a:extLst>
              <a:ext uri="{FF2B5EF4-FFF2-40B4-BE49-F238E27FC236}">
                <a16:creationId xmlns:a16="http://schemas.microsoft.com/office/drawing/2014/main" id="{70103042-84DE-9538-B8B3-63449A9282A9}"/>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4,000+</a:t>
            </a:r>
          </a:p>
        </p:txBody>
      </p:sp>
      <p:sp>
        <p:nvSpPr>
          <p:cNvPr id="47" name="Text Placeholder 5">
            <a:extLst>
              <a:ext uri="{FF2B5EF4-FFF2-40B4-BE49-F238E27FC236}">
                <a16:creationId xmlns:a16="http://schemas.microsoft.com/office/drawing/2014/main" id="{432011D9-6DB7-B42C-1E42-938B07FF3457}"/>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8,000+</a:t>
            </a:r>
          </a:p>
        </p:txBody>
      </p:sp>
      <p:sp>
        <p:nvSpPr>
          <p:cNvPr id="48" name="Text Placeholder 3">
            <a:extLst>
              <a:ext uri="{FF2B5EF4-FFF2-40B4-BE49-F238E27FC236}">
                <a16:creationId xmlns:a16="http://schemas.microsoft.com/office/drawing/2014/main" id="{A4974C04-8BCC-0B4E-3F8F-D67224CDEFE5}"/>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130</a:t>
            </a:r>
          </a:p>
        </p:txBody>
      </p:sp>
      <p:sp>
        <p:nvSpPr>
          <p:cNvPr id="49" name="Rectangle 48">
            <a:extLst>
              <a:ext uri="{FF2B5EF4-FFF2-40B4-BE49-F238E27FC236}">
                <a16:creationId xmlns:a16="http://schemas.microsoft.com/office/drawing/2014/main" id="{ACA57321-2F4E-3465-3C31-3F2EE2897226}"/>
              </a:ext>
            </a:extLst>
          </p:cNvPr>
          <p:cNvSpPr/>
          <p:nvPr userDrawn="1"/>
        </p:nvSpPr>
        <p:spPr>
          <a:xfrm>
            <a:off x="685800" y="3496949"/>
            <a:ext cx="3364992" cy="36576"/>
          </a:xfrm>
          <a:prstGeom prst="rect">
            <a:avLst/>
          </a:prstGeom>
          <a:solidFill>
            <a:srgbClr val="61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1088D5DD-509D-1033-FC22-A2FBF0FF2110}"/>
              </a:ext>
            </a:extLst>
          </p:cNvPr>
          <p:cNvSpPr/>
          <p:nvPr userDrawn="1"/>
        </p:nvSpPr>
        <p:spPr>
          <a:xfrm>
            <a:off x="4406650" y="3496949"/>
            <a:ext cx="3364992" cy="36576"/>
          </a:xfrm>
          <a:prstGeom prst="rect">
            <a:avLst/>
          </a:prstGeom>
          <a:solidFill>
            <a:srgbClr val="61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2E9630D2-1F95-6F8B-5A42-54BA027A6C73}"/>
              </a:ext>
            </a:extLst>
          </p:cNvPr>
          <p:cNvSpPr/>
          <p:nvPr userDrawn="1"/>
        </p:nvSpPr>
        <p:spPr>
          <a:xfrm>
            <a:off x="8129016" y="3496949"/>
            <a:ext cx="3364992" cy="36576"/>
          </a:xfrm>
          <a:prstGeom prst="rect">
            <a:avLst/>
          </a:prstGeom>
          <a:solidFill>
            <a:srgbClr val="6187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2" name="Slide Number Placeholder 5">
            <a:extLst>
              <a:ext uri="{FF2B5EF4-FFF2-40B4-BE49-F238E27FC236}">
                <a16:creationId xmlns:a16="http://schemas.microsoft.com/office/drawing/2014/main" id="{6B1480AB-5C7C-D288-D094-AC1575190ACA}"/>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chemeClr val="bg1"/>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53" name="Text Placeholder 2">
            <a:extLst>
              <a:ext uri="{FF2B5EF4-FFF2-40B4-BE49-F238E27FC236}">
                <a16:creationId xmlns:a16="http://schemas.microsoft.com/office/drawing/2014/main" id="{EE89750A-241B-8573-9CA9-81DAE0BA2FD9}"/>
              </a:ext>
            </a:extLst>
          </p:cNvPr>
          <p:cNvSpPr>
            <a:spLocks noGrp="1"/>
          </p:cNvSpPr>
          <p:nvPr>
            <p:ph type="body" idx="29" hasCustomPrompt="1"/>
          </p:nvPr>
        </p:nvSpPr>
        <p:spPr>
          <a:xfrm>
            <a:off x="685800" y="3696775"/>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4" name="Text Placeholder 2">
            <a:extLst>
              <a:ext uri="{FF2B5EF4-FFF2-40B4-BE49-F238E27FC236}">
                <a16:creationId xmlns:a16="http://schemas.microsoft.com/office/drawing/2014/main" id="{768E4785-D779-C212-DA8B-692BA41E1888}"/>
              </a:ext>
            </a:extLst>
          </p:cNvPr>
          <p:cNvSpPr>
            <a:spLocks noGrp="1"/>
          </p:cNvSpPr>
          <p:nvPr>
            <p:ph type="body" idx="30" hasCustomPrompt="1"/>
          </p:nvPr>
        </p:nvSpPr>
        <p:spPr>
          <a:xfrm>
            <a:off x="4406650" y="3696775"/>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5" name="Text Placeholder 2">
            <a:extLst>
              <a:ext uri="{FF2B5EF4-FFF2-40B4-BE49-F238E27FC236}">
                <a16:creationId xmlns:a16="http://schemas.microsoft.com/office/drawing/2014/main" id="{7C16A9F9-7F88-1691-9205-DF5D3731BBA3}"/>
              </a:ext>
            </a:extLst>
          </p:cNvPr>
          <p:cNvSpPr>
            <a:spLocks noGrp="1"/>
          </p:cNvSpPr>
          <p:nvPr>
            <p:ph type="body" idx="31" hasCustomPrompt="1"/>
          </p:nvPr>
        </p:nvSpPr>
        <p:spPr>
          <a:xfrm>
            <a:off x="8129016" y="3705899"/>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Tree>
    <p:extLst>
      <p:ext uri="{BB962C8B-B14F-4D97-AF65-F5344CB8AC3E}">
        <p14:creationId xmlns:p14="http://schemas.microsoft.com/office/powerpoint/2010/main" val="15282871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Three statistics slide">
    <p:bg>
      <p:bgPr>
        <a:solidFill>
          <a:srgbClr val="6187B6"/>
        </a:solidFill>
        <a:effectLst/>
      </p:bgPr>
    </p:bg>
    <p:spTree>
      <p:nvGrpSpPr>
        <p:cNvPr id="1" name=""/>
        <p:cNvGrpSpPr/>
        <p:nvPr/>
      </p:nvGrpSpPr>
      <p:grpSpPr>
        <a:xfrm>
          <a:off x="0" y="0"/>
          <a:ext cx="0" cy="0"/>
          <a:chOff x="0" y="0"/>
          <a:chExt cx="0" cy="0"/>
        </a:xfrm>
      </p:grpSpPr>
      <p:sp>
        <p:nvSpPr>
          <p:cNvPr id="41" name="Text Placeholder 2">
            <a:extLst>
              <a:ext uri="{FF2B5EF4-FFF2-40B4-BE49-F238E27FC236}">
                <a16:creationId xmlns:a16="http://schemas.microsoft.com/office/drawing/2014/main" id="{F9706017-F825-8319-D5C7-E8B33EBDB89D}"/>
              </a:ext>
            </a:extLst>
          </p:cNvPr>
          <p:cNvSpPr>
            <a:spLocks noGrp="1"/>
          </p:cNvSpPr>
          <p:nvPr>
            <p:ph type="body" idx="19" hasCustomPrompt="1"/>
          </p:nvPr>
        </p:nvSpPr>
        <p:spPr>
          <a:xfrm>
            <a:off x="685800" y="1856252"/>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2" name="Text Placeholder 2">
            <a:extLst>
              <a:ext uri="{FF2B5EF4-FFF2-40B4-BE49-F238E27FC236}">
                <a16:creationId xmlns:a16="http://schemas.microsoft.com/office/drawing/2014/main" id="{EB34F3B3-AC5A-092C-8414-35A8FD9E0F82}"/>
              </a:ext>
            </a:extLst>
          </p:cNvPr>
          <p:cNvSpPr>
            <a:spLocks noGrp="1"/>
          </p:cNvSpPr>
          <p:nvPr>
            <p:ph type="body" idx="20" hasCustomPrompt="1"/>
          </p:nvPr>
        </p:nvSpPr>
        <p:spPr>
          <a:xfrm>
            <a:off x="4406650" y="1856252"/>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3" name="Text Placeholder 2">
            <a:extLst>
              <a:ext uri="{FF2B5EF4-FFF2-40B4-BE49-F238E27FC236}">
                <a16:creationId xmlns:a16="http://schemas.microsoft.com/office/drawing/2014/main" id="{4325BB9F-4533-BA2B-0280-DF2211941103}"/>
              </a:ext>
            </a:extLst>
          </p:cNvPr>
          <p:cNvSpPr>
            <a:spLocks noGrp="1"/>
          </p:cNvSpPr>
          <p:nvPr>
            <p:ph type="body" idx="21" hasCustomPrompt="1"/>
          </p:nvPr>
        </p:nvSpPr>
        <p:spPr>
          <a:xfrm>
            <a:off x="8129016" y="1865376"/>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1" cap="all"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Statistic</a:t>
            </a:r>
          </a:p>
        </p:txBody>
      </p:sp>
      <p:sp>
        <p:nvSpPr>
          <p:cNvPr id="44" name="Text Placeholder 3">
            <a:extLst>
              <a:ext uri="{FF2B5EF4-FFF2-40B4-BE49-F238E27FC236}">
                <a16:creationId xmlns:a16="http://schemas.microsoft.com/office/drawing/2014/main" id="{70103042-84DE-9538-B8B3-63449A9282A9}"/>
              </a:ext>
            </a:extLst>
          </p:cNvPr>
          <p:cNvSpPr>
            <a:spLocks noGrp="1"/>
          </p:cNvSpPr>
          <p:nvPr>
            <p:ph type="body" sz="quarter" idx="22" hasCustomPrompt="1"/>
          </p:nvPr>
        </p:nvSpPr>
        <p:spPr>
          <a:xfrm>
            <a:off x="4408165" y="2160082"/>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4,000+</a:t>
            </a:r>
          </a:p>
        </p:txBody>
      </p:sp>
      <p:sp>
        <p:nvSpPr>
          <p:cNvPr id="47" name="Text Placeholder 5">
            <a:extLst>
              <a:ext uri="{FF2B5EF4-FFF2-40B4-BE49-F238E27FC236}">
                <a16:creationId xmlns:a16="http://schemas.microsoft.com/office/drawing/2014/main" id="{432011D9-6DB7-B42C-1E42-938B07FF3457}"/>
              </a:ext>
            </a:extLst>
          </p:cNvPr>
          <p:cNvSpPr>
            <a:spLocks noGrp="1"/>
          </p:cNvSpPr>
          <p:nvPr>
            <p:ph type="body" sz="quarter" idx="25" hasCustomPrompt="1"/>
          </p:nvPr>
        </p:nvSpPr>
        <p:spPr>
          <a:xfrm>
            <a:off x="8129016" y="2158895"/>
            <a:ext cx="3364992" cy="1254125"/>
          </a:xfrm>
          <a:prstGeom prst="rect">
            <a:avLst/>
          </a:prstGeom>
        </p:spPr>
        <p:txBody>
          <a:bodyPr lIns="0" tIns="648000" rIns="0" bIns="0">
            <a:noAutofit/>
          </a:bodyPr>
          <a:lstStyle>
            <a:lvl1pPr marL="0" indent="0">
              <a:lnSpc>
                <a:spcPts val="4000"/>
              </a:lnSpc>
              <a:spcBef>
                <a:spcPts val="0"/>
              </a:spcBef>
              <a:spcAft>
                <a:spcPts val="0"/>
              </a:spcAft>
              <a:buFontTx/>
              <a:buNone/>
              <a:defRPr sz="7200" spc="-200" baseline="0">
                <a:solidFill>
                  <a:schemeClr val="bg1"/>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8,000+</a:t>
            </a:r>
          </a:p>
        </p:txBody>
      </p:sp>
      <p:sp>
        <p:nvSpPr>
          <p:cNvPr id="48" name="Text Placeholder 3">
            <a:extLst>
              <a:ext uri="{FF2B5EF4-FFF2-40B4-BE49-F238E27FC236}">
                <a16:creationId xmlns:a16="http://schemas.microsoft.com/office/drawing/2014/main" id="{A4974C04-8BCC-0B4E-3F8F-D67224CDEFE5}"/>
              </a:ext>
            </a:extLst>
          </p:cNvPr>
          <p:cNvSpPr>
            <a:spLocks noGrp="1"/>
          </p:cNvSpPr>
          <p:nvPr>
            <p:ph type="body" sz="quarter" idx="28" hasCustomPrompt="1"/>
          </p:nvPr>
        </p:nvSpPr>
        <p:spPr>
          <a:xfrm>
            <a:off x="685800" y="2158385"/>
            <a:ext cx="3364992" cy="1254635"/>
          </a:xfrm>
          <a:prstGeom prst="rect">
            <a:avLst/>
          </a:prstGeom>
        </p:spPr>
        <p:txBody>
          <a:bodyPr lIns="0" tIns="648000" rIns="0" bIns="0">
            <a:noAutofit/>
          </a:bodyPr>
          <a:lstStyle>
            <a:lvl1pPr marL="0" indent="0">
              <a:lnSpc>
                <a:spcPts val="4000"/>
              </a:lnSpc>
              <a:spcBef>
                <a:spcPts val="0"/>
              </a:spcBef>
              <a:spcAft>
                <a:spcPts val="0"/>
              </a:spcAft>
              <a:buFontTx/>
              <a:buNone/>
              <a:defRPr sz="7200" spc="-300" baseline="0">
                <a:solidFill>
                  <a:schemeClr val="bg1"/>
                </a:solidFill>
                <a:latin typeface="Arial" panose="020B0604020202020204" pitchFamily="34" charset="0"/>
                <a:cs typeface="Arial" panose="020B0604020202020204" pitchFamily="34" charset="0"/>
              </a:defRPr>
            </a:lvl1pPr>
            <a:lvl2pPr marL="457200" indent="0">
              <a:buFontTx/>
              <a:buNone/>
              <a:defRPr sz="7200">
                <a:solidFill>
                  <a:schemeClr val="tx2"/>
                </a:solidFill>
              </a:defRPr>
            </a:lvl2pPr>
            <a:lvl3pPr marL="914400" indent="0">
              <a:buFontTx/>
              <a:buNone/>
              <a:defRPr sz="7200">
                <a:solidFill>
                  <a:schemeClr val="tx2"/>
                </a:solidFill>
              </a:defRPr>
            </a:lvl3pPr>
            <a:lvl4pPr marL="1371600" indent="0">
              <a:buFontTx/>
              <a:buNone/>
              <a:defRPr sz="7200">
                <a:solidFill>
                  <a:schemeClr val="tx2"/>
                </a:solidFill>
              </a:defRPr>
            </a:lvl4pPr>
            <a:lvl5pPr marL="1828800" indent="0">
              <a:buFontTx/>
              <a:buNone/>
              <a:defRPr sz="7200">
                <a:solidFill>
                  <a:schemeClr val="tx2"/>
                </a:solidFill>
              </a:defRPr>
            </a:lvl5pPr>
          </a:lstStyle>
          <a:p>
            <a:pPr lvl="0"/>
            <a:r>
              <a:rPr lang="en-US" dirty="0"/>
              <a:t>130</a:t>
            </a:r>
          </a:p>
        </p:txBody>
      </p:sp>
      <p:sp>
        <p:nvSpPr>
          <p:cNvPr id="49" name="Rectangle 48">
            <a:extLst>
              <a:ext uri="{FF2B5EF4-FFF2-40B4-BE49-F238E27FC236}">
                <a16:creationId xmlns:a16="http://schemas.microsoft.com/office/drawing/2014/main" id="{ACA57321-2F4E-3465-3C31-3F2EE2897226}"/>
              </a:ext>
            </a:extLst>
          </p:cNvPr>
          <p:cNvSpPr/>
          <p:nvPr userDrawn="1"/>
        </p:nvSpPr>
        <p:spPr>
          <a:xfrm>
            <a:off x="685800" y="3496949"/>
            <a:ext cx="3364992" cy="36576"/>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0" name="Rectangle 49">
            <a:extLst>
              <a:ext uri="{FF2B5EF4-FFF2-40B4-BE49-F238E27FC236}">
                <a16:creationId xmlns:a16="http://schemas.microsoft.com/office/drawing/2014/main" id="{1088D5DD-509D-1033-FC22-A2FBF0FF2110}"/>
              </a:ext>
            </a:extLst>
          </p:cNvPr>
          <p:cNvSpPr/>
          <p:nvPr userDrawn="1"/>
        </p:nvSpPr>
        <p:spPr>
          <a:xfrm>
            <a:off x="4406650" y="3496949"/>
            <a:ext cx="3364992" cy="36576"/>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1" name="Rectangle 50">
            <a:extLst>
              <a:ext uri="{FF2B5EF4-FFF2-40B4-BE49-F238E27FC236}">
                <a16:creationId xmlns:a16="http://schemas.microsoft.com/office/drawing/2014/main" id="{2E9630D2-1F95-6F8B-5A42-54BA027A6C73}"/>
              </a:ext>
            </a:extLst>
          </p:cNvPr>
          <p:cNvSpPr/>
          <p:nvPr userDrawn="1"/>
        </p:nvSpPr>
        <p:spPr>
          <a:xfrm>
            <a:off x="8129016" y="3496949"/>
            <a:ext cx="3364992" cy="36576"/>
          </a:xfrm>
          <a:prstGeom prst="rect">
            <a:avLst/>
          </a:prstGeom>
          <a:solidFill>
            <a:srgbClr val="002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Arial" panose="020B0604020202020204" pitchFamily="34" charset="0"/>
              <a:cs typeface="Arial" panose="020B0604020202020204" pitchFamily="34" charset="0"/>
            </a:endParaRPr>
          </a:p>
        </p:txBody>
      </p:sp>
      <p:sp>
        <p:nvSpPr>
          <p:cNvPr id="52" name="Slide Number Placeholder 5">
            <a:extLst>
              <a:ext uri="{FF2B5EF4-FFF2-40B4-BE49-F238E27FC236}">
                <a16:creationId xmlns:a16="http://schemas.microsoft.com/office/drawing/2014/main" id="{6B1480AB-5C7C-D288-D094-AC1575190ACA}"/>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chemeClr val="bg1"/>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
        <p:nvSpPr>
          <p:cNvPr id="53" name="Text Placeholder 2">
            <a:extLst>
              <a:ext uri="{FF2B5EF4-FFF2-40B4-BE49-F238E27FC236}">
                <a16:creationId xmlns:a16="http://schemas.microsoft.com/office/drawing/2014/main" id="{EE89750A-241B-8573-9CA9-81DAE0BA2FD9}"/>
              </a:ext>
            </a:extLst>
          </p:cNvPr>
          <p:cNvSpPr>
            <a:spLocks noGrp="1"/>
          </p:cNvSpPr>
          <p:nvPr>
            <p:ph type="body" idx="29" hasCustomPrompt="1"/>
          </p:nvPr>
        </p:nvSpPr>
        <p:spPr>
          <a:xfrm>
            <a:off x="685800" y="3696775"/>
            <a:ext cx="3364992" cy="236009"/>
          </a:xfrm>
          <a:prstGeom prst="rect">
            <a:avLst/>
          </a:prstGeom>
        </p:spPr>
        <p:txBody>
          <a:bodyPr lIns="0" tIns="0" rIns="0" bIns="0">
            <a:noAutofit/>
          </a:bodyPr>
          <a:lstStyle>
            <a:lvl1pPr marL="0" marR="0" indent="0" algn="l" defTabSz="914400" rtl="0" eaLnBrk="1" fontAlgn="auto" latinLnBrk="0" hangingPunct="1">
              <a:lnSpc>
                <a:spcPct val="100000"/>
              </a:lnSpc>
              <a:spcBef>
                <a:spcPts val="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4" name="Text Placeholder 2">
            <a:extLst>
              <a:ext uri="{FF2B5EF4-FFF2-40B4-BE49-F238E27FC236}">
                <a16:creationId xmlns:a16="http://schemas.microsoft.com/office/drawing/2014/main" id="{768E4785-D779-C212-DA8B-692BA41E1888}"/>
              </a:ext>
            </a:extLst>
          </p:cNvPr>
          <p:cNvSpPr>
            <a:spLocks noGrp="1"/>
          </p:cNvSpPr>
          <p:nvPr>
            <p:ph type="body" idx="30" hasCustomPrompt="1"/>
          </p:nvPr>
        </p:nvSpPr>
        <p:spPr>
          <a:xfrm>
            <a:off x="4406650" y="3696775"/>
            <a:ext cx="3364992" cy="236009"/>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
        <p:nvSpPr>
          <p:cNvPr id="55" name="Text Placeholder 2">
            <a:extLst>
              <a:ext uri="{FF2B5EF4-FFF2-40B4-BE49-F238E27FC236}">
                <a16:creationId xmlns:a16="http://schemas.microsoft.com/office/drawing/2014/main" id="{7C16A9F9-7F88-1691-9205-DF5D3731BBA3}"/>
              </a:ext>
            </a:extLst>
          </p:cNvPr>
          <p:cNvSpPr>
            <a:spLocks noGrp="1"/>
          </p:cNvSpPr>
          <p:nvPr>
            <p:ph type="body" idx="31" hasCustomPrompt="1"/>
          </p:nvPr>
        </p:nvSpPr>
        <p:spPr>
          <a:xfrm>
            <a:off x="8129016" y="3705899"/>
            <a:ext cx="3364992" cy="230768"/>
          </a:xfrm>
          <a:prstGeom prst="rect">
            <a:avLst/>
          </a:prstGeom>
        </p:spPr>
        <p:txBody>
          <a:bodyPr lIns="0" tIns="0" rIns="0" bIns="0">
            <a:noAutofit/>
          </a:bodyPr>
          <a:lstStyle>
            <a:lvl1pPr marL="0" marR="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sz="1150" b="0" cap="none" spc="100" baseline="0">
                <a:solidFill>
                  <a:schemeClr val="bg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GE Inspira Sans" panose="020B0604020202020204" pitchFamily="34" charset="0"/>
              <a:buNone/>
              <a:tabLst/>
              <a:defRPr/>
            </a:pPr>
            <a:r>
              <a:rPr lang="en-US" dirty="0"/>
              <a:t>Lorem Ipsum dolor sit </a:t>
            </a:r>
            <a:r>
              <a:rPr lang="en-US" dirty="0" err="1"/>
              <a:t>amet</a:t>
            </a:r>
            <a:endParaRPr lang="en-US" dirty="0"/>
          </a:p>
        </p:txBody>
      </p:sp>
    </p:spTree>
    <p:extLst>
      <p:ext uri="{BB962C8B-B14F-4D97-AF65-F5344CB8AC3E}">
        <p14:creationId xmlns:p14="http://schemas.microsoft.com/office/powerpoint/2010/main" val="398768897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dirty="0"/>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57A9432C-9AEA-7113-0D0C-96B6D6E88A3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932258199"/>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At vero eos et accusam et justo duo dolores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et </a:t>
            </a:r>
            <a:r>
              <a:rPr lang="en-US" dirty="0" err="1"/>
              <a:t>justo</a:t>
            </a:r>
            <a:r>
              <a:rPr lang="en-US" dirty="0"/>
              <a:t> duo amet. </a:t>
            </a:r>
          </a:p>
          <a:p>
            <a:pPr lvl="0"/>
            <a:r>
              <a:rPr lang="en-US" dirty="0"/>
              <a:t>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vero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rgbClr val="02A4B6"/>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A65E6E61-D6B0-1E1E-DB02-E986545482C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658080638"/>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726977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Date Placeholder 3">
            <a:extLst>
              <a:ext uri="{FF2B5EF4-FFF2-40B4-BE49-F238E27FC236}">
                <a16:creationId xmlns:a16="http://schemas.microsoft.com/office/drawing/2014/main" id="{4DED59D5-2F62-04DA-84C7-FB37C5B69E3D}"/>
              </a:ext>
            </a:extLst>
          </p:cNvPr>
          <p:cNvSpPr>
            <a:spLocks noGrp="1"/>
          </p:cNvSpPr>
          <p:nvPr>
            <p:ph type="dt" sz="half" idx="2"/>
          </p:nvPr>
        </p:nvSpPr>
        <p:spPr>
          <a:xfrm>
            <a:off x="1014984" y="1746267"/>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8" name="Title 1">
            <a:extLst>
              <a:ext uri="{FF2B5EF4-FFF2-40B4-BE49-F238E27FC236}">
                <a16:creationId xmlns:a16="http://schemas.microsoft.com/office/drawing/2014/main" id="{FC2E9E40-6FF1-1612-E63F-5226BDF158FA}"/>
              </a:ext>
            </a:extLst>
          </p:cNvPr>
          <p:cNvSpPr>
            <a:spLocks noGrp="1"/>
          </p:cNvSpPr>
          <p:nvPr>
            <p:ph type="ctrTitle" hasCustomPrompt="1"/>
          </p:nvPr>
        </p:nvSpPr>
        <p:spPr>
          <a:xfrm>
            <a:off x="1014984" y="2282684"/>
            <a:ext cx="5361432"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
        <p:nvSpPr>
          <p:cNvPr id="11" name="Picture Placeholder 2">
            <a:extLst>
              <a:ext uri="{FF2B5EF4-FFF2-40B4-BE49-F238E27FC236}">
                <a16:creationId xmlns:a16="http://schemas.microsoft.com/office/drawing/2014/main" id="{ECE75895-B466-BA71-0DE5-84C3E875AB2A}"/>
              </a:ext>
            </a:extLst>
          </p:cNvPr>
          <p:cNvSpPr>
            <a:spLocks noGrp="1"/>
          </p:cNvSpPr>
          <p:nvPr>
            <p:ph type="pic" sz="quarter" idx="10" hasCustomPrompt="1"/>
          </p:nvPr>
        </p:nvSpPr>
        <p:spPr>
          <a:xfrm>
            <a:off x="7046977" y="1036320"/>
            <a:ext cx="5145024" cy="4937443"/>
          </a:xfrm>
          <a:solidFill>
            <a:schemeClr val="bg1">
              <a:alpha val="46000"/>
            </a:schemeClr>
          </a:solidFill>
        </p:spPr>
        <p:txBody>
          <a:bodyPr/>
          <a:lstStyle>
            <a:lvl1pPr>
              <a:defRPr>
                <a:solidFill>
                  <a:schemeClr val="bg1"/>
                </a:solidFill>
              </a:defRPr>
            </a:lvl1pPr>
          </a:lstStyle>
          <a:p>
            <a:r>
              <a:rPr lang="en-US" dirty="0"/>
              <a:t>Insert Image Here</a:t>
            </a:r>
          </a:p>
        </p:txBody>
      </p:sp>
      <p:sp>
        <p:nvSpPr>
          <p:cNvPr id="12" name="Slide Number Placeholder 5">
            <a:extLst>
              <a:ext uri="{FF2B5EF4-FFF2-40B4-BE49-F238E27FC236}">
                <a16:creationId xmlns:a16="http://schemas.microsoft.com/office/drawing/2014/main" id="{E39DF55F-F97A-B1AD-D507-9326B7FE7CA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chemeClr val="bg1"/>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3541842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82DE9743-5E68-9ED2-82EB-0FBE5950CFE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2659768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A2CE8D93-E575-2887-0EC0-AFFFC29B12B3}"/>
              </a:ext>
            </a:extLst>
          </p:cNvPr>
          <p:cNvSpPr>
            <a:spLocks noGrp="1"/>
          </p:cNvSpPr>
          <p:nvPr>
            <p:ph type="sldNum" sz="quarter" idx="10"/>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663799410"/>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atin typeface="Arial" panose="020B0604020202020204" pitchFamily="34" charset="0"/>
                <a:cs typeface="Arial" panose="020B0604020202020204" pitchFamily="34" charset="0"/>
              </a:defRPr>
            </a:lvl1pPr>
            <a:lvl2pPr>
              <a:spcBef>
                <a:spcPts val="700"/>
              </a:spcBef>
              <a:defRPr>
                <a:latin typeface="Arial" panose="020B0604020202020204" pitchFamily="34" charset="0"/>
                <a:cs typeface="Arial" panose="020B0604020202020204" pitchFamily="34" charset="0"/>
              </a:defRPr>
            </a:lvl2pPr>
            <a:lvl3pPr>
              <a:spcBef>
                <a:spcPts val="700"/>
              </a:spcBef>
              <a:defRPr>
                <a:latin typeface="Arial" panose="020B0604020202020204" pitchFamily="34" charset="0"/>
                <a:cs typeface="Arial" panose="020B0604020202020204" pitchFamily="34" charset="0"/>
              </a:defRPr>
            </a:lvl3pPr>
            <a:lvl4pPr>
              <a:spcBef>
                <a:spcPts val="700"/>
              </a:spcBef>
              <a:defRPr>
                <a:latin typeface="Arial" panose="020B0604020202020204" pitchFamily="34" charset="0"/>
                <a:cs typeface="Arial" panose="020B0604020202020204" pitchFamily="34" charset="0"/>
              </a:defRPr>
            </a:lvl4pPr>
            <a:lvl5pPr>
              <a:spcBef>
                <a:spcPts val="7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733BA4-C292-C965-3929-E6BFDF7CA61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5854567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dirty="0"/>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57A9432C-9AEA-7113-0D0C-96B6D6E88A3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864697616"/>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At vero eos et accusam et justo duo dolores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et </a:t>
            </a:r>
            <a:r>
              <a:rPr lang="en-US" dirty="0" err="1"/>
              <a:t>justo</a:t>
            </a:r>
            <a:r>
              <a:rPr lang="en-US" dirty="0"/>
              <a:t> duo amet. </a:t>
            </a:r>
          </a:p>
          <a:p>
            <a:pPr lvl="0"/>
            <a:r>
              <a:rPr lang="en-US" dirty="0"/>
              <a:t>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vero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A65E6E61-D6B0-1E1E-DB02-E986545482C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661688141"/>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414075568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82DE9743-5E68-9ED2-82EB-0FBE5950CFE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817623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A2CE8D93-E575-2887-0EC0-AFFFC29B12B3}"/>
              </a:ext>
            </a:extLst>
          </p:cNvPr>
          <p:cNvSpPr>
            <a:spLocks noGrp="1"/>
          </p:cNvSpPr>
          <p:nvPr>
            <p:ph type="sldNum" sz="quarter" idx="10"/>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294596425"/>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atin typeface="Arial" panose="020B0604020202020204" pitchFamily="34" charset="0"/>
                <a:cs typeface="Arial" panose="020B0604020202020204" pitchFamily="34" charset="0"/>
              </a:defRPr>
            </a:lvl1pPr>
            <a:lvl2pPr>
              <a:spcBef>
                <a:spcPts val="700"/>
              </a:spcBef>
              <a:defRPr>
                <a:latin typeface="Arial" panose="020B0604020202020204" pitchFamily="34" charset="0"/>
                <a:cs typeface="Arial" panose="020B0604020202020204" pitchFamily="34" charset="0"/>
              </a:defRPr>
            </a:lvl2pPr>
            <a:lvl3pPr>
              <a:spcBef>
                <a:spcPts val="700"/>
              </a:spcBef>
              <a:defRPr>
                <a:latin typeface="Arial" panose="020B0604020202020204" pitchFamily="34" charset="0"/>
                <a:cs typeface="Arial" panose="020B0604020202020204" pitchFamily="34" charset="0"/>
              </a:defRPr>
            </a:lvl3pPr>
            <a:lvl4pPr>
              <a:spcBef>
                <a:spcPts val="700"/>
              </a:spcBef>
              <a:defRPr>
                <a:latin typeface="Arial" panose="020B0604020202020204" pitchFamily="34" charset="0"/>
                <a:cs typeface="Arial" panose="020B0604020202020204" pitchFamily="34" charset="0"/>
              </a:defRPr>
            </a:lvl4pPr>
            <a:lvl5pPr>
              <a:spcBef>
                <a:spcPts val="7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733BA4-C292-C965-3929-E6BFDF7CA61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3218035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dirty="0"/>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57A9432C-9AEA-7113-0D0C-96B6D6E88A3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6427411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86590805-A20E-8C74-15B6-83D4AE93F7A0}"/>
              </a:ext>
            </a:extLst>
          </p:cNvPr>
          <p:cNvSpPr>
            <a:spLocks noGrp="1"/>
          </p:cNvSpPr>
          <p:nvPr>
            <p:ph type="dt" sz="half" idx="2"/>
          </p:nvPr>
        </p:nvSpPr>
        <p:spPr>
          <a:xfrm>
            <a:off x="1014984" y="1746267"/>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17" name="Title 1">
            <a:extLst>
              <a:ext uri="{FF2B5EF4-FFF2-40B4-BE49-F238E27FC236}">
                <a16:creationId xmlns:a16="http://schemas.microsoft.com/office/drawing/2014/main" id="{D3721311-8431-7D59-5312-898C447A6F87}"/>
              </a:ext>
            </a:extLst>
          </p:cNvPr>
          <p:cNvSpPr>
            <a:spLocks noGrp="1"/>
          </p:cNvSpPr>
          <p:nvPr>
            <p:ph type="ctrTitle" hasCustomPrompt="1"/>
          </p:nvPr>
        </p:nvSpPr>
        <p:spPr>
          <a:xfrm>
            <a:off x="1014984" y="2282684"/>
            <a:ext cx="5361432"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
        <p:nvSpPr>
          <p:cNvPr id="19" name="Picture Placeholder 2">
            <a:extLst>
              <a:ext uri="{FF2B5EF4-FFF2-40B4-BE49-F238E27FC236}">
                <a16:creationId xmlns:a16="http://schemas.microsoft.com/office/drawing/2014/main" id="{979AC4B3-9393-77F1-0894-64ECC73A2BCE}"/>
              </a:ext>
            </a:extLst>
          </p:cNvPr>
          <p:cNvSpPr>
            <a:spLocks noGrp="1"/>
          </p:cNvSpPr>
          <p:nvPr>
            <p:ph type="pic" sz="quarter" idx="10" hasCustomPrompt="1"/>
          </p:nvPr>
        </p:nvSpPr>
        <p:spPr>
          <a:xfrm>
            <a:off x="7046977" y="1036320"/>
            <a:ext cx="5145024" cy="4937443"/>
          </a:xfrm>
          <a:solidFill>
            <a:schemeClr val="bg1">
              <a:alpha val="46000"/>
            </a:schemeClr>
          </a:solidFill>
        </p:spPr>
        <p:txBody>
          <a:bodyPr/>
          <a:lstStyle>
            <a:lvl1pPr>
              <a:defRPr>
                <a:solidFill>
                  <a:schemeClr val="bg1"/>
                </a:solidFill>
              </a:defRPr>
            </a:lvl1pPr>
          </a:lstStyle>
          <a:p>
            <a:r>
              <a:rPr lang="en-US" dirty="0"/>
              <a:t>Insert Image Here</a:t>
            </a:r>
          </a:p>
        </p:txBody>
      </p:sp>
      <p:sp>
        <p:nvSpPr>
          <p:cNvPr id="20" name="Slide Number Placeholder 5">
            <a:extLst>
              <a:ext uri="{FF2B5EF4-FFF2-40B4-BE49-F238E27FC236}">
                <a16:creationId xmlns:a16="http://schemas.microsoft.com/office/drawing/2014/main" id="{D2E4DCB5-AE73-4C36-80B3-8F5F57E7B54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85681553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At vero eos et accusam et justo duo dolores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et </a:t>
            </a:r>
            <a:r>
              <a:rPr lang="en-US" dirty="0" err="1"/>
              <a:t>justo</a:t>
            </a:r>
            <a:r>
              <a:rPr lang="en-US" dirty="0"/>
              <a:t> duo amet. </a:t>
            </a:r>
          </a:p>
          <a:p>
            <a:pPr lvl="0"/>
            <a:r>
              <a:rPr lang="en-US" dirty="0"/>
              <a:t>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vero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A65E6E61-D6B0-1E1E-DB02-E986545482C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373849262"/>
      </p:ext>
    </p:extLst>
  </p:cSld>
  <p:clrMapOvr>
    <a:overrideClrMapping bg1="lt1" tx1="dk1" bg2="lt2" tx2="dk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3156923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82DE9743-5E68-9ED2-82EB-0FBE5950CFE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5128413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A2CE8D93-E575-2887-0EC0-AFFFC29B12B3}"/>
              </a:ext>
            </a:extLst>
          </p:cNvPr>
          <p:cNvSpPr>
            <a:spLocks noGrp="1"/>
          </p:cNvSpPr>
          <p:nvPr>
            <p:ph type="sldNum" sz="quarter" idx="10"/>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351067975"/>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atin typeface="Arial" panose="020B0604020202020204" pitchFamily="34" charset="0"/>
                <a:cs typeface="Arial" panose="020B0604020202020204" pitchFamily="34" charset="0"/>
              </a:defRPr>
            </a:lvl1pPr>
            <a:lvl2pPr>
              <a:spcBef>
                <a:spcPts val="700"/>
              </a:spcBef>
              <a:defRPr>
                <a:latin typeface="Arial" panose="020B0604020202020204" pitchFamily="34" charset="0"/>
                <a:cs typeface="Arial" panose="020B0604020202020204" pitchFamily="34" charset="0"/>
              </a:defRPr>
            </a:lvl2pPr>
            <a:lvl3pPr>
              <a:spcBef>
                <a:spcPts val="700"/>
              </a:spcBef>
              <a:defRPr>
                <a:latin typeface="Arial" panose="020B0604020202020204" pitchFamily="34" charset="0"/>
                <a:cs typeface="Arial" panose="020B0604020202020204" pitchFamily="34" charset="0"/>
              </a:defRPr>
            </a:lvl3pPr>
            <a:lvl4pPr>
              <a:spcBef>
                <a:spcPts val="700"/>
              </a:spcBef>
              <a:defRPr>
                <a:latin typeface="Arial" panose="020B0604020202020204" pitchFamily="34" charset="0"/>
                <a:cs typeface="Arial" panose="020B0604020202020204" pitchFamily="34" charset="0"/>
              </a:defRPr>
            </a:lvl4pPr>
            <a:lvl5pPr>
              <a:spcBef>
                <a:spcPts val="7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733BA4-C292-C965-3929-E6BFDF7CA61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4678973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ab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able Placeholder 2">
            <a:extLst>
              <a:ext uri="{FF2B5EF4-FFF2-40B4-BE49-F238E27FC236}">
                <a16:creationId xmlns:a16="http://schemas.microsoft.com/office/drawing/2014/main" id="{98D20083-8B89-C241-8C88-0C28005D446B}"/>
              </a:ext>
            </a:extLst>
          </p:cNvPr>
          <p:cNvSpPr>
            <a:spLocks noGrp="1"/>
          </p:cNvSpPr>
          <p:nvPr>
            <p:ph type="tbl" sz="quarter" idx="13"/>
          </p:nvPr>
        </p:nvSpPr>
        <p:spPr>
          <a:xfrm>
            <a:off x="685800" y="1691640"/>
            <a:ext cx="6227762" cy="4103687"/>
          </a:xfrm>
          <a:prstGeom prst="rect">
            <a:avLst/>
          </a:prstGeom>
        </p:spPr>
        <p:txBody>
          <a:bodyPr/>
          <a:lstStyle>
            <a:lvl1pPr>
              <a:defRPr>
                <a:noFill/>
              </a:defRPr>
            </a:lvl1pPr>
          </a:lstStyle>
          <a:p>
            <a:r>
              <a:rPr lang="en-US" dirty="0"/>
              <a:t>Click icon to add table</a:t>
            </a:r>
          </a:p>
        </p:txBody>
      </p:sp>
      <p:sp>
        <p:nvSpPr>
          <p:cNvPr id="6" name="TextBox 5">
            <a:extLst>
              <a:ext uri="{FF2B5EF4-FFF2-40B4-BE49-F238E27FC236}">
                <a16:creationId xmlns:a16="http://schemas.microsoft.com/office/drawing/2014/main" id="{82DE96A8-29DD-5B47-91D1-F00B410D1642}"/>
              </a:ext>
            </a:extLst>
          </p:cNvPr>
          <p:cNvSpPr txBox="1"/>
          <p:nvPr userDrawn="1"/>
        </p:nvSpPr>
        <p:spPr>
          <a:xfrm>
            <a:off x="8598568" y="6529137"/>
            <a:ext cx="184731" cy="369332"/>
          </a:xfrm>
          <a:prstGeom prst="rect">
            <a:avLst/>
          </a:prstGeom>
          <a:noFill/>
        </p:spPr>
        <p:txBody>
          <a:bodyPr wrap="none" rtlCol="0">
            <a:spAutoFit/>
          </a:bodyPr>
          <a:lstStyle/>
          <a:p>
            <a:endParaRPr lang="en-US"/>
          </a:p>
        </p:txBody>
      </p:sp>
      <p:sp>
        <p:nvSpPr>
          <p:cNvPr id="11" name="Title 21">
            <a:extLst>
              <a:ext uri="{FF2B5EF4-FFF2-40B4-BE49-F238E27FC236}">
                <a16:creationId xmlns:a16="http://schemas.microsoft.com/office/drawing/2014/main" id="{E19CD5B2-B72A-5C46-85B6-16BCAA94C32B}"/>
              </a:ext>
            </a:extLst>
          </p:cNvPr>
          <p:cNvSpPr>
            <a:spLocks noGrp="1"/>
          </p:cNvSpPr>
          <p:nvPr>
            <p:ph type="title" hasCustomPrompt="1"/>
          </p:nvPr>
        </p:nvSpPr>
        <p:spPr>
          <a:xfrm>
            <a:off x="685800" y="403598"/>
            <a:ext cx="10432800" cy="908101"/>
          </a:xfrm>
        </p:spPr>
        <p:txBody>
          <a:bodyPr/>
          <a:lstStyle>
            <a:lvl1pPr>
              <a:lnSpc>
                <a:spcPct val="100000"/>
              </a:lnSpc>
              <a:spcBef>
                <a:spcPts val="0"/>
              </a:spcBef>
              <a:defRPr lang="en-GB" b="0" i="0" u="none" strike="noStrike" smtClean="0">
                <a:solidFill>
                  <a:schemeClr val="tx1"/>
                </a:solidFill>
                <a:effectLst/>
                <a:latin typeface="+mj-lt"/>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57A9432C-9AEA-7113-0D0C-96B6D6E88A39}"/>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399783572"/>
      </p:ext>
    </p:extLst>
  </p:cSld>
  <p:clrMapOvr>
    <a:overrideClrMapping bg1="lt1" tx1="dk1" bg2="lt2" tx2="dk2" accent1="accent1" accent2="accent2" accent3="accent3" accent4="accent4" accent5="accent5" accent6="accent6" hlink="hlink" folHlink="folHlink"/>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3_Table slide - text right s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24">
            <a:extLst>
              <a:ext uri="{FF2B5EF4-FFF2-40B4-BE49-F238E27FC236}">
                <a16:creationId xmlns:a16="http://schemas.microsoft.com/office/drawing/2014/main" id="{2477D48A-DF73-024C-B726-6B438A48CC7C}"/>
              </a:ext>
            </a:extLst>
          </p:cNvPr>
          <p:cNvSpPr>
            <a:spLocks noGrp="1"/>
          </p:cNvSpPr>
          <p:nvPr>
            <p:ph type="body" sz="quarter" idx="25" hasCustomPrompt="1"/>
          </p:nvPr>
        </p:nvSpPr>
        <p:spPr>
          <a:xfrm>
            <a:off x="7277100" y="2212848"/>
            <a:ext cx="4216908" cy="3631980"/>
          </a:xfrm>
          <a:prstGeom prst="rect">
            <a:avLst/>
          </a:prstGeom>
        </p:spPr>
        <p:txBody>
          <a:bodyPr lIns="0" tIns="0" rIns="0" bIns="0">
            <a:noAutofit/>
          </a:bodyPr>
          <a:lstStyle>
            <a:lvl1pPr marL="0" indent="0">
              <a:lnSpc>
                <a:spcPct val="100000"/>
              </a:lnSpc>
              <a:spcBef>
                <a:spcPts val="600"/>
              </a:spcBef>
              <a:spcAft>
                <a:spcPts val="0"/>
              </a:spcAft>
              <a:buFontTx/>
              <a:buNone/>
              <a:defRPr sz="1600">
                <a:solidFill>
                  <a:schemeClr val="bg2"/>
                </a:solidFill>
                <a:latin typeface="Arial" panose="020B0604020202020204" pitchFamily="34" charset="0"/>
                <a:cs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add text. At vero eos et accusam et justo duo dolores et </a:t>
            </a:r>
            <a:r>
              <a:rPr lang="en-US" dirty="0" err="1"/>
              <a:t>ea</a:t>
            </a:r>
            <a:r>
              <a:rPr lang="en-US" dirty="0"/>
              <a:t> </a:t>
            </a:r>
            <a:r>
              <a:rPr lang="en-US" dirty="0" err="1"/>
              <a:t>rebum</a:t>
            </a:r>
            <a:r>
              <a:rPr lang="en-US" dirty="0"/>
              <a:t>. Stet </a:t>
            </a:r>
            <a:r>
              <a:rPr lang="en-US" dirty="0" err="1"/>
              <a:t>clita</a:t>
            </a:r>
            <a:r>
              <a:rPr lang="en-US" dirty="0"/>
              <a:t> </a:t>
            </a:r>
            <a:r>
              <a:rPr lang="en-US" dirty="0" err="1"/>
              <a:t>kasd</a:t>
            </a:r>
            <a:r>
              <a:rPr lang="en-US" dirty="0"/>
              <a:t> </a:t>
            </a:r>
            <a:r>
              <a:rPr lang="en-US" dirty="0" err="1"/>
              <a:t>gubergren</a:t>
            </a:r>
            <a:r>
              <a:rPr lang="en-US" dirty="0"/>
              <a:t>, no sea </a:t>
            </a:r>
            <a:r>
              <a:rPr lang="en-US" dirty="0" err="1"/>
              <a:t>takimata</a:t>
            </a:r>
            <a:r>
              <a:rPr lang="en-US" dirty="0"/>
              <a:t> </a:t>
            </a:r>
            <a:r>
              <a:rPr lang="en-US" dirty="0" err="1"/>
              <a:t>sanctus</a:t>
            </a:r>
            <a:r>
              <a:rPr lang="en-US" dirty="0"/>
              <a:t> </a:t>
            </a:r>
            <a:r>
              <a:rPr lang="en-US" dirty="0" err="1"/>
              <a:t>est</a:t>
            </a:r>
            <a:r>
              <a:rPr lang="en-US" dirty="0"/>
              <a:t> Lorem ipsum dolor sit et </a:t>
            </a:r>
            <a:r>
              <a:rPr lang="en-US" dirty="0" err="1"/>
              <a:t>justo</a:t>
            </a:r>
            <a:r>
              <a:rPr lang="en-US" dirty="0"/>
              <a:t> duo amet. </a:t>
            </a:r>
          </a:p>
          <a:p>
            <a:pPr lvl="0"/>
            <a:r>
              <a:rPr lang="en-US" dirty="0"/>
              <a:t>Lorem ipsum dolor sit amet, consetetur sadipscing elitr, sed diam nonumy eirmod </a:t>
            </a:r>
            <a:r>
              <a:rPr lang="en-US" dirty="0" err="1"/>
              <a:t>tempor</a:t>
            </a:r>
            <a:r>
              <a:rPr lang="en-US" dirty="0"/>
              <a:t> </a:t>
            </a:r>
            <a:r>
              <a:rPr lang="en-US" dirty="0" err="1"/>
              <a:t>invidunt</a:t>
            </a:r>
            <a:r>
              <a:rPr lang="en-US" dirty="0"/>
              <a:t> </a:t>
            </a:r>
            <a:r>
              <a:rPr lang="en-US" dirty="0" err="1"/>
              <a:t>ut</a:t>
            </a:r>
            <a:r>
              <a:rPr lang="en-US" dirty="0"/>
              <a:t> </a:t>
            </a:r>
            <a:r>
              <a:rPr lang="en-US" dirty="0" err="1"/>
              <a:t>labore</a:t>
            </a:r>
            <a:r>
              <a:rPr lang="en-US" dirty="0"/>
              <a:t> et dolore magna </a:t>
            </a:r>
            <a:r>
              <a:rPr lang="en-US" dirty="0" err="1"/>
              <a:t>aliquyam</a:t>
            </a:r>
            <a:r>
              <a:rPr lang="en-US" dirty="0"/>
              <a:t> </a:t>
            </a:r>
            <a:r>
              <a:rPr lang="en-US" dirty="0" err="1"/>
              <a:t>erat</a:t>
            </a:r>
            <a:r>
              <a:rPr lang="en-US" dirty="0"/>
              <a:t>, sed diam </a:t>
            </a:r>
            <a:r>
              <a:rPr lang="en-US" dirty="0" err="1"/>
              <a:t>voluptua</a:t>
            </a:r>
            <a:r>
              <a:rPr lang="en-US" dirty="0"/>
              <a:t>. At vero </a:t>
            </a:r>
            <a:r>
              <a:rPr lang="en-US" dirty="0" err="1"/>
              <a:t>eos</a:t>
            </a:r>
            <a:r>
              <a:rPr lang="en-US" dirty="0"/>
              <a:t> et </a:t>
            </a:r>
            <a:r>
              <a:rPr lang="en-US" dirty="0" err="1"/>
              <a:t>accusam</a:t>
            </a:r>
            <a:r>
              <a:rPr lang="en-US" dirty="0"/>
              <a:t> et </a:t>
            </a:r>
            <a:r>
              <a:rPr lang="en-US" dirty="0" err="1"/>
              <a:t>justo</a:t>
            </a:r>
            <a:r>
              <a:rPr lang="en-US" dirty="0"/>
              <a:t> duo </a:t>
            </a:r>
            <a:r>
              <a:rPr lang="en-US" dirty="0" err="1"/>
              <a:t>dolores</a:t>
            </a:r>
            <a:r>
              <a:rPr lang="en-US" dirty="0"/>
              <a:t> et </a:t>
            </a:r>
            <a:r>
              <a:rPr lang="en-US" dirty="0" err="1"/>
              <a:t>ea</a:t>
            </a:r>
            <a:r>
              <a:rPr lang="en-US" dirty="0"/>
              <a:t> </a:t>
            </a:r>
            <a:r>
              <a:rPr lang="en-US" dirty="0" err="1"/>
              <a:t>rebum</a:t>
            </a:r>
            <a:r>
              <a:rPr lang="en-US" dirty="0"/>
              <a:t>. </a:t>
            </a:r>
          </a:p>
        </p:txBody>
      </p:sp>
      <p:sp>
        <p:nvSpPr>
          <p:cNvPr id="13" name="Table Placeholder 2">
            <a:extLst>
              <a:ext uri="{FF2B5EF4-FFF2-40B4-BE49-F238E27FC236}">
                <a16:creationId xmlns:a16="http://schemas.microsoft.com/office/drawing/2014/main" id="{1493D8DE-C696-C641-B026-7F4DAA5915B3}"/>
              </a:ext>
            </a:extLst>
          </p:cNvPr>
          <p:cNvSpPr>
            <a:spLocks noGrp="1"/>
          </p:cNvSpPr>
          <p:nvPr>
            <p:ph type="tbl" sz="quarter" idx="13"/>
          </p:nvPr>
        </p:nvSpPr>
        <p:spPr>
          <a:xfrm>
            <a:off x="685800" y="1691640"/>
            <a:ext cx="6227762" cy="4103687"/>
          </a:xfrm>
          <a:prstGeom prst="rect">
            <a:avLst/>
          </a:prstGeom>
        </p:spPr>
        <p:txBody>
          <a:bodyPr/>
          <a:lstStyle>
            <a:lvl1pPr>
              <a:defRPr>
                <a:noFill/>
                <a:latin typeface="Arial" panose="020B0604020202020204" pitchFamily="34" charset="0"/>
                <a:cs typeface="Arial" panose="020B0604020202020204" pitchFamily="34" charset="0"/>
              </a:defRPr>
            </a:lvl1pPr>
          </a:lstStyle>
          <a:p>
            <a:r>
              <a:rPr lang="en-US"/>
              <a:t>Click icon to add table</a:t>
            </a:r>
            <a:endParaRPr lang="en-US" dirty="0"/>
          </a:p>
        </p:txBody>
      </p:sp>
      <p:sp>
        <p:nvSpPr>
          <p:cNvPr id="14" name="Text Placeholder 6">
            <a:extLst>
              <a:ext uri="{FF2B5EF4-FFF2-40B4-BE49-F238E27FC236}">
                <a16:creationId xmlns:a16="http://schemas.microsoft.com/office/drawing/2014/main" id="{1A5A6701-76D1-DF42-80C5-1CB53A257B44}"/>
              </a:ext>
            </a:extLst>
          </p:cNvPr>
          <p:cNvSpPr>
            <a:spLocks noGrp="1"/>
          </p:cNvSpPr>
          <p:nvPr>
            <p:ph type="body" sz="quarter" idx="35" hasCustomPrompt="1"/>
          </p:nvPr>
        </p:nvSpPr>
        <p:spPr>
          <a:xfrm>
            <a:off x="7277100" y="1691640"/>
            <a:ext cx="4216908" cy="260350"/>
          </a:xfrm>
          <a:prstGeom prst="rect">
            <a:avLst/>
          </a:prstGeom>
        </p:spPr>
        <p:txBody>
          <a:bodyPr>
            <a:noAutofit/>
          </a:bodyPr>
          <a:lstStyle>
            <a:lvl1pPr>
              <a:spcBef>
                <a:spcPts val="0"/>
              </a:spcBef>
              <a:defRPr sz="2000" b="1" cap="none" spc="0" baseline="0">
                <a:solidFill>
                  <a:srgbClr val="C00000"/>
                </a:solidFill>
                <a:latin typeface="Arial" panose="020B0604020202020204" pitchFamily="34" charset="0"/>
                <a:cs typeface="Arial" panose="020B0604020202020204" pitchFamily="34" charset="0"/>
              </a:defRPr>
            </a:lvl1pPr>
            <a:lvl2pPr>
              <a:defRPr sz="1150">
                <a:solidFill>
                  <a:schemeClr val="tx1"/>
                </a:solidFill>
              </a:defRPr>
            </a:lvl2pPr>
            <a:lvl3pPr>
              <a:defRPr sz="1150">
                <a:solidFill>
                  <a:schemeClr val="tx1"/>
                </a:solidFill>
              </a:defRPr>
            </a:lvl3pPr>
            <a:lvl4pPr>
              <a:defRPr sz="1150">
                <a:solidFill>
                  <a:schemeClr val="tx1"/>
                </a:solidFill>
              </a:defRPr>
            </a:lvl4pPr>
            <a:lvl5pPr>
              <a:defRPr sz="1150">
                <a:solidFill>
                  <a:schemeClr val="tx1"/>
                </a:solidFill>
              </a:defRPr>
            </a:lvl5pPr>
          </a:lstStyle>
          <a:p>
            <a:pPr lvl="0"/>
            <a:r>
              <a:rPr lang="en-US" dirty="0"/>
              <a:t>Subtitle</a:t>
            </a:r>
          </a:p>
        </p:txBody>
      </p:sp>
      <p:sp>
        <p:nvSpPr>
          <p:cNvPr id="15" name="Title 21">
            <a:extLst>
              <a:ext uri="{FF2B5EF4-FFF2-40B4-BE49-F238E27FC236}">
                <a16:creationId xmlns:a16="http://schemas.microsoft.com/office/drawing/2014/main" id="{5DA3FCDB-DC28-C746-B914-E25DB11C7E7A}"/>
              </a:ext>
            </a:extLst>
          </p:cNvPr>
          <p:cNvSpPr>
            <a:spLocks noGrp="1"/>
          </p:cNvSpPr>
          <p:nvPr>
            <p:ph type="title" hasCustomPrompt="1"/>
          </p:nvPr>
        </p:nvSpPr>
        <p:spPr>
          <a:xfrm>
            <a:off x="685800" y="403268"/>
            <a:ext cx="10432800" cy="908101"/>
          </a:xfrm>
        </p:spPr>
        <p:txBody>
          <a:bodyPr/>
          <a:lstStyle>
            <a:lvl1pPr>
              <a:lnSpc>
                <a:spcPct val="100000"/>
              </a:lnSpc>
              <a:spcBef>
                <a:spcPts val="0"/>
              </a:spcBef>
              <a:defRPr lang="en-GB" b="0" i="0" u="none" strike="noStrike" smtClean="0">
                <a:solidFill>
                  <a:schemeClr val="tx1"/>
                </a:solidFill>
                <a:effectLst/>
                <a:latin typeface="Arial" panose="020B0604020202020204" pitchFamily="34" charset="0"/>
                <a:cs typeface="Arial" panose="020B0604020202020204" pitchFamily="34" charset="0"/>
              </a:defRPr>
            </a:lvl1pPr>
          </a:lstStyle>
          <a:p>
            <a:r>
              <a:rPr lang="en-US" dirty="0"/>
              <a:t>This is a two-line page title, click to add text </a:t>
            </a:r>
            <a:br>
              <a:rPr lang="en-US" dirty="0"/>
            </a:br>
            <a:r>
              <a:rPr lang="en-US" dirty="0"/>
              <a:t>Lorem ipsum dolor sit </a:t>
            </a:r>
            <a:r>
              <a:rPr lang="en-US" dirty="0" err="1"/>
              <a:t>amet</a:t>
            </a:r>
            <a:r>
              <a:rPr lang="en-US" dirty="0"/>
              <a:t>, </a:t>
            </a:r>
            <a:r>
              <a:rPr lang="en-US" dirty="0" err="1"/>
              <a:t>consetetur</a:t>
            </a:r>
            <a:r>
              <a:rPr lang="en-US" dirty="0"/>
              <a:t> </a:t>
            </a:r>
            <a:r>
              <a:rPr lang="en-US" dirty="0" err="1"/>
              <a:t>sadipscing</a:t>
            </a:r>
            <a:r>
              <a:rPr lang="en-US" dirty="0"/>
              <a:t> </a:t>
            </a:r>
            <a:r>
              <a:rPr lang="en-US" dirty="0" err="1"/>
              <a:t>elitr</a:t>
            </a:r>
            <a:endParaRPr lang="en-US" dirty="0"/>
          </a:p>
        </p:txBody>
      </p:sp>
      <p:sp>
        <p:nvSpPr>
          <p:cNvPr id="8" name="Slide Number Placeholder 5">
            <a:extLst>
              <a:ext uri="{FF2B5EF4-FFF2-40B4-BE49-F238E27FC236}">
                <a16:creationId xmlns:a16="http://schemas.microsoft.com/office/drawing/2014/main" id="{A65E6E61-D6B0-1E1E-DB02-E986545482C0}"/>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925991900"/>
      </p:ext>
    </p:extLst>
  </p:cSld>
  <p:clrMapOvr>
    <a:overrideClrMapping bg1="lt1" tx1="dk1" bg2="lt2" tx2="dk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08FEBF4-498C-644C-A463-BFF5AF6F572F}"/>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2757456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7351067-710B-7C49-BE90-2F12DCECD625}"/>
              </a:ext>
            </a:extLst>
          </p:cNvPr>
          <p:cNvSpPr>
            <a:spLocks noGrp="1"/>
          </p:cNvSpPr>
          <p:nvPr>
            <p:ph sz="half" idx="1"/>
          </p:nvPr>
        </p:nvSpPr>
        <p:spPr>
          <a:xfrm>
            <a:off x="685800"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9">
            <a:extLst>
              <a:ext uri="{FF2B5EF4-FFF2-40B4-BE49-F238E27FC236}">
                <a16:creationId xmlns:a16="http://schemas.microsoft.com/office/drawing/2014/main" id="{C4E21041-D6CA-6E44-8DB1-2DD3533A3A23}"/>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CE172489-B115-ED42-B8B1-EDF1645BCB78}"/>
              </a:ext>
            </a:extLst>
          </p:cNvPr>
          <p:cNvSpPr>
            <a:spLocks noGrp="1"/>
          </p:cNvSpPr>
          <p:nvPr>
            <p:ph sz="half" idx="10"/>
          </p:nvPr>
        </p:nvSpPr>
        <p:spPr>
          <a:xfrm>
            <a:off x="6272784" y="1691640"/>
            <a:ext cx="5230368" cy="4114800"/>
          </a:xfrm>
          <a:prstGeom prst="rect">
            <a:avLst/>
          </a:prstGeom>
        </p:spPr>
        <p:txBody>
          <a:bodyPr/>
          <a:lstStyle>
            <a:lvl1pPr>
              <a:spcBef>
                <a:spcPts val="700"/>
              </a:spcBef>
              <a:spcAft>
                <a:spcPts val="0"/>
              </a:spcAft>
              <a:defRPr>
                <a:latin typeface="Arial" panose="020B0604020202020204" pitchFamily="34" charset="0"/>
                <a:cs typeface="Arial" panose="020B0604020202020204" pitchFamily="34" charset="0"/>
              </a:defRPr>
            </a:lvl1pPr>
            <a:lvl2pPr>
              <a:spcBef>
                <a:spcPts val="700"/>
              </a:spcBef>
              <a:spcAft>
                <a:spcPts val="0"/>
              </a:spcAft>
              <a:defRPr>
                <a:latin typeface="Arial" panose="020B0604020202020204" pitchFamily="34" charset="0"/>
                <a:cs typeface="Arial" panose="020B0604020202020204" pitchFamily="34" charset="0"/>
              </a:defRPr>
            </a:lvl2pPr>
            <a:lvl3pPr>
              <a:spcBef>
                <a:spcPts val="700"/>
              </a:spcBef>
              <a:spcAft>
                <a:spcPts val="0"/>
              </a:spcAft>
              <a:defRPr>
                <a:latin typeface="Arial" panose="020B0604020202020204" pitchFamily="34" charset="0"/>
                <a:cs typeface="Arial" panose="020B0604020202020204" pitchFamily="34" charset="0"/>
              </a:defRPr>
            </a:lvl3pPr>
            <a:lvl4pPr>
              <a:spcBef>
                <a:spcPts val="700"/>
              </a:spcBef>
              <a:spcAft>
                <a:spcPts val="0"/>
              </a:spcAft>
              <a:defRPr>
                <a:latin typeface="Arial" panose="020B0604020202020204" pitchFamily="34" charset="0"/>
                <a:cs typeface="Arial" panose="020B0604020202020204" pitchFamily="34" charset="0"/>
              </a:defRPr>
            </a:lvl4pPr>
            <a:lvl5pPr>
              <a:spcBef>
                <a:spcPts val="700"/>
              </a:spcBef>
              <a:spcAft>
                <a:spcPts val="0"/>
              </a:spcAft>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Slide Number Placeholder 5">
            <a:extLst>
              <a:ext uri="{FF2B5EF4-FFF2-40B4-BE49-F238E27FC236}">
                <a16:creationId xmlns:a16="http://schemas.microsoft.com/office/drawing/2014/main" id="{82DE9743-5E68-9ED2-82EB-0FBE5950CFE5}"/>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84499426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3_Comparis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E4F9B4D-4F63-2F4B-8566-0D934C3A04EA}"/>
              </a:ext>
            </a:extLst>
          </p:cNvPr>
          <p:cNvSpPr>
            <a:spLocks noGrp="1"/>
          </p:cNvSpPr>
          <p:nvPr>
            <p:ph type="body" idx="1"/>
          </p:nvPr>
        </p:nvSpPr>
        <p:spPr>
          <a:xfrm>
            <a:off x="685800"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2D8CE72-09FC-2245-8926-D359BB8E1851}"/>
              </a:ext>
            </a:extLst>
          </p:cNvPr>
          <p:cNvSpPr>
            <a:spLocks noGrp="1"/>
          </p:cNvSpPr>
          <p:nvPr>
            <p:ph sz="half" idx="2"/>
          </p:nvPr>
        </p:nvSpPr>
        <p:spPr>
          <a:xfrm>
            <a:off x="685800" y="2557535"/>
            <a:ext cx="5230368" cy="3484919"/>
          </a:xfrm>
          <a:prstGeom prst="rect">
            <a:avLst/>
          </a:prstGeom>
        </p:spPr>
        <p:txBody>
          <a:bodyPr/>
          <a:lstStyle>
            <a:lvl1pPr>
              <a:spcBef>
                <a:spcPts val="700"/>
              </a:spcBef>
              <a:spcAft>
                <a:spcPts val="0"/>
              </a:spcAft>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Text Placeholder 4">
            <a:extLst>
              <a:ext uri="{FF2B5EF4-FFF2-40B4-BE49-F238E27FC236}">
                <a16:creationId xmlns:a16="http://schemas.microsoft.com/office/drawing/2014/main" id="{54FEF679-9542-654B-A7B4-3BCCD47CEB8E}"/>
              </a:ext>
            </a:extLst>
          </p:cNvPr>
          <p:cNvSpPr>
            <a:spLocks noGrp="1"/>
          </p:cNvSpPr>
          <p:nvPr>
            <p:ph type="body" sz="quarter" idx="3"/>
          </p:nvPr>
        </p:nvSpPr>
        <p:spPr>
          <a:xfrm>
            <a:off x="6272784" y="1681163"/>
            <a:ext cx="5230368" cy="823912"/>
          </a:xfrm>
          <a:prstGeom prst="rect">
            <a:avLst/>
          </a:prstGeom>
        </p:spPr>
        <p:txBody>
          <a:bodyPr bIns="54864" anchor="b"/>
          <a:lstStyle>
            <a:lvl1pPr marL="0" indent="0">
              <a:spcAft>
                <a:spcPts val="0"/>
              </a:spcAft>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8BFE8-3078-1440-9F68-0C89355AC906}"/>
              </a:ext>
            </a:extLst>
          </p:cNvPr>
          <p:cNvSpPr>
            <a:spLocks noGrp="1"/>
          </p:cNvSpPr>
          <p:nvPr>
            <p:ph sz="quarter" idx="4"/>
          </p:nvPr>
        </p:nvSpPr>
        <p:spPr>
          <a:xfrm>
            <a:off x="6272784" y="2557535"/>
            <a:ext cx="5230368" cy="3484919"/>
          </a:xfrm>
          <a:prstGeom prst="rect">
            <a:avLst/>
          </a:prstGeom>
        </p:spPr>
        <p:txBody>
          <a:bodyPr/>
          <a:lstStyle>
            <a:lvl1pPr>
              <a:spcBef>
                <a:spcPts val="700"/>
              </a:spcBef>
              <a:defRPr/>
            </a:lvl1pPr>
            <a:lvl2pPr>
              <a:spcBef>
                <a:spcPts val="700"/>
              </a:spcBef>
              <a:defRPr/>
            </a:lvl2pPr>
            <a:lvl3pPr>
              <a:spcBef>
                <a:spcPts val="700"/>
              </a:spcBef>
              <a:spcAft>
                <a:spcPts val="0"/>
              </a:spcAft>
              <a:defRPr/>
            </a:lvl3pPr>
            <a:lvl4pPr>
              <a:spcBef>
                <a:spcPts val="700"/>
              </a:spcBef>
              <a:defRPr/>
            </a:lvl4pPr>
            <a:lvl5pPr>
              <a:spcBef>
                <a:spcPts val="700"/>
              </a:spcBef>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Title 9">
            <a:extLst>
              <a:ext uri="{FF2B5EF4-FFF2-40B4-BE49-F238E27FC236}">
                <a16:creationId xmlns:a16="http://schemas.microsoft.com/office/drawing/2014/main" id="{9F068DB5-FA41-E046-950C-E25F5AA91F03}"/>
              </a:ext>
            </a:extLst>
          </p:cNvPr>
          <p:cNvSpPr>
            <a:spLocks noGrp="1"/>
          </p:cNvSpPr>
          <p:nvPr>
            <p:ph type="title"/>
          </p:nvPr>
        </p:nvSpPr>
        <p:spPr>
          <a:xfrm>
            <a:off x="685800" y="404115"/>
            <a:ext cx="10515599" cy="1037502"/>
          </a:xfrm>
        </p:spPr>
        <p:txBody>
          <a:bodyPr/>
          <a:lstStyle>
            <a:lvl1pPr>
              <a:lnSpc>
                <a:spcPct val="100000"/>
              </a:lnSpc>
              <a:defRPr/>
            </a:lvl1pPr>
          </a:lstStyle>
          <a:p>
            <a:r>
              <a:rPr lang="en-US" dirty="0"/>
              <a:t>Click to edit Master title style</a:t>
            </a:r>
          </a:p>
        </p:txBody>
      </p:sp>
      <p:sp>
        <p:nvSpPr>
          <p:cNvPr id="9" name="Slide Number Placeholder 5">
            <a:extLst>
              <a:ext uri="{FF2B5EF4-FFF2-40B4-BE49-F238E27FC236}">
                <a16:creationId xmlns:a16="http://schemas.microsoft.com/office/drawing/2014/main" id="{A2CE8D93-E575-2887-0EC0-AFFFC29B12B3}"/>
              </a:ext>
            </a:extLst>
          </p:cNvPr>
          <p:cNvSpPr>
            <a:spLocks noGrp="1"/>
          </p:cNvSpPr>
          <p:nvPr>
            <p:ph type="sldNum" sz="quarter" idx="10"/>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GE Inspira Sans" panose="020B0503060000000003" pitchFamily="34" charset="77"/>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2065717559"/>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EF5E391E-F094-21D8-7014-9E03CE289093}"/>
              </a:ext>
            </a:extLst>
          </p:cNvPr>
          <p:cNvSpPr>
            <a:spLocks noGrp="1"/>
          </p:cNvSpPr>
          <p:nvPr>
            <p:ph type="dt" sz="half" idx="2"/>
          </p:nvPr>
        </p:nvSpPr>
        <p:spPr>
          <a:xfrm>
            <a:off x="1014984" y="1746267"/>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17" name="Title 1">
            <a:extLst>
              <a:ext uri="{FF2B5EF4-FFF2-40B4-BE49-F238E27FC236}">
                <a16:creationId xmlns:a16="http://schemas.microsoft.com/office/drawing/2014/main" id="{4E975B6B-CAAD-E89A-AEC6-3920E9AEA65A}"/>
              </a:ext>
            </a:extLst>
          </p:cNvPr>
          <p:cNvSpPr>
            <a:spLocks noGrp="1"/>
          </p:cNvSpPr>
          <p:nvPr>
            <p:ph type="ctrTitle" hasCustomPrompt="1"/>
          </p:nvPr>
        </p:nvSpPr>
        <p:spPr>
          <a:xfrm>
            <a:off x="1014984" y="2282684"/>
            <a:ext cx="5361432" cy="2686539"/>
          </a:xfrm>
        </p:spPr>
        <p:txBody>
          <a:bodyPr wrap="square" lIns="0" rIns="90000" anchor="t">
            <a:noAutofit/>
          </a:bodyPr>
          <a:lstStyle>
            <a:lvl1pPr algn="l">
              <a:lnSpc>
                <a:spcPct val="100000"/>
              </a:lnSpc>
              <a:defRPr sz="5200" b="0" i="0" spc="0" baseline="0">
                <a:solidFill>
                  <a:schemeClr val="bg1"/>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
        <p:nvSpPr>
          <p:cNvPr id="18" name="Picture Placeholder 2">
            <a:extLst>
              <a:ext uri="{FF2B5EF4-FFF2-40B4-BE49-F238E27FC236}">
                <a16:creationId xmlns:a16="http://schemas.microsoft.com/office/drawing/2014/main" id="{14EB221E-C0DC-0E01-3672-392E8A5E11F4}"/>
              </a:ext>
            </a:extLst>
          </p:cNvPr>
          <p:cNvSpPr>
            <a:spLocks noGrp="1"/>
          </p:cNvSpPr>
          <p:nvPr>
            <p:ph type="pic" sz="quarter" idx="10" hasCustomPrompt="1"/>
          </p:nvPr>
        </p:nvSpPr>
        <p:spPr>
          <a:xfrm>
            <a:off x="7046977" y="1036320"/>
            <a:ext cx="5145024" cy="4937443"/>
          </a:xfrm>
          <a:solidFill>
            <a:schemeClr val="bg1">
              <a:alpha val="46000"/>
            </a:schemeClr>
          </a:solidFill>
        </p:spPr>
        <p:txBody>
          <a:bodyPr/>
          <a:lstStyle>
            <a:lvl1pPr>
              <a:defRPr>
                <a:solidFill>
                  <a:schemeClr val="bg1"/>
                </a:solidFill>
              </a:defRPr>
            </a:lvl1pPr>
          </a:lstStyle>
          <a:p>
            <a:r>
              <a:rPr lang="en-US" dirty="0"/>
              <a:t>Insert Image Here</a:t>
            </a:r>
          </a:p>
        </p:txBody>
      </p:sp>
      <p:sp>
        <p:nvSpPr>
          <p:cNvPr id="19" name="Slide Number Placeholder 5">
            <a:extLst>
              <a:ext uri="{FF2B5EF4-FFF2-40B4-BE49-F238E27FC236}">
                <a16:creationId xmlns:a16="http://schemas.microsoft.com/office/drawing/2014/main" id="{BE4BBDAC-8446-4920-ACDB-E702F4C5E01E}"/>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172620811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4FDAFC8E-CA28-0D44-BC65-8F7829B28517}"/>
              </a:ext>
            </a:extLst>
          </p:cNvPr>
          <p:cNvSpPr>
            <a:spLocks noGrp="1"/>
          </p:cNvSpPr>
          <p:nvPr>
            <p:ph type="title"/>
          </p:nvPr>
        </p:nvSpPr>
        <p:spPr>
          <a:xfrm>
            <a:off x="685800" y="404115"/>
            <a:ext cx="10515599" cy="1037502"/>
          </a:xfrm>
        </p:spPr>
        <p:txBody>
          <a:bodyPr/>
          <a:lstStyle>
            <a:lvl1pPr>
              <a:lnSpc>
                <a:spcPct val="100000"/>
              </a:lnSpc>
              <a:defRPr>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2">
            <a:extLst>
              <a:ext uri="{FF2B5EF4-FFF2-40B4-BE49-F238E27FC236}">
                <a16:creationId xmlns:a16="http://schemas.microsoft.com/office/drawing/2014/main" id="{09FBEDEA-F386-1B4A-B687-53C2F6314F81}"/>
              </a:ext>
            </a:extLst>
          </p:cNvPr>
          <p:cNvSpPr>
            <a:spLocks noGrp="1"/>
          </p:cNvSpPr>
          <p:nvPr>
            <p:ph type="body" sz="quarter" idx="12"/>
          </p:nvPr>
        </p:nvSpPr>
        <p:spPr>
          <a:xfrm>
            <a:off x="685800" y="1809168"/>
            <a:ext cx="10826496" cy="4156075"/>
          </a:xfrm>
        </p:spPr>
        <p:txBody>
          <a:bodyPr/>
          <a:lstStyle>
            <a:lvl1pPr>
              <a:spcBef>
                <a:spcPts val="700"/>
              </a:spcBef>
              <a:defRPr>
                <a:latin typeface="Arial" panose="020B0604020202020204" pitchFamily="34" charset="0"/>
                <a:cs typeface="Arial" panose="020B0604020202020204" pitchFamily="34" charset="0"/>
              </a:defRPr>
            </a:lvl1pPr>
            <a:lvl2pPr>
              <a:spcBef>
                <a:spcPts val="700"/>
              </a:spcBef>
              <a:defRPr>
                <a:latin typeface="Arial" panose="020B0604020202020204" pitchFamily="34" charset="0"/>
                <a:cs typeface="Arial" panose="020B0604020202020204" pitchFamily="34" charset="0"/>
              </a:defRPr>
            </a:lvl2pPr>
            <a:lvl3pPr>
              <a:spcBef>
                <a:spcPts val="700"/>
              </a:spcBef>
              <a:defRPr>
                <a:latin typeface="Arial" panose="020B0604020202020204" pitchFamily="34" charset="0"/>
                <a:cs typeface="Arial" panose="020B0604020202020204" pitchFamily="34" charset="0"/>
              </a:defRPr>
            </a:lvl3pPr>
            <a:lvl4pPr>
              <a:spcBef>
                <a:spcPts val="700"/>
              </a:spcBef>
              <a:defRPr>
                <a:latin typeface="Arial" panose="020B0604020202020204" pitchFamily="34" charset="0"/>
                <a:cs typeface="Arial" panose="020B0604020202020204" pitchFamily="34" charset="0"/>
              </a:defRPr>
            </a:lvl4pPr>
            <a:lvl5pPr>
              <a:spcBef>
                <a:spcPts val="700"/>
              </a:spcBef>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A733BA4-C292-C965-3929-E6BFDF7CA616}"/>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5157654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Multiple Choice">
    <p:spTree>
      <p:nvGrpSpPr>
        <p:cNvPr id="1" name=""/>
        <p:cNvGrpSpPr/>
        <p:nvPr/>
      </p:nvGrpSpPr>
      <p:grpSpPr>
        <a:xfrm>
          <a:off x="0" y="0"/>
          <a:ext cx="0" cy="0"/>
          <a:chOff x="0" y="0"/>
          <a:chExt cx="0" cy="0"/>
        </a:xfrm>
      </p:grpSpPr>
      <p:sp>
        <p:nvSpPr>
          <p:cNvPr id="11" name="Rectangle 2"/>
          <p:cNvSpPr>
            <a:spLocks noGrp="1"/>
          </p:cNvSpPr>
          <p:nvPr>
            <p:ph type="title" hasCustomPrompt="1"/>
          </p:nvPr>
        </p:nvSpPr>
        <p:spPr>
          <a:xfrm>
            <a:off x="914400" y="228600"/>
            <a:ext cx="10261600" cy="1371600"/>
          </a:xfrm>
        </p:spPr>
        <p:txBody>
          <a:bodyPr vert="horz"/>
          <a:lstStyle>
            <a:lvl1pPr algn="l">
              <a:defRPr i="1" baseline="0"/>
            </a:lvl1pPr>
            <a:extLst/>
          </a:lstStyle>
          <a:p>
            <a:r>
              <a:rPr lang="en-US" dirty="0"/>
              <a:t>Click to add question</a:t>
            </a:r>
          </a:p>
        </p:txBody>
      </p:sp>
      <p:sp>
        <p:nvSpPr>
          <p:cNvPr id="31" name="Rectangle 3"/>
          <p:cNvSpPr>
            <a:spLocks noGrp="1"/>
          </p:cNvSpPr>
          <p:nvPr>
            <p:ph type="dt" sz="half" idx="10"/>
          </p:nvPr>
        </p:nvSpPr>
        <p:spPr/>
        <p:txBody>
          <a:bodyPr vert="horz"/>
          <a:lstStyle>
            <a:lvl1pPr algn="r">
              <a:defRPr/>
            </a:lvl1pPr>
            <a:extLst/>
          </a:lstStyle>
          <a:p>
            <a:fld id="{1BEBB2CB-903D-46EF-8227-E770ED8FF514}" type="datetimeFigureOut">
              <a:rPr lang="en-US" smtClean="0"/>
              <a:pPr/>
              <a:t>7/13/2023</a:t>
            </a:fld>
            <a:endParaRPr lang="en-US"/>
          </a:p>
        </p:txBody>
      </p:sp>
      <p:sp>
        <p:nvSpPr>
          <p:cNvPr id="26" name="Rectangle 4"/>
          <p:cNvSpPr>
            <a:spLocks noGrp="1"/>
          </p:cNvSpPr>
          <p:nvPr>
            <p:ph type="ftr" sz="quarter" idx="11"/>
          </p:nvPr>
        </p:nvSpPr>
        <p:spPr/>
        <p:txBody>
          <a:bodyPr vert="horz"/>
          <a:lstStyle/>
          <a:p>
            <a:endParaRPr lang="en-US"/>
          </a:p>
        </p:txBody>
      </p:sp>
      <p:sp>
        <p:nvSpPr>
          <p:cNvPr id="9" name="Rectangle 5"/>
          <p:cNvSpPr>
            <a:spLocks noGrp="1"/>
          </p:cNvSpPr>
          <p:nvPr>
            <p:ph type="sldNum" sz="quarter" idx="12"/>
          </p:nvPr>
        </p:nvSpPr>
        <p:spPr/>
        <p:txBody>
          <a:bodyPr vert="horz"/>
          <a:lstStyle/>
          <a:p>
            <a:fld id="{C75B88FA-3392-4D65-A457-DB2A9953195B}" type="slidenum">
              <a:rPr lang="en-US" smtClean="0"/>
              <a:pPr/>
              <a:t>‹#›</a:t>
            </a:fld>
            <a:endParaRPr lang="en-US"/>
          </a:p>
        </p:txBody>
      </p:sp>
      <p:sp>
        <p:nvSpPr>
          <p:cNvPr id="10" name="Rectangle 10"/>
          <p:cNvSpPr txBox="1"/>
          <p:nvPr userDrawn="1"/>
        </p:nvSpPr>
        <p:spPr>
          <a:xfrm>
            <a:off x="609600" y="2057403"/>
            <a:ext cx="914400" cy="492443"/>
          </a:xfrm>
          <a:prstGeom prst="rect">
            <a:avLst/>
          </a:prstGeom>
          <a:noFill/>
        </p:spPr>
        <p:txBody>
          <a:bodyPr wrap="square" tIns="91440" bIns="91440" rtlCol="0">
            <a:spAutoFit/>
          </a:bodyPr>
          <a:lstStyle/>
          <a:p>
            <a:pPr algn="r">
              <a:lnSpc>
                <a:spcPct val="100000"/>
              </a:lnSpc>
            </a:pPr>
            <a:r>
              <a:rPr lang="en-US" sz="2000" b="1" dirty="0">
                <a:ln>
                  <a:solidFill>
                    <a:schemeClr val="tx2"/>
                  </a:solidFill>
                </a:ln>
                <a:solidFill>
                  <a:schemeClr val="bg2"/>
                </a:solidFill>
                <a:effectLst>
                  <a:outerShdw blurRad="50800" dist="50800" dir="2700000" algn="tl" rotWithShape="0">
                    <a:srgbClr val="000000">
                      <a:alpha val="43137"/>
                    </a:srgbClr>
                  </a:outerShdw>
                </a:effectLst>
              </a:rPr>
              <a:t>A.</a:t>
            </a:r>
          </a:p>
        </p:txBody>
      </p:sp>
      <p:sp>
        <p:nvSpPr>
          <p:cNvPr id="15" name="Rectangle 13"/>
          <p:cNvSpPr>
            <a:spLocks noGrp="1"/>
          </p:cNvSpPr>
          <p:nvPr>
            <p:ph type="body" sz="quarter" idx="17" hasCustomPrompt="1"/>
          </p:nvPr>
        </p:nvSpPr>
        <p:spPr>
          <a:xfrm>
            <a:off x="1524000" y="4800600"/>
            <a:ext cx="9448800" cy="457200"/>
          </a:xfrm>
        </p:spPr>
        <p:txBody>
          <a:bodyPr rtlCol="0" anchor="ctr"/>
          <a:lstStyle>
            <a:lvl1pPr marL="0" indent="0">
              <a:buFontTx/>
              <a:buNone/>
              <a:defRPr i="0" baseline="0"/>
            </a:lvl1pPr>
            <a:extLst/>
          </a:lstStyle>
          <a:p>
            <a:pPr lvl="0"/>
            <a:r>
              <a:rPr lang="en-US" dirty="0"/>
              <a:t>Click to add an incorrect answer</a:t>
            </a:r>
          </a:p>
        </p:txBody>
      </p:sp>
      <p:sp>
        <p:nvSpPr>
          <p:cNvPr id="16" name="Rectangle 13"/>
          <p:cNvSpPr>
            <a:spLocks noGrp="1"/>
          </p:cNvSpPr>
          <p:nvPr>
            <p:ph type="body" sz="quarter" idx="18" hasCustomPrompt="1"/>
          </p:nvPr>
        </p:nvSpPr>
        <p:spPr>
          <a:xfrm>
            <a:off x="1524000" y="4114800"/>
            <a:ext cx="9448800" cy="457200"/>
          </a:xfrm>
        </p:spPr>
        <p:txBody>
          <a:bodyPr rtlCol="0" anchor="ctr"/>
          <a:lstStyle>
            <a:lvl1pPr marL="0" indent="0">
              <a:buFontTx/>
              <a:buNone/>
              <a:defRPr i="0" baseline="0"/>
            </a:lvl1pPr>
            <a:extLst/>
          </a:lstStyle>
          <a:p>
            <a:pPr lvl="0"/>
            <a:r>
              <a:rPr lang="en-US" dirty="0"/>
              <a:t>Click to add an incorrect answer</a:t>
            </a:r>
          </a:p>
        </p:txBody>
      </p:sp>
      <p:sp>
        <p:nvSpPr>
          <p:cNvPr id="17" name="Rectangle 13"/>
          <p:cNvSpPr>
            <a:spLocks noGrp="1"/>
          </p:cNvSpPr>
          <p:nvPr>
            <p:ph type="body" sz="quarter" idx="19" hasCustomPrompt="1"/>
          </p:nvPr>
        </p:nvSpPr>
        <p:spPr>
          <a:xfrm>
            <a:off x="1524000" y="3429000"/>
            <a:ext cx="9448800" cy="457200"/>
          </a:xfrm>
        </p:spPr>
        <p:txBody>
          <a:bodyPr rtlCol="0" anchor="ctr"/>
          <a:lstStyle>
            <a:lvl1pPr marL="0" indent="0">
              <a:buFontTx/>
              <a:buNone/>
              <a:defRPr i="0" baseline="0"/>
            </a:lvl1pPr>
            <a:extLst/>
          </a:lstStyle>
          <a:p>
            <a:pPr lvl="0"/>
            <a:r>
              <a:rPr lang="en-US" dirty="0"/>
              <a:t>Click to add an incorrect answer</a:t>
            </a:r>
          </a:p>
        </p:txBody>
      </p:sp>
      <p:sp>
        <p:nvSpPr>
          <p:cNvPr id="18" name="Rectangle 13"/>
          <p:cNvSpPr>
            <a:spLocks noGrp="1"/>
          </p:cNvSpPr>
          <p:nvPr>
            <p:ph type="body" sz="quarter" idx="20" hasCustomPrompt="1"/>
          </p:nvPr>
        </p:nvSpPr>
        <p:spPr>
          <a:xfrm>
            <a:off x="1524000" y="2743200"/>
            <a:ext cx="9448800" cy="457200"/>
          </a:xfrm>
        </p:spPr>
        <p:txBody>
          <a:bodyPr rtlCol="0" anchor="ctr"/>
          <a:lstStyle>
            <a:lvl1pPr marL="0" indent="0">
              <a:buFontTx/>
              <a:buNone/>
              <a:defRPr i="0" baseline="0"/>
            </a:lvl1pPr>
            <a:extLst/>
          </a:lstStyle>
          <a:p>
            <a:pPr lvl="0"/>
            <a:r>
              <a:rPr lang="en-US" dirty="0"/>
              <a:t>Click to add an incorrect answer</a:t>
            </a:r>
          </a:p>
        </p:txBody>
      </p:sp>
      <p:sp>
        <p:nvSpPr>
          <p:cNvPr id="19" name="Rectangle 13"/>
          <p:cNvSpPr>
            <a:spLocks noGrp="1"/>
          </p:cNvSpPr>
          <p:nvPr>
            <p:ph type="body" sz="quarter" idx="21" hasCustomPrompt="1"/>
          </p:nvPr>
        </p:nvSpPr>
        <p:spPr>
          <a:xfrm>
            <a:off x="1524000" y="2057400"/>
            <a:ext cx="9448800" cy="457200"/>
          </a:xfrm>
        </p:spPr>
        <p:txBody>
          <a:bodyPr rtlCol="0" anchor="ctr"/>
          <a:lstStyle>
            <a:lvl1pPr marL="0" indent="0">
              <a:buFontTx/>
              <a:buNone/>
              <a:defRPr i="0" baseline="0"/>
            </a:lvl1pPr>
            <a:extLst/>
          </a:lstStyle>
          <a:p>
            <a:pPr lvl="0"/>
            <a:r>
              <a:rPr lang="en-US" dirty="0"/>
              <a:t>Click to add a correct answer (then rearrange the choices)</a:t>
            </a:r>
            <a:endParaRPr lang="en-US"/>
          </a:p>
        </p:txBody>
      </p:sp>
      <p:sp>
        <p:nvSpPr>
          <p:cNvPr id="13" name="TextBox 12"/>
          <p:cNvSpPr txBox="1"/>
          <p:nvPr userDrawn="1"/>
        </p:nvSpPr>
        <p:spPr>
          <a:xfrm>
            <a:off x="609600" y="2707960"/>
            <a:ext cx="914400" cy="492443"/>
          </a:xfrm>
          <a:prstGeom prst="rect">
            <a:avLst/>
          </a:prstGeom>
          <a:noFill/>
        </p:spPr>
        <p:txBody>
          <a:bodyPr wrap="square" tIns="91440" bIns="91440" rtlCol="0">
            <a:spAutoFit/>
          </a:bodyPr>
          <a:lstStyle/>
          <a:p>
            <a:pPr algn="r">
              <a:lnSpc>
                <a:spcPct val="100000"/>
              </a:lnSpc>
            </a:pPr>
            <a:r>
              <a:rPr lang="en-US" sz="2000" b="1" dirty="0">
                <a:ln>
                  <a:solidFill>
                    <a:schemeClr val="tx2"/>
                  </a:solidFill>
                </a:ln>
                <a:solidFill>
                  <a:schemeClr val="bg2"/>
                </a:solidFill>
                <a:effectLst>
                  <a:outerShdw blurRad="50800" dist="50800" dir="2700000" algn="tl" rotWithShape="0">
                    <a:srgbClr val="000000">
                      <a:alpha val="43137"/>
                    </a:srgbClr>
                  </a:outerShdw>
                </a:effectLst>
              </a:rPr>
              <a:t>B.</a:t>
            </a:r>
          </a:p>
        </p:txBody>
      </p:sp>
      <p:sp>
        <p:nvSpPr>
          <p:cNvPr id="14" name="TextBox 13"/>
          <p:cNvSpPr txBox="1"/>
          <p:nvPr userDrawn="1"/>
        </p:nvSpPr>
        <p:spPr>
          <a:xfrm>
            <a:off x="609600" y="3429003"/>
            <a:ext cx="914400" cy="492443"/>
          </a:xfrm>
          <a:prstGeom prst="rect">
            <a:avLst/>
          </a:prstGeom>
          <a:noFill/>
        </p:spPr>
        <p:txBody>
          <a:bodyPr wrap="square" tIns="91440" bIns="91440" rtlCol="0">
            <a:spAutoFit/>
          </a:bodyPr>
          <a:lstStyle/>
          <a:p>
            <a:pPr algn="r">
              <a:lnSpc>
                <a:spcPct val="100000"/>
              </a:lnSpc>
            </a:pPr>
            <a:r>
              <a:rPr lang="en-US" sz="2000" b="1" dirty="0">
                <a:ln>
                  <a:solidFill>
                    <a:schemeClr val="tx2"/>
                  </a:solidFill>
                </a:ln>
                <a:solidFill>
                  <a:schemeClr val="bg2"/>
                </a:solidFill>
                <a:effectLst>
                  <a:outerShdw blurRad="50800" dist="50800" dir="2700000" algn="tl" rotWithShape="0">
                    <a:srgbClr val="000000">
                      <a:alpha val="43137"/>
                    </a:srgbClr>
                  </a:outerShdw>
                </a:effectLst>
              </a:rPr>
              <a:t>C.</a:t>
            </a:r>
          </a:p>
        </p:txBody>
      </p:sp>
      <p:sp>
        <p:nvSpPr>
          <p:cNvPr id="20" name="TextBox 19"/>
          <p:cNvSpPr txBox="1"/>
          <p:nvPr userDrawn="1"/>
        </p:nvSpPr>
        <p:spPr>
          <a:xfrm>
            <a:off x="609600" y="4114803"/>
            <a:ext cx="914400" cy="492443"/>
          </a:xfrm>
          <a:prstGeom prst="rect">
            <a:avLst/>
          </a:prstGeom>
          <a:noFill/>
        </p:spPr>
        <p:txBody>
          <a:bodyPr wrap="square" tIns="91440" bIns="91440" rtlCol="0">
            <a:spAutoFit/>
          </a:bodyPr>
          <a:lstStyle/>
          <a:p>
            <a:pPr algn="r">
              <a:lnSpc>
                <a:spcPct val="100000"/>
              </a:lnSpc>
            </a:pPr>
            <a:r>
              <a:rPr lang="en-US" sz="2000" b="1" dirty="0">
                <a:ln>
                  <a:solidFill>
                    <a:schemeClr val="tx2"/>
                  </a:solidFill>
                </a:ln>
                <a:solidFill>
                  <a:schemeClr val="bg2"/>
                </a:solidFill>
                <a:effectLst>
                  <a:outerShdw blurRad="50800" dist="50800" dir="2700000" algn="tl" rotWithShape="0">
                    <a:srgbClr val="000000">
                      <a:alpha val="43137"/>
                    </a:srgbClr>
                  </a:outerShdw>
                </a:effectLst>
              </a:rPr>
              <a:t>D.</a:t>
            </a:r>
          </a:p>
        </p:txBody>
      </p:sp>
      <p:sp>
        <p:nvSpPr>
          <p:cNvPr id="21" name="TextBox 20"/>
          <p:cNvSpPr txBox="1"/>
          <p:nvPr userDrawn="1"/>
        </p:nvSpPr>
        <p:spPr>
          <a:xfrm>
            <a:off x="609600" y="4800603"/>
            <a:ext cx="914400" cy="492443"/>
          </a:xfrm>
          <a:prstGeom prst="rect">
            <a:avLst/>
          </a:prstGeom>
          <a:noFill/>
        </p:spPr>
        <p:txBody>
          <a:bodyPr wrap="square" tIns="91440" bIns="91440" rtlCol="0">
            <a:spAutoFit/>
          </a:bodyPr>
          <a:lstStyle/>
          <a:p>
            <a:pPr algn="r">
              <a:lnSpc>
                <a:spcPct val="100000"/>
              </a:lnSpc>
            </a:pPr>
            <a:r>
              <a:rPr lang="en-US" sz="2000" b="1" dirty="0">
                <a:ln>
                  <a:solidFill>
                    <a:schemeClr val="tx2"/>
                  </a:solidFill>
                </a:ln>
                <a:solidFill>
                  <a:schemeClr val="bg2"/>
                </a:solidFill>
                <a:effectLst>
                  <a:outerShdw blurRad="50800" dist="50800" dir="2700000" algn="tl" rotWithShape="0">
                    <a:srgbClr val="000000">
                      <a:alpha val="43137"/>
                    </a:srgbClr>
                  </a:outerShdw>
                </a:effectLst>
              </a:rPr>
              <a:t>E.</a:t>
            </a:r>
          </a:p>
        </p:txBody>
      </p:sp>
    </p:spTree>
    <p:extLst>
      <p:ext uri="{BB962C8B-B14F-4D97-AF65-F5344CB8AC3E}">
        <p14:creationId xmlns:p14="http://schemas.microsoft.com/office/powerpoint/2010/main" val="21372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xEl>
                                              <p:pRg st="0" end="0"/>
                                            </p:txEl>
                                          </p:spTgt>
                                        </p:tgtEl>
                                      </p:cBhvr>
                                    </p:animEffect>
                                    <p:set>
                                      <p:cBhvr>
                                        <p:cTn id="7" dur="1" fill="hold">
                                          <p:stCondLst>
                                            <p:cond delay="999"/>
                                          </p:stCondLst>
                                        </p:cTn>
                                        <p:tgtEl>
                                          <p:spTgt spid="18">
                                            <p:txEl>
                                              <p:pRg st="0" end="0"/>
                                            </p:txEl>
                                          </p:spTgt>
                                        </p:tgtEl>
                                        <p:attrNameLst>
                                          <p:attrName>style.visibility</p:attrName>
                                        </p:attrNameLst>
                                      </p:cBhvr>
                                      <p:to>
                                        <p:strVal val="hidden"/>
                                      </p:to>
                                    </p:set>
                                  </p:childTnLst>
                                </p:cTn>
                              </p:par>
                            </p:childTnLst>
                          </p:cTn>
                        </p:par>
                        <p:par>
                          <p:cTn id="8" fill="hold">
                            <p:stCondLst>
                              <p:cond delay="1000"/>
                            </p:stCondLst>
                            <p:childTnLst>
                              <p:par>
                                <p:cTn id="9" presetID="10" presetClass="exit" presetSubtype="0" fill="hold" grpId="0" nodeType="afterEffect">
                                  <p:stCondLst>
                                    <p:cond delay="0"/>
                                  </p:stCondLst>
                                  <p:childTnLst>
                                    <p:animEffect transition="out" filter="fade">
                                      <p:cBhvr>
                                        <p:cTn id="10" dur="1000"/>
                                        <p:tgtEl>
                                          <p:spTgt spid="16">
                                            <p:txEl>
                                              <p:pRg st="0" end="0"/>
                                            </p:txEl>
                                          </p:spTgt>
                                        </p:tgtEl>
                                      </p:cBhvr>
                                    </p:animEffect>
                                    <p:set>
                                      <p:cBhvr>
                                        <p:cTn id="11" dur="1" fill="hold">
                                          <p:stCondLst>
                                            <p:cond delay="999"/>
                                          </p:stCondLst>
                                        </p:cTn>
                                        <p:tgtEl>
                                          <p:spTgt spid="16">
                                            <p:txEl>
                                              <p:pRg st="0" end="0"/>
                                            </p:txEl>
                                          </p:spTgt>
                                        </p:tgtEl>
                                        <p:attrNameLst>
                                          <p:attrName>style.visibility</p:attrName>
                                        </p:attrNameLst>
                                      </p:cBhvr>
                                      <p:to>
                                        <p:strVal val="hidden"/>
                                      </p:to>
                                    </p:set>
                                  </p:childTnLst>
                                </p:cTn>
                              </p:par>
                            </p:childTnLst>
                          </p:cTn>
                        </p:par>
                        <p:par>
                          <p:cTn id="12" fill="hold">
                            <p:stCondLst>
                              <p:cond delay="2000"/>
                            </p:stCondLst>
                            <p:childTnLst>
                              <p:par>
                                <p:cTn id="13" presetID="10" presetClass="exit" presetSubtype="0" fill="hold" grpId="0" nodeType="afterEffect">
                                  <p:stCondLst>
                                    <p:cond delay="0"/>
                                  </p:stCondLst>
                                  <p:childTnLst>
                                    <p:animEffect transition="out" filter="fade">
                                      <p:cBhvr>
                                        <p:cTn id="14" dur="1000"/>
                                        <p:tgtEl>
                                          <p:spTgt spid="15">
                                            <p:txEl>
                                              <p:pRg st="0" end="0"/>
                                            </p:txEl>
                                          </p:spTgt>
                                        </p:tgtEl>
                                      </p:cBhvr>
                                    </p:animEffect>
                                    <p:set>
                                      <p:cBhvr>
                                        <p:cTn id="15" dur="1" fill="hold">
                                          <p:stCondLst>
                                            <p:cond delay="999"/>
                                          </p:stCondLst>
                                        </p:cTn>
                                        <p:tgtEl>
                                          <p:spTgt spid="15">
                                            <p:txEl>
                                              <p:pRg st="0" end="0"/>
                                            </p:txEl>
                                          </p:spTgt>
                                        </p:tgtEl>
                                        <p:attrNameLst>
                                          <p:attrName>style.visibility</p:attrName>
                                        </p:attrNameLst>
                                      </p:cBhvr>
                                      <p:to>
                                        <p:strVal val="hidden"/>
                                      </p:to>
                                    </p:set>
                                  </p:childTnLst>
                                </p:cTn>
                              </p:par>
                            </p:childTnLst>
                          </p:cTn>
                        </p:par>
                        <p:par>
                          <p:cTn id="16" fill="hold">
                            <p:stCondLst>
                              <p:cond delay="3000"/>
                            </p:stCondLst>
                            <p:childTnLst>
                              <p:par>
                                <p:cTn id="17" presetID="10" presetClass="exit" presetSubtype="0" fill="hold" grpId="0" nodeType="afterEffect">
                                  <p:stCondLst>
                                    <p:cond delay="0"/>
                                  </p:stCondLst>
                                  <p:childTnLst>
                                    <p:animEffect transition="out" filter="fade">
                                      <p:cBhvr>
                                        <p:cTn id="18" dur="1000"/>
                                        <p:tgtEl>
                                          <p:spTgt spid="17">
                                            <p:txEl>
                                              <p:pRg st="0" end="0"/>
                                            </p:txEl>
                                          </p:spTgt>
                                        </p:tgtEl>
                                      </p:cBhvr>
                                    </p:animEffect>
                                    <p:set>
                                      <p:cBhvr>
                                        <p:cTn id="19" dur="1" fill="hold">
                                          <p:stCondLst>
                                            <p:cond delay="999"/>
                                          </p:stCondLst>
                                        </p:cTn>
                                        <p:tgtEl>
                                          <p:spTgt spid="1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tmplLst>
          <p:tmpl lvl="1">
            <p:tnLst>
              <p:par>
                <p:cTn presetID="10" presetClass="exit" presetSubtype="0" fill="hold" nodeType="afterEffect">
                  <p:stCondLst>
                    <p:cond delay="0"/>
                  </p:stCondLst>
                  <p:childTnLst>
                    <p:animEffect transition="out" filter="fade">
                      <p:cBhvr>
                        <p:cTn dur="1000"/>
                        <p:tgtEl>
                          <p:spTgt spid="15"/>
                        </p:tgtEl>
                      </p:cBhvr>
                    </p:animEffect>
                    <p:set>
                      <p:cBhvr>
                        <p:cTn dur="1" fill="hold">
                          <p:stCondLst>
                            <p:cond delay="999"/>
                          </p:stCondLst>
                        </p:cTn>
                        <p:tgtEl>
                          <p:spTgt spid="15"/>
                        </p:tgtEl>
                        <p:attrNameLst>
                          <p:attrName>style.visibility</p:attrName>
                        </p:attrNameLst>
                      </p:cBhvr>
                      <p:to>
                        <p:strVal val="hidden"/>
                      </p:to>
                    </p:set>
                  </p:childTnLst>
                </p:cTn>
              </p:par>
            </p:tnLst>
          </p:tmpl>
        </p:tmplLst>
      </p:bldP>
      <p:bldP spid="16" grpId="0" build="p">
        <p:tmplLst>
          <p:tmpl lvl="1">
            <p:tnLst>
              <p:par>
                <p:cTn presetID="10" presetClass="exit" presetSubtype="0" fill="hold" nodeType="afterEffect">
                  <p:stCondLst>
                    <p:cond delay="0"/>
                  </p:stCondLst>
                  <p:childTnLst>
                    <p:animEffect transition="out" filter="fade">
                      <p:cBhvr>
                        <p:cTn dur="1000"/>
                        <p:tgtEl>
                          <p:spTgt spid="16"/>
                        </p:tgtEl>
                      </p:cBhvr>
                    </p:animEffect>
                    <p:set>
                      <p:cBhvr>
                        <p:cTn dur="1" fill="hold">
                          <p:stCondLst>
                            <p:cond delay="999"/>
                          </p:stCondLst>
                        </p:cTn>
                        <p:tgtEl>
                          <p:spTgt spid="16"/>
                        </p:tgtEl>
                        <p:attrNameLst>
                          <p:attrName>style.visibility</p:attrName>
                        </p:attrNameLst>
                      </p:cBhvr>
                      <p:to>
                        <p:strVal val="hidden"/>
                      </p:to>
                    </p:set>
                  </p:childTnLst>
                </p:cTn>
              </p:par>
            </p:tnLst>
          </p:tmpl>
        </p:tmplLst>
      </p:bldP>
      <p:bldP spid="17" grpId="0" build="p">
        <p:tmplLst>
          <p:tmpl lvl="1">
            <p:tnLst>
              <p:par>
                <p:cTn presetID="10" presetClass="exit" presetSubtype="0" fill="hold" nodeType="afterEffect">
                  <p:stCondLst>
                    <p:cond delay="0"/>
                  </p:stCondLst>
                  <p:childTnLst>
                    <p:animEffect transition="out" filter="fade">
                      <p:cBhvr>
                        <p:cTn dur="1000"/>
                        <p:tgtEl>
                          <p:spTgt spid="17"/>
                        </p:tgtEl>
                      </p:cBhvr>
                    </p:animEffect>
                    <p:set>
                      <p:cBhvr>
                        <p:cTn dur="1" fill="hold">
                          <p:stCondLst>
                            <p:cond delay="999"/>
                          </p:stCondLst>
                        </p:cTn>
                        <p:tgtEl>
                          <p:spTgt spid="17"/>
                        </p:tgtEl>
                        <p:attrNameLst>
                          <p:attrName>style.visibility</p:attrName>
                        </p:attrNameLst>
                      </p:cBhvr>
                      <p:to>
                        <p:strVal val="hidden"/>
                      </p:to>
                    </p:set>
                  </p:childTnLst>
                </p:cTn>
              </p:par>
            </p:tnLst>
          </p:tmpl>
        </p:tmplLst>
      </p:bldP>
      <p:bldP spid="18" grpId="0" build="p">
        <p:tmplLst>
          <p:tmpl lvl="1">
            <p:tnLst>
              <p:par>
                <p:cTn presetID="10" presetClass="exit" presetSubtype="0" fill="hold" nodeType="clickEffect">
                  <p:stCondLst>
                    <p:cond delay="0"/>
                  </p:stCondLst>
                  <p:childTnLst>
                    <p:animEffect transition="out" filter="fade">
                      <p:cBhvr>
                        <p:cTn dur="1000"/>
                        <p:tgtEl>
                          <p:spTgt spid="18"/>
                        </p:tgtEl>
                      </p:cBhvr>
                    </p:animEffect>
                    <p:set>
                      <p:cBhvr>
                        <p:cTn dur="1" fill="hold">
                          <p:stCondLst>
                            <p:cond delay="999"/>
                          </p:stCondLst>
                        </p:cTn>
                        <p:tgtEl>
                          <p:spTgt spid="18"/>
                        </p:tgtEl>
                        <p:attrNameLst>
                          <p:attrName>style.visibility</p:attrName>
                        </p:attrNameLst>
                      </p:cBhvr>
                      <p:to>
                        <p:strVal val="hidden"/>
                      </p:to>
                    </p:se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Intro slide – image white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Date Placeholder 3">
            <a:extLst>
              <a:ext uri="{FF2B5EF4-FFF2-40B4-BE49-F238E27FC236}">
                <a16:creationId xmlns:a16="http://schemas.microsoft.com/office/drawing/2014/main" id="{C345ED8F-436A-7F7C-EB3C-EDE8EF7AD11C}"/>
              </a:ext>
            </a:extLst>
          </p:cNvPr>
          <p:cNvSpPr>
            <a:spLocks noGrp="1"/>
          </p:cNvSpPr>
          <p:nvPr>
            <p:ph type="dt" sz="half" idx="2"/>
          </p:nvPr>
        </p:nvSpPr>
        <p:spPr>
          <a:xfrm>
            <a:off x="1014984" y="1746267"/>
            <a:ext cx="8361498" cy="365125"/>
          </a:xfrm>
          <a:prstGeom prst="rect">
            <a:avLst/>
          </a:prstGeom>
        </p:spPr>
        <p:txBody>
          <a:bodyPr vert="horz" lIns="18288" tIns="0" rIns="0" bIns="0" rtlCol="0" anchor="ctr"/>
          <a:lstStyle>
            <a:lvl1pPr algn="l">
              <a:defRPr sz="1100" b="1" i="0" cap="none" spc="200" baseline="0">
                <a:solidFill>
                  <a:schemeClr val="bg1"/>
                </a:solidFill>
                <a:latin typeface="Arial" panose="020B0604020202020204" pitchFamily="34" charset="0"/>
                <a:cs typeface="Arial" panose="020B0604020202020204" pitchFamily="34" charset="0"/>
              </a:defRPr>
            </a:lvl1pPr>
          </a:lstStyle>
          <a:p>
            <a:endParaRPr lang="en-GB" dirty="0"/>
          </a:p>
        </p:txBody>
      </p:sp>
      <p:sp>
        <p:nvSpPr>
          <p:cNvPr id="17" name="Title 1">
            <a:extLst>
              <a:ext uri="{FF2B5EF4-FFF2-40B4-BE49-F238E27FC236}">
                <a16:creationId xmlns:a16="http://schemas.microsoft.com/office/drawing/2014/main" id="{A64FB7BA-98B2-54B1-9328-97009471BAE1}"/>
              </a:ext>
            </a:extLst>
          </p:cNvPr>
          <p:cNvSpPr>
            <a:spLocks noGrp="1"/>
          </p:cNvSpPr>
          <p:nvPr>
            <p:ph type="ctrTitle" hasCustomPrompt="1"/>
          </p:nvPr>
        </p:nvSpPr>
        <p:spPr>
          <a:xfrm>
            <a:off x="1014984" y="2282684"/>
            <a:ext cx="5361432" cy="2686539"/>
          </a:xfrm>
        </p:spPr>
        <p:txBody>
          <a:bodyPr wrap="square" lIns="0" rIns="90000" anchor="t">
            <a:noAutofit/>
          </a:bodyPr>
          <a:lstStyle>
            <a:lvl1pPr algn="l">
              <a:lnSpc>
                <a:spcPct val="100000"/>
              </a:lnSpc>
              <a:defRPr sz="5200" b="0" i="0" spc="0" baseline="0">
                <a:solidFill>
                  <a:srgbClr val="C00000"/>
                </a:solidFill>
                <a:latin typeface="Arial" panose="020B0604020202020204" pitchFamily="34" charset="0"/>
                <a:cs typeface="Arial" panose="020B0604020202020204" pitchFamily="34" charset="0"/>
              </a:defRPr>
            </a:lvl1pPr>
          </a:lstStyle>
          <a:p>
            <a:r>
              <a:rPr lang="en-US" dirty="0"/>
              <a:t>BTE’s presentation</a:t>
            </a:r>
            <a:br>
              <a:rPr lang="en-US" dirty="0"/>
            </a:br>
            <a:r>
              <a:rPr lang="en-US" dirty="0"/>
              <a:t>template title example</a:t>
            </a:r>
            <a:endParaRPr lang="en-GB" dirty="0"/>
          </a:p>
        </p:txBody>
      </p:sp>
      <p:sp>
        <p:nvSpPr>
          <p:cNvPr id="18" name="Picture Placeholder 2">
            <a:extLst>
              <a:ext uri="{FF2B5EF4-FFF2-40B4-BE49-F238E27FC236}">
                <a16:creationId xmlns:a16="http://schemas.microsoft.com/office/drawing/2014/main" id="{C1C4074E-01A5-6F5F-6C56-3D40F2E954BB}"/>
              </a:ext>
            </a:extLst>
          </p:cNvPr>
          <p:cNvSpPr>
            <a:spLocks noGrp="1"/>
          </p:cNvSpPr>
          <p:nvPr>
            <p:ph type="pic" sz="quarter" idx="10" hasCustomPrompt="1"/>
          </p:nvPr>
        </p:nvSpPr>
        <p:spPr>
          <a:xfrm>
            <a:off x="7046977" y="1036320"/>
            <a:ext cx="5145024" cy="4937443"/>
          </a:xfrm>
          <a:solidFill>
            <a:schemeClr val="bg1">
              <a:lumMod val="85000"/>
              <a:alpha val="46000"/>
            </a:schemeClr>
          </a:solidFill>
        </p:spPr>
        <p:txBody>
          <a:bodyPr/>
          <a:lstStyle>
            <a:lvl1pPr>
              <a:defRPr>
                <a:solidFill>
                  <a:schemeClr val="bg1"/>
                </a:solidFill>
              </a:defRPr>
            </a:lvl1pPr>
          </a:lstStyle>
          <a:p>
            <a:r>
              <a:rPr lang="en-US" dirty="0"/>
              <a:t>Insert Image Here</a:t>
            </a:r>
          </a:p>
        </p:txBody>
      </p:sp>
      <p:sp>
        <p:nvSpPr>
          <p:cNvPr id="19" name="Slide Number Placeholder 5">
            <a:extLst>
              <a:ext uri="{FF2B5EF4-FFF2-40B4-BE49-F238E27FC236}">
                <a16:creationId xmlns:a16="http://schemas.microsoft.com/office/drawing/2014/main" id="{F1E25F76-B981-009E-3A05-7644FE04BABB}"/>
              </a:ext>
            </a:extLst>
          </p:cNvPr>
          <p:cNvSpPr>
            <a:spLocks noGrp="1"/>
          </p:cNvSpPr>
          <p:nvPr>
            <p:ph type="sldNum" sz="quarter" idx="4"/>
          </p:nvPr>
        </p:nvSpPr>
        <p:spPr>
          <a:xfrm>
            <a:off x="11084625" y="6184754"/>
            <a:ext cx="738723" cy="365125"/>
          </a:xfrm>
          <a:prstGeom prst="rect">
            <a:avLst/>
          </a:prstGeom>
          <a:noFill/>
        </p:spPr>
        <p:txBody>
          <a:bodyPr vert="horz" lIns="91440" tIns="45720" rIns="91440" bIns="45720" rtlCol="0" anchor="ctr"/>
          <a:lstStyle>
            <a:lvl1pPr algn="r">
              <a:defRPr sz="900" b="1">
                <a:solidFill>
                  <a:srgbClr val="002D5D"/>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8976757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ADD9F9-1BB4-D046-9F22-670879F39EC0}"/>
              </a:ext>
            </a:extLst>
          </p:cNvPr>
          <p:cNvSpPr>
            <a:spLocks noGrp="1"/>
          </p:cNvSpPr>
          <p:nvPr>
            <p:ph type="title"/>
          </p:nvPr>
        </p:nvSpPr>
        <p:spPr>
          <a:xfrm>
            <a:off x="515939" y="403351"/>
            <a:ext cx="10436080" cy="974622"/>
          </a:xfrm>
          <a:prstGeom prst="rect">
            <a:avLst/>
          </a:prstGeom>
        </p:spPr>
        <p:txBody>
          <a:bodyPr vert="horz" lIns="0" tIns="0" rIns="0" bIns="0" rtlCol="0" anchor="t">
            <a:noAutofit/>
          </a:bodyPr>
          <a:lstStyle/>
          <a:p>
            <a:r>
              <a:rPr lang="en-US" dirty="0"/>
              <a:t>Click to edit Master title style</a:t>
            </a:r>
            <a:endParaRPr lang="en-GB" dirty="0"/>
          </a:p>
        </p:txBody>
      </p:sp>
      <p:sp>
        <p:nvSpPr>
          <p:cNvPr id="9" name="Text Placeholder 8">
            <a:extLst>
              <a:ext uri="{FF2B5EF4-FFF2-40B4-BE49-F238E27FC236}">
                <a16:creationId xmlns:a16="http://schemas.microsoft.com/office/drawing/2014/main" id="{62F3E5F1-D8A5-204C-9DE2-35C6F5AFDB53}"/>
              </a:ext>
            </a:extLst>
          </p:cNvPr>
          <p:cNvSpPr>
            <a:spLocks noGrp="1"/>
          </p:cNvSpPr>
          <p:nvPr>
            <p:ph type="body" idx="1"/>
          </p:nvPr>
        </p:nvSpPr>
        <p:spPr>
          <a:xfrm>
            <a:off x="515939" y="1805592"/>
            <a:ext cx="11160124" cy="410093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5">
            <a:extLst>
              <a:ext uri="{FF2B5EF4-FFF2-40B4-BE49-F238E27FC236}">
                <a16:creationId xmlns:a16="http://schemas.microsoft.com/office/drawing/2014/main" id="{768598EF-0FB1-374D-BC33-2853AB3BDD24}"/>
              </a:ext>
            </a:extLst>
          </p:cNvPr>
          <p:cNvSpPr>
            <a:spLocks noGrp="1"/>
          </p:cNvSpPr>
          <p:nvPr>
            <p:ph type="sldNum" sz="quarter" idx="4"/>
          </p:nvPr>
        </p:nvSpPr>
        <p:spPr>
          <a:xfrm>
            <a:off x="10950513" y="6221330"/>
            <a:ext cx="738723" cy="365125"/>
          </a:xfrm>
          <a:prstGeom prst="rect">
            <a:avLst/>
          </a:prstGeom>
        </p:spPr>
        <p:txBody>
          <a:bodyPr vert="horz" lIns="91440" tIns="45720" rIns="91440" bIns="45720" rtlCol="0" anchor="ctr"/>
          <a:lstStyle>
            <a:lvl1pPr algn="r">
              <a:defRPr sz="900" b="1">
                <a:solidFill>
                  <a:srgbClr val="005CB9"/>
                </a:solidFill>
                <a:latin typeface="Arial" panose="020B0604020202020204" pitchFamily="34" charset="0"/>
                <a:cs typeface="Arial" panose="020B0604020202020204" pitchFamily="34" charset="0"/>
              </a:defRPr>
            </a:lvl1pPr>
          </a:lstStyle>
          <a:p>
            <a:fld id="{14719505-AD43-774F-936C-A3AE71DD4EEA}" type="slidenum">
              <a:rPr lang="en-GB" smtClean="0"/>
              <a:pPr/>
              <a:t>‹#›</a:t>
            </a:fld>
            <a:endParaRPr lang="en-GB" dirty="0"/>
          </a:p>
        </p:txBody>
      </p:sp>
    </p:spTree>
    <p:extLst>
      <p:ext uri="{BB962C8B-B14F-4D97-AF65-F5344CB8AC3E}">
        <p14:creationId xmlns:p14="http://schemas.microsoft.com/office/powerpoint/2010/main" val="367479083"/>
      </p:ext>
    </p:extLst>
  </p:cSld>
  <p:clrMap bg1="lt1" tx1="dk1" bg2="lt2" tx2="dk2" accent1="accent1" accent2="accent2" accent3="accent3" accent4="accent4" accent5="accent5" accent6="accent6" hlink="hlink" folHlink="folHlink"/>
  <p:sldLayoutIdLst>
    <p:sldLayoutId id="2147483667" r:id="rId1"/>
    <p:sldLayoutId id="2147483724" r:id="rId2"/>
    <p:sldLayoutId id="2147483725" r:id="rId3"/>
    <p:sldLayoutId id="2147483712" r:id="rId4"/>
    <p:sldLayoutId id="2147483710" r:id="rId5"/>
    <p:sldLayoutId id="2147483711" r:id="rId6"/>
    <p:sldLayoutId id="2147483713" r:id="rId7"/>
    <p:sldLayoutId id="2147483714" r:id="rId8"/>
    <p:sldLayoutId id="2147483715" r:id="rId9"/>
    <p:sldLayoutId id="2147483650" r:id="rId10"/>
    <p:sldLayoutId id="2147483706" r:id="rId11"/>
    <p:sldLayoutId id="2147483707" r:id="rId12"/>
    <p:sldLayoutId id="2147483709" r:id="rId13"/>
    <p:sldLayoutId id="2147483651" r:id="rId14"/>
    <p:sldLayoutId id="2147483683" r:id="rId15"/>
    <p:sldLayoutId id="2147483691" r:id="rId16"/>
    <p:sldLayoutId id="2147483728" r:id="rId17"/>
    <p:sldLayoutId id="2147483729" r:id="rId18"/>
    <p:sldLayoutId id="2147483730" r:id="rId19"/>
    <p:sldLayoutId id="2147483735" r:id="rId20"/>
    <p:sldLayoutId id="2147483736" r:id="rId21"/>
    <p:sldLayoutId id="2147483737" r:id="rId22"/>
    <p:sldLayoutId id="2147483738" r:id="rId23"/>
    <p:sldLayoutId id="2147483739" r:id="rId24"/>
    <p:sldLayoutId id="2147483740" r:id="rId25"/>
    <p:sldLayoutId id="2147483662" r:id="rId26"/>
    <p:sldLayoutId id="2147483731" r:id="rId27"/>
    <p:sldLayoutId id="2147483732" r:id="rId28"/>
    <p:sldLayoutId id="2147483733" r:id="rId29"/>
    <p:sldLayoutId id="2147483734" r:id="rId30"/>
    <p:sldLayoutId id="2147483675" r:id="rId31"/>
    <p:sldLayoutId id="2147483698" r:id="rId32"/>
    <p:sldLayoutId id="2147483674" r:id="rId33"/>
    <p:sldLayoutId id="2147483664" r:id="rId34"/>
    <p:sldLayoutId id="2147483718" r:id="rId35"/>
    <p:sldLayoutId id="2147483663" r:id="rId36"/>
    <p:sldLayoutId id="2147483670" r:id="rId37"/>
    <p:sldLayoutId id="2147483726"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673" r:id="rId54"/>
    <p:sldLayoutId id="2147483723" r:id="rId55"/>
    <p:sldLayoutId id="2147483727" r:id="rId56"/>
    <p:sldLayoutId id="2147483666" r:id="rId57"/>
    <p:sldLayoutId id="2147483693" r:id="rId58"/>
    <p:sldLayoutId id="2147483655" r:id="rId59"/>
    <p:sldLayoutId id="2147483652" r:id="rId60"/>
    <p:sldLayoutId id="2147483696" r:id="rId61"/>
    <p:sldLayoutId id="2147483685" r:id="rId62"/>
    <p:sldLayoutId id="2147483756" r:id="rId63"/>
    <p:sldLayoutId id="2147483757" r:id="rId64"/>
    <p:sldLayoutId id="2147483758" r:id="rId65"/>
    <p:sldLayoutId id="2147483759" r:id="rId66"/>
    <p:sldLayoutId id="2147483760" r:id="rId67"/>
    <p:sldLayoutId id="2147483761" r:id="rId68"/>
    <p:sldLayoutId id="2147483762" r:id="rId69"/>
    <p:sldLayoutId id="2147483763" r:id="rId70"/>
    <p:sldLayoutId id="2147483764" r:id="rId71"/>
    <p:sldLayoutId id="2147483765" r:id="rId72"/>
    <p:sldLayoutId id="2147483766" r:id="rId73"/>
    <p:sldLayoutId id="2147483767" r:id="rId74"/>
    <p:sldLayoutId id="2147483768" r:id="rId75"/>
    <p:sldLayoutId id="2147483769" r:id="rId76"/>
    <p:sldLayoutId id="2147483770" r:id="rId77"/>
    <p:sldLayoutId id="2147483771" r:id="rId78"/>
    <p:sldLayoutId id="2147483772" r:id="rId79"/>
    <p:sldLayoutId id="2147483773" r:id="rId80"/>
    <p:sldLayoutId id="2147483774" r:id="rId81"/>
  </p:sldLayoutIdLst>
  <p:hf hdr="0"/>
  <p:txStyles>
    <p:titleStyle>
      <a:lvl1pPr algn="l" defTabSz="914400" rtl="0" eaLnBrk="1" latinLnBrk="0" hangingPunct="1">
        <a:lnSpc>
          <a:spcPct val="100000"/>
        </a:lnSpc>
        <a:spcBef>
          <a:spcPct val="0"/>
        </a:spcBef>
        <a:buNone/>
        <a:defRPr sz="2800" kern="1200" spc="0" baseline="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600"/>
        </a:spcBef>
        <a:spcAft>
          <a:spcPts val="0"/>
        </a:spcAft>
        <a:buSzPct val="100000"/>
        <a:buFontTx/>
        <a:buNone/>
        <a:defRPr sz="2000" kern="1200">
          <a:solidFill>
            <a:schemeClr val="tx1"/>
          </a:solidFill>
          <a:latin typeface="Arial" panose="020B0604020202020204" pitchFamily="34" charset="0"/>
          <a:ea typeface="+mn-ea"/>
          <a:cs typeface="Arial" panose="020B0604020202020204" pitchFamily="34" charset="0"/>
        </a:defRPr>
      </a:lvl1pPr>
      <a:lvl2pPr marL="190500" indent="-149225" algn="l" defTabSz="914400" rtl="0" eaLnBrk="1" latinLnBrk="0" hangingPunct="1">
        <a:lnSpc>
          <a:spcPct val="100000"/>
        </a:lnSpc>
        <a:spcBef>
          <a:spcPts val="600"/>
        </a:spcBef>
        <a:spcAft>
          <a:spcPts val="0"/>
        </a:spcAft>
        <a:buClr>
          <a:schemeClr val="bg2"/>
        </a:buClr>
        <a:buSzPct val="100000"/>
        <a:buFont typeface="GE Inspira Sans" panose="020B0604020202020204" pitchFamily="34" charset="0"/>
        <a:buChar char="•"/>
        <a:tabLst/>
        <a:defRPr sz="1800" kern="1200">
          <a:solidFill>
            <a:schemeClr val="tx1"/>
          </a:solidFill>
          <a:latin typeface="Arial" panose="020B0604020202020204" pitchFamily="34" charset="0"/>
          <a:ea typeface="+mn-ea"/>
          <a:cs typeface="Arial" panose="020B0604020202020204" pitchFamily="34" charset="0"/>
        </a:defRPr>
      </a:lvl2pPr>
      <a:lvl3pPr marL="404813" indent="-163513" algn="l" defTabSz="914400" rtl="0" eaLnBrk="1" latinLnBrk="0" hangingPunct="1">
        <a:lnSpc>
          <a:spcPct val="100000"/>
        </a:lnSpc>
        <a:spcBef>
          <a:spcPts val="400"/>
        </a:spcBef>
        <a:spcAft>
          <a:spcPts val="0"/>
        </a:spcAft>
        <a:buClr>
          <a:schemeClr val="bg2"/>
        </a:buClr>
        <a:buSzPct val="46000"/>
        <a:buFont typeface="Wingdings 2" panose="05020102010507070707" pitchFamily="18" charset="2"/>
        <a:buChar char=""/>
        <a:tabLst/>
        <a:defRPr sz="1600" kern="1200">
          <a:solidFill>
            <a:schemeClr val="tx1"/>
          </a:solidFill>
          <a:latin typeface="Arial" panose="020B0604020202020204" pitchFamily="34" charset="0"/>
          <a:ea typeface="+mn-ea"/>
          <a:cs typeface="Arial" panose="020B0604020202020204" pitchFamily="34" charset="0"/>
        </a:defRPr>
      </a:lvl3pPr>
      <a:lvl4pPr marL="617538" indent="-155575" algn="l" defTabSz="914400" rtl="0" eaLnBrk="1" latinLnBrk="0" hangingPunct="1">
        <a:lnSpc>
          <a:spcPct val="100000"/>
        </a:lnSpc>
        <a:spcBef>
          <a:spcPts val="300"/>
        </a:spcBef>
        <a:spcAft>
          <a:spcPts val="0"/>
        </a:spcAft>
        <a:buSzPct val="100000"/>
        <a:buFont typeface="GE Inspira Sans" panose="020B0604020202020204" pitchFamily="34" charset="0"/>
        <a:buChar char="•"/>
        <a:tabLst/>
        <a:defRPr sz="1400" b="0" kern="1200">
          <a:solidFill>
            <a:schemeClr val="tx1"/>
          </a:solidFill>
          <a:latin typeface="Arial" panose="020B0604020202020204" pitchFamily="34" charset="0"/>
          <a:ea typeface="+mn-ea"/>
          <a:cs typeface="Arial" panose="020B0604020202020204" pitchFamily="34" charset="0"/>
        </a:defRPr>
      </a:lvl4pPr>
      <a:lvl5pPr marL="812800" indent="-146050" algn="l" defTabSz="914400" rtl="0" eaLnBrk="1" latinLnBrk="0" hangingPunct="1">
        <a:lnSpc>
          <a:spcPct val="100000"/>
        </a:lnSpc>
        <a:spcBef>
          <a:spcPts val="200"/>
        </a:spcBef>
        <a:spcAft>
          <a:spcPts val="0"/>
        </a:spcAft>
        <a:buSzPct val="46000"/>
        <a:buFont typeface="Wingdings 2" panose="05020102010507070707" pitchFamily="18" charset="2"/>
        <a:buChar char=""/>
        <a:tabLst/>
        <a:defRPr sz="1200" kern="1200">
          <a:solidFill>
            <a:schemeClr val="tx1"/>
          </a:solidFill>
          <a:latin typeface="Arial" panose="020B0604020202020204" pitchFamily="34" charset="0"/>
          <a:ea typeface="+mn-ea"/>
          <a:cs typeface="Arial" panose="020B0604020202020204" pitchFamily="34" charset="0"/>
        </a:defRPr>
      </a:lvl5pPr>
      <a:lvl6pPr marL="533400" indent="-177800" algn="l" defTabSz="914400" rtl="0" eaLnBrk="1" latinLnBrk="0" hangingPunct="1">
        <a:lnSpc>
          <a:spcPct val="90000"/>
        </a:lnSpc>
        <a:spcBef>
          <a:spcPts val="500"/>
        </a:spcBef>
        <a:buFont typeface="GE Inspira Sans"/>
        <a:buChar char="–"/>
        <a:tabLst/>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GE Inspira Sans"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325">
          <p15:clr>
            <a:srgbClr val="F26B43"/>
          </p15:clr>
        </p15:guide>
        <p15:guide id="4" pos="7355">
          <p15:clr>
            <a:srgbClr val="F26B43"/>
          </p15:clr>
        </p15:guide>
        <p15:guide id="5" orient="horz" pos="323">
          <p15:clr>
            <a:srgbClr val="F26B43"/>
          </p15:clr>
        </p15:guide>
        <p15:guide id="6" orient="horz" pos="4008" userDrawn="1">
          <p15:clr>
            <a:srgbClr val="F26B43"/>
          </p15:clr>
        </p15:guide>
        <p15:guide id="8" orient="horz" pos="4156">
          <p15:clr>
            <a:srgbClr val="F26B43"/>
          </p15:clr>
        </p15:guide>
        <p15:guide id="9" orient="horz" pos="1185">
          <p15:clr>
            <a:srgbClr val="F26B43"/>
          </p15:clr>
        </p15:guide>
        <p15:guide id="11" orient="horz" pos="1502">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81.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81.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81.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81.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81.xml"/></Relationships>
</file>

<file path=ppt/slides/_rels/slide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81.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81.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8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81.xml"/></Relationships>
</file>

<file path=ppt/slides/_rels/slide4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8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81.xml"/></Relationships>
</file>

<file path=ppt/slides/_rels/slide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81.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81.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1.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908340EB-17EC-0642-AC58-A96BDAC960CA}"/>
              </a:ext>
            </a:extLst>
          </p:cNvPr>
          <p:cNvSpPr>
            <a:spLocks noGrp="1"/>
          </p:cNvSpPr>
          <p:nvPr>
            <p:ph type="dt" sz="half" idx="2"/>
          </p:nvPr>
        </p:nvSpPr>
        <p:spPr/>
        <p:txBody>
          <a:bodyPr/>
          <a:lstStyle/>
          <a:p>
            <a:endParaRPr lang="en-GB" dirty="0"/>
          </a:p>
        </p:txBody>
      </p:sp>
      <p:sp>
        <p:nvSpPr>
          <p:cNvPr id="5" name="Title 4">
            <a:extLst>
              <a:ext uri="{FF2B5EF4-FFF2-40B4-BE49-F238E27FC236}">
                <a16:creationId xmlns:a16="http://schemas.microsoft.com/office/drawing/2014/main" id="{88A75170-6A7C-0C44-8DBE-68766E95A1F5}"/>
              </a:ext>
            </a:extLst>
          </p:cNvPr>
          <p:cNvSpPr>
            <a:spLocks noGrp="1"/>
          </p:cNvSpPr>
          <p:nvPr>
            <p:ph type="ctrTitle"/>
          </p:nvPr>
        </p:nvSpPr>
        <p:spPr/>
        <p:txBody>
          <a:bodyPr/>
          <a:lstStyle/>
          <a:p>
            <a:r>
              <a:rPr lang="en-US" dirty="0"/>
              <a:t>SAT Bowl</a:t>
            </a:r>
          </a:p>
        </p:txBody>
      </p:sp>
    </p:spTree>
    <p:extLst>
      <p:ext uri="{BB962C8B-B14F-4D97-AF65-F5344CB8AC3E}">
        <p14:creationId xmlns:p14="http://schemas.microsoft.com/office/powerpoint/2010/main" val="29657607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7600" y="228600"/>
            <a:ext cx="10261600" cy="1371600"/>
          </a:xfrm>
        </p:spPr>
        <p:txBody>
          <a:bodyPr>
            <a:normAutofit fontScale="90000"/>
          </a:bodyPr>
          <a:lstStyle/>
          <a:p>
            <a:br>
              <a:rPr lang="en-US" sz="3200" b="1" dirty="0">
                <a:solidFill>
                  <a:srgbClr val="FF0000"/>
                </a:solidFill>
              </a:rPr>
            </a:br>
            <a:r>
              <a:rPr lang="en-US" sz="3200" b="1" dirty="0">
                <a:solidFill>
                  <a:srgbClr val="FF0000"/>
                </a:solidFill>
              </a:rPr>
              <a:t>Bonus Question:</a:t>
            </a:r>
            <a:br>
              <a:rPr lang="en-US" sz="3200" b="1" dirty="0">
                <a:solidFill>
                  <a:srgbClr val="F69342"/>
                </a:solidFill>
              </a:rPr>
            </a:br>
            <a:br>
              <a:rPr lang="en-US" sz="3200" b="1" dirty="0">
                <a:solidFill>
                  <a:srgbClr val="F69342"/>
                </a:solidFill>
              </a:rPr>
            </a:br>
            <a:r>
              <a:rPr lang="en-US" sz="2200" b="1" dirty="0">
                <a:solidFill>
                  <a:srgbClr val="F69342"/>
                </a:solidFill>
              </a:rPr>
              <a:t>What is Tiffany’s favorite summer drink at Starbucks</a:t>
            </a:r>
            <a:r>
              <a:rPr lang="en-US" sz="2200" b="1" dirty="0">
                <a:solidFill>
                  <a:prstClr val="white"/>
                </a:solidFill>
              </a:rPr>
              <a:t>?	</a:t>
            </a:r>
            <a:endParaRPr lang="en-US" dirty="0"/>
          </a:p>
        </p:txBody>
      </p:sp>
      <p:sp>
        <p:nvSpPr>
          <p:cNvPr id="3" name="Text Placeholder 2"/>
          <p:cNvSpPr>
            <a:spLocks noGrp="1"/>
          </p:cNvSpPr>
          <p:nvPr>
            <p:ph type="body" sz="quarter" idx="17"/>
          </p:nvPr>
        </p:nvSpPr>
        <p:spPr/>
        <p:txBody>
          <a:bodyPr>
            <a:normAutofit/>
          </a:bodyPr>
          <a:lstStyle/>
          <a:p>
            <a:r>
              <a:rPr lang="en-US" dirty="0"/>
              <a:t>Tiffany likes Dunkin better</a:t>
            </a:r>
          </a:p>
        </p:txBody>
      </p:sp>
      <p:sp>
        <p:nvSpPr>
          <p:cNvPr id="4" name="Text Placeholder 3"/>
          <p:cNvSpPr>
            <a:spLocks noGrp="1"/>
          </p:cNvSpPr>
          <p:nvPr>
            <p:ph type="body" sz="quarter" idx="18"/>
          </p:nvPr>
        </p:nvSpPr>
        <p:spPr/>
        <p:txBody>
          <a:bodyPr>
            <a:normAutofit/>
          </a:bodyPr>
          <a:lstStyle/>
          <a:p>
            <a:r>
              <a:rPr lang="en-US" dirty="0"/>
              <a:t>Peach Green Tea</a:t>
            </a:r>
          </a:p>
        </p:txBody>
      </p:sp>
      <p:sp>
        <p:nvSpPr>
          <p:cNvPr id="5" name="Text Placeholder 4"/>
          <p:cNvSpPr>
            <a:spLocks noGrp="1"/>
          </p:cNvSpPr>
          <p:nvPr>
            <p:ph type="body" sz="quarter" idx="19"/>
          </p:nvPr>
        </p:nvSpPr>
        <p:spPr>
          <a:xfrm>
            <a:off x="1524000" y="2057400"/>
            <a:ext cx="7086600" cy="457200"/>
          </a:xfrm>
        </p:spPr>
        <p:txBody>
          <a:bodyPr>
            <a:normAutofit/>
          </a:bodyPr>
          <a:lstStyle/>
          <a:p>
            <a:r>
              <a:rPr lang="en-US" dirty="0"/>
              <a:t>Chai Tea</a:t>
            </a:r>
          </a:p>
        </p:txBody>
      </p:sp>
      <p:sp>
        <p:nvSpPr>
          <p:cNvPr id="6" name="Text Placeholder 5"/>
          <p:cNvSpPr>
            <a:spLocks noGrp="1"/>
          </p:cNvSpPr>
          <p:nvPr>
            <p:ph type="body" sz="quarter" idx="20"/>
          </p:nvPr>
        </p:nvSpPr>
        <p:spPr/>
        <p:txBody>
          <a:bodyPr>
            <a:normAutofit/>
          </a:bodyPr>
          <a:lstStyle/>
          <a:p>
            <a:r>
              <a:rPr lang="en-US" dirty="0"/>
              <a:t>Cinnamon Dulce Latte</a:t>
            </a:r>
          </a:p>
        </p:txBody>
      </p:sp>
      <p:sp>
        <p:nvSpPr>
          <p:cNvPr id="7" name="Text Placeholder 6"/>
          <p:cNvSpPr>
            <a:spLocks noGrp="1"/>
          </p:cNvSpPr>
          <p:nvPr>
            <p:ph type="body" sz="quarter" idx="21"/>
          </p:nvPr>
        </p:nvSpPr>
        <p:spPr>
          <a:xfrm>
            <a:off x="1524000" y="3429000"/>
            <a:ext cx="7086600" cy="457200"/>
          </a:xfrm>
        </p:spPr>
        <p:txBody>
          <a:bodyPr>
            <a:normAutofit/>
          </a:bodyPr>
          <a:lstStyle/>
          <a:p>
            <a:r>
              <a:rPr lang="en-US" dirty="0"/>
              <a:t>Peach Green Tea Lemonade</a:t>
            </a:r>
          </a:p>
        </p:txBody>
      </p:sp>
      <p:sp>
        <p:nvSpPr>
          <p:cNvPr id="8" name="Rectangle 7">
            <a:extLst>
              <a:ext uri="{FF2B5EF4-FFF2-40B4-BE49-F238E27FC236}">
                <a16:creationId xmlns:a16="http://schemas.microsoft.com/office/drawing/2014/main" id="{F0183B8E-C127-A330-D994-77843F4EE234}"/>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3677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2"/>
              <p:cNvSpPr>
                <a:spLocks noGrp="1"/>
              </p:cNvSpPr>
              <p:nvPr>
                <p:ph type="title"/>
              </p:nvPr>
            </p:nvSpPr>
            <p:spPr>
              <a:xfrm>
                <a:off x="1215542" y="152400"/>
                <a:ext cx="7696200" cy="685800"/>
              </a:xfrm>
            </p:spPr>
            <p:txBody>
              <a:bodyPr>
                <a:normAutofit fontScale="90000"/>
              </a:bodyPr>
              <a:lstStyle/>
              <a:p>
                <a:pPr lvl="0"/>
                <a:br>
                  <a:rPr lang="en-US" sz="3200" b="1" dirty="0">
                    <a:solidFill>
                      <a:srgbClr val="FF0000"/>
                    </a:solidFill>
                  </a:rPr>
                </a:br>
                <a:br>
                  <a:rPr lang="en-US" sz="3200" b="1" dirty="0">
                    <a:solidFill>
                      <a:srgbClr val="FF0000"/>
                    </a:solidFill>
                  </a:rPr>
                </a:br>
                <a:r>
                  <a:rPr lang="en-US" dirty="0"/>
                  <a:t>If </a:t>
                </a:r>
                <a14:m>
                  <m:oMath xmlns:m="http://schemas.openxmlformats.org/officeDocument/2006/math">
                    <m:f>
                      <m:fPr>
                        <m:ctrlPr>
                          <a:rPr lang="en-US" i="1">
                            <a:latin typeface="Cambria Math" panose="02040503050406030204" pitchFamily="18" charset="0"/>
                          </a:rPr>
                        </m:ctrlPr>
                      </m:fPr>
                      <m:num>
                        <m:r>
                          <a:rPr lang="en-US">
                            <a:latin typeface="Cambria Math" panose="02040503050406030204" pitchFamily="18" charset="0"/>
                          </a:rPr>
                          <m:t>9</m:t>
                        </m:r>
                        <m:sSup>
                          <m:sSupPr>
                            <m:ctrlPr>
                              <a:rPr lang="en-US" i="1">
                                <a:latin typeface="Cambria Math" panose="02040503050406030204" pitchFamily="18" charset="0"/>
                              </a:rPr>
                            </m:ctrlPr>
                          </m:sSupPr>
                          <m:e>
                            <m:r>
                              <a:rPr lang="en-US">
                                <a:latin typeface="Cambria Math" panose="02040503050406030204" pitchFamily="18" charset="0"/>
                              </a:rPr>
                              <m:t>𝑥</m:t>
                            </m:r>
                          </m:e>
                          <m:sup>
                            <m:r>
                              <a:rPr lang="en-US">
                                <a:latin typeface="Cambria Math" panose="02040503050406030204" pitchFamily="18" charset="0"/>
                              </a:rPr>
                              <m:t>2</m:t>
                            </m:r>
                          </m:sup>
                        </m:sSup>
                      </m:num>
                      <m:den>
                        <m:r>
                          <a:rPr lang="en-US">
                            <a:latin typeface="Cambria Math" panose="02040503050406030204" pitchFamily="18" charset="0"/>
                          </a:rPr>
                          <m:t>3</m:t>
                        </m:r>
                        <m:r>
                          <a:rPr lang="en-US">
                            <a:latin typeface="Cambria Math" panose="02040503050406030204" pitchFamily="18" charset="0"/>
                          </a:rPr>
                          <m:t>𝑥</m:t>
                        </m:r>
                        <m:r>
                          <a:rPr lang="en-US">
                            <a:latin typeface="Cambria Math" panose="02040503050406030204" pitchFamily="18" charset="0"/>
                          </a:rPr>
                          <m:t>−2</m:t>
                        </m:r>
                      </m:den>
                    </m:f>
                    <m:r>
                      <a:rPr lang="en-US">
                        <a:latin typeface="Cambria Math" panose="02040503050406030204" pitchFamily="18" charset="0"/>
                      </a:rPr>
                      <m:t>=</m:t>
                    </m:r>
                    <m:r>
                      <a:rPr lang="en-US">
                        <a:latin typeface="Cambria Math" panose="02040503050406030204" pitchFamily="18" charset="0"/>
                      </a:rPr>
                      <m:t>𝐴</m:t>
                    </m:r>
                    <m:r>
                      <a:rPr lang="en-US">
                        <a:latin typeface="Cambria Math" panose="02040503050406030204" pitchFamily="18" charset="0"/>
                      </a:rPr>
                      <m:t>+</m:t>
                    </m:r>
                    <m:f>
                      <m:fPr>
                        <m:ctrlPr>
                          <a:rPr lang="en-US" i="1">
                            <a:latin typeface="Cambria Math" panose="02040503050406030204" pitchFamily="18" charset="0"/>
                          </a:rPr>
                        </m:ctrlPr>
                      </m:fPr>
                      <m:num>
                        <m:r>
                          <a:rPr lang="en-US">
                            <a:latin typeface="Cambria Math" panose="02040503050406030204" pitchFamily="18" charset="0"/>
                          </a:rPr>
                          <m:t>4</m:t>
                        </m:r>
                      </m:num>
                      <m:den>
                        <m:r>
                          <a:rPr lang="en-US">
                            <a:latin typeface="Cambria Math" panose="02040503050406030204" pitchFamily="18" charset="0"/>
                          </a:rPr>
                          <m:t>3</m:t>
                        </m:r>
                        <m:r>
                          <a:rPr lang="en-US">
                            <a:latin typeface="Cambria Math" panose="02040503050406030204" pitchFamily="18" charset="0"/>
                          </a:rPr>
                          <m:t>𝑥</m:t>
                        </m:r>
                        <m:r>
                          <a:rPr lang="en-US">
                            <a:latin typeface="Cambria Math" panose="02040503050406030204" pitchFamily="18" charset="0"/>
                          </a:rPr>
                          <m:t>−2</m:t>
                        </m:r>
                      </m:den>
                    </m:f>
                  </m:oMath>
                </a14:m>
                <a:r>
                  <a:rPr lang="en-US" dirty="0"/>
                  <a:t>, then what does A equal?</a:t>
                </a:r>
              </a:p>
            </p:txBody>
          </p:sp>
        </mc:Choice>
        <mc:Fallback>
          <p:sp>
            <p:nvSpPr>
              <p:cNvPr id="5" name="Rectangle 2"/>
              <p:cNvSpPr>
                <a:spLocks noGrp="1" noRot="1" noChangeAspect="1" noMove="1" noResize="1" noEditPoints="1" noAdjustHandles="1" noChangeArrowheads="1" noChangeShapeType="1" noTextEdit="1"/>
              </p:cNvSpPr>
              <p:nvPr>
                <p:ph type="title"/>
              </p:nvPr>
            </p:nvSpPr>
            <p:spPr>
              <a:xfrm>
                <a:off x="1215542" y="152400"/>
                <a:ext cx="7696200" cy="685800"/>
              </a:xfrm>
              <a:blipFill>
                <a:blip r:embed="rId4"/>
                <a:stretch>
                  <a:fillRect l="-2454" b="-129204"/>
                </a:stretch>
              </a:blipFill>
            </p:spPr>
            <p:txBody>
              <a:bodyPr/>
              <a:lstStyle/>
              <a:p>
                <a:r>
                  <a:rPr lang="en-US">
                    <a:noFill/>
                  </a:rPr>
                  <a:t> </a:t>
                </a:r>
              </a:p>
            </p:txBody>
          </p:sp>
        </mc:Fallback>
      </mc:AlternateContent>
      <p:sp>
        <p:nvSpPr>
          <p:cNvPr id="11" name="Rectangle 11"/>
          <p:cNvSpPr>
            <a:spLocks noGrp="1"/>
          </p:cNvSpPr>
          <p:nvPr>
            <p:ph type="body" sz="quarter" idx="17"/>
          </p:nvPr>
        </p:nvSpPr>
        <p:spPr>
          <a:xfrm>
            <a:off x="1620926" y="2133600"/>
            <a:ext cx="7086600" cy="457200"/>
          </a:xfrm>
        </p:spPr>
        <p:txBody>
          <a:bodyPr>
            <a:normAutofit/>
          </a:bodyPr>
          <a:lstStyle/>
          <a:p>
            <a:pPr lvl="0"/>
            <a:r>
              <a:rPr lang="en-US" i="1" dirty="0"/>
              <a:t>3x - 2</a:t>
            </a:r>
            <a:endParaRPr lang="en-US" dirty="0"/>
          </a:p>
        </p:txBody>
      </p:sp>
      <mc:AlternateContent xmlns:mc="http://schemas.openxmlformats.org/markup-compatibility/2006">
        <mc:Choice xmlns:a14="http://schemas.microsoft.com/office/drawing/2010/main" Requires="a14">
          <p:sp>
            <p:nvSpPr>
              <p:cNvPr id="12" name="Rectangle 12"/>
              <p:cNvSpPr>
                <a:spLocks noGrp="1"/>
              </p:cNvSpPr>
              <p:nvPr>
                <p:ph type="body" sz="quarter" idx="18"/>
              </p:nvPr>
            </p:nvSpPr>
            <p:spPr>
              <a:xfrm>
                <a:off x="1057047" y="4303941"/>
                <a:ext cx="1981200" cy="457200"/>
              </a:xfrm>
            </p:spPr>
            <p:txBody>
              <a:bodyPr>
                <a:norm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9</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r>
                        <a:rPr lang="en-US" i="1">
                          <a:latin typeface="Cambria Math" panose="02040503050406030204" pitchFamily="18" charset="0"/>
                        </a:rPr>
                        <m:t>−4</m:t>
                      </m:r>
                    </m:oMath>
                  </m:oMathPara>
                </a14:m>
                <a:endParaRPr lang="en-US" dirty="0"/>
              </a:p>
              <a:p>
                <a:pPr lvl="0"/>
                <a:endParaRPr lang="en-US" dirty="0"/>
              </a:p>
            </p:txBody>
          </p:sp>
        </mc:Choice>
        <mc:Fallback>
          <p:sp>
            <p:nvSpPr>
              <p:cNvPr id="12" name="Rectangle 12"/>
              <p:cNvSpPr>
                <a:spLocks noGrp="1" noRot="1" noChangeAspect="1" noMove="1" noResize="1" noEditPoints="1" noAdjustHandles="1" noChangeArrowheads="1" noChangeShapeType="1" noTextEdit="1"/>
              </p:cNvSpPr>
              <p:nvPr>
                <p:ph type="body" sz="quarter" idx="18"/>
              </p:nvPr>
            </p:nvSpPr>
            <p:spPr>
              <a:xfrm>
                <a:off x="1057047" y="4303941"/>
                <a:ext cx="1981200" cy="457200"/>
              </a:xfrm>
              <a:blipFill>
                <a:blip r:embed="rId5"/>
                <a:stretch>
                  <a:fillRect t="-24000"/>
                </a:stretch>
              </a:blipFill>
            </p:spPr>
            <p:txBody>
              <a:bodyPr/>
              <a:lstStyle/>
              <a:p>
                <a:r>
                  <a:rPr lang="en-US">
                    <a:noFill/>
                  </a:rPr>
                  <a:t> </a:t>
                </a:r>
              </a:p>
            </p:txBody>
          </p:sp>
        </mc:Fallback>
      </mc:AlternateContent>
      <p:sp>
        <p:nvSpPr>
          <p:cNvPr id="15" name="Rectangle 15"/>
          <p:cNvSpPr>
            <a:spLocks noGrp="1"/>
          </p:cNvSpPr>
          <p:nvPr>
            <p:ph type="body" sz="quarter" idx="19"/>
          </p:nvPr>
        </p:nvSpPr>
        <p:spPr>
          <a:xfrm>
            <a:off x="1620926" y="4851057"/>
            <a:ext cx="7086600" cy="457200"/>
          </a:xfrm>
        </p:spPr>
        <p:txBody>
          <a:bodyPr>
            <a:normAutofit/>
          </a:bodyPr>
          <a:lstStyle/>
          <a:p>
            <a:r>
              <a:rPr lang="en-US" dirty="0"/>
              <a:t>undefined</a:t>
            </a:r>
          </a:p>
        </p:txBody>
      </p:sp>
      <mc:AlternateContent xmlns:mc="http://schemas.openxmlformats.org/markup-compatibility/2006">
        <mc:Choice xmlns:a14="http://schemas.microsoft.com/office/drawing/2010/main" Requires="a14">
          <p:sp>
            <p:nvSpPr>
              <p:cNvPr id="16" name="Rectangle 16"/>
              <p:cNvSpPr>
                <a:spLocks noGrp="1"/>
              </p:cNvSpPr>
              <p:nvPr>
                <p:ph type="body" sz="quarter" idx="20"/>
              </p:nvPr>
            </p:nvSpPr>
            <p:spPr>
              <a:xfrm>
                <a:off x="1282599" y="2926842"/>
                <a:ext cx="1143000" cy="457200"/>
              </a:xfrm>
            </p:spPr>
            <p:txBody>
              <a:bodyPr>
                <a:norm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9</m:t>
                      </m:r>
                      <m:sSup>
                        <m:sSupPr>
                          <m:ctrlPr>
                            <a:rPr lang="en-US" i="1">
                              <a:latin typeface="Cambria Math" panose="02040503050406030204" pitchFamily="18" charset="0"/>
                            </a:rPr>
                          </m:ctrlPr>
                        </m:sSupPr>
                        <m:e>
                          <m:r>
                            <a:rPr lang="en-US" i="1">
                              <a:latin typeface="Cambria Math" panose="02040503050406030204" pitchFamily="18" charset="0"/>
                            </a:rPr>
                            <m:t>𝑥</m:t>
                          </m:r>
                        </m:e>
                        <m:sup>
                          <m:r>
                            <a:rPr lang="en-US" i="1">
                              <a:latin typeface="Cambria Math" panose="02040503050406030204" pitchFamily="18" charset="0"/>
                            </a:rPr>
                            <m:t>2</m:t>
                          </m:r>
                        </m:sup>
                      </m:sSup>
                    </m:oMath>
                  </m:oMathPara>
                </a14:m>
                <a:endParaRPr lang="en-US" dirty="0"/>
              </a:p>
              <a:p>
                <a:pPr lvl="0"/>
                <a:endParaRPr lang="en-US" dirty="0"/>
              </a:p>
            </p:txBody>
          </p:sp>
        </mc:Choice>
        <mc:Fallback>
          <p:sp>
            <p:nvSpPr>
              <p:cNvPr id="16" name="Rectangle 16"/>
              <p:cNvSpPr>
                <a:spLocks noGrp="1" noRot="1" noChangeAspect="1" noMove="1" noResize="1" noEditPoints="1" noAdjustHandles="1" noChangeArrowheads="1" noChangeShapeType="1" noTextEdit="1"/>
              </p:cNvSpPr>
              <p:nvPr>
                <p:ph type="body" sz="quarter" idx="20"/>
              </p:nvPr>
            </p:nvSpPr>
            <p:spPr>
              <a:xfrm>
                <a:off x="1282599" y="2926842"/>
                <a:ext cx="1143000" cy="457200"/>
              </a:xfrm>
              <a:blipFill>
                <a:blip r:embed="rId6"/>
                <a:stretch>
                  <a:fillRect t="-24000"/>
                </a:stretch>
              </a:blipFill>
            </p:spPr>
            <p:txBody>
              <a:bodyPr/>
              <a:lstStyle/>
              <a:p>
                <a:r>
                  <a:rPr lang="en-US">
                    <a:noFill/>
                  </a:rPr>
                  <a:t> </a:t>
                </a:r>
              </a:p>
            </p:txBody>
          </p:sp>
        </mc:Fallback>
      </mc:AlternateContent>
      <p:sp>
        <p:nvSpPr>
          <p:cNvPr id="17" name="Rectangle 17"/>
          <p:cNvSpPr>
            <a:spLocks noGrp="1"/>
          </p:cNvSpPr>
          <p:nvPr>
            <p:ph type="body" sz="quarter" idx="21"/>
          </p:nvPr>
        </p:nvSpPr>
        <p:spPr>
          <a:xfrm>
            <a:off x="1620926" y="3429000"/>
            <a:ext cx="7086600" cy="457200"/>
          </a:xfrm>
        </p:spPr>
        <p:txBody>
          <a:bodyPr>
            <a:normAutofit/>
          </a:bodyPr>
          <a:lstStyle/>
          <a:p>
            <a:pPr lvl="0"/>
            <a:r>
              <a:rPr lang="en-US" i="1" dirty="0"/>
              <a:t>3x + 2</a:t>
            </a:r>
            <a:endParaRPr lang="en-US" dirty="0"/>
          </a:p>
        </p:txBody>
      </p:sp>
      <p:sp>
        <p:nvSpPr>
          <p:cNvPr id="2" name="Rectangle 1">
            <a:extLst>
              <a:ext uri="{FF2B5EF4-FFF2-40B4-BE49-F238E27FC236}">
                <a16:creationId xmlns:a16="http://schemas.microsoft.com/office/drawing/2014/main" id="{F51A740C-B2A6-D373-C33D-A05F24CDFBB1}"/>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8811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889262-14B3-C3EE-A2AA-3B04BD9084E3}"/>
              </a:ext>
            </a:extLst>
          </p:cNvPr>
          <p:cNvSpPr>
            <a:spLocks noGrp="1"/>
          </p:cNvSpPr>
          <p:nvPr>
            <p:ph type="body" sz="quarter" idx="13"/>
          </p:nvPr>
        </p:nvSpPr>
        <p:spPr>
          <a:xfrm>
            <a:off x="685799" y="2084832"/>
            <a:ext cx="10237381" cy="747568"/>
          </a:xfrm>
        </p:spPr>
        <p:txBody>
          <a:bodyPr/>
          <a:lstStyle/>
          <a:p>
            <a:r>
              <a:rPr lang="en-US" sz="2400" dirty="0"/>
              <a:t>First contestant to do the following correctly IN ORDER gets 5 points</a:t>
            </a:r>
          </a:p>
          <a:p>
            <a:endParaRPr lang="en-US" sz="2800" i="1" dirty="0"/>
          </a:p>
          <a:p>
            <a:endParaRPr lang="en-US" sz="2400" dirty="0"/>
          </a:p>
          <a:p>
            <a:r>
              <a:rPr lang="en-US" sz="2400" dirty="0"/>
              <a:t>2 jumping jacks, 1 push-up, 1 squat, 1 push- up, 1 squat, 1 push-up, and 10 crunches</a:t>
            </a:r>
          </a:p>
          <a:p>
            <a:endParaRPr lang="en-US" sz="2800" i="1" dirty="0"/>
          </a:p>
        </p:txBody>
      </p:sp>
    </p:spTree>
    <p:extLst>
      <p:ext uri="{BB962C8B-B14F-4D97-AF65-F5344CB8AC3E}">
        <p14:creationId xmlns:p14="http://schemas.microsoft.com/office/powerpoint/2010/main" val="756457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a:xfrm>
            <a:off x="1524000" y="2133600"/>
            <a:ext cx="7086600" cy="457200"/>
          </a:xfrm>
        </p:spPr>
        <p:txBody>
          <a:bodyPr>
            <a:normAutofit/>
          </a:bodyPr>
          <a:lstStyle/>
          <a:p>
            <a:r>
              <a:rPr lang="en-US" dirty="0"/>
              <a:t>Stubborn</a:t>
            </a:r>
          </a:p>
        </p:txBody>
      </p:sp>
      <p:sp>
        <p:nvSpPr>
          <p:cNvPr id="4" name="Text Placeholder 3"/>
          <p:cNvSpPr>
            <a:spLocks noGrp="1"/>
          </p:cNvSpPr>
          <p:nvPr>
            <p:ph type="body" sz="quarter" idx="18"/>
          </p:nvPr>
        </p:nvSpPr>
        <p:spPr/>
        <p:txBody>
          <a:bodyPr>
            <a:noAutofit/>
          </a:bodyPr>
          <a:lstStyle/>
          <a:p>
            <a:r>
              <a:rPr lang="en-US" sz="1800" dirty="0"/>
              <a:t>Polite</a:t>
            </a:r>
          </a:p>
        </p:txBody>
      </p:sp>
      <p:sp>
        <p:nvSpPr>
          <p:cNvPr id="5" name="Text Placeholder 4"/>
          <p:cNvSpPr>
            <a:spLocks noGrp="1"/>
          </p:cNvSpPr>
          <p:nvPr>
            <p:ph type="body" sz="quarter" idx="19"/>
          </p:nvPr>
        </p:nvSpPr>
        <p:spPr>
          <a:xfrm>
            <a:off x="1524000" y="3535680"/>
            <a:ext cx="7086600" cy="685800"/>
          </a:xfrm>
        </p:spPr>
        <p:txBody>
          <a:bodyPr>
            <a:normAutofit/>
          </a:bodyPr>
          <a:lstStyle/>
          <a:p>
            <a:r>
              <a:rPr lang="en-US" sz="1900" dirty="0"/>
              <a:t>Pleasant scent</a:t>
            </a:r>
          </a:p>
          <a:p>
            <a:endParaRPr lang="en-US" dirty="0"/>
          </a:p>
        </p:txBody>
      </p:sp>
      <p:sp>
        <p:nvSpPr>
          <p:cNvPr id="6" name="Text Placeholder 5"/>
          <p:cNvSpPr>
            <a:spLocks noGrp="1"/>
          </p:cNvSpPr>
          <p:nvPr>
            <p:ph type="body" sz="quarter" idx="20"/>
          </p:nvPr>
        </p:nvSpPr>
        <p:spPr/>
        <p:txBody>
          <a:bodyPr>
            <a:normAutofit/>
          </a:bodyPr>
          <a:lstStyle/>
          <a:p>
            <a:r>
              <a:rPr lang="en-US" dirty="0"/>
              <a:t>Charming</a:t>
            </a:r>
          </a:p>
        </p:txBody>
      </p:sp>
      <p:sp>
        <p:nvSpPr>
          <p:cNvPr id="7" name="Text Placeholder 6"/>
          <p:cNvSpPr>
            <a:spLocks noGrp="1"/>
          </p:cNvSpPr>
          <p:nvPr>
            <p:ph type="body" sz="quarter" idx="21"/>
          </p:nvPr>
        </p:nvSpPr>
        <p:spPr>
          <a:xfrm>
            <a:off x="1524000" y="4953000"/>
            <a:ext cx="7086600" cy="457200"/>
          </a:xfrm>
        </p:spPr>
        <p:txBody>
          <a:bodyPr>
            <a:normAutofit/>
          </a:bodyPr>
          <a:lstStyle/>
          <a:p>
            <a:r>
              <a:rPr lang="en-US" dirty="0"/>
              <a:t>Rude</a:t>
            </a:r>
          </a:p>
          <a:p>
            <a:endParaRPr lang="en-US" dirty="0"/>
          </a:p>
        </p:txBody>
      </p:sp>
      <p:sp>
        <p:nvSpPr>
          <p:cNvPr id="9" name="TextBox 8"/>
          <p:cNvSpPr txBox="1"/>
          <p:nvPr/>
        </p:nvSpPr>
        <p:spPr>
          <a:xfrm>
            <a:off x="1083259" y="1033366"/>
            <a:ext cx="7086600" cy="707886"/>
          </a:xfrm>
          <a:prstGeom prst="rect">
            <a:avLst/>
          </a:prstGeom>
          <a:noFill/>
        </p:spPr>
        <p:txBody>
          <a:bodyPr wrap="square" rtlCol="0">
            <a:spAutoFit/>
          </a:bodyPr>
          <a:lstStyle/>
          <a:p>
            <a:r>
              <a:rPr lang="en-US" sz="4000" dirty="0"/>
              <a:t>Define insolence</a:t>
            </a:r>
          </a:p>
        </p:txBody>
      </p:sp>
      <p:sp>
        <p:nvSpPr>
          <p:cNvPr id="2" name="Rectangle 1">
            <a:extLst>
              <a:ext uri="{FF2B5EF4-FFF2-40B4-BE49-F238E27FC236}">
                <a16:creationId xmlns:a16="http://schemas.microsoft.com/office/drawing/2014/main" id="{DF3713D9-A853-7913-4A12-1284B0DB2C57}"/>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0078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50315" y="540410"/>
            <a:ext cx="7696200" cy="1371600"/>
          </a:xfrm>
        </p:spPr>
        <p:txBody>
          <a:bodyPr>
            <a:normAutofit/>
          </a:bodyPr>
          <a:lstStyle/>
          <a:p>
            <a:br>
              <a:rPr lang="en-US" sz="4800" b="1" dirty="0">
                <a:solidFill>
                  <a:srgbClr val="FF0000"/>
                </a:solidFill>
              </a:rPr>
            </a:br>
            <a:r>
              <a:rPr lang="en-US" dirty="0"/>
              <a:t>Define abase</a:t>
            </a:r>
            <a:endParaRPr lang="en-US" sz="4000" dirty="0"/>
          </a:p>
        </p:txBody>
      </p:sp>
      <p:sp>
        <p:nvSpPr>
          <p:cNvPr id="11" name="Rectangle 11"/>
          <p:cNvSpPr>
            <a:spLocks noGrp="1"/>
          </p:cNvSpPr>
          <p:nvPr>
            <p:ph type="body" sz="quarter" idx="17"/>
          </p:nvPr>
        </p:nvSpPr>
        <p:spPr/>
        <p:txBody>
          <a:bodyPr>
            <a:normAutofit/>
          </a:bodyPr>
          <a:lstStyle/>
          <a:p>
            <a:r>
              <a:rPr lang="en-US" dirty="0"/>
              <a:t>To joke</a:t>
            </a:r>
          </a:p>
        </p:txBody>
      </p:sp>
      <p:sp>
        <p:nvSpPr>
          <p:cNvPr id="12" name="Rectangle 12"/>
          <p:cNvSpPr>
            <a:spLocks noGrp="1"/>
          </p:cNvSpPr>
          <p:nvPr>
            <p:ph type="body" sz="quarter" idx="18"/>
          </p:nvPr>
        </p:nvSpPr>
        <p:spPr/>
        <p:txBody>
          <a:bodyPr>
            <a:normAutofit/>
          </a:bodyPr>
          <a:lstStyle/>
          <a:p>
            <a:r>
              <a:rPr lang="en-US" dirty="0"/>
              <a:t>To know</a:t>
            </a:r>
          </a:p>
        </p:txBody>
      </p:sp>
      <p:sp>
        <p:nvSpPr>
          <p:cNvPr id="15" name="Rectangle 15"/>
          <p:cNvSpPr>
            <a:spLocks noGrp="1"/>
          </p:cNvSpPr>
          <p:nvPr>
            <p:ph type="body" sz="quarter" idx="19"/>
          </p:nvPr>
        </p:nvSpPr>
        <p:spPr/>
        <p:txBody>
          <a:bodyPr>
            <a:normAutofit/>
          </a:bodyPr>
          <a:lstStyle/>
          <a:p>
            <a:r>
              <a:rPr lang="en-US" dirty="0"/>
              <a:t>To support</a:t>
            </a:r>
          </a:p>
        </p:txBody>
      </p:sp>
      <p:sp>
        <p:nvSpPr>
          <p:cNvPr id="16" name="Rectangle 16"/>
          <p:cNvSpPr>
            <a:spLocks noGrp="1"/>
          </p:cNvSpPr>
          <p:nvPr>
            <p:ph type="body" sz="quarter" idx="20"/>
          </p:nvPr>
        </p:nvSpPr>
        <p:spPr>
          <a:xfrm>
            <a:off x="1524000" y="2057400"/>
            <a:ext cx="7086600" cy="457200"/>
          </a:xfrm>
        </p:spPr>
        <p:txBody>
          <a:bodyPr>
            <a:normAutofit/>
          </a:bodyPr>
          <a:lstStyle/>
          <a:p>
            <a:r>
              <a:rPr lang="en-US" dirty="0"/>
              <a:t>To lessen	</a:t>
            </a:r>
          </a:p>
        </p:txBody>
      </p:sp>
      <p:sp>
        <p:nvSpPr>
          <p:cNvPr id="17" name="Rectangle 17"/>
          <p:cNvSpPr>
            <a:spLocks noGrp="1"/>
          </p:cNvSpPr>
          <p:nvPr>
            <p:ph type="body" sz="quarter" idx="21"/>
          </p:nvPr>
        </p:nvSpPr>
        <p:spPr>
          <a:xfrm>
            <a:off x="1524000" y="2735885"/>
            <a:ext cx="7086600" cy="457200"/>
          </a:xfrm>
        </p:spPr>
        <p:txBody>
          <a:bodyPr>
            <a:normAutofit/>
          </a:bodyPr>
          <a:lstStyle/>
          <a:p>
            <a:r>
              <a:rPr lang="en-US" dirty="0"/>
              <a:t>To humiliate or degrade</a:t>
            </a:r>
          </a:p>
        </p:txBody>
      </p:sp>
      <p:sp>
        <p:nvSpPr>
          <p:cNvPr id="2" name="Rectangle 1">
            <a:extLst>
              <a:ext uri="{FF2B5EF4-FFF2-40B4-BE49-F238E27FC236}">
                <a16:creationId xmlns:a16="http://schemas.microsoft.com/office/drawing/2014/main" id="{8233A263-2B2D-B9F6-93A7-67A4BE5AB4A8}"/>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6057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5700" y="533400"/>
            <a:ext cx="10261600" cy="1371600"/>
          </a:xfrm>
        </p:spPr>
        <p:txBody>
          <a:bodyPr>
            <a:normAutofit fontScale="90000"/>
          </a:bodyPr>
          <a:lstStyle/>
          <a:p>
            <a:r>
              <a:rPr lang="en-US" sz="3200" b="1" dirty="0">
                <a:solidFill>
                  <a:srgbClr val="FF0000"/>
                </a:solidFill>
              </a:rPr>
              <a:t>BONUS QUESTION:</a:t>
            </a:r>
            <a:br>
              <a:rPr lang="en-US" dirty="0"/>
            </a:br>
            <a:br>
              <a:rPr lang="en-US" dirty="0"/>
            </a:br>
            <a:r>
              <a:rPr lang="en-US" sz="2400" dirty="0"/>
              <a:t>Who is Gerizim’s favorite superhero </a:t>
            </a:r>
            <a:br>
              <a:rPr lang="en-US" sz="2400" dirty="0"/>
            </a:br>
            <a:endParaRPr lang="en-US" dirty="0"/>
          </a:p>
        </p:txBody>
      </p:sp>
      <p:sp>
        <p:nvSpPr>
          <p:cNvPr id="3" name="Text Placeholder 2"/>
          <p:cNvSpPr>
            <a:spLocks noGrp="1"/>
          </p:cNvSpPr>
          <p:nvPr>
            <p:ph type="body" sz="quarter" idx="17"/>
          </p:nvPr>
        </p:nvSpPr>
        <p:spPr>
          <a:xfrm>
            <a:off x="1524000" y="4089197"/>
            <a:ext cx="7086600" cy="457200"/>
          </a:xfrm>
        </p:spPr>
        <p:txBody>
          <a:bodyPr>
            <a:normAutofit/>
          </a:bodyPr>
          <a:lstStyle/>
          <a:p>
            <a:pPr lvl="0"/>
            <a:r>
              <a:rPr lang="en-US" dirty="0"/>
              <a:t>Tiffany</a:t>
            </a:r>
          </a:p>
        </p:txBody>
      </p:sp>
      <p:sp>
        <p:nvSpPr>
          <p:cNvPr id="4" name="Text Placeholder 3"/>
          <p:cNvSpPr>
            <a:spLocks noGrp="1"/>
          </p:cNvSpPr>
          <p:nvPr>
            <p:ph type="body" sz="quarter" idx="18"/>
          </p:nvPr>
        </p:nvSpPr>
        <p:spPr>
          <a:xfrm>
            <a:off x="1524000" y="2069592"/>
            <a:ext cx="7086600" cy="457200"/>
          </a:xfrm>
        </p:spPr>
        <p:txBody>
          <a:bodyPr>
            <a:normAutofit/>
          </a:bodyPr>
          <a:lstStyle/>
          <a:p>
            <a:pPr lvl="0"/>
            <a:r>
              <a:rPr lang="en-US" dirty="0"/>
              <a:t>Batman</a:t>
            </a:r>
          </a:p>
        </p:txBody>
      </p:sp>
      <p:sp>
        <p:nvSpPr>
          <p:cNvPr id="5" name="Text Placeholder 4"/>
          <p:cNvSpPr>
            <a:spLocks noGrp="1"/>
          </p:cNvSpPr>
          <p:nvPr>
            <p:ph type="body" sz="quarter" idx="19"/>
          </p:nvPr>
        </p:nvSpPr>
        <p:spPr/>
        <p:txBody>
          <a:bodyPr>
            <a:normAutofit/>
          </a:bodyPr>
          <a:lstStyle/>
          <a:p>
            <a:pPr lvl="0"/>
            <a:r>
              <a:rPr lang="en-US" dirty="0" err="1"/>
              <a:t>Deadpool</a:t>
            </a:r>
            <a:endParaRPr lang="en-US" dirty="0"/>
          </a:p>
        </p:txBody>
      </p:sp>
      <p:sp>
        <p:nvSpPr>
          <p:cNvPr id="6" name="Text Placeholder 5"/>
          <p:cNvSpPr>
            <a:spLocks noGrp="1"/>
          </p:cNvSpPr>
          <p:nvPr>
            <p:ph type="body" sz="quarter" idx="20"/>
          </p:nvPr>
        </p:nvSpPr>
        <p:spPr/>
        <p:txBody>
          <a:bodyPr>
            <a:normAutofit/>
          </a:bodyPr>
          <a:lstStyle/>
          <a:p>
            <a:pPr lvl="0"/>
            <a:r>
              <a:rPr lang="en-US" dirty="0"/>
              <a:t>Captain America</a:t>
            </a:r>
          </a:p>
        </p:txBody>
      </p:sp>
      <p:sp>
        <p:nvSpPr>
          <p:cNvPr id="7" name="Text Placeholder 6"/>
          <p:cNvSpPr>
            <a:spLocks noGrp="1"/>
          </p:cNvSpPr>
          <p:nvPr>
            <p:ph type="body" sz="quarter" idx="21"/>
          </p:nvPr>
        </p:nvSpPr>
        <p:spPr>
          <a:xfrm>
            <a:off x="1524000" y="4795114"/>
            <a:ext cx="7086600" cy="457200"/>
          </a:xfrm>
        </p:spPr>
        <p:txBody>
          <a:bodyPr>
            <a:normAutofit/>
          </a:bodyPr>
          <a:lstStyle/>
          <a:p>
            <a:pPr lvl="0"/>
            <a:r>
              <a:rPr lang="en-US" dirty="0"/>
              <a:t>His Mom </a:t>
            </a:r>
          </a:p>
        </p:txBody>
      </p:sp>
      <p:sp>
        <p:nvSpPr>
          <p:cNvPr id="8" name="Rectangle 7">
            <a:extLst>
              <a:ext uri="{FF2B5EF4-FFF2-40B4-BE49-F238E27FC236}">
                <a16:creationId xmlns:a16="http://schemas.microsoft.com/office/drawing/2014/main" id="{37B468BC-E288-ED76-7F9C-71BD62A3B314}"/>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8316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7600" y="507340"/>
            <a:ext cx="10261600" cy="1371600"/>
          </a:xfrm>
        </p:spPr>
        <p:txBody>
          <a:bodyPr>
            <a:noAutofit/>
          </a:bodyPr>
          <a:lstStyle/>
          <a:p>
            <a:pPr fontAlgn="base"/>
            <a:br>
              <a:rPr lang="en-US" sz="2000" dirty="0"/>
            </a:br>
            <a:br>
              <a:rPr lang="en-US" sz="2000" dirty="0"/>
            </a:br>
            <a:r>
              <a:rPr lang="en-US" sz="2000" dirty="0"/>
              <a:t>What does the root word “pan” mean?</a:t>
            </a:r>
          </a:p>
        </p:txBody>
      </p:sp>
      <p:sp>
        <p:nvSpPr>
          <p:cNvPr id="3" name="Text Placeholder 2"/>
          <p:cNvSpPr>
            <a:spLocks noGrp="1"/>
          </p:cNvSpPr>
          <p:nvPr>
            <p:ph type="body" sz="quarter" idx="17"/>
          </p:nvPr>
        </p:nvSpPr>
        <p:spPr/>
        <p:txBody>
          <a:bodyPr>
            <a:normAutofit/>
          </a:bodyPr>
          <a:lstStyle/>
          <a:p>
            <a:pPr fontAlgn="base"/>
            <a:r>
              <a:rPr lang="en-US" dirty="0"/>
              <a:t>to know</a:t>
            </a:r>
          </a:p>
        </p:txBody>
      </p:sp>
      <p:sp>
        <p:nvSpPr>
          <p:cNvPr id="4" name="Text Placeholder 3"/>
          <p:cNvSpPr>
            <a:spLocks noGrp="1"/>
          </p:cNvSpPr>
          <p:nvPr>
            <p:ph type="body" sz="quarter" idx="18"/>
          </p:nvPr>
        </p:nvSpPr>
        <p:spPr>
          <a:xfrm>
            <a:off x="1524000" y="2095805"/>
            <a:ext cx="6934200" cy="457200"/>
          </a:xfrm>
        </p:spPr>
        <p:txBody>
          <a:bodyPr>
            <a:normAutofit/>
          </a:bodyPr>
          <a:lstStyle/>
          <a:p>
            <a:pPr fontAlgn="base"/>
            <a:r>
              <a:rPr lang="en-US" dirty="0"/>
              <a:t>related to cooking (don’t pick this one, it’s not right)</a:t>
            </a:r>
          </a:p>
        </p:txBody>
      </p:sp>
      <p:sp>
        <p:nvSpPr>
          <p:cNvPr id="5" name="Text Placeholder 4"/>
          <p:cNvSpPr>
            <a:spLocks noGrp="1"/>
          </p:cNvSpPr>
          <p:nvPr>
            <p:ph type="body" sz="quarter" idx="19"/>
          </p:nvPr>
        </p:nvSpPr>
        <p:spPr>
          <a:xfrm>
            <a:off x="1524000" y="4173322"/>
            <a:ext cx="7086600" cy="457200"/>
          </a:xfrm>
        </p:spPr>
        <p:txBody>
          <a:bodyPr>
            <a:normAutofit fontScale="55000" lnSpcReduction="20000"/>
          </a:bodyPr>
          <a:lstStyle/>
          <a:p>
            <a:pPr fontAlgn="base"/>
            <a:endParaRPr lang="en-US" dirty="0"/>
          </a:p>
          <a:p>
            <a:pPr fontAlgn="base"/>
            <a:r>
              <a:rPr lang="en-US" sz="3600" dirty="0"/>
              <a:t>some</a:t>
            </a:r>
          </a:p>
          <a:p>
            <a:endParaRPr lang="en-US" dirty="0"/>
          </a:p>
        </p:txBody>
      </p:sp>
      <p:sp>
        <p:nvSpPr>
          <p:cNvPr id="6" name="Text Placeholder 5"/>
          <p:cNvSpPr>
            <a:spLocks noGrp="1"/>
          </p:cNvSpPr>
          <p:nvPr>
            <p:ph type="body" sz="quarter" idx="20"/>
          </p:nvPr>
        </p:nvSpPr>
        <p:spPr/>
        <p:txBody>
          <a:bodyPr>
            <a:normAutofit/>
          </a:bodyPr>
          <a:lstStyle/>
          <a:p>
            <a:pPr fontAlgn="base"/>
            <a:r>
              <a:rPr lang="en-US" dirty="0"/>
              <a:t>none</a:t>
            </a:r>
          </a:p>
        </p:txBody>
      </p:sp>
      <p:sp>
        <p:nvSpPr>
          <p:cNvPr id="7" name="Text Placeholder 6"/>
          <p:cNvSpPr>
            <a:spLocks noGrp="1"/>
          </p:cNvSpPr>
          <p:nvPr>
            <p:ph type="body" sz="quarter" idx="21"/>
          </p:nvPr>
        </p:nvSpPr>
        <p:spPr>
          <a:xfrm>
            <a:off x="1524000" y="3417265"/>
            <a:ext cx="7086600" cy="457200"/>
          </a:xfrm>
        </p:spPr>
        <p:txBody>
          <a:bodyPr>
            <a:normAutofit/>
          </a:bodyPr>
          <a:lstStyle/>
          <a:p>
            <a:pPr fontAlgn="base"/>
            <a:r>
              <a:rPr lang="en-US" dirty="0"/>
              <a:t>all</a:t>
            </a:r>
          </a:p>
        </p:txBody>
      </p:sp>
      <p:sp>
        <p:nvSpPr>
          <p:cNvPr id="8" name="Rectangle 7">
            <a:extLst>
              <a:ext uri="{FF2B5EF4-FFF2-40B4-BE49-F238E27FC236}">
                <a16:creationId xmlns:a16="http://schemas.microsoft.com/office/drawing/2014/main" id="{8CCDFA6D-C9DD-8E10-7D01-E4CDDD799D0E}"/>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41064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AA81D-85A3-FD3E-BC0E-DC31F7C8B92B}"/>
              </a:ext>
            </a:extLst>
          </p:cNvPr>
          <p:cNvSpPr>
            <a:spLocks noGrp="1"/>
          </p:cNvSpPr>
          <p:nvPr>
            <p:ph type="body" sz="quarter" idx="13"/>
          </p:nvPr>
        </p:nvSpPr>
        <p:spPr>
          <a:xfrm>
            <a:off x="1912252" y="2633585"/>
            <a:ext cx="8367496" cy="747568"/>
          </a:xfrm>
        </p:spPr>
        <p:txBody>
          <a:bodyPr/>
          <a:lstStyle/>
          <a:p>
            <a:pPr algn="ctr"/>
            <a:r>
              <a:rPr lang="en-US" dirty="0"/>
              <a:t>Pass or Play</a:t>
            </a:r>
          </a:p>
        </p:txBody>
      </p:sp>
    </p:spTree>
    <p:extLst>
      <p:ext uri="{BB962C8B-B14F-4D97-AF65-F5344CB8AC3E}">
        <p14:creationId xmlns:p14="http://schemas.microsoft.com/office/powerpoint/2010/main" val="19476364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11"/>
          <p:cNvSpPr>
            <a:spLocks noGrp="1"/>
          </p:cNvSpPr>
          <p:nvPr>
            <p:ph type="body" sz="quarter" idx="17"/>
          </p:nvPr>
        </p:nvSpPr>
        <p:spPr/>
        <p:txBody>
          <a:bodyPr>
            <a:normAutofit/>
          </a:bodyPr>
          <a:lstStyle/>
          <a:p>
            <a:pPr lvl="0"/>
            <a:r>
              <a:rPr lang="en-US" dirty="0"/>
              <a:t>11/7</a:t>
            </a:r>
          </a:p>
        </p:txBody>
      </p:sp>
      <p:sp>
        <p:nvSpPr>
          <p:cNvPr id="12" name="Rectangle 12"/>
          <p:cNvSpPr>
            <a:spLocks noGrp="1"/>
          </p:cNvSpPr>
          <p:nvPr>
            <p:ph type="body" sz="quarter" idx="18"/>
          </p:nvPr>
        </p:nvSpPr>
        <p:spPr/>
        <p:txBody>
          <a:bodyPr>
            <a:normAutofit/>
          </a:bodyPr>
          <a:lstStyle/>
          <a:p>
            <a:pPr lvl="0"/>
            <a:r>
              <a:rPr lang="en-US" dirty="0"/>
              <a:t>11/14</a:t>
            </a:r>
          </a:p>
        </p:txBody>
      </p:sp>
      <p:sp>
        <p:nvSpPr>
          <p:cNvPr id="15" name="Rectangle 15"/>
          <p:cNvSpPr>
            <a:spLocks noGrp="1"/>
          </p:cNvSpPr>
          <p:nvPr>
            <p:ph type="body" sz="quarter" idx="19"/>
          </p:nvPr>
        </p:nvSpPr>
        <p:spPr>
          <a:xfrm>
            <a:off x="1524000" y="2051992"/>
            <a:ext cx="7086600" cy="457200"/>
          </a:xfrm>
        </p:spPr>
        <p:txBody>
          <a:bodyPr>
            <a:normAutofit/>
          </a:bodyPr>
          <a:lstStyle/>
          <a:p>
            <a:pPr lvl="0"/>
            <a:r>
              <a:rPr lang="en-US" dirty="0"/>
              <a:t>2/3</a:t>
            </a:r>
          </a:p>
        </p:txBody>
      </p:sp>
      <p:sp>
        <p:nvSpPr>
          <p:cNvPr id="16" name="Rectangle 16"/>
          <p:cNvSpPr>
            <a:spLocks noGrp="1"/>
          </p:cNvSpPr>
          <p:nvPr>
            <p:ph type="body" sz="quarter" idx="20"/>
          </p:nvPr>
        </p:nvSpPr>
        <p:spPr/>
        <p:txBody>
          <a:bodyPr>
            <a:normAutofit/>
          </a:bodyPr>
          <a:lstStyle/>
          <a:p>
            <a:pPr lvl="0"/>
            <a:r>
              <a:rPr lang="en-US" dirty="0"/>
              <a:t>14/11</a:t>
            </a:r>
          </a:p>
        </p:txBody>
      </p:sp>
      <p:sp>
        <p:nvSpPr>
          <p:cNvPr id="17" name="Rectangle 17"/>
          <p:cNvSpPr>
            <a:spLocks noGrp="1"/>
          </p:cNvSpPr>
          <p:nvPr>
            <p:ph type="body" sz="quarter" idx="21"/>
          </p:nvPr>
        </p:nvSpPr>
        <p:spPr>
          <a:xfrm>
            <a:off x="1524000" y="3434408"/>
            <a:ext cx="7086600" cy="457200"/>
          </a:xfrm>
        </p:spPr>
        <p:txBody>
          <a:bodyPr>
            <a:normAutofit/>
          </a:bodyPr>
          <a:lstStyle/>
          <a:p>
            <a:pPr lvl="0"/>
            <a:r>
              <a:rPr lang="en-US" dirty="0"/>
              <a:t>7/11</a:t>
            </a:r>
          </a:p>
        </p:txBody>
      </p:sp>
      <p:sp>
        <p:nvSpPr>
          <p:cNvPr id="7" name="Rectangle 6"/>
          <p:cNvSpPr/>
          <p:nvPr/>
        </p:nvSpPr>
        <p:spPr>
          <a:xfrm>
            <a:off x="1002714" y="1110098"/>
            <a:ext cx="9970086" cy="707886"/>
          </a:xfrm>
          <a:prstGeom prst="rect">
            <a:avLst/>
          </a:prstGeom>
        </p:spPr>
        <p:txBody>
          <a:bodyPr wrap="square">
            <a:spAutoFit/>
          </a:bodyPr>
          <a:lstStyle/>
          <a:p>
            <a:r>
              <a:rPr lang="en-US" sz="2000" dirty="0"/>
              <a:t>An architect drew the sketch below while designing a house roof. The dimensions shown are for the interior of the triangle. What is the value of cos(</a:t>
            </a:r>
            <a:r>
              <a:rPr lang="en-US" sz="2000" i="1" dirty="0"/>
              <a:t>x</a:t>
            </a:r>
            <a:r>
              <a:rPr lang="en-US" sz="2000" dirty="0"/>
              <a:t>)?</a:t>
            </a:r>
          </a:p>
        </p:txBody>
      </p:sp>
      <p:pic>
        <p:nvPicPr>
          <p:cNvPr id="2" name="Picture 1"/>
          <p:cNvPicPr>
            <a:picLocks noChangeAspect="1"/>
          </p:cNvPicPr>
          <p:nvPr/>
        </p:nvPicPr>
        <p:blipFill>
          <a:blip r:embed="rId4"/>
          <a:stretch>
            <a:fillRect/>
          </a:stretch>
        </p:blipFill>
        <p:spPr>
          <a:xfrm>
            <a:off x="6248400" y="1724685"/>
            <a:ext cx="2983905" cy="2393773"/>
          </a:xfrm>
          <a:prstGeom prst="rect">
            <a:avLst/>
          </a:prstGeom>
        </p:spPr>
      </p:pic>
      <p:sp>
        <p:nvSpPr>
          <p:cNvPr id="3" name="Rectangle 2">
            <a:extLst>
              <a:ext uri="{FF2B5EF4-FFF2-40B4-BE49-F238E27FC236}">
                <a16:creationId xmlns:a16="http://schemas.microsoft.com/office/drawing/2014/main" id="{FA4B51A7-F8EB-812C-8671-33E2D378CF1E}"/>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40071D2D-EE83-1254-AC12-CDC9F30E6024}"/>
              </a:ext>
            </a:extLst>
          </p:cNvPr>
          <p:cNvSpPr/>
          <p:nvPr/>
        </p:nvSpPr>
        <p:spPr>
          <a:xfrm>
            <a:off x="11713535" y="63689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75598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56411" y="751333"/>
            <a:ext cx="10079735" cy="914400"/>
          </a:xfrm>
        </p:spPr>
        <p:txBody>
          <a:bodyPr>
            <a:normAutofit/>
          </a:bodyPr>
          <a:lstStyle/>
          <a:p>
            <a:r>
              <a:rPr lang="en-US" sz="2000" dirty="0"/>
              <a:t>The impostor eluded detection for so long because she conducted herself </a:t>
            </a:r>
            <a:r>
              <a:rPr lang="en-US" sz="2000" u="sng" dirty="0"/>
              <a:t>as though she were a licensed practitioner. </a:t>
            </a:r>
            <a:endParaRPr lang="en-US" sz="2400" dirty="0"/>
          </a:p>
        </p:txBody>
      </p:sp>
      <p:sp>
        <p:nvSpPr>
          <p:cNvPr id="3" name="Text Placeholder 2"/>
          <p:cNvSpPr>
            <a:spLocks noGrp="1"/>
          </p:cNvSpPr>
          <p:nvPr>
            <p:ph type="body" sz="quarter" idx="17"/>
          </p:nvPr>
        </p:nvSpPr>
        <p:spPr/>
        <p:txBody>
          <a:bodyPr>
            <a:normAutofit/>
          </a:bodyPr>
          <a:lstStyle/>
          <a:p>
            <a:r>
              <a:rPr lang="en-US" dirty="0"/>
              <a:t>as if she was a practitioner with a license.</a:t>
            </a:r>
          </a:p>
        </p:txBody>
      </p:sp>
      <p:sp>
        <p:nvSpPr>
          <p:cNvPr id="4" name="Text Placeholder 3"/>
          <p:cNvSpPr>
            <a:spLocks noGrp="1"/>
          </p:cNvSpPr>
          <p:nvPr>
            <p:ph type="body" sz="quarter" idx="18"/>
          </p:nvPr>
        </p:nvSpPr>
        <p:spPr/>
        <p:txBody>
          <a:bodyPr>
            <a:normAutofit/>
          </a:bodyPr>
          <a:lstStyle/>
          <a:p>
            <a:r>
              <a:rPr lang="en-US" dirty="0"/>
              <a:t>like as if she was a licensed practitioner. </a:t>
            </a:r>
          </a:p>
        </p:txBody>
      </p:sp>
      <p:sp>
        <p:nvSpPr>
          <p:cNvPr id="5" name="Text Placeholder 4"/>
          <p:cNvSpPr>
            <a:spLocks noGrp="1"/>
          </p:cNvSpPr>
          <p:nvPr>
            <p:ph type="body" sz="quarter" idx="19"/>
          </p:nvPr>
        </p:nvSpPr>
        <p:spPr/>
        <p:txBody>
          <a:bodyPr>
            <a:normAutofit/>
          </a:bodyPr>
          <a:lstStyle/>
          <a:p>
            <a:r>
              <a:rPr lang="en-US" dirty="0"/>
              <a:t>like she was a licensed practitioner. </a:t>
            </a:r>
          </a:p>
        </p:txBody>
      </p:sp>
      <p:sp>
        <p:nvSpPr>
          <p:cNvPr id="6" name="Text Placeholder 5"/>
          <p:cNvSpPr>
            <a:spLocks noGrp="1"/>
          </p:cNvSpPr>
          <p:nvPr>
            <p:ph type="body" sz="quarter" idx="20"/>
          </p:nvPr>
        </p:nvSpPr>
        <p:spPr>
          <a:xfrm>
            <a:off x="1524000" y="2090166"/>
            <a:ext cx="7086600" cy="457200"/>
          </a:xfrm>
        </p:spPr>
        <p:txBody>
          <a:bodyPr>
            <a:normAutofit/>
          </a:bodyPr>
          <a:lstStyle/>
          <a:p>
            <a:r>
              <a:rPr lang="en-US" dirty="0"/>
              <a:t> as though she were a licensed practitioner. </a:t>
            </a:r>
          </a:p>
        </p:txBody>
      </p:sp>
      <p:sp>
        <p:nvSpPr>
          <p:cNvPr id="7" name="Text Placeholder 6"/>
          <p:cNvSpPr>
            <a:spLocks noGrp="1"/>
          </p:cNvSpPr>
          <p:nvPr>
            <p:ph type="body" sz="quarter" idx="21"/>
          </p:nvPr>
        </p:nvSpPr>
        <p:spPr>
          <a:xfrm>
            <a:off x="1524000" y="2786786"/>
            <a:ext cx="7086600" cy="571500"/>
          </a:xfrm>
        </p:spPr>
        <p:txBody>
          <a:bodyPr>
            <a:normAutofit lnSpcReduction="10000"/>
          </a:bodyPr>
          <a:lstStyle/>
          <a:p>
            <a:r>
              <a:rPr lang="en-US" dirty="0"/>
              <a:t>as though she was a licensed practitioner. </a:t>
            </a:r>
            <a:br>
              <a:rPr lang="en-US" dirty="0"/>
            </a:br>
            <a:endParaRPr lang="en-US" dirty="0"/>
          </a:p>
        </p:txBody>
      </p:sp>
      <p:sp>
        <p:nvSpPr>
          <p:cNvPr id="8" name="Rectangle 7">
            <a:extLst>
              <a:ext uri="{FF2B5EF4-FFF2-40B4-BE49-F238E27FC236}">
                <a16:creationId xmlns:a16="http://schemas.microsoft.com/office/drawing/2014/main" id="{B7809BFD-8F63-E136-23EF-B05DB7EC6FC5}"/>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651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7F2F6CB-044A-D471-D148-E70188D348E9}"/>
              </a:ext>
            </a:extLst>
          </p:cNvPr>
          <p:cNvSpPr>
            <a:spLocks noGrp="1"/>
          </p:cNvSpPr>
          <p:nvPr>
            <p:ph type="body" sz="quarter" idx="13"/>
          </p:nvPr>
        </p:nvSpPr>
        <p:spPr>
          <a:xfrm>
            <a:off x="640448" y="652130"/>
            <a:ext cx="8367496" cy="747568"/>
          </a:xfrm>
        </p:spPr>
        <p:txBody>
          <a:bodyPr/>
          <a:lstStyle/>
          <a:p>
            <a:r>
              <a:rPr lang="en-US" dirty="0"/>
              <a:t>How to Play</a:t>
            </a:r>
          </a:p>
        </p:txBody>
      </p:sp>
      <p:sp>
        <p:nvSpPr>
          <p:cNvPr id="3" name="TextBox 2">
            <a:extLst>
              <a:ext uri="{FF2B5EF4-FFF2-40B4-BE49-F238E27FC236}">
                <a16:creationId xmlns:a16="http://schemas.microsoft.com/office/drawing/2014/main" id="{651B7D76-2E7B-55A8-C0CA-0B7A9255D550}"/>
              </a:ext>
            </a:extLst>
          </p:cNvPr>
          <p:cNvSpPr txBox="1"/>
          <p:nvPr/>
        </p:nvSpPr>
        <p:spPr>
          <a:xfrm>
            <a:off x="549743" y="1983226"/>
            <a:ext cx="10940507" cy="3416320"/>
          </a:xfrm>
          <a:prstGeom prst="rect">
            <a:avLst/>
          </a:prstGeom>
          <a:noFill/>
        </p:spPr>
        <p:txBody>
          <a:bodyPr wrap="square">
            <a:spAutoFit/>
          </a:bodyPr>
          <a:lstStyle/>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One contestant from each team will come up to the stage. They will each appoint one person from their team to be their assistant (this person will not come up to the stage, but should be prepared to go up if their teammate calls for their help).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An SAT Bowl question will be displayed. The first person to raise their paddle and give the correct answer will win one point for their team. </a:t>
            </a:r>
            <a:r>
              <a:rPr lang="en-US" sz="1800" b="1" dirty="0">
                <a:solidFill>
                  <a:srgbClr val="F69342"/>
                </a:solidFill>
                <a:latin typeface="Arial" panose="020B0604020202020204" pitchFamily="34" charset="0"/>
                <a:cs typeface="Arial" panose="020B0604020202020204" pitchFamily="34" charset="0"/>
              </a:rPr>
              <a:t>Each team can only give one answer! There are no second chances- Sorry </a:t>
            </a:r>
            <a:r>
              <a:rPr lang="en-US" sz="1800" b="1" dirty="0">
                <a:solidFill>
                  <a:srgbClr val="F69342"/>
                </a:solidFill>
                <a:latin typeface="Arial" panose="020B0604020202020204" pitchFamily="34" charset="0"/>
                <a:cs typeface="Arial" panose="020B0604020202020204" pitchFamily="34" charset="0"/>
                <a:sym typeface="Wingdings" panose="05000000000000000000" pitchFamily="2" charset="2"/>
              </a:rPr>
              <a:t></a:t>
            </a:r>
            <a:endParaRPr lang="en-US" sz="1800" b="1" dirty="0">
              <a:solidFill>
                <a:srgbClr val="F69342"/>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If the contestant on the stage is having difficulty with the question, they may call for their assistant’s help.</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Be prepared for random </a:t>
            </a:r>
            <a:r>
              <a:rPr lang="en-US" sz="1800" b="1" dirty="0">
                <a:solidFill>
                  <a:srgbClr val="FF0000"/>
                </a:solidFill>
                <a:latin typeface="Arial" panose="020B0604020202020204" pitchFamily="34" charset="0"/>
                <a:cs typeface="Arial" panose="020B0604020202020204" pitchFamily="34" charset="0"/>
              </a:rPr>
              <a:t>Bonus Questions</a:t>
            </a:r>
            <a:r>
              <a:rPr lang="en-US" sz="1800" dirty="0">
                <a:latin typeface="Arial" panose="020B0604020202020204" pitchFamily="34" charset="0"/>
                <a:cs typeface="Arial" panose="020B0604020202020204" pitchFamily="34" charset="0"/>
              </a:rPr>
              <a:t>. The first team to get this question right will receive 5 extra points for their team. All team members are allowed to answer these questions, </a:t>
            </a:r>
            <a:r>
              <a:rPr lang="en-US" sz="1800" b="1" dirty="0">
                <a:solidFill>
                  <a:srgbClr val="F69342"/>
                </a:solidFill>
                <a:latin typeface="Arial" panose="020B0604020202020204" pitchFamily="34" charset="0"/>
                <a:cs typeface="Arial" panose="020B0604020202020204" pitchFamily="34" charset="0"/>
              </a:rPr>
              <a:t>BUT YOU MUST COME UP AND RAISE YOUR TEAM’S PADDLE.</a:t>
            </a:r>
            <a:r>
              <a:rPr lang="en-US" sz="1800" dirty="0">
                <a:solidFill>
                  <a:srgbClr val="F69342"/>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800" dirty="0">
                <a:latin typeface="Arial" panose="020B0604020202020204" pitchFamily="34" charset="0"/>
                <a:cs typeface="Arial" panose="020B0604020202020204" pitchFamily="34" charset="0"/>
              </a:rPr>
              <a:t>The most important rule: </a:t>
            </a:r>
            <a:r>
              <a:rPr lang="en-US" sz="1800" b="1" dirty="0">
                <a:solidFill>
                  <a:srgbClr val="F69342"/>
                </a:solidFill>
                <a:latin typeface="Arial" panose="020B0604020202020204" pitchFamily="34" charset="0"/>
                <a:cs typeface="Arial" panose="020B0604020202020204" pitchFamily="34" charset="0"/>
              </a:rPr>
              <a:t>HAVE FUN WHILE LEARNING </a:t>
            </a:r>
            <a:r>
              <a:rPr lang="en-US" sz="1800" b="1" dirty="0">
                <a:solidFill>
                  <a:srgbClr val="F69342"/>
                </a:solidFill>
                <a:latin typeface="Arial" panose="020B0604020202020204" pitchFamily="34" charset="0"/>
                <a:cs typeface="Arial" panose="020B0604020202020204" pitchFamily="34" charset="0"/>
                <a:sym typeface="Wingdings" panose="05000000000000000000" pitchFamily="2" charset="2"/>
              </a:rPr>
              <a:t> </a:t>
            </a:r>
            <a:endParaRPr lang="en-US" sz="1800" b="1" dirty="0">
              <a:solidFill>
                <a:srgbClr val="F6934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62359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889262-14B3-C3EE-A2AA-3B04BD9084E3}"/>
              </a:ext>
            </a:extLst>
          </p:cNvPr>
          <p:cNvSpPr>
            <a:spLocks noGrp="1"/>
          </p:cNvSpPr>
          <p:nvPr>
            <p:ph type="body" sz="quarter" idx="13"/>
          </p:nvPr>
        </p:nvSpPr>
        <p:spPr>
          <a:xfrm>
            <a:off x="685799" y="2084832"/>
            <a:ext cx="10237381" cy="965606"/>
          </a:xfrm>
        </p:spPr>
        <p:txBody>
          <a:bodyPr/>
          <a:lstStyle/>
          <a:p>
            <a:r>
              <a:rPr lang="en-US" sz="3600" dirty="0"/>
              <a:t>First student to find the hidden Japanese “</a:t>
            </a:r>
            <a:r>
              <a:rPr lang="en-US" sz="3600" dirty="0" err="1"/>
              <a:t>shi</a:t>
            </a:r>
            <a:r>
              <a:rPr lang="en-US" sz="3600" dirty="0"/>
              <a:t>” symbol gets 5 bonus points </a:t>
            </a:r>
          </a:p>
          <a:p>
            <a:endParaRPr lang="en-US" sz="3600" i="1" dirty="0"/>
          </a:p>
        </p:txBody>
      </p:sp>
    </p:spTree>
    <p:extLst>
      <p:ext uri="{BB962C8B-B14F-4D97-AF65-F5344CB8AC3E}">
        <p14:creationId xmlns:p14="http://schemas.microsoft.com/office/powerpoint/2010/main" val="28632526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17600" y="506577"/>
            <a:ext cx="10261600" cy="1371600"/>
          </a:xfrm>
        </p:spPr>
        <p:txBody>
          <a:bodyPr>
            <a:normAutofit/>
          </a:bodyPr>
          <a:lstStyle/>
          <a:p>
            <a:r>
              <a:rPr lang="en-US" sz="3200" b="1" dirty="0">
                <a:solidFill>
                  <a:srgbClr val="FF0000"/>
                </a:solidFill>
              </a:rPr>
              <a:t>Bonus Question: </a:t>
            </a:r>
            <a:br>
              <a:rPr lang="en-US" sz="3200" b="1" dirty="0">
                <a:solidFill>
                  <a:srgbClr val="FF0000"/>
                </a:solidFill>
              </a:rPr>
            </a:br>
            <a:br>
              <a:rPr lang="en-US" sz="3200" b="1" dirty="0"/>
            </a:br>
            <a:r>
              <a:rPr lang="en-US" sz="2200" b="1" dirty="0"/>
              <a:t>How many questions are in the reading section of the SAT?</a:t>
            </a:r>
            <a:endParaRPr lang="en-US" dirty="0"/>
          </a:p>
        </p:txBody>
      </p:sp>
      <p:sp>
        <p:nvSpPr>
          <p:cNvPr id="11" name="Rectangle 11"/>
          <p:cNvSpPr>
            <a:spLocks noGrp="1"/>
          </p:cNvSpPr>
          <p:nvPr>
            <p:ph type="body" sz="quarter" idx="17"/>
          </p:nvPr>
        </p:nvSpPr>
        <p:spPr/>
        <p:txBody>
          <a:bodyPr>
            <a:normAutofit/>
          </a:bodyPr>
          <a:lstStyle/>
          <a:p>
            <a:r>
              <a:rPr lang="en-US" dirty="0"/>
              <a:t>35</a:t>
            </a:r>
          </a:p>
        </p:txBody>
      </p:sp>
      <p:sp>
        <p:nvSpPr>
          <p:cNvPr id="12" name="Rectangle 12"/>
          <p:cNvSpPr>
            <a:spLocks noGrp="1"/>
          </p:cNvSpPr>
          <p:nvPr>
            <p:ph type="body" sz="quarter" idx="18"/>
          </p:nvPr>
        </p:nvSpPr>
        <p:spPr/>
        <p:txBody>
          <a:bodyPr>
            <a:normAutofit/>
          </a:bodyPr>
          <a:lstStyle/>
          <a:p>
            <a:r>
              <a:rPr lang="en-US" dirty="0"/>
              <a:t>56</a:t>
            </a:r>
          </a:p>
        </p:txBody>
      </p:sp>
      <p:sp>
        <p:nvSpPr>
          <p:cNvPr id="15" name="Rectangle 15"/>
          <p:cNvSpPr>
            <a:spLocks noGrp="1"/>
          </p:cNvSpPr>
          <p:nvPr>
            <p:ph type="body" sz="quarter" idx="19"/>
          </p:nvPr>
        </p:nvSpPr>
        <p:spPr/>
        <p:txBody>
          <a:bodyPr>
            <a:normAutofit/>
          </a:bodyPr>
          <a:lstStyle/>
          <a:p>
            <a:r>
              <a:rPr lang="en-US" dirty="0"/>
              <a:t>54</a:t>
            </a:r>
          </a:p>
        </p:txBody>
      </p:sp>
      <p:sp>
        <p:nvSpPr>
          <p:cNvPr id="16" name="Rectangle 16"/>
          <p:cNvSpPr>
            <a:spLocks noGrp="1"/>
          </p:cNvSpPr>
          <p:nvPr>
            <p:ph type="body" sz="quarter" idx="20"/>
          </p:nvPr>
        </p:nvSpPr>
        <p:spPr>
          <a:xfrm>
            <a:off x="1524000" y="2078431"/>
            <a:ext cx="7086600" cy="457200"/>
          </a:xfrm>
        </p:spPr>
        <p:txBody>
          <a:bodyPr>
            <a:normAutofit/>
          </a:bodyPr>
          <a:lstStyle/>
          <a:p>
            <a:r>
              <a:rPr lang="en-US" dirty="0"/>
              <a:t>50</a:t>
            </a:r>
          </a:p>
        </p:txBody>
      </p:sp>
      <p:sp>
        <p:nvSpPr>
          <p:cNvPr id="17" name="Rectangle 17"/>
          <p:cNvSpPr>
            <a:spLocks noGrp="1"/>
          </p:cNvSpPr>
          <p:nvPr>
            <p:ph type="body" sz="quarter" idx="21"/>
          </p:nvPr>
        </p:nvSpPr>
        <p:spPr>
          <a:xfrm>
            <a:off x="1524000" y="2753715"/>
            <a:ext cx="7086600" cy="457200"/>
          </a:xfrm>
        </p:spPr>
        <p:txBody>
          <a:bodyPr>
            <a:normAutofit/>
          </a:bodyPr>
          <a:lstStyle/>
          <a:p>
            <a:r>
              <a:rPr lang="en-US" dirty="0"/>
              <a:t>52	</a:t>
            </a:r>
          </a:p>
        </p:txBody>
      </p:sp>
      <p:sp>
        <p:nvSpPr>
          <p:cNvPr id="2" name="Rectangle 1">
            <a:extLst>
              <a:ext uri="{FF2B5EF4-FFF2-40B4-BE49-F238E27FC236}">
                <a16:creationId xmlns:a16="http://schemas.microsoft.com/office/drawing/2014/main" id="{FEBF5F48-E466-EF24-5E1E-1D9403EE1548}"/>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0729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9226" y="945489"/>
            <a:ext cx="10261600" cy="817474"/>
          </a:xfrm>
        </p:spPr>
        <p:txBody>
          <a:bodyPr>
            <a:normAutofit/>
          </a:bodyPr>
          <a:lstStyle/>
          <a:p>
            <a:pPr lvl="0"/>
            <a:r>
              <a:rPr lang="en-US" sz="2400" dirty="0"/>
              <a:t>The square root of a certain positive number is twice the number itself.  What is the number?</a:t>
            </a:r>
          </a:p>
        </p:txBody>
      </p:sp>
      <p:sp>
        <p:nvSpPr>
          <p:cNvPr id="3" name="Text Placeholder 2"/>
          <p:cNvSpPr>
            <a:spLocks noGrp="1"/>
          </p:cNvSpPr>
          <p:nvPr>
            <p:ph type="body" sz="quarter" idx="17"/>
          </p:nvPr>
        </p:nvSpPr>
        <p:spPr>
          <a:xfrm>
            <a:off x="1489253" y="2133600"/>
            <a:ext cx="7086600" cy="533400"/>
          </a:xfrm>
        </p:spPr>
        <p:txBody>
          <a:bodyPr>
            <a:normAutofit fontScale="62500" lnSpcReduction="20000"/>
          </a:bodyPr>
          <a:lstStyle/>
          <a:p>
            <a:r>
              <a:rPr lang="en-US" sz="3600" dirty="0"/>
              <a:t>1/8</a:t>
            </a:r>
          </a:p>
          <a:p>
            <a:r>
              <a:rPr lang="en-US" dirty="0"/>
              <a:t> </a:t>
            </a:r>
          </a:p>
        </p:txBody>
      </p:sp>
      <p:sp>
        <p:nvSpPr>
          <p:cNvPr id="4" name="Text Placeholder 3"/>
          <p:cNvSpPr>
            <a:spLocks noGrp="1"/>
          </p:cNvSpPr>
          <p:nvPr>
            <p:ph type="body" sz="quarter" idx="18"/>
          </p:nvPr>
        </p:nvSpPr>
        <p:spPr>
          <a:xfrm>
            <a:off x="1489253" y="4290096"/>
            <a:ext cx="7086600" cy="457200"/>
          </a:xfrm>
        </p:spPr>
        <p:txBody>
          <a:bodyPr>
            <a:normAutofit/>
          </a:bodyPr>
          <a:lstStyle/>
          <a:p>
            <a:r>
              <a:rPr lang="en-US" dirty="0"/>
              <a:t>1/6</a:t>
            </a:r>
          </a:p>
          <a:p>
            <a:endParaRPr lang="en-US" dirty="0"/>
          </a:p>
        </p:txBody>
      </p:sp>
      <p:sp>
        <p:nvSpPr>
          <p:cNvPr id="5" name="Text Placeholder 4"/>
          <p:cNvSpPr>
            <a:spLocks noGrp="1"/>
          </p:cNvSpPr>
          <p:nvPr>
            <p:ph type="body" sz="quarter" idx="19"/>
          </p:nvPr>
        </p:nvSpPr>
        <p:spPr>
          <a:xfrm>
            <a:off x="1489253" y="3613745"/>
            <a:ext cx="7086600" cy="457200"/>
          </a:xfrm>
        </p:spPr>
        <p:txBody>
          <a:bodyPr>
            <a:normAutofit/>
          </a:bodyPr>
          <a:lstStyle/>
          <a:p>
            <a:r>
              <a:rPr lang="en-US" dirty="0"/>
              <a:t>1/16</a:t>
            </a:r>
          </a:p>
          <a:p>
            <a:endParaRPr lang="en-US" dirty="0"/>
          </a:p>
        </p:txBody>
      </p:sp>
      <p:sp>
        <p:nvSpPr>
          <p:cNvPr id="6" name="Text Placeholder 5"/>
          <p:cNvSpPr>
            <a:spLocks noGrp="1"/>
          </p:cNvSpPr>
          <p:nvPr>
            <p:ph type="body" sz="quarter" idx="20"/>
          </p:nvPr>
        </p:nvSpPr>
        <p:spPr>
          <a:xfrm>
            <a:off x="1489253" y="2902306"/>
            <a:ext cx="7086600" cy="457200"/>
          </a:xfrm>
        </p:spPr>
        <p:txBody>
          <a:bodyPr>
            <a:normAutofit/>
          </a:bodyPr>
          <a:lstStyle/>
          <a:p>
            <a:r>
              <a:rPr lang="en-US" dirty="0"/>
              <a:t>1/2</a:t>
            </a:r>
          </a:p>
          <a:p>
            <a:endParaRPr lang="en-US" dirty="0"/>
          </a:p>
        </p:txBody>
      </p:sp>
      <p:sp>
        <p:nvSpPr>
          <p:cNvPr id="7" name="Text Placeholder 6"/>
          <p:cNvSpPr>
            <a:spLocks noGrp="1"/>
          </p:cNvSpPr>
          <p:nvPr>
            <p:ph type="body" sz="quarter" idx="21"/>
          </p:nvPr>
        </p:nvSpPr>
        <p:spPr>
          <a:xfrm>
            <a:off x="1489253" y="5017080"/>
            <a:ext cx="7086600" cy="457200"/>
          </a:xfrm>
        </p:spPr>
        <p:txBody>
          <a:bodyPr>
            <a:normAutofit/>
          </a:bodyPr>
          <a:lstStyle/>
          <a:p>
            <a:r>
              <a:rPr lang="en-US" dirty="0"/>
              <a:t>1/4</a:t>
            </a:r>
          </a:p>
          <a:p>
            <a:endParaRPr lang="en-US" dirty="0"/>
          </a:p>
        </p:txBody>
      </p:sp>
      <p:sp>
        <p:nvSpPr>
          <p:cNvPr id="8" name="Rectangle 7">
            <a:extLst>
              <a:ext uri="{FF2B5EF4-FFF2-40B4-BE49-F238E27FC236}">
                <a16:creationId xmlns:a16="http://schemas.microsoft.com/office/drawing/2014/main" id="{1E784CE6-EDFA-B8BE-4C4F-BE50C7DE17B9}"/>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5294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04596" y="763829"/>
            <a:ext cx="10261600" cy="971093"/>
          </a:xfrm>
        </p:spPr>
        <p:txBody>
          <a:bodyPr>
            <a:normAutofit/>
          </a:bodyPr>
          <a:lstStyle/>
          <a:p>
            <a:pPr lvl="0"/>
            <a:r>
              <a:rPr lang="en-US" sz="2000" dirty="0"/>
              <a:t>At a students meeting, the ratio of athletes to non-athletes is 3:2, and among the athletes the ratio of males to females is 3:5.  What percent of the students at this meeting are female athletes?</a:t>
            </a:r>
          </a:p>
        </p:txBody>
      </p:sp>
      <p:sp>
        <p:nvSpPr>
          <p:cNvPr id="3" name="Text Placeholder 2"/>
          <p:cNvSpPr>
            <a:spLocks noGrp="1"/>
          </p:cNvSpPr>
          <p:nvPr>
            <p:ph type="body" sz="quarter" idx="17"/>
          </p:nvPr>
        </p:nvSpPr>
        <p:spPr>
          <a:xfrm>
            <a:off x="1547774" y="4990158"/>
            <a:ext cx="7086600" cy="457200"/>
          </a:xfrm>
        </p:spPr>
        <p:txBody>
          <a:bodyPr>
            <a:normAutofit/>
          </a:bodyPr>
          <a:lstStyle/>
          <a:p>
            <a:r>
              <a:rPr lang="en-US" dirty="0"/>
              <a:t>27.5%</a:t>
            </a:r>
          </a:p>
          <a:p>
            <a:endParaRPr lang="en-US" dirty="0"/>
          </a:p>
        </p:txBody>
      </p:sp>
      <p:sp>
        <p:nvSpPr>
          <p:cNvPr id="4" name="Text Placeholder 3"/>
          <p:cNvSpPr>
            <a:spLocks noGrp="1"/>
          </p:cNvSpPr>
          <p:nvPr>
            <p:ph type="body" sz="quarter" idx="18"/>
          </p:nvPr>
        </p:nvSpPr>
        <p:spPr>
          <a:xfrm>
            <a:off x="1547774" y="4290172"/>
            <a:ext cx="7086600" cy="457200"/>
          </a:xfrm>
        </p:spPr>
        <p:txBody>
          <a:bodyPr>
            <a:normAutofit/>
          </a:bodyPr>
          <a:lstStyle/>
          <a:p>
            <a:r>
              <a:rPr lang="en-US" dirty="0"/>
              <a:t>27%</a:t>
            </a:r>
          </a:p>
          <a:p>
            <a:endParaRPr lang="en-US" dirty="0"/>
          </a:p>
        </p:txBody>
      </p:sp>
      <p:sp>
        <p:nvSpPr>
          <p:cNvPr id="5" name="Text Placeholder 4"/>
          <p:cNvSpPr>
            <a:spLocks noGrp="1"/>
          </p:cNvSpPr>
          <p:nvPr>
            <p:ph type="body" sz="quarter" idx="19"/>
          </p:nvPr>
        </p:nvSpPr>
        <p:spPr>
          <a:xfrm>
            <a:off x="1547774" y="3613337"/>
            <a:ext cx="7086600" cy="457200"/>
          </a:xfrm>
        </p:spPr>
        <p:txBody>
          <a:bodyPr>
            <a:normAutofit/>
          </a:bodyPr>
          <a:lstStyle/>
          <a:p>
            <a:r>
              <a:rPr lang="en-US" dirty="0"/>
              <a:t>25%</a:t>
            </a:r>
          </a:p>
          <a:p>
            <a:endParaRPr lang="en-US" dirty="0"/>
          </a:p>
        </p:txBody>
      </p:sp>
      <p:sp>
        <p:nvSpPr>
          <p:cNvPr id="6" name="Text Placeholder 5"/>
          <p:cNvSpPr>
            <a:spLocks noGrp="1"/>
          </p:cNvSpPr>
          <p:nvPr>
            <p:ph type="body" sz="quarter" idx="20"/>
          </p:nvPr>
        </p:nvSpPr>
        <p:spPr>
          <a:xfrm>
            <a:off x="1547774" y="2874309"/>
            <a:ext cx="7086600" cy="533400"/>
          </a:xfrm>
        </p:spPr>
        <p:txBody>
          <a:bodyPr>
            <a:normAutofit/>
          </a:bodyPr>
          <a:lstStyle/>
          <a:p>
            <a:r>
              <a:rPr lang="en-US" dirty="0"/>
              <a:t>22.5%</a:t>
            </a:r>
          </a:p>
          <a:p>
            <a:endParaRPr lang="en-US" dirty="0"/>
          </a:p>
        </p:txBody>
      </p:sp>
      <p:sp>
        <p:nvSpPr>
          <p:cNvPr id="7" name="Text Placeholder 6"/>
          <p:cNvSpPr>
            <a:spLocks noGrp="1"/>
          </p:cNvSpPr>
          <p:nvPr>
            <p:ph type="body" sz="quarter" idx="21"/>
          </p:nvPr>
        </p:nvSpPr>
        <p:spPr>
          <a:xfrm>
            <a:off x="1547774" y="2252383"/>
            <a:ext cx="7086600" cy="457200"/>
          </a:xfrm>
        </p:spPr>
        <p:txBody>
          <a:bodyPr>
            <a:normAutofit/>
          </a:bodyPr>
          <a:lstStyle/>
          <a:p>
            <a:r>
              <a:rPr lang="en-US" dirty="0"/>
              <a:t>37.5%</a:t>
            </a:r>
          </a:p>
          <a:p>
            <a:endParaRPr lang="en-US" dirty="0"/>
          </a:p>
        </p:txBody>
      </p:sp>
      <p:sp>
        <p:nvSpPr>
          <p:cNvPr id="8" name="Rectangle 7">
            <a:extLst>
              <a:ext uri="{FF2B5EF4-FFF2-40B4-BE49-F238E27FC236}">
                <a16:creationId xmlns:a16="http://schemas.microsoft.com/office/drawing/2014/main" id="{CFC1A194-FECA-DE08-7ED2-694F7734DE2A}"/>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67894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79500" y="568411"/>
            <a:ext cx="10261600" cy="1371600"/>
          </a:xfrm>
        </p:spPr>
        <p:txBody>
          <a:bodyPr>
            <a:normAutofit/>
          </a:bodyPr>
          <a:lstStyle/>
          <a:p>
            <a:r>
              <a:rPr lang="en-US" sz="2000" dirty="0"/>
              <a:t>My grandmother's legacy </a:t>
            </a:r>
            <a:r>
              <a:rPr lang="en-US" sz="2000" u="sng" dirty="0"/>
              <a:t>is</a:t>
            </a:r>
            <a:r>
              <a:rPr lang="en-US" sz="2000" dirty="0"/>
              <a:t> substantial, </a:t>
            </a:r>
            <a:r>
              <a:rPr lang="en-US" sz="2000" u="sng" dirty="0"/>
              <a:t>especially</a:t>
            </a:r>
            <a:r>
              <a:rPr lang="en-US" sz="2000" dirty="0"/>
              <a:t> if the value of the rare </a:t>
            </a:r>
            <a:br>
              <a:rPr lang="en-US" sz="2000" dirty="0"/>
            </a:br>
            <a:r>
              <a:rPr lang="en-US" sz="2000" dirty="0"/>
              <a:t>                                        (A)  		      (B) 	                       stamps </a:t>
            </a:r>
            <a:r>
              <a:rPr lang="en-US" sz="2000" u="sng" dirty="0"/>
              <a:t>are</a:t>
            </a:r>
            <a:r>
              <a:rPr lang="en-US" sz="2000" dirty="0"/>
              <a:t> taken </a:t>
            </a:r>
            <a:r>
              <a:rPr lang="en-US" sz="2000" u="sng" dirty="0"/>
              <a:t>into</a:t>
            </a:r>
            <a:r>
              <a:rPr lang="en-US" sz="2000" dirty="0"/>
              <a:t> consideration. </a:t>
            </a:r>
            <a:r>
              <a:rPr lang="en-US" sz="2000" u="sng" dirty="0"/>
              <a:t>No error.</a:t>
            </a:r>
            <a:r>
              <a:rPr lang="en-US" sz="2000" dirty="0"/>
              <a:t>					    	(C)            (D)                             (E)</a:t>
            </a:r>
          </a:p>
        </p:txBody>
      </p:sp>
      <p:sp>
        <p:nvSpPr>
          <p:cNvPr id="3" name="Text Placeholder 2"/>
          <p:cNvSpPr>
            <a:spLocks noGrp="1"/>
          </p:cNvSpPr>
          <p:nvPr>
            <p:ph type="body" sz="quarter" idx="17"/>
          </p:nvPr>
        </p:nvSpPr>
        <p:spPr/>
        <p:txBody>
          <a:bodyPr>
            <a:normAutofit/>
          </a:bodyPr>
          <a:lstStyle/>
          <a:p>
            <a:r>
              <a:rPr lang="en-US" dirty="0"/>
              <a:t>E</a:t>
            </a:r>
          </a:p>
        </p:txBody>
      </p:sp>
      <p:sp>
        <p:nvSpPr>
          <p:cNvPr id="4" name="Text Placeholder 3"/>
          <p:cNvSpPr>
            <a:spLocks noGrp="1"/>
          </p:cNvSpPr>
          <p:nvPr>
            <p:ph type="body" sz="quarter" idx="18"/>
          </p:nvPr>
        </p:nvSpPr>
        <p:spPr>
          <a:xfrm>
            <a:off x="1524000" y="2104602"/>
            <a:ext cx="7086600" cy="457200"/>
          </a:xfrm>
        </p:spPr>
        <p:txBody>
          <a:bodyPr>
            <a:normAutofit/>
          </a:bodyPr>
          <a:lstStyle/>
          <a:p>
            <a:r>
              <a:rPr lang="en-US" dirty="0"/>
              <a:t>A</a:t>
            </a:r>
          </a:p>
        </p:txBody>
      </p:sp>
      <p:sp>
        <p:nvSpPr>
          <p:cNvPr id="5" name="Text Placeholder 4"/>
          <p:cNvSpPr>
            <a:spLocks noGrp="1"/>
          </p:cNvSpPr>
          <p:nvPr>
            <p:ph type="body" sz="quarter" idx="19"/>
          </p:nvPr>
        </p:nvSpPr>
        <p:spPr>
          <a:xfrm>
            <a:off x="1524000" y="4151029"/>
            <a:ext cx="7086600" cy="457200"/>
          </a:xfrm>
        </p:spPr>
        <p:txBody>
          <a:bodyPr>
            <a:normAutofit/>
          </a:bodyPr>
          <a:lstStyle/>
          <a:p>
            <a:r>
              <a:rPr lang="en-US" dirty="0"/>
              <a:t>D</a:t>
            </a:r>
          </a:p>
        </p:txBody>
      </p:sp>
      <p:sp>
        <p:nvSpPr>
          <p:cNvPr id="6" name="Text Placeholder 5"/>
          <p:cNvSpPr>
            <a:spLocks noGrp="1"/>
          </p:cNvSpPr>
          <p:nvPr>
            <p:ph type="body" sz="quarter" idx="20"/>
          </p:nvPr>
        </p:nvSpPr>
        <p:spPr/>
        <p:txBody>
          <a:bodyPr>
            <a:normAutofit/>
          </a:bodyPr>
          <a:lstStyle/>
          <a:p>
            <a:r>
              <a:rPr lang="en-US" dirty="0"/>
              <a:t>B</a:t>
            </a:r>
          </a:p>
        </p:txBody>
      </p:sp>
      <p:sp>
        <p:nvSpPr>
          <p:cNvPr id="7" name="Text Placeholder 6"/>
          <p:cNvSpPr>
            <a:spLocks noGrp="1"/>
          </p:cNvSpPr>
          <p:nvPr>
            <p:ph type="body" sz="quarter" idx="21"/>
          </p:nvPr>
        </p:nvSpPr>
        <p:spPr>
          <a:xfrm>
            <a:off x="1524000" y="3470189"/>
            <a:ext cx="7086600" cy="533400"/>
          </a:xfrm>
        </p:spPr>
        <p:txBody>
          <a:bodyPr>
            <a:normAutofit fontScale="70000" lnSpcReduction="20000"/>
          </a:bodyPr>
          <a:lstStyle/>
          <a:p>
            <a:endParaRPr lang="en-US" dirty="0"/>
          </a:p>
          <a:p>
            <a:r>
              <a:rPr lang="en-US" sz="3200" dirty="0"/>
              <a:t>C</a:t>
            </a:r>
          </a:p>
          <a:p>
            <a:endParaRPr lang="en-US" dirty="0"/>
          </a:p>
        </p:txBody>
      </p:sp>
      <p:sp>
        <p:nvSpPr>
          <p:cNvPr id="8" name="Rectangle 7">
            <a:extLst>
              <a:ext uri="{FF2B5EF4-FFF2-40B4-BE49-F238E27FC236}">
                <a16:creationId xmlns:a16="http://schemas.microsoft.com/office/drawing/2014/main" id="{C3086D3C-BEC1-4EE0-D218-10526F04143D}"/>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7924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AA81D-85A3-FD3E-BC0E-DC31F7C8B92B}"/>
              </a:ext>
            </a:extLst>
          </p:cNvPr>
          <p:cNvSpPr>
            <a:spLocks noGrp="1"/>
          </p:cNvSpPr>
          <p:nvPr>
            <p:ph type="body" sz="quarter" idx="13"/>
          </p:nvPr>
        </p:nvSpPr>
        <p:spPr>
          <a:xfrm>
            <a:off x="1912252" y="2633585"/>
            <a:ext cx="8367496" cy="747568"/>
          </a:xfrm>
        </p:spPr>
        <p:txBody>
          <a:bodyPr/>
          <a:lstStyle/>
          <a:p>
            <a:pPr algn="ctr"/>
            <a:r>
              <a:rPr lang="en-US" dirty="0"/>
              <a:t>Pass or Play</a:t>
            </a:r>
          </a:p>
        </p:txBody>
      </p:sp>
    </p:spTree>
    <p:extLst>
      <p:ext uri="{BB962C8B-B14F-4D97-AF65-F5344CB8AC3E}">
        <p14:creationId xmlns:p14="http://schemas.microsoft.com/office/powerpoint/2010/main" val="275587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19225" y="1267358"/>
            <a:ext cx="10261600" cy="561442"/>
          </a:xfrm>
        </p:spPr>
        <p:txBody>
          <a:bodyPr>
            <a:normAutofit/>
          </a:bodyPr>
          <a:lstStyle/>
          <a:p>
            <a:pPr lvl="0"/>
            <a:r>
              <a:rPr lang="en-US" sz="2400" dirty="0"/>
              <a:t>Two numbers have a difference of 4 and a sum of -7.  What is their product?</a:t>
            </a:r>
          </a:p>
        </p:txBody>
      </p:sp>
      <p:sp>
        <p:nvSpPr>
          <p:cNvPr id="11" name="Rectangle 11"/>
          <p:cNvSpPr>
            <a:spLocks noGrp="1"/>
          </p:cNvSpPr>
          <p:nvPr>
            <p:ph type="body" sz="quarter" idx="17"/>
          </p:nvPr>
        </p:nvSpPr>
        <p:spPr/>
        <p:txBody>
          <a:bodyPr>
            <a:normAutofit/>
          </a:bodyPr>
          <a:lstStyle/>
          <a:p>
            <a:r>
              <a:rPr lang="en-US" dirty="0"/>
              <a:t>-8.25</a:t>
            </a:r>
          </a:p>
        </p:txBody>
      </p:sp>
      <p:sp>
        <p:nvSpPr>
          <p:cNvPr id="12" name="Rectangle 12"/>
          <p:cNvSpPr>
            <a:spLocks noGrp="1"/>
          </p:cNvSpPr>
          <p:nvPr>
            <p:ph type="body" sz="quarter" idx="18"/>
          </p:nvPr>
        </p:nvSpPr>
        <p:spPr/>
        <p:txBody>
          <a:bodyPr>
            <a:normAutofit/>
          </a:bodyPr>
          <a:lstStyle/>
          <a:p>
            <a:r>
              <a:rPr lang="en-US" dirty="0"/>
              <a:t>10.25</a:t>
            </a:r>
          </a:p>
        </p:txBody>
      </p:sp>
      <p:sp>
        <p:nvSpPr>
          <p:cNvPr id="15" name="Rectangle 15"/>
          <p:cNvSpPr>
            <a:spLocks noGrp="1"/>
          </p:cNvSpPr>
          <p:nvPr>
            <p:ph type="body" sz="quarter" idx="19"/>
          </p:nvPr>
        </p:nvSpPr>
        <p:spPr/>
        <p:txBody>
          <a:bodyPr>
            <a:normAutofit/>
          </a:bodyPr>
          <a:lstStyle/>
          <a:p>
            <a:r>
              <a:rPr lang="en-US" dirty="0"/>
              <a:t>-10.25</a:t>
            </a:r>
          </a:p>
        </p:txBody>
      </p:sp>
      <p:sp>
        <p:nvSpPr>
          <p:cNvPr id="16" name="Rectangle 16"/>
          <p:cNvSpPr>
            <a:spLocks noGrp="1"/>
          </p:cNvSpPr>
          <p:nvPr>
            <p:ph type="body" sz="quarter" idx="20"/>
          </p:nvPr>
        </p:nvSpPr>
        <p:spPr/>
        <p:txBody>
          <a:bodyPr>
            <a:normAutofit/>
          </a:bodyPr>
          <a:lstStyle/>
          <a:p>
            <a:r>
              <a:rPr lang="en-US" dirty="0"/>
              <a:t>-33</a:t>
            </a:r>
          </a:p>
        </p:txBody>
      </p:sp>
      <p:sp>
        <p:nvSpPr>
          <p:cNvPr id="17" name="Rectangle 17"/>
          <p:cNvSpPr>
            <a:spLocks noGrp="1"/>
          </p:cNvSpPr>
          <p:nvPr>
            <p:ph type="body" sz="quarter" idx="21"/>
          </p:nvPr>
        </p:nvSpPr>
        <p:spPr/>
        <p:txBody>
          <a:bodyPr>
            <a:normAutofit/>
          </a:bodyPr>
          <a:lstStyle/>
          <a:p>
            <a:r>
              <a:rPr lang="en-US" dirty="0"/>
              <a:t>8.25</a:t>
            </a:r>
          </a:p>
        </p:txBody>
      </p:sp>
      <p:sp>
        <p:nvSpPr>
          <p:cNvPr id="2" name="Rectangle 1">
            <a:extLst>
              <a:ext uri="{FF2B5EF4-FFF2-40B4-BE49-F238E27FC236}">
                <a16:creationId xmlns:a16="http://schemas.microsoft.com/office/drawing/2014/main" id="{ACE4142E-1A01-CF07-32CC-4AB1B800D9E1}"/>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58939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7600" y="513893"/>
            <a:ext cx="10261600" cy="1371600"/>
          </a:xfrm>
        </p:spPr>
        <p:txBody>
          <a:bodyPr>
            <a:normAutofit/>
          </a:bodyPr>
          <a:lstStyle/>
          <a:p>
            <a:r>
              <a:rPr lang="en-US" b="1" dirty="0">
                <a:solidFill>
                  <a:srgbClr val="FF0000"/>
                </a:solidFill>
              </a:rPr>
              <a:t>Bonus Question:</a:t>
            </a:r>
            <a:br>
              <a:rPr lang="en-US" b="1" dirty="0">
                <a:solidFill>
                  <a:srgbClr val="FF0000"/>
                </a:solidFill>
              </a:rPr>
            </a:br>
            <a:br>
              <a:rPr lang="en-US" b="1" dirty="0">
                <a:solidFill>
                  <a:srgbClr val="FF0000"/>
                </a:solidFill>
              </a:rPr>
            </a:br>
            <a:r>
              <a:rPr lang="en-US" sz="2200" dirty="0"/>
              <a:t>What is Rodney’s favorite MLB team?</a:t>
            </a:r>
            <a:endParaRPr lang="en-US" sz="2000" dirty="0"/>
          </a:p>
        </p:txBody>
      </p:sp>
      <p:sp>
        <p:nvSpPr>
          <p:cNvPr id="3" name="Text Placeholder 2"/>
          <p:cNvSpPr>
            <a:spLocks noGrp="1"/>
          </p:cNvSpPr>
          <p:nvPr>
            <p:ph type="body" sz="quarter" idx="17"/>
          </p:nvPr>
        </p:nvSpPr>
        <p:spPr/>
        <p:txBody>
          <a:bodyPr>
            <a:normAutofit/>
          </a:bodyPr>
          <a:lstStyle/>
          <a:p>
            <a:pPr lvl="0"/>
            <a:r>
              <a:rPr lang="en-US" dirty="0"/>
              <a:t>Cubs</a:t>
            </a:r>
          </a:p>
        </p:txBody>
      </p:sp>
      <p:sp>
        <p:nvSpPr>
          <p:cNvPr id="4" name="Text Placeholder 3"/>
          <p:cNvSpPr>
            <a:spLocks noGrp="1"/>
          </p:cNvSpPr>
          <p:nvPr>
            <p:ph type="body" sz="quarter" idx="18"/>
          </p:nvPr>
        </p:nvSpPr>
        <p:spPr/>
        <p:txBody>
          <a:bodyPr>
            <a:normAutofit/>
          </a:bodyPr>
          <a:lstStyle/>
          <a:p>
            <a:pPr lvl="0"/>
            <a:r>
              <a:rPr lang="en-US" dirty="0"/>
              <a:t>Red Sox</a:t>
            </a:r>
          </a:p>
        </p:txBody>
      </p:sp>
      <p:sp>
        <p:nvSpPr>
          <p:cNvPr id="5" name="Text Placeholder 4"/>
          <p:cNvSpPr>
            <a:spLocks noGrp="1"/>
          </p:cNvSpPr>
          <p:nvPr>
            <p:ph type="body" sz="quarter" idx="19"/>
          </p:nvPr>
        </p:nvSpPr>
        <p:spPr/>
        <p:txBody>
          <a:bodyPr>
            <a:normAutofit/>
          </a:bodyPr>
          <a:lstStyle/>
          <a:p>
            <a:pPr lvl="0"/>
            <a:r>
              <a:rPr lang="en-US" dirty="0"/>
              <a:t>Giants</a:t>
            </a:r>
          </a:p>
        </p:txBody>
      </p:sp>
      <p:sp>
        <p:nvSpPr>
          <p:cNvPr id="6" name="Text Placeholder 5"/>
          <p:cNvSpPr>
            <a:spLocks noGrp="1"/>
          </p:cNvSpPr>
          <p:nvPr>
            <p:ph type="body" sz="quarter" idx="20"/>
          </p:nvPr>
        </p:nvSpPr>
        <p:spPr/>
        <p:txBody>
          <a:bodyPr>
            <a:normAutofit/>
          </a:bodyPr>
          <a:lstStyle/>
          <a:p>
            <a:pPr lvl="0"/>
            <a:r>
              <a:rPr lang="en-US" dirty="0"/>
              <a:t>Mets</a:t>
            </a:r>
          </a:p>
        </p:txBody>
      </p:sp>
      <p:sp>
        <p:nvSpPr>
          <p:cNvPr id="7" name="Text Placeholder 6"/>
          <p:cNvSpPr>
            <a:spLocks noGrp="1"/>
          </p:cNvSpPr>
          <p:nvPr>
            <p:ph type="body" sz="quarter" idx="21"/>
          </p:nvPr>
        </p:nvSpPr>
        <p:spPr/>
        <p:txBody>
          <a:bodyPr>
            <a:normAutofit/>
          </a:bodyPr>
          <a:lstStyle/>
          <a:p>
            <a:r>
              <a:rPr lang="en-US" dirty="0"/>
              <a:t>Yankees	</a:t>
            </a:r>
          </a:p>
        </p:txBody>
      </p:sp>
      <p:sp>
        <p:nvSpPr>
          <p:cNvPr id="8" name="Rectangle 7">
            <a:extLst>
              <a:ext uri="{FF2B5EF4-FFF2-40B4-BE49-F238E27FC236}">
                <a16:creationId xmlns:a16="http://schemas.microsoft.com/office/drawing/2014/main" id="{75356FF8-552A-9F16-A246-4D6EB1EAA66B}"/>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0421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AA81D-85A3-FD3E-BC0E-DC31F7C8B92B}"/>
              </a:ext>
            </a:extLst>
          </p:cNvPr>
          <p:cNvSpPr>
            <a:spLocks noGrp="1"/>
          </p:cNvSpPr>
          <p:nvPr>
            <p:ph type="body" sz="quarter" idx="13"/>
          </p:nvPr>
        </p:nvSpPr>
        <p:spPr>
          <a:xfrm>
            <a:off x="1912252" y="2633585"/>
            <a:ext cx="8367496" cy="747568"/>
          </a:xfrm>
        </p:spPr>
        <p:txBody>
          <a:bodyPr/>
          <a:lstStyle/>
          <a:p>
            <a:pPr algn="ctr"/>
            <a:r>
              <a:rPr lang="en-US" dirty="0"/>
              <a:t>Pass or Play</a:t>
            </a:r>
          </a:p>
        </p:txBody>
      </p:sp>
    </p:spTree>
    <p:extLst>
      <p:ext uri="{BB962C8B-B14F-4D97-AF65-F5344CB8AC3E}">
        <p14:creationId xmlns:p14="http://schemas.microsoft.com/office/powerpoint/2010/main" val="2458823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41171" y="1165654"/>
            <a:ext cx="10261600" cy="586947"/>
          </a:xfrm>
        </p:spPr>
        <p:txBody>
          <a:bodyPr>
            <a:normAutofit/>
          </a:bodyPr>
          <a:lstStyle/>
          <a:p>
            <a:pPr lvl="0"/>
            <a:r>
              <a:rPr lang="en-US" sz="2400" dirty="0"/>
              <a:t>What is the greatest of three consecutive integers whose sum is 24?</a:t>
            </a:r>
          </a:p>
        </p:txBody>
      </p:sp>
      <p:sp>
        <p:nvSpPr>
          <p:cNvPr id="11" name="Rectangle 11"/>
          <p:cNvSpPr>
            <a:spLocks noGrp="1"/>
          </p:cNvSpPr>
          <p:nvPr>
            <p:ph type="body" sz="quarter" idx="17"/>
          </p:nvPr>
        </p:nvSpPr>
        <p:spPr/>
        <p:txBody>
          <a:bodyPr>
            <a:normAutofit/>
          </a:bodyPr>
          <a:lstStyle/>
          <a:p>
            <a:r>
              <a:rPr lang="en-US" dirty="0"/>
              <a:t>10</a:t>
            </a:r>
          </a:p>
        </p:txBody>
      </p:sp>
      <p:sp>
        <p:nvSpPr>
          <p:cNvPr id="12" name="Rectangle 12"/>
          <p:cNvSpPr>
            <a:spLocks noGrp="1"/>
          </p:cNvSpPr>
          <p:nvPr>
            <p:ph type="body" sz="quarter" idx="18"/>
          </p:nvPr>
        </p:nvSpPr>
        <p:spPr>
          <a:xfrm>
            <a:off x="1598981" y="2052750"/>
            <a:ext cx="7086600" cy="457200"/>
          </a:xfrm>
        </p:spPr>
        <p:txBody>
          <a:bodyPr>
            <a:normAutofit/>
          </a:bodyPr>
          <a:lstStyle/>
          <a:p>
            <a:r>
              <a:rPr lang="en-US" dirty="0"/>
              <a:t>6</a:t>
            </a:r>
          </a:p>
        </p:txBody>
      </p:sp>
      <p:sp>
        <p:nvSpPr>
          <p:cNvPr id="15" name="Rectangle 15"/>
          <p:cNvSpPr>
            <a:spLocks noGrp="1"/>
          </p:cNvSpPr>
          <p:nvPr>
            <p:ph type="body" sz="quarter" idx="19"/>
          </p:nvPr>
        </p:nvSpPr>
        <p:spPr>
          <a:xfrm>
            <a:off x="1598981" y="3480750"/>
            <a:ext cx="7086600" cy="457200"/>
          </a:xfrm>
        </p:spPr>
        <p:txBody>
          <a:bodyPr>
            <a:normAutofit/>
          </a:bodyPr>
          <a:lstStyle/>
          <a:p>
            <a:r>
              <a:rPr lang="en-US" dirty="0"/>
              <a:t>8</a:t>
            </a:r>
          </a:p>
        </p:txBody>
      </p:sp>
      <p:sp>
        <p:nvSpPr>
          <p:cNvPr id="16" name="Rectangle 16"/>
          <p:cNvSpPr>
            <a:spLocks noGrp="1"/>
          </p:cNvSpPr>
          <p:nvPr>
            <p:ph type="body" sz="quarter" idx="20"/>
          </p:nvPr>
        </p:nvSpPr>
        <p:spPr>
          <a:xfrm>
            <a:off x="1598981" y="2732886"/>
            <a:ext cx="7086600" cy="457200"/>
          </a:xfrm>
        </p:spPr>
        <p:txBody>
          <a:bodyPr>
            <a:normAutofit/>
          </a:bodyPr>
          <a:lstStyle/>
          <a:p>
            <a:r>
              <a:rPr lang="en-US" dirty="0"/>
              <a:t>7</a:t>
            </a:r>
          </a:p>
        </p:txBody>
      </p:sp>
      <p:sp>
        <p:nvSpPr>
          <p:cNvPr id="17" name="Rectangle 17"/>
          <p:cNvSpPr>
            <a:spLocks noGrp="1"/>
          </p:cNvSpPr>
          <p:nvPr>
            <p:ph type="body" sz="quarter" idx="21"/>
          </p:nvPr>
        </p:nvSpPr>
        <p:spPr>
          <a:xfrm>
            <a:off x="1598981" y="4052736"/>
            <a:ext cx="7086600" cy="586947"/>
          </a:xfrm>
        </p:spPr>
        <p:txBody>
          <a:bodyPr>
            <a:normAutofit/>
          </a:bodyPr>
          <a:lstStyle/>
          <a:p>
            <a:r>
              <a:rPr lang="en-US" dirty="0"/>
              <a:t>9</a:t>
            </a:r>
            <a:r>
              <a:rPr lang="en-US" sz="2800" dirty="0"/>
              <a:t>	</a:t>
            </a:r>
          </a:p>
        </p:txBody>
      </p:sp>
      <p:sp>
        <p:nvSpPr>
          <p:cNvPr id="2" name="Rectangle 1">
            <a:extLst>
              <a:ext uri="{FF2B5EF4-FFF2-40B4-BE49-F238E27FC236}">
                <a16:creationId xmlns:a16="http://schemas.microsoft.com/office/drawing/2014/main" id="{CB53916F-D3C2-F82B-CFC8-323E686E6190}"/>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55447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7600" y="537830"/>
            <a:ext cx="10261600" cy="1371600"/>
          </a:xfrm>
        </p:spPr>
        <p:txBody>
          <a:bodyPr>
            <a:noAutofit/>
          </a:bodyPr>
          <a:lstStyle/>
          <a:p>
            <a:pPr lvl="0"/>
            <a:br>
              <a:rPr lang="en-US" sz="2000" dirty="0"/>
            </a:br>
            <a:br>
              <a:rPr lang="en-US" sz="2000" dirty="0"/>
            </a:br>
            <a:r>
              <a:rPr lang="en-US" sz="2000" dirty="0"/>
              <a:t>What is the sum of the first 100 positive odd integers?</a:t>
            </a:r>
          </a:p>
        </p:txBody>
      </p:sp>
      <p:sp>
        <p:nvSpPr>
          <p:cNvPr id="3" name="Text Placeholder 2"/>
          <p:cNvSpPr>
            <a:spLocks noGrp="1"/>
          </p:cNvSpPr>
          <p:nvPr>
            <p:ph type="body" sz="quarter" idx="17"/>
          </p:nvPr>
        </p:nvSpPr>
        <p:spPr/>
        <p:txBody>
          <a:bodyPr>
            <a:normAutofit/>
          </a:bodyPr>
          <a:lstStyle/>
          <a:p>
            <a:r>
              <a:rPr lang="en-US" dirty="0"/>
              <a:t>10250</a:t>
            </a:r>
          </a:p>
        </p:txBody>
      </p:sp>
      <p:sp>
        <p:nvSpPr>
          <p:cNvPr id="4" name="Text Placeholder 3"/>
          <p:cNvSpPr>
            <a:spLocks noGrp="1"/>
          </p:cNvSpPr>
          <p:nvPr>
            <p:ph type="body" sz="quarter" idx="18"/>
          </p:nvPr>
        </p:nvSpPr>
        <p:spPr>
          <a:xfrm>
            <a:off x="1524000" y="3453366"/>
            <a:ext cx="7086600" cy="457200"/>
          </a:xfrm>
        </p:spPr>
        <p:txBody>
          <a:bodyPr>
            <a:normAutofit/>
          </a:bodyPr>
          <a:lstStyle/>
          <a:p>
            <a:r>
              <a:rPr lang="en-US" dirty="0"/>
              <a:t>85496</a:t>
            </a:r>
          </a:p>
        </p:txBody>
      </p:sp>
      <p:sp>
        <p:nvSpPr>
          <p:cNvPr id="5" name="Text Placeholder 4"/>
          <p:cNvSpPr>
            <a:spLocks noGrp="1"/>
          </p:cNvSpPr>
          <p:nvPr>
            <p:ph type="body" sz="quarter" idx="19"/>
          </p:nvPr>
        </p:nvSpPr>
        <p:spPr>
          <a:xfrm>
            <a:off x="1524000" y="2138030"/>
            <a:ext cx="7086600" cy="457200"/>
          </a:xfrm>
        </p:spPr>
        <p:txBody>
          <a:bodyPr>
            <a:normAutofit/>
          </a:bodyPr>
          <a:lstStyle/>
          <a:p>
            <a:r>
              <a:rPr lang="en-US" dirty="0"/>
              <a:t>22500</a:t>
            </a:r>
          </a:p>
        </p:txBody>
      </p:sp>
      <p:sp>
        <p:nvSpPr>
          <p:cNvPr id="6" name="Text Placeholder 5"/>
          <p:cNvSpPr>
            <a:spLocks noGrp="1"/>
          </p:cNvSpPr>
          <p:nvPr>
            <p:ph type="body" sz="quarter" idx="20"/>
          </p:nvPr>
        </p:nvSpPr>
        <p:spPr/>
        <p:txBody>
          <a:bodyPr>
            <a:normAutofit/>
          </a:bodyPr>
          <a:lstStyle/>
          <a:p>
            <a:r>
              <a:rPr lang="en-US" dirty="0"/>
              <a:t>10050</a:t>
            </a:r>
          </a:p>
        </p:txBody>
      </p:sp>
      <p:sp>
        <p:nvSpPr>
          <p:cNvPr id="7" name="Text Placeholder 6"/>
          <p:cNvSpPr>
            <a:spLocks noGrp="1"/>
          </p:cNvSpPr>
          <p:nvPr>
            <p:ph type="body" sz="quarter" idx="21"/>
          </p:nvPr>
        </p:nvSpPr>
        <p:spPr>
          <a:xfrm>
            <a:off x="1524000" y="4152900"/>
            <a:ext cx="7086600" cy="457200"/>
          </a:xfrm>
        </p:spPr>
        <p:txBody>
          <a:bodyPr>
            <a:normAutofit/>
          </a:bodyPr>
          <a:lstStyle/>
          <a:p>
            <a:pPr marL="0" lvl="1" indent="0">
              <a:buNone/>
            </a:pPr>
            <a:r>
              <a:rPr lang="en-US" dirty="0"/>
              <a:t>10000 </a:t>
            </a:r>
          </a:p>
        </p:txBody>
      </p:sp>
      <p:sp>
        <p:nvSpPr>
          <p:cNvPr id="8" name="Rectangle 7">
            <a:extLst>
              <a:ext uri="{FF2B5EF4-FFF2-40B4-BE49-F238E27FC236}">
                <a16:creationId xmlns:a16="http://schemas.microsoft.com/office/drawing/2014/main" id="{FDE23B40-C709-5E6F-B773-A59EBE98F6B5}"/>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8482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889262-14B3-C3EE-A2AA-3B04BD9084E3}"/>
              </a:ext>
            </a:extLst>
          </p:cNvPr>
          <p:cNvSpPr>
            <a:spLocks noGrp="1"/>
          </p:cNvSpPr>
          <p:nvPr>
            <p:ph type="body" sz="quarter" idx="13"/>
          </p:nvPr>
        </p:nvSpPr>
        <p:spPr>
          <a:xfrm>
            <a:off x="685799" y="1975104"/>
            <a:ext cx="10237381" cy="965606"/>
          </a:xfrm>
        </p:spPr>
        <p:txBody>
          <a:bodyPr/>
          <a:lstStyle/>
          <a:p>
            <a:r>
              <a:rPr lang="en-US" sz="3200" dirty="0"/>
              <a:t>Each team must come up with a BTE rap. Each rap should be at least 6 lines long and rhyme using at least 3 SAT vocab words.</a:t>
            </a:r>
          </a:p>
          <a:p>
            <a:endParaRPr lang="en-US" sz="3200" dirty="0"/>
          </a:p>
          <a:p>
            <a:endParaRPr lang="en-US" sz="3200" dirty="0"/>
          </a:p>
          <a:p>
            <a:r>
              <a:rPr lang="en-US" sz="3200" dirty="0"/>
              <a:t>Best rap wins 10 bonus points!</a:t>
            </a:r>
          </a:p>
          <a:p>
            <a:r>
              <a:rPr lang="en-US" sz="3200" dirty="0"/>
              <a:t>Instructors decide winner. </a:t>
            </a:r>
          </a:p>
          <a:p>
            <a:endParaRPr lang="en-US" sz="3600" i="1" dirty="0"/>
          </a:p>
        </p:txBody>
      </p:sp>
    </p:spTree>
    <p:extLst>
      <p:ext uri="{BB962C8B-B14F-4D97-AF65-F5344CB8AC3E}">
        <p14:creationId xmlns:p14="http://schemas.microsoft.com/office/powerpoint/2010/main" val="1088886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11911" y="1150316"/>
            <a:ext cx="10261600" cy="517550"/>
          </a:xfrm>
        </p:spPr>
        <p:txBody>
          <a:bodyPr>
            <a:normAutofit/>
          </a:bodyPr>
          <a:lstStyle/>
          <a:p>
            <a:r>
              <a:rPr lang="en-US" sz="2400" dirty="0"/>
              <a:t>In writing an essay, what is the most important thing to keep in mind? </a:t>
            </a:r>
          </a:p>
        </p:txBody>
      </p:sp>
      <p:sp>
        <p:nvSpPr>
          <p:cNvPr id="3" name="Text Placeholder 2"/>
          <p:cNvSpPr>
            <a:spLocks noGrp="1"/>
          </p:cNvSpPr>
          <p:nvPr>
            <p:ph type="body" sz="quarter" idx="17"/>
          </p:nvPr>
        </p:nvSpPr>
        <p:spPr>
          <a:xfrm>
            <a:off x="1524000" y="2091233"/>
            <a:ext cx="7086600" cy="457200"/>
          </a:xfrm>
        </p:spPr>
        <p:txBody>
          <a:bodyPr>
            <a:normAutofit/>
          </a:bodyPr>
          <a:lstStyle/>
          <a:p>
            <a:r>
              <a:rPr lang="en-US" dirty="0"/>
              <a:t>Length</a:t>
            </a:r>
          </a:p>
        </p:txBody>
      </p:sp>
      <p:sp>
        <p:nvSpPr>
          <p:cNvPr id="4" name="Text Placeholder 3"/>
          <p:cNvSpPr>
            <a:spLocks noGrp="1"/>
          </p:cNvSpPr>
          <p:nvPr>
            <p:ph type="body" sz="quarter" idx="18"/>
          </p:nvPr>
        </p:nvSpPr>
        <p:spPr/>
        <p:txBody>
          <a:bodyPr>
            <a:normAutofit/>
          </a:bodyPr>
          <a:lstStyle/>
          <a:p>
            <a:r>
              <a:rPr lang="en-US" dirty="0"/>
              <a:t>Writing in cursive</a:t>
            </a:r>
          </a:p>
        </p:txBody>
      </p:sp>
      <p:sp>
        <p:nvSpPr>
          <p:cNvPr id="5" name="Text Placeholder 4"/>
          <p:cNvSpPr>
            <a:spLocks noGrp="1"/>
          </p:cNvSpPr>
          <p:nvPr>
            <p:ph type="body" sz="quarter" idx="19"/>
          </p:nvPr>
        </p:nvSpPr>
        <p:spPr/>
        <p:txBody>
          <a:bodyPr>
            <a:normAutofit/>
          </a:bodyPr>
          <a:lstStyle/>
          <a:p>
            <a:r>
              <a:rPr lang="en-US" dirty="0"/>
              <a:t>Style (e.g. diction, syntax, etc.)</a:t>
            </a:r>
          </a:p>
        </p:txBody>
      </p:sp>
      <p:sp>
        <p:nvSpPr>
          <p:cNvPr id="6" name="Text Placeholder 5"/>
          <p:cNvSpPr>
            <a:spLocks noGrp="1"/>
          </p:cNvSpPr>
          <p:nvPr>
            <p:ph type="body" sz="quarter" idx="20"/>
          </p:nvPr>
        </p:nvSpPr>
        <p:spPr/>
        <p:txBody>
          <a:bodyPr>
            <a:normAutofit/>
          </a:bodyPr>
          <a:lstStyle/>
          <a:p>
            <a:r>
              <a:rPr lang="en-US" dirty="0"/>
              <a:t>Amount of rhetorical device you write about</a:t>
            </a:r>
          </a:p>
        </p:txBody>
      </p:sp>
      <p:sp>
        <p:nvSpPr>
          <p:cNvPr id="7" name="Text Placeholder 6"/>
          <p:cNvSpPr>
            <a:spLocks noGrp="1"/>
          </p:cNvSpPr>
          <p:nvPr>
            <p:ph type="body" sz="quarter" idx="21"/>
          </p:nvPr>
        </p:nvSpPr>
        <p:spPr>
          <a:xfrm>
            <a:off x="1524000" y="5020665"/>
            <a:ext cx="7086600" cy="685800"/>
          </a:xfrm>
        </p:spPr>
        <p:txBody>
          <a:bodyPr>
            <a:normAutofit/>
          </a:bodyPr>
          <a:lstStyle/>
          <a:p>
            <a:r>
              <a:rPr lang="en-US" dirty="0"/>
              <a:t>Establishing connection between author’s rhetoric and his/her argument</a:t>
            </a:r>
          </a:p>
          <a:p>
            <a:endParaRPr lang="en-US" dirty="0"/>
          </a:p>
        </p:txBody>
      </p:sp>
      <p:sp>
        <p:nvSpPr>
          <p:cNvPr id="8" name="Rectangle 7">
            <a:extLst>
              <a:ext uri="{FF2B5EF4-FFF2-40B4-BE49-F238E27FC236}">
                <a16:creationId xmlns:a16="http://schemas.microsoft.com/office/drawing/2014/main" id="{0F6D1D65-C03B-9E7D-16D7-61FE3D6E47E3}"/>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816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17600" y="543232"/>
            <a:ext cx="10261600" cy="1371600"/>
          </a:xfrm>
        </p:spPr>
        <p:txBody>
          <a:bodyPr>
            <a:normAutofit/>
          </a:bodyPr>
          <a:lstStyle/>
          <a:p>
            <a:r>
              <a:rPr lang="en-US" sz="3200" b="1" dirty="0">
                <a:solidFill>
                  <a:srgbClr val="FF0000"/>
                </a:solidFill>
              </a:rPr>
              <a:t>Bonus Question: </a:t>
            </a:r>
            <a:br>
              <a:rPr lang="en-US" sz="3200" b="1" dirty="0">
                <a:solidFill>
                  <a:srgbClr val="FF0000"/>
                </a:solidFill>
              </a:rPr>
            </a:br>
            <a:br>
              <a:rPr lang="en-US" sz="3200" b="1" dirty="0">
                <a:solidFill>
                  <a:srgbClr val="FF0000"/>
                </a:solidFill>
              </a:rPr>
            </a:br>
            <a:r>
              <a:rPr lang="en-US" sz="2000" dirty="0"/>
              <a:t>What is </a:t>
            </a:r>
            <a:r>
              <a:rPr lang="en-US" sz="2000" dirty="0" err="1"/>
              <a:t>Bhavana’s</a:t>
            </a:r>
            <a:r>
              <a:rPr lang="en-US" sz="2000" dirty="0"/>
              <a:t> major?</a:t>
            </a:r>
          </a:p>
        </p:txBody>
      </p:sp>
      <p:sp>
        <p:nvSpPr>
          <p:cNvPr id="11" name="Rectangle 11"/>
          <p:cNvSpPr>
            <a:spLocks noGrp="1"/>
          </p:cNvSpPr>
          <p:nvPr>
            <p:ph type="body" sz="quarter" idx="17"/>
          </p:nvPr>
        </p:nvSpPr>
        <p:spPr/>
        <p:txBody>
          <a:bodyPr>
            <a:normAutofit/>
          </a:bodyPr>
          <a:lstStyle/>
          <a:p>
            <a:pPr lvl="0"/>
            <a:r>
              <a:rPr lang="en-US" dirty="0"/>
              <a:t>She doesn’t have one </a:t>
            </a:r>
          </a:p>
        </p:txBody>
      </p:sp>
      <p:sp>
        <p:nvSpPr>
          <p:cNvPr id="12" name="Rectangle 12"/>
          <p:cNvSpPr>
            <a:spLocks noGrp="1"/>
          </p:cNvSpPr>
          <p:nvPr>
            <p:ph type="body" sz="quarter" idx="18"/>
          </p:nvPr>
        </p:nvSpPr>
        <p:spPr/>
        <p:txBody>
          <a:bodyPr>
            <a:normAutofit/>
          </a:bodyPr>
          <a:lstStyle/>
          <a:p>
            <a:pPr lvl="0"/>
            <a:r>
              <a:rPr lang="en-US" dirty="0"/>
              <a:t>Biology with a minor in Education</a:t>
            </a:r>
          </a:p>
        </p:txBody>
      </p:sp>
      <p:sp>
        <p:nvSpPr>
          <p:cNvPr id="15" name="Rectangle 15"/>
          <p:cNvSpPr>
            <a:spLocks noGrp="1"/>
          </p:cNvSpPr>
          <p:nvPr>
            <p:ph type="body" sz="quarter" idx="19"/>
          </p:nvPr>
        </p:nvSpPr>
        <p:spPr/>
        <p:txBody>
          <a:bodyPr>
            <a:normAutofit/>
          </a:bodyPr>
          <a:lstStyle/>
          <a:p>
            <a:pPr lvl="0"/>
            <a:r>
              <a:rPr lang="en-US" dirty="0"/>
              <a:t>Psychology</a:t>
            </a:r>
          </a:p>
        </p:txBody>
      </p:sp>
      <p:sp>
        <p:nvSpPr>
          <p:cNvPr id="16" name="Rectangle 16"/>
          <p:cNvSpPr>
            <a:spLocks noGrp="1"/>
          </p:cNvSpPr>
          <p:nvPr>
            <p:ph type="body" sz="quarter" idx="20"/>
          </p:nvPr>
        </p:nvSpPr>
        <p:spPr>
          <a:xfrm>
            <a:off x="1524000" y="2100416"/>
            <a:ext cx="7086600" cy="457200"/>
          </a:xfrm>
        </p:spPr>
        <p:txBody>
          <a:bodyPr>
            <a:normAutofit/>
          </a:bodyPr>
          <a:lstStyle/>
          <a:p>
            <a:pPr lvl="0"/>
            <a:r>
              <a:rPr lang="en-US" dirty="0"/>
              <a:t>English</a:t>
            </a:r>
          </a:p>
        </p:txBody>
      </p:sp>
      <p:sp>
        <p:nvSpPr>
          <p:cNvPr id="17" name="Rectangle 17"/>
          <p:cNvSpPr>
            <a:spLocks noGrp="1"/>
          </p:cNvSpPr>
          <p:nvPr>
            <p:ph type="body" sz="quarter" idx="21"/>
          </p:nvPr>
        </p:nvSpPr>
        <p:spPr>
          <a:xfrm>
            <a:off x="1524000" y="2743200"/>
            <a:ext cx="7086600" cy="457200"/>
          </a:xfrm>
        </p:spPr>
        <p:txBody>
          <a:bodyPr>
            <a:normAutofit/>
          </a:bodyPr>
          <a:lstStyle/>
          <a:p>
            <a:pPr lvl="0"/>
            <a:r>
              <a:rPr lang="en-US" dirty="0"/>
              <a:t>Cell Biology &amp; Neuroscience</a:t>
            </a:r>
          </a:p>
        </p:txBody>
      </p:sp>
      <p:sp>
        <p:nvSpPr>
          <p:cNvPr id="2" name="Rectangle 1">
            <a:extLst>
              <a:ext uri="{FF2B5EF4-FFF2-40B4-BE49-F238E27FC236}">
                <a16:creationId xmlns:a16="http://schemas.microsoft.com/office/drawing/2014/main" id="{9A6C103F-3A3F-91C8-6AF7-58BDEE5E7B46}"/>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75684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097280" y="775411"/>
            <a:ext cx="10261600" cy="1161288"/>
          </a:xfrm>
        </p:spPr>
        <p:txBody>
          <a:bodyPr>
            <a:normAutofit/>
          </a:bodyPr>
          <a:lstStyle/>
          <a:p>
            <a:br>
              <a:rPr lang="en-US" sz="3200" b="1" dirty="0">
                <a:solidFill>
                  <a:srgbClr val="FF0000"/>
                </a:solidFill>
              </a:rPr>
            </a:br>
            <a:r>
              <a:rPr lang="en-US" sz="2000" dirty="0"/>
              <a:t>When a certain number is increased by 4, the result is equal to that number divided by 7. What is the number?</a:t>
            </a:r>
          </a:p>
        </p:txBody>
      </p:sp>
      <p:sp>
        <p:nvSpPr>
          <p:cNvPr id="11" name="Rectangle 11"/>
          <p:cNvSpPr>
            <a:spLocks noGrp="1"/>
          </p:cNvSpPr>
          <p:nvPr>
            <p:ph type="body" sz="quarter" idx="17"/>
          </p:nvPr>
        </p:nvSpPr>
        <p:spPr/>
        <p:txBody>
          <a:bodyPr>
            <a:normAutofit/>
          </a:bodyPr>
          <a:lstStyle/>
          <a:p>
            <a:r>
              <a:rPr lang="en-US" dirty="0"/>
              <a:t>28</a:t>
            </a:r>
          </a:p>
        </p:txBody>
      </p:sp>
      <p:sp>
        <p:nvSpPr>
          <p:cNvPr id="12" name="Rectangle 12"/>
          <p:cNvSpPr>
            <a:spLocks noGrp="1"/>
          </p:cNvSpPr>
          <p:nvPr>
            <p:ph type="body" sz="quarter" idx="18"/>
          </p:nvPr>
        </p:nvSpPr>
        <p:spPr/>
        <p:txBody>
          <a:bodyPr>
            <a:normAutofit/>
          </a:bodyPr>
          <a:lstStyle/>
          <a:p>
            <a:r>
              <a:rPr lang="en-US" dirty="0"/>
              <a:t>14/3</a:t>
            </a:r>
          </a:p>
        </p:txBody>
      </p:sp>
      <p:sp>
        <p:nvSpPr>
          <p:cNvPr id="15" name="Rectangle 15"/>
          <p:cNvSpPr>
            <a:spLocks noGrp="1"/>
          </p:cNvSpPr>
          <p:nvPr>
            <p:ph type="body" sz="quarter" idx="19"/>
          </p:nvPr>
        </p:nvSpPr>
        <p:spPr/>
        <p:txBody>
          <a:bodyPr>
            <a:normAutofit/>
          </a:bodyPr>
          <a:lstStyle/>
          <a:p>
            <a:r>
              <a:rPr lang="en-US" dirty="0"/>
              <a:t>2/3</a:t>
            </a:r>
          </a:p>
        </p:txBody>
      </p:sp>
      <p:sp>
        <p:nvSpPr>
          <p:cNvPr id="16" name="Rectangle 16"/>
          <p:cNvSpPr>
            <a:spLocks noGrp="1"/>
          </p:cNvSpPr>
          <p:nvPr>
            <p:ph type="body" sz="quarter" idx="20"/>
          </p:nvPr>
        </p:nvSpPr>
        <p:spPr/>
        <p:txBody>
          <a:bodyPr>
            <a:normAutofit/>
          </a:bodyPr>
          <a:lstStyle/>
          <a:p>
            <a:r>
              <a:rPr lang="en-US" dirty="0"/>
              <a:t>4/7</a:t>
            </a:r>
          </a:p>
        </p:txBody>
      </p:sp>
      <p:sp>
        <p:nvSpPr>
          <p:cNvPr id="17" name="Rectangle 17"/>
          <p:cNvSpPr>
            <a:spLocks noGrp="1"/>
          </p:cNvSpPr>
          <p:nvPr>
            <p:ph type="body" sz="quarter" idx="21"/>
          </p:nvPr>
        </p:nvSpPr>
        <p:spPr/>
        <p:txBody>
          <a:bodyPr>
            <a:normAutofit/>
          </a:bodyPr>
          <a:lstStyle/>
          <a:p>
            <a:r>
              <a:rPr lang="en-US" dirty="0"/>
              <a:t>-14/3	</a:t>
            </a:r>
          </a:p>
        </p:txBody>
      </p:sp>
      <p:sp>
        <p:nvSpPr>
          <p:cNvPr id="2" name="Rectangle 1">
            <a:extLst>
              <a:ext uri="{FF2B5EF4-FFF2-40B4-BE49-F238E27FC236}">
                <a16:creationId xmlns:a16="http://schemas.microsoft.com/office/drawing/2014/main" id="{7CB20EF8-947B-E958-EF5C-AF8FCEE28FB2}"/>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52524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88718" y="395936"/>
            <a:ext cx="10221773" cy="1371600"/>
          </a:xfrm>
        </p:spPr>
        <p:txBody>
          <a:bodyPr>
            <a:noAutofit/>
          </a:bodyPr>
          <a:lstStyle/>
          <a:p>
            <a:br>
              <a:rPr lang="en-US" b="1" dirty="0">
                <a:solidFill>
                  <a:srgbClr val="FF0000"/>
                </a:solidFill>
              </a:rPr>
            </a:br>
            <a:r>
              <a:rPr lang="en-US" sz="1600" u="sng" dirty="0"/>
              <a:t>Artificial light sources are also costly aside from lowering worker productivity. They typically constitute anywhere from 25 to 50 percent of a building’s energy use. </a:t>
            </a:r>
            <a:r>
              <a:rPr lang="en-US" sz="1600" dirty="0"/>
              <a:t>When a plant in Seattle, Washington, was redesigned for more natural light, the company was able to enjoy annual electricity cost reductions of $500,000 </a:t>
            </a:r>
            <a:r>
              <a:rPr lang="en-US" sz="1600" u="sng" dirty="0"/>
              <a:t>each year</a:t>
            </a:r>
            <a:r>
              <a:rPr lang="en-US" sz="1600" dirty="0"/>
              <a:t>. </a:t>
            </a:r>
            <a:br>
              <a:rPr lang="en-US" sz="1600" dirty="0"/>
            </a:br>
            <a:br>
              <a:rPr lang="en-US" sz="1600" dirty="0"/>
            </a:br>
            <a:r>
              <a:rPr lang="en-US" sz="1600" dirty="0">
                <a:solidFill>
                  <a:srgbClr val="FF0000"/>
                </a:solidFill>
              </a:rPr>
              <a:t>In context, which choice best combines the underlined sentences?</a:t>
            </a:r>
          </a:p>
        </p:txBody>
      </p:sp>
      <p:sp>
        <p:nvSpPr>
          <p:cNvPr id="11" name="Rectangle 11"/>
          <p:cNvSpPr>
            <a:spLocks noGrp="1"/>
          </p:cNvSpPr>
          <p:nvPr>
            <p:ph type="body" sz="quarter" idx="17"/>
          </p:nvPr>
        </p:nvSpPr>
        <p:spPr>
          <a:xfrm>
            <a:off x="1524000" y="4800600"/>
            <a:ext cx="9287866" cy="609600"/>
          </a:xfrm>
        </p:spPr>
        <p:txBody>
          <a:bodyPr>
            <a:normAutofit fontScale="85000" lnSpcReduction="10000"/>
          </a:bodyPr>
          <a:lstStyle/>
          <a:p>
            <a:r>
              <a:rPr lang="en-US" dirty="0"/>
              <a:t>I don’t understand why Tiffany is making me read all of these words on this tiny little power point slide. I do, however, understand I will not be given credit if I select this answer choice.  </a:t>
            </a:r>
          </a:p>
        </p:txBody>
      </p:sp>
      <p:sp>
        <p:nvSpPr>
          <p:cNvPr id="12" name="Rectangle 12"/>
          <p:cNvSpPr>
            <a:spLocks noGrp="1"/>
          </p:cNvSpPr>
          <p:nvPr>
            <p:ph type="body" sz="quarter" idx="18"/>
          </p:nvPr>
        </p:nvSpPr>
        <p:spPr/>
        <p:txBody>
          <a:bodyPr>
            <a:normAutofit fontScale="85000" lnSpcReduction="20000"/>
          </a:bodyPr>
          <a:lstStyle/>
          <a:p>
            <a:r>
              <a:rPr lang="en-US" dirty="0"/>
              <a:t>Artificial lights, which lower worker productivity and are costly, typically constitute anywhere from 25 to 50 percent of a building’s energy use. </a:t>
            </a:r>
          </a:p>
        </p:txBody>
      </p:sp>
      <p:sp>
        <p:nvSpPr>
          <p:cNvPr id="15" name="Rectangle 15"/>
          <p:cNvSpPr>
            <a:spLocks noGrp="1"/>
          </p:cNvSpPr>
          <p:nvPr>
            <p:ph type="body" sz="quarter" idx="19"/>
          </p:nvPr>
        </p:nvSpPr>
        <p:spPr/>
        <p:txBody>
          <a:bodyPr>
            <a:normAutofit fontScale="85000" lnSpcReduction="20000"/>
          </a:bodyPr>
          <a:lstStyle/>
          <a:p>
            <a:r>
              <a:rPr lang="en-US" dirty="0"/>
              <a:t>Typically constituting 25 to 50 percent of a building’s energy use, artificial light sources lower worker productivity and are costly. </a:t>
            </a:r>
          </a:p>
        </p:txBody>
      </p:sp>
      <p:sp>
        <p:nvSpPr>
          <p:cNvPr id="16" name="Rectangle 16"/>
          <p:cNvSpPr>
            <a:spLocks noGrp="1"/>
          </p:cNvSpPr>
          <p:nvPr>
            <p:ph type="body" sz="quarter" idx="20"/>
          </p:nvPr>
        </p:nvSpPr>
        <p:spPr>
          <a:xfrm>
            <a:off x="1523999" y="2168957"/>
            <a:ext cx="9551213" cy="457200"/>
          </a:xfrm>
        </p:spPr>
        <p:txBody>
          <a:bodyPr>
            <a:noAutofit/>
          </a:bodyPr>
          <a:lstStyle/>
          <a:p>
            <a:r>
              <a:rPr lang="en-US" sz="1700" dirty="0"/>
              <a:t>The cost of artificial light sources, aside from lowering worker productivity, typically constitutes anywhere from 25 to 50 percent of a building’s energy use. </a:t>
            </a:r>
          </a:p>
        </p:txBody>
      </p:sp>
      <p:sp>
        <p:nvSpPr>
          <p:cNvPr id="17" name="Rectangle 17"/>
          <p:cNvSpPr>
            <a:spLocks noGrp="1"/>
          </p:cNvSpPr>
          <p:nvPr>
            <p:ph type="body" sz="quarter" idx="21"/>
          </p:nvPr>
        </p:nvSpPr>
        <p:spPr>
          <a:xfrm>
            <a:off x="1524000" y="2728570"/>
            <a:ext cx="9009888" cy="457200"/>
          </a:xfrm>
        </p:spPr>
        <p:txBody>
          <a:bodyPr>
            <a:normAutofit fontScale="25000" lnSpcReduction="20000"/>
          </a:bodyPr>
          <a:lstStyle/>
          <a:p>
            <a:r>
              <a:rPr lang="en-US" sz="6200" dirty="0"/>
              <a:t>Aside from lowering worker productivity, artificial light sources are also costly, typically constituting anywhere from 25 to 50 percent of a building’s energy use.  </a:t>
            </a:r>
            <a:r>
              <a:rPr lang="en-US" dirty="0"/>
              <a:t>	</a:t>
            </a:r>
          </a:p>
        </p:txBody>
      </p:sp>
      <p:sp>
        <p:nvSpPr>
          <p:cNvPr id="2" name="Rectangle 1">
            <a:extLst>
              <a:ext uri="{FF2B5EF4-FFF2-40B4-BE49-F238E27FC236}">
                <a16:creationId xmlns:a16="http://schemas.microsoft.com/office/drawing/2014/main" id="{A329E8CF-C31A-43F0-9220-7BAACD829BC4}"/>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83904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82623" y="391593"/>
            <a:ext cx="10148621" cy="1581912"/>
          </a:xfrm>
        </p:spPr>
        <p:txBody>
          <a:bodyPr>
            <a:noAutofit/>
          </a:bodyPr>
          <a:lstStyle/>
          <a:p>
            <a:br>
              <a:rPr lang="en-US" b="1" dirty="0">
                <a:solidFill>
                  <a:srgbClr val="FF0000"/>
                </a:solidFill>
              </a:rPr>
            </a:br>
            <a:r>
              <a:rPr lang="en-US" sz="1800" dirty="0"/>
              <a:t>Artificial light sources are also costly aside from lowering worker productivity. They typically constitute anywhere from 25 to 50 percent of a building’s energy use. When a plant in Seattle, Washington, was redesigned for more natural light, the company was able to enjoy annual electricity cost reductions of $500,000 </a:t>
            </a:r>
            <a:r>
              <a:rPr lang="en-US" sz="1800" u="sng" dirty="0"/>
              <a:t>each year</a:t>
            </a:r>
            <a:r>
              <a:rPr lang="en-US" sz="1800" dirty="0"/>
              <a:t>. </a:t>
            </a:r>
            <a:br>
              <a:rPr lang="en-US" sz="1600" dirty="0"/>
            </a:br>
            <a:endParaRPr lang="en-US" sz="1600" dirty="0">
              <a:solidFill>
                <a:srgbClr val="FF0000"/>
              </a:solidFill>
            </a:endParaRPr>
          </a:p>
        </p:txBody>
      </p:sp>
      <p:sp>
        <p:nvSpPr>
          <p:cNvPr id="11" name="Rectangle 11"/>
          <p:cNvSpPr>
            <a:spLocks noGrp="1"/>
          </p:cNvSpPr>
          <p:nvPr>
            <p:ph type="body" sz="quarter" idx="17"/>
          </p:nvPr>
        </p:nvSpPr>
        <p:spPr>
          <a:xfrm>
            <a:off x="1558138" y="4762500"/>
            <a:ext cx="7239000" cy="609600"/>
          </a:xfrm>
        </p:spPr>
        <p:txBody>
          <a:bodyPr>
            <a:normAutofit/>
          </a:bodyPr>
          <a:lstStyle/>
          <a:p>
            <a:r>
              <a:rPr lang="en-US" dirty="0"/>
              <a:t>Is she really making me read all of this again?</a:t>
            </a:r>
          </a:p>
        </p:txBody>
      </p:sp>
      <p:sp>
        <p:nvSpPr>
          <p:cNvPr id="12" name="Rectangle 12"/>
          <p:cNvSpPr>
            <a:spLocks noGrp="1"/>
          </p:cNvSpPr>
          <p:nvPr>
            <p:ph type="body" sz="quarter" idx="18"/>
          </p:nvPr>
        </p:nvSpPr>
        <p:spPr>
          <a:xfrm>
            <a:off x="1558138" y="4152824"/>
            <a:ext cx="7086600" cy="457200"/>
          </a:xfrm>
        </p:spPr>
        <p:txBody>
          <a:bodyPr>
            <a:normAutofit/>
          </a:bodyPr>
          <a:lstStyle/>
          <a:p>
            <a:r>
              <a:rPr lang="en-US" dirty="0"/>
              <a:t>per year</a:t>
            </a:r>
          </a:p>
        </p:txBody>
      </p:sp>
      <p:sp>
        <p:nvSpPr>
          <p:cNvPr id="15" name="Rectangle 15"/>
          <p:cNvSpPr>
            <a:spLocks noGrp="1"/>
          </p:cNvSpPr>
          <p:nvPr>
            <p:ph type="body" sz="quarter" idx="19"/>
          </p:nvPr>
        </p:nvSpPr>
        <p:spPr>
          <a:xfrm>
            <a:off x="1558138" y="3476929"/>
            <a:ext cx="7086600" cy="457200"/>
          </a:xfrm>
        </p:spPr>
        <p:txBody>
          <a:bodyPr>
            <a:normAutofit/>
          </a:bodyPr>
          <a:lstStyle/>
          <a:p>
            <a:r>
              <a:rPr lang="en-US" dirty="0"/>
              <a:t>every year</a:t>
            </a:r>
          </a:p>
        </p:txBody>
      </p:sp>
      <p:sp>
        <p:nvSpPr>
          <p:cNvPr id="16" name="Rectangle 16"/>
          <p:cNvSpPr>
            <a:spLocks noGrp="1"/>
          </p:cNvSpPr>
          <p:nvPr>
            <p:ph type="body" sz="quarter" idx="20"/>
          </p:nvPr>
        </p:nvSpPr>
        <p:spPr>
          <a:xfrm>
            <a:off x="1558138" y="2125981"/>
            <a:ext cx="7086600" cy="457200"/>
          </a:xfrm>
        </p:spPr>
        <p:txBody>
          <a:bodyPr>
            <a:normAutofit/>
          </a:bodyPr>
          <a:lstStyle/>
          <a:p>
            <a:r>
              <a:rPr lang="en-US" sz="1900" dirty="0"/>
              <a:t>No change</a:t>
            </a:r>
          </a:p>
        </p:txBody>
      </p:sp>
      <p:sp>
        <p:nvSpPr>
          <p:cNvPr id="17" name="Rectangle 17"/>
          <p:cNvSpPr>
            <a:spLocks noGrp="1"/>
          </p:cNvSpPr>
          <p:nvPr>
            <p:ph type="body" sz="quarter" idx="21"/>
          </p:nvPr>
        </p:nvSpPr>
        <p:spPr>
          <a:xfrm>
            <a:off x="1558138" y="2776425"/>
            <a:ext cx="7086600" cy="457200"/>
          </a:xfrm>
        </p:spPr>
        <p:txBody>
          <a:bodyPr>
            <a:normAutofit fontScale="92500"/>
          </a:bodyPr>
          <a:lstStyle/>
          <a:p>
            <a:r>
              <a:rPr lang="en-US" dirty="0"/>
              <a:t>Delete the underlined portion and end the sentence with a period</a:t>
            </a:r>
          </a:p>
        </p:txBody>
      </p:sp>
      <p:sp>
        <p:nvSpPr>
          <p:cNvPr id="2" name="Rectangle 1">
            <a:extLst>
              <a:ext uri="{FF2B5EF4-FFF2-40B4-BE49-F238E27FC236}">
                <a16:creationId xmlns:a16="http://schemas.microsoft.com/office/drawing/2014/main" id="{F708BC96-BE62-55F9-FA89-D0F0E2E63643}"/>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0330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17600" y="569259"/>
            <a:ext cx="10261600" cy="1371600"/>
          </a:xfrm>
        </p:spPr>
        <p:txBody>
          <a:bodyPr>
            <a:normAutofit/>
          </a:bodyPr>
          <a:lstStyle/>
          <a:p>
            <a:r>
              <a:rPr lang="en-US" sz="3200" b="1" dirty="0">
                <a:solidFill>
                  <a:srgbClr val="FF0000"/>
                </a:solidFill>
              </a:rPr>
              <a:t>Bonus Question:</a:t>
            </a:r>
            <a:br>
              <a:rPr lang="en-US" sz="3200" b="1" dirty="0"/>
            </a:br>
            <a:br>
              <a:rPr lang="en-US" sz="3200" b="1" dirty="0"/>
            </a:br>
            <a:r>
              <a:rPr lang="en-US" sz="2200" b="1" dirty="0"/>
              <a:t>What is </a:t>
            </a:r>
            <a:r>
              <a:rPr lang="en-US" sz="2200" b="1" dirty="0" err="1"/>
              <a:t>Gerzim’s</a:t>
            </a:r>
            <a:r>
              <a:rPr lang="en-US" sz="2200" b="1" dirty="0"/>
              <a:t> major?</a:t>
            </a:r>
            <a:endParaRPr lang="en-US" dirty="0"/>
          </a:p>
        </p:txBody>
      </p:sp>
      <p:sp>
        <p:nvSpPr>
          <p:cNvPr id="11" name="Rectangle 11"/>
          <p:cNvSpPr>
            <a:spLocks noGrp="1"/>
          </p:cNvSpPr>
          <p:nvPr>
            <p:ph type="body" sz="quarter" idx="17"/>
          </p:nvPr>
        </p:nvSpPr>
        <p:spPr>
          <a:xfrm>
            <a:off x="1524000" y="2169459"/>
            <a:ext cx="7086600" cy="457200"/>
          </a:xfrm>
        </p:spPr>
        <p:txBody>
          <a:bodyPr>
            <a:normAutofit/>
          </a:bodyPr>
          <a:lstStyle/>
          <a:p>
            <a:r>
              <a:rPr lang="en-US" dirty="0"/>
              <a:t>Biomathematics</a:t>
            </a:r>
          </a:p>
        </p:txBody>
      </p:sp>
      <p:sp>
        <p:nvSpPr>
          <p:cNvPr id="12" name="Rectangle 12"/>
          <p:cNvSpPr>
            <a:spLocks noGrp="1"/>
          </p:cNvSpPr>
          <p:nvPr>
            <p:ph type="body" sz="quarter" idx="18"/>
          </p:nvPr>
        </p:nvSpPr>
        <p:spPr/>
        <p:txBody>
          <a:bodyPr>
            <a:normAutofit/>
          </a:bodyPr>
          <a:lstStyle/>
          <a:p>
            <a:r>
              <a:rPr lang="en-US" dirty="0"/>
              <a:t>Japanese</a:t>
            </a:r>
          </a:p>
        </p:txBody>
      </p:sp>
      <p:sp>
        <p:nvSpPr>
          <p:cNvPr id="15" name="Rectangle 15"/>
          <p:cNvSpPr>
            <a:spLocks noGrp="1"/>
          </p:cNvSpPr>
          <p:nvPr>
            <p:ph type="body" sz="quarter" idx="19"/>
          </p:nvPr>
        </p:nvSpPr>
        <p:spPr/>
        <p:txBody>
          <a:bodyPr>
            <a:normAutofit/>
          </a:bodyPr>
          <a:lstStyle/>
          <a:p>
            <a:r>
              <a:rPr lang="en-US" dirty="0"/>
              <a:t>Astrophysics	</a:t>
            </a:r>
          </a:p>
        </p:txBody>
      </p:sp>
      <p:sp>
        <p:nvSpPr>
          <p:cNvPr id="16" name="Rectangle 16"/>
          <p:cNvSpPr>
            <a:spLocks noGrp="1"/>
          </p:cNvSpPr>
          <p:nvPr>
            <p:ph type="body" sz="quarter" idx="20"/>
          </p:nvPr>
        </p:nvSpPr>
        <p:spPr/>
        <p:txBody>
          <a:bodyPr>
            <a:normAutofit/>
          </a:bodyPr>
          <a:lstStyle/>
          <a:p>
            <a:r>
              <a:rPr lang="en-US" dirty="0"/>
              <a:t>English</a:t>
            </a:r>
          </a:p>
        </p:txBody>
      </p:sp>
      <p:sp>
        <p:nvSpPr>
          <p:cNvPr id="17" name="Rectangle 17"/>
          <p:cNvSpPr>
            <a:spLocks noGrp="1"/>
          </p:cNvSpPr>
          <p:nvPr>
            <p:ph type="body" sz="quarter" idx="21"/>
          </p:nvPr>
        </p:nvSpPr>
        <p:spPr>
          <a:xfrm>
            <a:off x="1524000" y="4805083"/>
            <a:ext cx="7086600" cy="457200"/>
          </a:xfrm>
        </p:spPr>
        <p:txBody>
          <a:bodyPr>
            <a:normAutofit/>
          </a:bodyPr>
          <a:lstStyle/>
          <a:p>
            <a:r>
              <a:rPr lang="en-US" dirty="0"/>
              <a:t>Mathematics</a:t>
            </a:r>
          </a:p>
        </p:txBody>
      </p:sp>
      <p:sp>
        <p:nvSpPr>
          <p:cNvPr id="2" name="Rectangle 1">
            <a:extLst>
              <a:ext uri="{FF2B5EF4-FFF2-40B4-BE49-F238E27FC236}">
                <a16:creationId xmlns:a16="http://schemas.microsoft.com/office/drawing/2014/main" id="{3D0D0E06-A2AC-E2EA-DFFC-B2255BBA62EC}"/>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22684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17600" y="734268"/>
            <a:ext cx="10261600" cy="1371600"/>
          </a:xfrm>
        </p:spPr>
        <p:txBody>
          <a:bodyPr>
            <a:normAutofit/>
          </a:bodyPr>
          <a:lstStyle/>
          <a:p>
            <a:br>
              <a:rPr lang="en-US" sz="3200" b="1" dirty="0">
                <a:solidFill>
                  <a:srgbClr val="FF0000"/>
                </a:solidFill>
              </a:rPr>
            </a:br>
            <a:r>
              <a:rPr lang="en-US" sz="2000" dirty="0"/>
              <a:t>The graph of g(x) = (3x-9)(x-1) is a parabola in the </a:t>
            </a:r>
            <a:r>
              <a:rPr lang="en-US" sz="2000" dirty="0" err="1"/>
              <a:t>xy</a:t>
            </a:r>
            <a:r>
              <a:rPr lang="en-US" sz="2000" dirty="0"/>
              <a:t>-plane. If the vertex of this parabola has coordinates (</a:t>
            </a:r>
            <a:r>
              <a:rPr lang="en-US" sz="2000" dirty="0" err="1"/>
              <a:t>h,k</a:t>
            </a:r>
            <a:r>
              <a:rPr lang="en-US" sz="2000" dirty="0"/>
              <a:t>), what is the value of h-k?</a:t>
            </a:r>
          </a:p>
        </p:txBody>
      </p:sp>
      <p:sp>
        <p:nvSpPr>
          <p:cNvPr id="11" name="Rectangle 11"/>
          <p:cNvSpPr>
            <a:spLocks noGrp="1"/>
          </p:cNvSpPr>
          <p:nvPr>
            <p:ph type="body" sz="quarter" idx="17"/>
          </p:nvPr>
        </p:nvSpPr>
        <p:spPr>
          <a:xfrm>
            <a:off x="1524000" y="4311110"/>
            <a:ext cx="7086600" cy="457200"/>
          </a:xfrm>
        </p:spPr>
        <p:txBody>
          <a:bodyPr>
            <a:normAutofit/>
          </a:bodyPr>
          <a:lstStyle/>
          <a:p>
            <a:r>
              <a:rPr lang="en-US" dirty="0"/>
              <a:t>4</a:t>
            </a:r>
          </a:p>
          <a:p>
            <a:endParaRPr lang="en-US" dirty="0"/>
          </a:p>
        </p:txBody>
      </p:sp>
      <p:sp>
        <p:nvSpPr>
          <p:cNvPr id="12" name="Rectangle 12"/>
          <p:cNvSpPr>
            <a:spLocks noGrp="1"/>
          </p:cNvSpPr>
          <p:nvPr>
            <p:ph type="body" sz="quarter" idx="18"/>
          </p:nvPr>
        </p:nvSpPr>
        <p:spPr>
          <a:xfrm>
            <a:off x="1524000" y="2141422"/>
            <a:ext cx="7086600" cy="457200"/>
          </a:xfrm>
        </p:spPr>
        <p:txBody>
          <a:bodyPr>
            <a:normAutofit/>
          </a:bodyPr>
          <a:lstStyle/>
          <a:p>
            <a:r>
              <a:rPr lang="en-US" dirty="0"/>
              <a:t>1</a:t>
            </a:r>
          </a:p>
        </p:txBody>
      </p:sp>
      <p:sp>
        <p:nvSpPr>
          <p:cNvPr id="15" name="Rectangle 15"/>
          <p:cNvSpPr>
            <a:spLocks noGrp="1"/>
          </p:cNvSpPr>
          <p:nvPr>
            <p:ph type="body" sz="quarter" idx="19"/>
          </p:nvPr>
        </p:nvSpPr>
        <p:spPr/>
        <p:txBody>
          <a:bodyPr>
            <a:normAutofit/>
          </a:bodyPr>
          <a:lstStyle/>
          <a:p>
            <a:r>
              <a:rPr lang="en-US" dirty="0"/>
              <a:t>3</a:t>
            </a:r>
          </a:p>
        </p:txBody>
      </p:sp>
      <p:sp>
        <p:nvSpPr>
          <p:cNvPr id="16" name="Rectangle 16"/>
          <p:cNvSpPr>
            <a:spLocks noGrp="1"/>
          </p:cNvSpPr>
          <p:nvPr>
            <p:ph type="body" sz="quarter" idx="20"/>
          </p:nvPr>
        </p:nvSpPr>
        <p:spPr/>
        <p:txBody>
          <a:bodyPr>
            <a:normAutofit/>
          </a:bodyPr>
          <a:lstStyle/>
          <a:p>
            <a:r>
              <a:rPr lang="en-US" dirty="0"/>
              <a:t>2</a:t>
            </a:r>
          </a:p>
        </p:txBody>
      </p:sp>
      <p:sp>
        <p:nvSpPr>
          <p:cNvPr id="17" name="Rectangle 17"/>
          <p:cNvSpPr>
            <a:spLocks noGrp="1"/>
          </p:cNvSpPr>
          <p:nvPr>
            <p:ph type="body" sz="quarter" idx="21"/>
          </p:nvPr>
        </p:nvSpPr>
        <p:spPr>
          <a:xfrm>
            <a:off x="1524000" y="4818692"/>
            <a:ext cx="7086600" cy="457200"/>
          </a:xfrm>
        </p:spPr>
        <p:txBody>
          <a:bodyPr>
            <a:normAutofit/>
          </a:bodyPr>
          <a:lstStyle/>
          <a:p>
            <a:r>
              <a:rPr lang="en-US" dirty="0"/>
              <a:t>5	</a:t>
            </a:r>
          </a:p>
        </p:txBody>
      </p:sp>
      <p:sp>
        <p:nvSpPr>
          <p:cNvPr id="2" name="Rectangle 1">
            <a:extLst>
              <a:ext uri="{FF2B5EF4-FFF2-40B4-BE49-F238E27FC236}">
                <a16:creationId xmlns:a16="http://schemas.microsoft.com/office/drawing/2014/main" id="{61544B14-F905-D522-9B3B-614D9A17F736}"/>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26222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AA81D-85A3-FD3E-BC0E-DC31F7C8B92B}"/>
              </a:ext>
            </a:extLst>
          </p:cNvPr>
          <p:cNvSpPr>
            <a:spLocks noGrp="1"/>
          </p:cNvSpPr>
          <p:nvPr>
            <p:ph type="body" sz="quarter" idx="13"/>
          </p:nvPr>
        </p:nvSpPr>
        <p:spPr>
          <a:xfrm>
            <a:off x="1912252" y="2633585"/>
            <a:ext cx="8367496" cy="747568"/>
          </a:xfrm>
        </p:spPr>
        <p:txBody>
          <a:bodyPr/>
          <a:lstStyle/>
          <a:p>
            <a:pPr algn="ctr"/>
            <a:r>
              <a:rPr lang="en-US" dirty="0"/>
              <a:t>Pass or Play</a:t>
            </a:r>
          </a:p>
        </p:txBody>
      </p:sp>
    </p:spTree>
    <p:extLst>
      <p:ext uri="{BB962C8B-B14F-4D97-AF65-F5344CB8AC3E}">
        <p14:creationId xmlns:p14="http://schemas.microsoft.com/office/powerpoint/2010/main" val="19994726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78357" y="834041"/>
            <a:ext cx="9794443" cy="1371600"/>
          </a:xfrm>
        </p:spPr>
        <p:txBody>
          <a:bodyPr>
            <a:noAutofit/>
          </a:bodyPr>
          <a:lstStyle/>
          <a:p>
            <a:r>
              <a:rPr lang="en-US" sz="2400" dirty="0"/>
              <a:t>More and more holidaymakers are choosing to fly to remote islands in search of the perfect beach</a:t>
            </a:r>
            <a:r>
              <a:rPr lang="en-US" sz="2400" u="sng" dirty="0"/>
              <a:t>; seeking sand, sun and palm trees, rather than centers of entertainment</a:t>
            </a:r>
            <a:endParaRPr lang="en-US" sz="2400" dirty="0"/>
          </a:p>
        </p:txBody>
      </p:sp>
      <p:sp>
        <p:nvSpPr>
          <p:cNvPr id="3" name="Text Placeholder 2"/>
          <p:cNvSpPr>
            <a:spLocks noGrp="1"/>
          </p:cNvSpPr>
          <p:nvPr>
            <p:ph type="body" sz="quarter" idx="17"/>
          </p:nvPr>
        </p:nvSpPr>
        <p:spPr/>
        <p:txBody>
          <a:bodyPr>
            <a:normAutofit/>
          </a:bodyPr>
          <a:lstStyle/>
          <a:p>
            <a:r>
              <a:rPr lang="en-US" dirty="0"/>
              <a:t>; they seek sand, sun and palm trees, rather than centers of entertainment.</a:t>
            </a:r>
          </a:p>
        </p:txBody>
      </p:sp>
      <p:sp>
        <p:nvSpPr>
          <p:cNvPr id="4" name="Text Placeholder 3"/>
          <p:cNvSpPr>
            <a:spLocks noGrp="1"/>
          </p:cNvSpPr>
          <p:nvPr>
            <p:ph type="body" sz="quarter" idx="18"/>
          </p:nvPr>
        </p:nvSpPr>
        <p:spPr>
          <a:xfrm>
            <a:off x="1524000" y="2084477"/>
            <a:ext cx="7086600" cy="457200"/>
          </a:xfrm>
        </p:spPr>
        <p:txBody>
          <a:bodyPr>
            <a:normAutofit fontScale="85000" lnSpcReduction="10000"/>
          </a:bodyPr>
          <a:lstStyle/>
          <a:p>
            <a:r>
              <a:rPr lang="en-US" dirty="0"/>
              <a:t>; seeking sand, sun and palm trees, rather than centers of entertainment. </a:t>
            </a:r>
          </a:p>
        </p:txBody>
      </p:sp>
      <p:sp>
        <p:nvSpPr>
          <p:cNvPr id="5" name="Text Placeholder 4"/>
          <p:cNvSpPr>
            <a:spLocks noGrp="1"/>
          </p:cNvSpPr>
          <p:nvPr>
            <p:ph type="body" sz="quarter" idx="19"/>
          </p:nvPr>
        </p:nvSpPr>
        <p:spPr>
          <a:xfrm>
            <a:off x="1524000" y="4163768"/>
            <a:ext cx="7086600" cy="457200"/>
          </a:xfrm>
        </p:spPr>
        <p:txBody>
          <a:bodyPr>
            <a:normAutofit/>
          </a:bodyPr>
          <a:lstStyle/>
          <a:p>
            <a:r>
              <a:rPr lang="en-US" sz="1600" dirty="0"/>
              <a:t>, with sand, sun, palm trees and no entertainment. </a:t>
            </a:r>
          </a:p>
        </p:txBody>
      </p:sp>
      <p:sp>
        <p:nvSpPr>
          <p:cNvPr id="6" name="Text Placeholder 5"/>
          <p:cNvSpPr>
            <a:spLocks noGrp="1"/>
          </p:cNvSpPr>
          <p:nvPr>
            <p:ph type="body" sz="quarter" idx="20"/>
          </p:nvPr>
        </p:nvSpPr>
        <p:spPr>
          <a:xfrm>
            <a:off x="1524000" y="2805762"/>
            <a:ext cx="9448800" cy="457200"/>
          </a:xfrm>
        </p:spPr>
        <p:txBody>
          <a:bodyPr>
            <a:normAutofit fontScale="85000" lnSpcReduction="20000"/>
          </a:bodyPr>
          <a:lstStyle/>
          <a:p>
            <a:r>
              <a:rPr lang="en-US" dirty="0"/>
              <a:t>; seeking sad, sun, palm trees and not entertainment. </a:t>
            </a:r>
            <a:br>
              <a:rPr lang="en-US" dirty="0"/>
            </a:br>
            <a:endParaRPr lang="en-US" dirty="0"/>
          </a:p>
        </p:txBody>
      </p:sp>
      <p:sp>
        <p:nvSpPr>
          <p:cNvPr id="7" name="Text Placeholder 6"/>
          <p:cNvSpPr>
            <a:spLocks noGrp="1"/>
          </p:cNvSpPr>
          <p:nvPr>
            <p:ph type="body" sz="quarter" idx="21"/>
          </p:nvPr>
        </p:nvSpPr>
        <p:spPr>
          <a:xfrm>
            <a:off x="1524000" y="3440682"/>
            <a:ext cx="7086600" cy="457200"/>
          </a:xfrm>
        </p:spPr>
        <p:txBody>
          <a:bodyPr>
            <a:normAutofit fontScale="85000" lnSpcReduction="10000"/>
          </a:bodyPr>
          <a:lstStyle/>
          <a:p>
            <a:r>
              <a:rPr lang="en-US" dirty="0"/>
              <a:t>, they seek sand, sun and palm trees, rather than entertainment centers. </a:t>
            </a:r>
          </a:p>
        </p:txBody>
      </p:sp>
      <p:sp>
        <p:nvSpPr>
          <p:cNvPr id="8" name="Rectangle 7">
            <a:extLst>
              <a:ext uri="{FF2B5EF4-FFF2-40B4-BE49-F238E27FC236}">
                <a16:creationId xmlns:a16="http://schemas.microsoft.com/office/drawing/2014/main" id="{3F108E64-73FB-5BB4-3B59-2524EC719417}"/>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73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33600" y="1661160"/>
            <a:ext cx="7696200" cy="838200"/>
          </a:xfrm>
        </p:spPr>
        <p:txBody>
          <a:bodyPr>
            <a:normAutofit fontScale="90000"/>
          </a:bodyPr>
          <a:lstStyle/>
          <a:p>
            <a:pPr lvl="0"/>
            <a:br>
              <a:rPr lang="en-US" dirty="0"/>
            </a:br>
            <a:br>
              <a:rPr lang="en-US" dirty="0"/>
            </a:br>
            <a:br>
              <a:rPr lang="en-US" dirty="0"/>
            </a:br>
            <a:br>
              <a:rPr lang="en-US" dirty="0"/>
            </a:br>
            <a:br>
              <a:rPr lang="en-US" dirty="0"/>
            </a:br>
            <a:br>
              <a:rPr lang="en-US" dirty="0"/>
            </a:br>
            <a:br>
              <a:rPr lang="en-US" dirty="0"/>
            </a:br>
            <a:br>
              <a:rPr lang="en-US" dirty="0"/>
            </a:br>
            <a:endParaRPr lang="en-US" dirty="0"/>
          </a:p>
        </p:txBody>
      </p:sp>
      <p:sp>
        <p:nvSpPr>
          <p:cNvPr id="3" name="Text Placeholder 2"/>
          <p:cNvSpPr>
            <a:spLocks noGrp="1"/>
          </p:cNvSpPr>
          <p:nvPr>
            <p:ph type="body" sz="quarter" idx="17"/>
          </p:nvPr>
        </p:nvSpPr>
        <p:spPr>
          <a:xfrm>
            <a:off x="1524000" y="2112956"/>
            <a:ext cx="7086600" cy="457200"/>
          </a:xfrm>
        </p:spPr>
        <p:txBody>
          <a:bodyPr>
            <a:normAutofit/>
          </a:bodyPr>
          <a:lstStyle/>
          <a:p>
            <a:r>
              <a:rPr lang="en-US" dirty="0"/>
              <a:t>3.55</a:t>
            </a:r>
          </a:p>
        </p:txBody>
      </p:sp>
      <p:sp>
        <p:nvSpPr>
          <p:cNvPr id="4" name="Text Placeholder 3"/>
          <p:cNvSpPr>
            <a:spLocks noGrp="1"/>
          </p:cNvSpPr>
          <p:nvPr>
            <p:ph type="body" sz="quarter" idx="18"/>
          </p:nvPr>
        </p:nvSpPr>
        <p:spPr/>
        <p:txBody>
          <a:bodyPr>
            <a:normAutofit/>
          </a:bodyPr>
          <a:lstStyle/>
          <a:p>
            <a:r>
              <a:rPr lang="en-US" dirty="0"/>
              <a:t>3.60</a:t>
            </a:r>
          </a:p>
        </p:txBody>
      </p:sp>
      <p:sp>
        <p:nvSpPr>
          <p:cNvPr id="5" name="Text Placeholder 4"/>
          <p:cNvSpPr>
            <a:spLocks noGrp="1"/>
          </p:cNvSpPr>
          <p:nvPr>
            <p:ph type="body" sz="quarter" idx="19"/>
          </p:nvPr>
        </p:nvSpPr>
        <p:spPr/>
        <p:txBody>
          <a:bodyPr>
            <a:normAutofit/>
          </a:bodyPr>
          <a:lstStyle/>
          <a:p>
            <a:r>
              <a:rPr lang="en-US" dirty="0"/>
              <a:t>5.96</a:t>
            </a:r>
          </a:p>
        </p:txBody>
      </p:sp>
      <p:sp>
        <p:nvSpPr>
          <p:cNvPr id="6" name="Text Placeholder 5"/>
          <p:cNvSpPr>
            <a:spLocks noGrp="1"/>
          </p:cNvSpPr>
          <p:nvPr>
            <p:ph type="body" sz="quarter" idx="20"/>
          </p:nvPr>
        </p:nvSpPr>
        <p:spPr/>
        <p:txBody>
          <a:bodyPr>
            <a:normAutofit/>
          </a:bodyPr>
          <a:lstStyle/>
          <a:p>
            <a:r>
              <a:rPr lang="en-US" dirty="0"/>
              <a:t>4.67</a:t>
            </a:r>
          </a:p>
        </p:txBody>
      </p:sp>
      <p:sp>
        <p:nvSpPr>
          <p:cNvPr id="7" name="Text Placeholder 6"/>
          <p:cNvSpPr>
            <a:spLocks noGrp="1"/>
          </p:cNvSpPr>
          <p:nvPr>
            <p:ph type="body" sz="quarter" idx="21"/>
          </p:nvPr>
        </p:nvSpPr>
        <p:spPr>
          <a:xfrm>
            <a:off x="1524000" y="4800600"/>
            <a:ext cx="7086600" cy="457200"/>
          </a:xfrm>
        </p:spPr>
        <p:txBody>
          <a:bodyPr>
            <a:normAutofit/>
          </a:bodyPr>
          <a:lstStyle/>
          <a:p>
            <a:r>
              <a:rPr lang="en-US" dirty="0"/>
              <a:t>4.55</a:t>
            </a:r>
          </a:p>
        </p:txBody>
      </p:sp>
      <mc:AlternateContent xmlns:mc="http://schemas.openxmlformats.org/markup-compatibility/2006">
        <mc:Choice xmlns:a14="http://schemas.microsoft.com/office/drawing/2010/main" Requires="a14">
          <p:sp>
            <p:nvSpPr>
              <p:cNvPr id="9" name="TextBox 8">
                <a:extLst>
                  <a:ext uri="{FF2B5EF4-FFF2-40B4-BE49-F238E27FC236}">
                    <a16:creationId xmlns:a16="http://schemas.microsoft.com/office/drawing/2014/main" id="{3FE29AD5-3D57-FC58-9763-79E35B637DA6}"/>
                  </a:ext>
                </a:extLst>
              </p:cNvPr>
              <p:cNvSpPr txBox="1"/>
              <p:nvPr/>
            </p:nvSpPr>
            <p:spPr>
              <a:xfrm>
                <a:off x="1114124" y="1164591"/>
                <a:ext cx="7221354" cy="806503"/>
              </a:xfrm>
              <a:prstGeom prst="rect">
                <a:avLst/>
              </a:prstGeom>
              <a:noFill/>
            </p:spPr>
            <p:txBody>
              <a:bodyPr wrap="square">
                <a:spAutoFit/>
              </a:bodyPr>
              <a:lstStyle/>
              <a:p>
                <a:r>
                  <a:rPr lang="en-US" sz="2000" dirty="0"/>
                  <a:t>If </a:t>
                </a:r>
                <a14:m>
                  <m:oMath xmlns:m="http://schemas.openxmlformats.org/officeDocument/2006/math">
                    <m:r>
                      <a:rPr lang="en-US" sz="2000">
                        <a:latin typeface="Cambria Math" panose="02040503050406030204" pitchFamily="18" charset="0"/>
                      </a:rPr>
                      <m:t>−</m:t>
                    </m:r>
                    <m:f>
                      <m:fPr>
                        <m:ctrlPr>
                          <a:rPr lang="en-US" sz="2000" i="1">
                            <a:latin typeface="Cambria Math" panose="02040503050406030204" pitchFamily="18" charset="0"/>
                          </a:rPr>
                        </m:ctrlPr>
                      </m:fPr>
                      <m:num>
                        <m:r>
                          <a:rPr lang="en-US" sz="2000">
                            <a:latin typeface="Cambria Math" panose="02040503050406030204" pitchFamily="18" charset="0"/>
                          </a:rPr>
                          <m:t>14</m:t>
                        </m:r>
                      </m:num>
                      <m:den>
                        <m:r>
                          <a:rPr lang="en-US" sz="2000">
                            <a:latin typeface="Cambria Math" panose="02040503050406030204" pitchFamily="18" charset="0"/>
                          </a:rPr>
                          <m:t>6</m:t>
                        </m:r>
                      </m:den>
                    </m:f>
                    <m:r>
                      <a:rPr lang="en-US" sz="2000">
                        <a:latin typeface="Cambria Math" panose="02040503050406030204" pitchFamily="18" charset="0"/>
                      </a:rPr>
                      <m:t>&lt;2</m:t>
                    </m:r>
                    <m:r>
                      <a:rPr lang="en-US" sz="2000">
                        <a:latin typeface="Cambria Math" panose="02040503050406030204" pitchFamily="18" charset="0"/>
                      </a:rPr>
                      <m:t>𝑥</m:t>
                    </m:r>
                    <m:r>
                      <a:rPr lang="en-US" sz="2000">
                        <a:latin typeface="Cambria Math" panose="02040503050406030204" pitchFamily="18" charset="0"/>
                      </a:rPr>
                      <m:t>−1&lt;−</m:t>
                    </m:r>
                    <m:f>
                      <m:fPr>
                        <m:ctrlPr>
                          <a:rPr lang="en-US" sz="2000" i="1">
                            <a:latin typeface="Cambria Math" panose="02040503050406030204" pitchFamily="18" charset="0"/>
                          </a:rPr>
                        </m:ctrlPr>
                      </m:fPr>
                      <m:num>
                        <m:r>
                          <a:rPr lang="en-US" sz="2000">
                            <a:latin typeface="Cambria Math" panose="02040503050406030204" pitchFamily="18" charset="0"/>
                          </a:rPr>
                          <m:t>9</m:t>
                        </m:r>
                      </m:num>
                      <m:den>
                        <m:r>
                          <a:rPr lang="en-US" sz="2000">
                            <a:latin typeface="Cambria Math" panose="02040503050406030204" pitchFamily="18" charset="0"/>
                          </a:rPr>
                          <m:t>4</m:t>
                        </m:r>
                      </m:den>
                    </m:f>
                  </m:oMath>
                </a14:m>
                <a:r>
                  <a:rPr lang="en-US" sz="2000" dirty="0"/>
                  <a:t>, what is one possible value of </a:t>
                </a:r>
                <a14:m>
                  <m:oMath xmlns:m="http://schemas.openxmlformats.org/officeDocument/2006/math">
                    <m:r>
                      <a:rPr lang="en-US" sz="2000">
                        <a:latin typeface="Cambria Math" panose="02040503050406030204" pitchFamily="18" charset="0"/>
                      </a:rPr>
                      <m:t>−4</m:t>
                    </m:r>
                    <m:r>
                      <a:rPr lang="en-US" sz="2000">
                        <a:latin typeface="Cambria Math" panose="02040503050406030204" pitchFamily="18" charset="0"/>
                      </a:rPr>
                      <m:t>𝑥</m:t>
                    </m:r>
                    <m:r>
                      <a:rPr lang="en-US" sz="2000">
                        <a:latin typeface="Cambria Math" panose="02040503050406030204" pitchFamily="18" charset="0"/>
                      </a:rPr>
                      <m:t>+2</m:t>
                    </m:r>
                  </m:oMath>
                </a14:m>
                <a:r>
                  <a:rPr lang="en-US" sz="2000" dirty="0"/>
                  <a:t>?</a:t>
                </a:r>
                <a:br>
                  <a:rPr lang="en-US" dirty="0"/>
                </a:br>
                <a:endParaRPr lang="en-US" dirty="0"/>
              </a:p>
            </p:txBody>
          </p:sp>
        </mc:Choice>
        <mc:Fallback>
          <p:sp>
            <p:nvSpPr>
              <p:cNvPr id="9" name="TextBox 8">
                <a:extLst>
                  <a:ext uri="{FF2B5EF4-FFF2-40B4-BE49-F238E27FC236}">
                    <a16:creationId xmlns:a16="http://schemas.microsoft.com/office/drawing/2014/main" id="{3FE29AD5-3D57-FC58-9763-79E35B637DA6}"/>
                  </a:ext>
                </a:extLst>
              </p:cNvPr>
              <p:cNvSpPr txBox="1">
                <a:spLocks noRot="1" noChangeAspect="1" noMove="1" noResize="1" noEditPoints="1" noAdjustHandles="1" noChangeArrowheads="1" noChangeShapeType="1" noTextEdit="1"/>
              </p:cNvSpPr>
              <p:nvPr/>
            </p:nvSpPr>
            <p:spPr>
              <a:xfrm>
                <a:off x="1114124" y="1164591"/>
                <a:ext cx="7221354" cy="806503"/>
              </a:xfrm>
              <a:prstGeom prst="rect">
                <a:avLst/>
              </a:prstGeom>
              <a:blipFill>
                <a:blip r:embed="rId3"/>
                <a:stretch>
                  <a:fillRect l="-929"/>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EFF6A62E-016A-6511-28D7-4A377B709A68}"/>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713825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889262-14B3-C3EE-A2AA-3B04BD9084E3}"/>
              </a:ext>
            </a:extLst>
          </p:cNvPr>
          <p:cNvSpPr>
            <a:spLocks noGrp="1"/>
          </p:cNvSpPr>
          <p:nvPr>
            <p:ph type="body" sz="quarter" idx="13"/>
          </p:nvPr>
        </p:nvSpPr>
        <p:spPr>
          <a:xfrm>
            <a:off x="685799" y="1975104"/>
            <a:ext cx="10237381" cy="965606"/>
          </a:xfrm>
        </p:spPr>
        <p:txBody>
          <a:bodyPr/>
          <a:lstStyle/>
          <a:p>
            <a:r>
              <a:rPr lang="en-US" sz="3200" dirty="0"/>
              <a:t>You have 2 minutes to draw a picture of your favorite memory.</a:t>
            </a:r>
          </a:p>
          <a:p>
            <a:endParaRPr lang="en-US" sz="3200" dirty="0"/>
          </a:p>
          <a:p>
            <a:r>
              <a:rPr lang="en-US" sz="3200" dirty="0"/>
              <a:t>Juan decides the best picture. </a:t>
            </a:r>
          </a:p>
          <a:p>
            <a:r>
              <a:rPr lang="en-US" sz="3200" dirty="0"/>
              <a:t>Winner gets 4 points </a:t>
            </a:r>
            <a:r>
              <a:rPr lang="en-US" sz="3200" dirty="0">
                <a:sym typeface="Wingdings" panose="05000000000000000000" pitchFamily="2" charset="2"/>
              </a:rPr>
              <a:t> </a:t>
            </a:r>
            <a:endParaRPr lang="en-US" sz="3200" dirty="0"/>
          </a:p>
          <a:p>
            <a:endParaRPr lang="en-US" sz="3600" i="1" dirty="0"/>
          </a:p>
        </p:txBody>
      </p:sp>
    </p:spTree>
    <p:extLst>
      <p:ext uri="{BB962C8B-B14F-4D97-AF65-F5344CB8AC3E}">
        <p14:creationId xmlns:p14="http://schemas.microsoft.com/office/powerpoint/2010/main" val="42090168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71042" y="800100"/>
            <a:ext cx="9860280" cy="1676400"/>
          </a:xfrm>
        </p:spPr>
        <p:txBody>
          <a:bodyPr>
            <a:normAutofit/>
          </a:bodyPr>
          <a:lstStyle/>
          <a:p>
            <a:pPr lvl="0"/>
            <a:br>
              <a:rPr lang="en-US" sz="3200" b="1" dirty="0">
                <a:solidFill>
                  <a:srgbClr val="FF0000"/>
                </a:solidFill>
              </a:rPr>
            </a:br>
            <a:r>
              <a:rPr lang="en-US" sz="2000" dirty="0"/>
              <a:t>A piece of ribbon 4 yards long is used to make bows requiring 15 inches of ribbon for each.  What is the maximum number of bows that can be made?</a:t>
            </a:r>
            <a:br>
              <a:rPr lang="en-US" sz="2000" dirty="0"/>
            </a:br>
            <a:br>
              <a:rPr lang="en-US" sz="1800" dirty="0"/>
            </a:br>
            <a:endParaRPr lang="en-US" sz="2000" dirty="0"/>
          </a:p>
        </p:txBody>
      </p:sp>
      <p:sp>
        <p:nvSpPr>
          <p:cNvPr id="11" name="Rectangle 11"/>
          <p:cNvSpPr>
            <a:spLocks noGrp="1"/>
          </p:cNvSpPr>
          <p:nvPr>
            <p:ph type="body" sz="quarter" idx="17"/>
          </p:nvPr>
        </p:nvSpPr>
        <p:spPr/>
        <p:txBody>
          <a:bodyPr>
            <a:normAutofit/>
          </a:bodyPr>
          <a:lstStyle/>
          <a:p>
            <a:r>
              <a:rPr lang="en-US" dirty="0"/>
              <a:t>11</a:t>
            </a:r>
          </a:p>
        </p:txBody>
      </p:sp>
      <p:sp>
        <p:nvSpPr>
          <p:cNvPr id="12" name="Rectangle 12"/>
          <p:cNvSpPr>
            <a:spLocks noGrp="1"/>
          </p:cNvSpPr>
          <p:nvPr>
            <p:ph type="body" sz="quarter" idx="18"/>
          </p:nvPr>
        </p:nvSpPr>
        <p:spPr/>
        <p:txBody>
          <a:bodyPr>
            <a:normAutofit/>
          </a:bodyPr>
          <a:lstStyle/>
          <a:p>
            <a:r>
              <a:rPr lang="en-US" dirty="0"/>
              <a:t>7</a:t>
            </a:r>
          </a:p>
        </p:txBody>
      </p:sp>
      <p:sp>
        <p:nvSpPr>
          <p:cNvPr id="15" name="Rectangle 15"/>
          <p:cNvSpPr>
            <a:spLocks noGrp="1"/>
          </p:cNvSpPr>
          <p:nvPr>
            <p:ph type="body" sz="quarter" idx="19"/>
          </p:nvPr>
        </p:nvSpPr>
        <p:spPr/>
        <p:txBody>
          <a:bodyPr>
            <a:normAutofit/>
          </a:bodyPr>
          <a:lstStyle/>
          <a:p>
            <a:r>
              <a:rPr lang="en-US" dirty="0"/>
              <a:t>10</a:t>
            </a:r>
          </a:p>
        </p:txBody>
      </p:sp>
      <p:sp>
        <p:nvSpPr>
          <p:cNvPr id="16" name="Rectangle 16"/>
          <p:cNvSpPr>
            <a:spLocks noGrp="1"/>
          </p:cNvSpPr>
          <p:nvPr>
            <p:ph type="body" sz="quarter" idx="20"/>
          </p:nvPr>
        </p:nvSpPr>
        <p:spPr/>
        <p:txBody>
          <a:bodyPr>
            <a:normAutofit/>
          </a:bodyPr>
          <a:lstStyle/>
          <a:p>
            <a:r>
              <a:rPr lang="en-US" dirty="0"/>
              <a:t>8</a:t>
            </a:r>
          </a:p>
        </p:txBody>
      </p:sp>
      <p:sp>
        <p:nvSpPr>
          <p:cNvPr id="17" name="Rectangle 17"/>
          <p:cNvSpPr>
            <a:spLocks noGrp="1"/>
          </p:cNvSpPr>
          <p:nvPr>
            <p:ph type="body" sz="quarter" idx="21"/>
          </p:nvPr>
        </p:nvSpPr>
        <p:spPr>
          <a:xfrm>
            <a:off x="1524000" y="2133600"/>
            <a:ext cx="7162800" cy="609600"/>
          </a:xfrm>
        </p:spPr>
        <p:txBody>
          <a:bodyPr>
            <a:normAutofit fontScale="85000" lnSpcReduction="20000"/>
          </a:bodyPr>
          <a:lstStyle/>
          <a:p>
            <a:r>
              <a:rPr lang="en-US" sz="2600" dirty="0"/>
              <a:t>9</a:t>
            </a:r>
          </a:p>
          <a:p>
            <a:r>
              <a:rPr lang="en-US" dirty="0"/>
              <a:t>	</a:t>
            </a:r>
          </a:p>
        </p:txBody>
      </p:sp>
      <p:sp>
        <p:nvSpPr>
          <p:cNvPr id="2" name="Rectangle 1">
            <a:extLst>
              <a:ext uri="{FF2B5EF4-FFF2-40B4-BE49-F238E27FC236}">
                <a16:creationId xmlns:a16="http://schemas.microsoft.com/office/drawing/2014/main" id="{E4B1D7DD-0451-E22F-3942-12BFD177583A}"/>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351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56410" y="729996"/>
            <a:ext cx="10021215" cy="1600200"/>
          </a:xfrm>
        </p:spPr>
        <p:txBody>
          <a:bodyPr>
            <a:noAutofit/>
          </a:bodyPr>
          <a:lstStyle/>
          <a:p>
            <a:br>
              <a:rPr lang="en-US" sz="2400" b="1" dirty="0">
                <a:solidFill>
                  <a:srgbClr val="FF0000"/>
                </a:solidFill>
              </a:rPr>
            </a:br>
            <a:r>
              <a:rPr lang="en-US" sz="2400" dirty="0"/>
              <a:t>If a &lt; –1 and –1&lt; b &lt; 0, what are all of the possible values of ab?</a:t>
            </a:r>
            <a:br>
              <a:rPr lang="en-US" sz="2400" dirty="0"/>
            </a:br>
            <a:endParaRPr lang="en-US" sz="2400" dirty="0"/>
          </a:p>
        </p:txBody>
      </p:sp>
      <p:sp>
        <p:nvSpPr>
          <p:cNvPr id="11" name="Rectangle 11"/>
          <p:cNvSpPr>
            <a:spLocks noGrp="1"/>
          </p:cNvSpPr>
          <p:nvPr>
            <p:ph type="body" sz="quarter" idx="17"/>
          </p:nvPr>
        </p:nvSpPr>
        <p:spPr>
          <a:xfrm>
            <a:off x="1524000" y="4870704"/>
            <a:ext cx="7086600" cy="457200"/>
          </a:xfrm>
        </p:spPr>
        <p:txBody>
          <a:bodyPr>
            <a:normAutofit/>
          </a:bodyPr>
          <a:lstStyle/>
          <a:p>
            <a:pPr lvl="0"/>
            <a:r>
              <a:rPr lang="en-US" dirty="0"/>
              <a:t>All negative numbers between –1 and 0</a:t>
            </a:r>
          </a:p>
        </p:txBody>
      </p:sp>
      <p:sp>
        <p:nvSpPr>
          <p:cNvPr id="12" name="Rectangle 12"/>
          <p:cNvSpPr>
            <a:spLocks noGrp="1"/>
          </p:cNvSpPr>
          <p:nvPr>
            <p:ph type="body" sz="quarter" idx="18"/>
          </p:nvPr>
        </p:nvSpPr>
        <p:spPr/>
        <p:txBody>
          <a:bodyPr>
            <a:normAutofit/>
          </a:bodyPr>
          <a:lstStyle/>
          <a:p>
            <a:pPr lvl="0"/>
            <a:r>
              <a:rPr lang="en-US" dirty="0"/>
              <a:t>All positive numbers greater than 1</a:t>
            </a:r>
          </a:p>
        </p:txBody>
      </p:sp>
      <p:sp>
        <p:nvSpPr>
          <p:cNvPr id="15" name="Rectangle 15"/>
          <p:cNvSpPr>
            <a:spLocks noGrp="1"/>
          </p:cNvSpPr>
          <p:nvPr>
            <p:ph type="body" sz="quarter" idx="19"/>
          </p:nvPr>
        </p:nvSpPr>
        <p:spPr/>
        <p:txBody>
          <a:bodyPr>
            <a:normAutofit/>
          </a:bodyPr>
          <a:lstStyle/>
          <a:p>
            <a:pPr lvl="0"/>
            <a:r>
              <a:rPr lang="en-US" dirty="0"/>
              <a:t>All positive numbers less than 1</a:t>
            </a:r>
          </a:p>
        </p:txBody>
      </p:sp>
      <p:sp>
        <p:nvSpPr>
          <p:cNvPr id="16" name="Rectangle 16"/>
          <p:cNvSpPr>
            <a:spLocks noGrp="1"/>
          </p:cNvSpPr>
          <p:nvPr>
            <p:ph type="body" sz="quarter" idx="20"/>
          </p:nvPr>
        </p:nvSpPr>
        <p:spPr/>
        <p:txBody>
          <a:bodyPr>
            <a:normAutofit/>
          </a:bodyPr>
          <a:lstStyle/>
          <a:p>
            <a:pPr lvl="0"/>
            <a:r>
              <a:rPr lang="en-US" dirty="0"/>
              <a:t>All negative numbers</a:t>
            </a:r>
          </a:p>
        </p:txBody>
      </p:sp>
      <p:sp>
        <p:nvSpPr>
          <p:cNvPr id="17" name="Rectangle 17"/>
          <p:cNvSpPr>
            <a:spLocks noGrp="1"/>
          </p:cNvSpPr>
          <p:nvPr>
            <p:ph type="body" sz="quarter" idx="21"/>
          </p:nvPr>
        </p:nvSpPr>
        <p:spPr>
          <a:xfrm>
            <a:off x="1524000" y="2108301"/>
            <a:ext cx="7086600" cy="457200"/>
          </a:xfrm>
        </p:spPr>
        <p:txBody>
          <a:bodyPr>
            <a:normAutofit/>
          </a:bodyPr>
          <a:lstStyle/>
          <a:p>
            <a:pPr lvl="0"/>
            <a:r>
              <a:rPr lang="en-US" dirty="0"/>
              <a:t>All positive numbers</a:t>
            </a:r>
          </a:p>
        </p:txBody>
      </p:sp>
      <p:sp>
        <p:nvSpPr>
          <p:cNvPr id="2" name="Rectangle 1">
            <a:extLst>
              <a:ext uri="{FF2B5EF4-FFF2-40B4-BE49-F238E27FC236}">
                <a16:creationId xmlns:a16="http://schemas.microsoft.com/office/drawing/2014/main" id="{53584C62-2565-DA51-491E-A74193CD1868}"/>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1645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219200" y="331713"/>
            <a:ext cx="7696200" cy="1371600"/>
          </a:xfrm>
        </p:spPr>
        <p:txBody>
          <a:bodyPr>
            <a:normAutofit fontScale="90000"/>
          </a:bodyPr>
          <a:lstStyle/>
          <a:p>
            <a:br>
              <a:rPr lang="en-US" sz="3200" b="1" dirty="0">
                <a:solidFill>
                  <a:srgbClr val="FF0000"/>
                </a:solidFill>
              </a:rPr>
            </a:br>
            <a:r>
              <a:rPr lang="en-US" sz="3200" b="1" dirty="0">
                <a:solidFill>
                  <a:srgbClr val="FF0000"/>
                </a:solidFill>
              </a:rPr>
              <a:t>Bonus Question:</a:t>
            </a:r>
            <a:r>
              <a:rPr lang="en-US" sz="3200" b="1" dirty="0"/>
              <a:t> </a:t>
            </a:r>
            <a:br>
              <a:rPr lang="en-US" sz="3200" b="1" dirty="0"/>
            </a:br>
            <a:br>
              <a:rPr lang="en-US" sz="3200" b="1" dirty="0"/>
            </a:br>
            <a:r>
              <a:rPr lang="en-US" sz="2200" b="1" dirty="0"/>
              <a:t>What is the name of the pre-med program offered by ODASIS?</a:t>
            </a:r>
            <a:endParaRPr lang="en-US" dirty="0"/>
          </a:p>
        </p:txBody>
      </p:sp>
      <p:sp>
        <p:nvSpPr>
          <p:cNvPr id="11" name="Rectangle 11"/>
          <p:cNvSpPr>
            <a:spLocks noGrp="1"/>
          </p:cNvSpPr>
          <p:nvPr>
            <p:ph type="body" sz="quarter" idx="17"/>
          </p:nvPr>
        </p:nvSpPr>
        <p:spPr/>
        <p:txBody>
          <a:bodyPr>
            <a:normAutofit/>
          </a:bodyPr>
          <a:lstStyle/>
          <a:p>
            <a:r>
              <a:rPr lang="en-US" dirty="0"/>
              <a:t>SEEDS</a:t>
            </a:r>
          </a:p>
        </p:txBody>
      </p:sp>
      <p:sp>
        <p:nvSpPr>
          <p:cNvPr id="12" name="Rectangle 12"/>
          <p:cNvSpPr>
            <a:spLocks noGrp="1"/>
          </p:cNvSpPr>
          <p:nvPr>
            <p:ph type="body" sz="quarter" idx="18"/>
          </p:nvPr>
        </p:nvSpPr>
        <p:spPr/>
        <p:txBody>
          <a:bodyPr>
            <a:normAutofit/>
          </a:bodyPr>
          <a:lstStyle/>
          <a:p>
            <a:r>
              <a:rPr lang="en-US" dirty="0"/>
              <a:t>NERA</a:t>
            </a:r>
          </a:p>
        </p:txBody>
      </p:sp>
      <p:sp>
        <p:nvSpPr>
          <p:cNvPr id="15" name="Rectangle 15"/>
          <p:cNvSpPr>
            <a:spLocks noGrp="1"/>
          </p:cNvSpPr>
          <p:nvPr>
            <p:ph type="body" sz="quarter" idx="19"/>
          </p:nvPr>
        </p:nvSpPr>
        <p:spPr>
          <a:xfrm>
            <a:off x="1524000" y="2052031"/>
            <a:ext cx="7086600" cy="457200"/>
          </a:xfrm>
        </p:spPr>
        <p:txBody>
          <a:bodyPr>
            <a:normAutofit/>
          </a:bodyPr>
          <a:lstStyle/>
          <a:p>
            <a:r>
              <a:rPr lang="en-US" dirty="0"/>
              <a:t>SERC</a:t>
            </a:r>
          </a:p>
        </p:txBody>
      </p:sp>
      <p:sp>
        <p:nvSpPr>
          <p:cNvPr id="16" name="Rectangle 16"/>
          <p:cNvSpPr>
            <a:spLocks noGrp="1"/>
          </p:cNvSpPr>
          <p:nvPr>
            <p:ph type="body" sz="quarter" idx="20"/>
          </p:nvPr>
        </p:nvSpPr>
        <p:spPr/>
        <p:txBody>
          <a:bodyPr>
            <a:normAutofit/>
          </a:bodyPr>
          <a:lstStyle/>
          <a:p>
            <a:r>
              <a:rPr lang="en-US" dirty="0"/>
              <a:t>Medical Access</a:t>
            </a:r>
          </a:p>
        </p:txBody>
      </p:sp>
      <p:sp>
        <p:nvSpPr>
          <p:cNvPr id="17" name="Rectangle 17"/>
          <p:cNvSpPr>
            <a:spLocks noGrp="1"/>
          </p:cNvSpPr>
          <p:nvPr>
            <p:ph type="body" sz="quarter" idx="21"/>
          </p:nvPr>
        </p:nvSpPr>
        <p:spPr>
          <a:xfrm>
            <a:off x="1524000" y="3441802"/>
            <a:ext cx="7086600" cy="457200"/>
          </a:xfrm>
        </p:spPr>
        <p:txBody>
          <a:bodyPr>
            <a:normAutofit/>
          </a:bodyPr>
          <a:lstStyle/>
          <a:p>
            <a:r>
              <a:rPr lang="en-US" dirty="0"/>
              <a:t>Access Med</a:t>
            </a:r>
          </a:p>
        </p:txBody>
      </p:sp>
      <p:sp>
        <p:nvSpPr>
          <p:cNvPr id="2" name="Rectangle 1">
            <a:extLst>
              <a:ext uri="{FF2B5EF4-FFF2-40B4-BE49-F238E27FC236}">
                <a16:creationId xmlns:a16="http://schemas.microsoft.com/office/drawing/2014/main" id="{8DBA6FF0-BC3F-9420-142F-70D0380CB865}"/>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46687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AA81D-85A3-FD3E-BC0E-DC31F7C8B92B}"/>
              </a:ext>
            </a:extLst>
          </p:cNvPr>
          <p:cNvSpPr>
            <a:spLocks noGrp="1"/>
          </p:cNvSpPr>
          <p:nvPr>
            <p:ph type="body" sz="quarter" idx="13"/>
          </p:nvPr>
        </p:nvSpPr>
        <p:spPr>
          <a:xfrm>
            <a:off x="1912252" y="2633585"/>
            <a:ext cx="8367496" cy="747568"/>
          </a:xfrm>
        </p:spPr>
        <p:txBody>
          <a:bodyPr/>
          <a:lstStyle/>
          <a:p>
            <a:pPr algn="ctr"/>
            <a:r>
              <a:rPr lang="en-US" dirty="0"/>
              <a:t>Pass or Play</a:t>
            </a:r>
          </a:p>
        </p:txBody>
      </p:sp>
    </p:spTree>
    <p:extLst>
      <p:ext uri="{BB962C8B-B14F-4D97-AF65-F5344CB8AC3E}">
        <p14:creationId xmlns:p14="http://schemas.microsoft.com/office/powerpoint/2010/main" val="9420702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53363" y="685800"/>
            <a:ext cx="7696200" cy="1371600"/>
          </a:xfrm>
        </p:spPr>
        <p:txBody>
          <a:bodyPr>
            <a:normAutofit fontScale="90000"/>
          </a:bodyPr>
          <a:lstStyle/>
          <a:p>
            <a:r>
              <a:rPr lang="en-US" sz="3200" b="1" dirty="0">
                <a:solidFill>
                  <a:srgbClr val="FF0000"/>
                </a:solidFill>
              </a:rPr>
              <a:t>Bonus Question: </a:t>
            </a:r>
            <a:br>
              <a:rPr lang="en-US" sz="3200" b="1" dirty="0">
                <a:solidFill>
                  <a:srgbClr val="FF0000"/>
                </a:solidFill>
              </a:rPr>
            </a:br>
            <a:br>
              <a:rPr lang="en-US" sz="3200" b="1" dirty="0">
                <a:solidFill>
                  <a:srgbClr val="FF0000"/>
                </a:solidFill>
              </a:rPr>
            </a:br>
            <a:r>
              <a:rPr lang="en-US" sz="2400" dirty="0"/>
              <a:t>What song does Josette sing for karaoke?</a:t>
            </a:r>
            <a:br>
              <a:rPr lang="en-US" sz="2400" dirty="0"/>
            </a:br>
            <a:br>
              <a:rPr lang="en-US" dirty="0"/>
            </a:br>
            <a:endParaRPr lang="en-US" dirty="0"/>
          </a:p>
        </p:txBody>
      </p:sp>
      <p:sp>
        <p:nvSpPr>
          <p:cNvPr id="11" name="Rectangle 11"/>
          <p:cNvSpPr>
            <a:spLocks noGrp="1"/>
          </p:cNvSpPr>
          <p:nvPr>
            <p:ph type="body" sz="quarter" idx="17"/>
          </p:nvPr>
        </p:nvSpPr>
        <p:spPr>
          <a:xfrm>
            <a:off x="1524000" y="2081631"/>
            <a:ext cx="7086600" cy="457200"/>
          </a:xfrm>
        </p:spPr>
        <p:txBody>
          <a:bodyPr>
            <a:normAutofit/>
          </a:bodyPr>
          <a:lstStyle/>
          <a:p>
            <a:r>
              <a:rPr lang="en-US" dirty="0"/>
              <a:t>See You Again</a:t>
            </a:r>
          </a:p>
        </p:txBody>
      </p:sp>
      <p:sp>
        <p:nvSpPr>
          <p:cNvPr id="12" name="Rectangle 12"/>
          <p:cNvSpPr>
            <a:spLocks noGrp="1"/>
          </p:cNvSpPr>
          <p:nvPr>
            <p:ph type="body" sz="quarter" idx="18"/>
          </p:nvPr>
        </p:nvSpPr>
        <p:spPr/>
        <p:txBody>
          <a:bodyPr>
            <a:normAutofit/>
          </a:bodyPr>
          <a:lstStyle/>
          <a:p>
            <a:r>
              <a:rPr lang="en-US" dirty="0"/>
              <a:t>Panda</a:t>
            </a:r>
          </a:p>
        </p:txBody>
      </p:sp>
      <p:sp>
        <p:nvSpPr>
          <p:cNvPr id="15" name="Rectangle 15"/>
          <p:cNvSpPr>
            <a:spLocks noGrp="1"/>
          </p:cNvSpPr>
          <p:nvPr>
            <p:ph type="body" sz="quarter" idx="19"/>
          </p:nvPr>
        </p:nvSpPr>
        <p:spPr/>
        <p:txBody>
          <a:bodyPr>
            <a:normAutofit/>
          </a:bodyPr>
          <a:lstStyle/>
          <a:p>
            <a:r>
              <a:rPr lang="en-US" dirty="0"/>
              <a:t>Work	</a:t>
            </a:r>
          </a:p>
        </p:txBody>
      </p:sp>
      <p:sp>
        <p:nvSpPr>
          <p:cNvPr id="16" name="Rectangle 16"/>
          <p:cNvSpPr>
            <a:spLocks noGrp="1"/>
          </p:cNvSpPr>
          <p:nvPr>
            <p:ph type="body" sz="quarter" idx="20"/>
          </p:nvPr>
        </p:nvSpPr>
        <p:spPr>
          <a:xfrm>
            <a:off x="1524000" y="4848912"/>
            <a:ext cx="7086600" cy="457200"/>
          </a:xfrm>
        </p:spPr>
        <p:txBody>
          <a:bodyPr>
            <a:normAutofit/>
          </a:bodyPr>
          <a:lstStyle/>
          <a:p>
            <a:r>
              <a:rPr lang="en-US" dirty="0"/>
              <a:t>Cake by the ocean</a:t>
            </a:r>
          </a:p>
        </p:txBody>
      </p:sp>
      <p:sp>
        <p:nvSpPr>
          <p:cNvPr id="17" name="Rectangle 17"/>
          <p:cNvSpPr>
            <a:spLocks noGrp="1"/>
          </p:cNvSpPr>
          <p:nvPr>
            <p:ph type="body" sz="quarter" idx="21"/>
          </p:nvPr>
        </p:nvSpPr>
        <p:spPr>
          <a:xfrm>
            <a:off x="1524000" y="2718969"/>
            <a:ext cx="7086600" cy="457200"/>
          </a:xfrm>
        </p:spPr>
        <p:txBody>
          <a:bodyPr>
            <a:normAutofit/>
          </a:bodyPr>
          <a:lstStyle/>
          <a:p>
            <a:r>
              <a:rPr lang="en-US" dirty="0" err="1"/>
              <a:t>Gangsta’s</a:t>
            </a:r>
            <a:r>
              <a:rPr lang="en-US" dirty="0"/>
              <a:t> Paradise</a:t>
            </a:r>
          </a:p>
        </p:txBody>
      </p:sp>
      <p:sp>
        <p:nvSpPr>
          <p:cNvPr id="2" name="Rectangle 1">
            <a:extLst>
              <a:ext uri="{FF2B5EF4-FFF2-40B4-BE49-F238E27FC236}">
                <a16:creationId xmlns:a16="http://schemas.microsoft.com/office/drawing/2014/main" id="{B3DB4991-39C3-AC8F-DC97-F1AB60E8969A}"/>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1148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6889262-14B3-C3EE-A2AA-3B04BD9084E3}"/>
              </a:ext>
            </a:extLst>
          </p:cNvPr>
          <p:cNvSpPr>
            <a:spLocks noGrp="1"/>
          </p:cNvSpPr>
          <p:nvPr>
            <p:ph type="body" sz="quarter" idx="13"/>
          </p:nvPr>
        </p:nvSpPr>
        <p:spPr>
          <a:xfrm>
            <a:off x="685799" y="1975104"/>
            <a:ext cx="10237381" cy="965606"/>
          </a:xfrm>
        </p:spPr>
        <p:txBody>
          <a:bodyPr/>
          <a:lstStyle/>
          <a:p>
            <a:pPr algn="ctr"/>
            <a:r>
              <a:rPr lang="en-US" sz="4400" dirty="0"/>
              <a:t>First contestant to draw the Starbucks Siren wins 5 extra points for their team</a:t>
            </a:r>
            <a:endParaRPr lang="en-US" sz="4400" i="1" dirty="0"/>
          </a:p>
        </p:txBody>
      </p:sp>
    </p:spTree>
    <p:extLst>
      <p:ext uri="{BB962C8B-B14F-4D97-AF65-F5344CB8AC3E}">
        <p14:creationId xmlns:p14="http://schemas.microsoft.com/office/powerpoint/2010/main" val="12261005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17600" y="900989"/>
            <a:ext cx="10261600" cy="1371600"/>
          </a:xfrm>
        </p:spPr>
        <p:txBody>
          <a:bodyPr>
            <a:normAutofit/>
          </a:bodyPr>
          <a:lstStyle/>
          <a:p>
            <a:r>
              <a:rPr lang="en-US" dirty="0"/>
              <a:t>If y=2x+3 and x&lt;2, which of the following represents all the possible values for y?</a:t>
            </a:r>
            <a:endParaRPr lang="en-US" sz="3100" dirty="0"/>
          </a:p>
        </p:txBody>
      </p:sp>
      <p:sp>
        <p:nvSpPr>
          <p:cNvPr id="11" name="Rectangle 11"/>
          <p:cNvSpPr>
            <a:spLocks noGrp="1"/>
          </p:cNvSpPr>
          <p:nvPr>
            <p:ph type="body" sz="quarter" idx="17"/>
          </p:nvPr>
        </p:nvSpPr>
        <p:spPr>
          <a:xfrm>
            <a:off x="1524000" y="2084222"/>
            <a:ext cx="7086600" cy="457200"/>
          </a:xfrm>
        </p:spPr>
        <p:txBody>
          <a:bodyPr>
            <a:normAutofit/>
          </a:bodyPr>
          <a:lstStyle/>
          <a:p>
            <a:r>
              <a:rPr lang="en-US" dirty="0"/>
              <a:t>y&gt;7</a:t>
            </a:r>
          </a:p>
        </p:txBody>
      </p:sp>
      <p:sp>
        <p:nvSpPr>
          <p:cNvPr id="12" name="Rectangle 12"/>
          <p:cNvSpPr>
            <a:spLocks noGrp="1"/>
          </p:cNvSpPr>
          <p:nvPr>
            <p:ph type="body" sz="quarter" idx="18"/>
          </p:nvPr>
        </p:nvSpPr>
        <p:spPr/>
        <p:txBody>
          <a:bodyPr>
            <a:normAutofit/>
          </a:bodyPr>
          <a:lstStyle/>
          <a:p>
            <a:r>
              <a:rPr lang="en-US" dirty="0"/>
              <a:t>y&gt;5 </a:t>
            </a:r>
          </a:p>
        </p:txBody>
      </p:sp>
      <p:sp>
        <p:nvSpPr>
          <p:cNvPr id="15" name="Rectangle 15"/>
          <p:cNvSpPr>
            <a:spLocks noGrp="1"/>
          </p:cNvSpPr>
          <p:nvPr>
            <p:ph type="body" sz="quarter" idx="19"/>
          </p:nvPr>
        </p:nvSpPr>
        <p:spPr/>
        <p:txBody>
          <a:bodyPr>
            <a:normAutofit/>
          </a:bodyPr>
          <a:lstStyle/>
          <a:p>
            <a:r>
              <a:rPr lang="en-US" dirty="0"/>
              <a:t>y&lt;5</a:t>
            </a:r>
          </a:p>
        </p:txBody>
      </p:sp>
      <p:sp>
        <p:nvSpPr>
          <p:cNvPr id="16" name="Rectangle 16"/>
          <p:cNvSpPr>
            <a:spLocks noGrp="1"/>
          </p:cNvSpPr>
          <p:nvPr>
            <p:ph type="body" sz="quarter" idx="20"/>
          </p:nvPr>
        </p:nvSpPr>
        <p:spPr>
          <a:xfrm>
            <a:off x="1524000" y="4806696"/>
            <a:ext cx="7086600" cy="457200"/>
          </a:xfrm>
        </p:spPr>
        <p:txBody>
          <a:bodyPr>
            <a:normAutofit/>
          </a:bodyPr>
          <a:lstStyle/>
          <a:p>
            <a:r>
              <a:rPr lang="en-US" dirty="0"/>
              <a:t>5&lt;y&lt;7</a:t>
            </a:r>
          </a:p>
        </p:txBody>
      </p:sp>
      <p:sp>
        <p:nvSpPr>
          <p:cNvPr id="17" name="Rectangle 17"/>
          <p:cNvSpPr>
            <a:spLocks noGrp="1"/>
          </p:cNvSpPr>
          <p:nvPr>
            <p:ph type="body" sz="quarter" idx="21"/>
          </p:nvPr>
        </p:nvSpPr>
        <p:spPr>
          <a:xfrm>
            <a:off x="1524000" y="2716378"/>
            <a:ext cx="7086600" cy="457200"/>
          </a:xfrm>
        </p:spPr>
        <p:txBody>
          <a:bodyPr>
            <a:normAutofit/>
          </a:bodyPr>
          <a:lstStyle/>
          <a:p>
            <a:pPr lvl="0"/>
            <a:r>
              <a:rPr lang="en-US" dirty="0"/>
              <a:t>y&lt;7</a:t>
            </a:r>
          </a:p>
        </p:txBody>
      </p:sp>
      <p:sp>
        <p:nvSpPr>
          <p:cNvPr id="2" name="Rectangle 1">
            <a:extLst>
              <a:ext uri="{FF2B5EF4-FFF2-40B4-BE49-F238E27FC236}">
                <a16:creationId xmlns:a16="http://schemas.microsoft.com/office/drawing/2014/main" id="{98AC343C-679D-224B-1F6D-65385EAE68F3}"/>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13582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a:xfrm>
            <a:off x="1117600" y="53035"/>
            <a:ext cx="10261600" cy="1371600"/>
          </a:xfrm>
        </p:spPr>
        <p:txBody>
          <a:bodyPr>
            <a:normAutofit fontScale="90000"/>
          </a:bodyPr>
          <a:lstStyle/>
          <a:p>
            <a:br>
              <a:rPr lang="en-US" sz="3200" b="1" dirty="0">
                <a:solidFill>
                  <a:srgbClr val="FF0000"/>
                </a:solidFill>
              </a:rPr>
            </a:br>
            <a:br>
              <a:rPr lang="en-US" sz="3200" b="1" dirty="0">
                <a:solidFill>
                  <a:srgbClr val="FF0000"/>
                </a:solidFill>
              </a:rPr>
            </a:br>
            <a:r>
              <a:rPr lang="en-US" sz="2400" dirty="0"/>
              <a:t>What is the maximum number of rectangular blocks measuring 3 inches by 2 inches by 1 inch that can be packed into a cube-shaped box whose interior measures 6 inches on an edge?</a:t>
            </a:r>
            <a:endParaRPr lang="en-US" sz="2700" dirty="0"/>
          </a:p>
        </p:txBody>
      </p:sp>
      <p:sp>
        <p:nvSpPr>
          <p:cNvPr id="11" name="Rectangle 11"/>
          <p:cNvSpPr>
            <a:spLocks noGrp="1"/>
          </p:cNvSpPr>
          <p:nvPr>
            <p:ph type="body" sz="quarter" idx="17"/>
          </p:nvPr>
        </p:nvSpPr>
        <p:spPr>
          <a:xfrm>
            <a:off x="1524000" y="2133600"/>
            <a:ext cx="7086600" cy="457200"/>
          </a:xfrm>
        </p:spPr>
        <p:txBody>
          <a:bodyPr>
            <a:normAutofit/>
          </a:bodyPr>
          <a:lstStyle/>
          <a:p>
            <a:r>
              <a:rPr lang="en-US" dirty="0"/>
              <a:t>40</a:t>
            </a:r>
          </a:p>
        </p:txBody>
      </p:sp>
      <p:sp>
        <p:nvSpPr>
          <p:cNvPr id="12" name="Rectangle 12"/>
          <p:cNvSpPr>
            <a:spLocks noGrp="1"/>
          </p:cNvSpPr>
          <p:nvPr>
            <p:ph type="body" sz="quarter" idx="18"/>
          </p:nvPr>
        </p:nvSpPr>
        <p:spPr/>
        <p:txBody>
          <a:bodyPr>
            <a:normAutofit/>
          </a:bodyPr>
          <a:lstStyle/>
          <a:p>
            <a:r>
              <a:rPr lang="en-US" dirty="0"/>
              <a:t>28</a:t>
            </a:r>
          </a:p>
        </p:txBody>
      </p:sp>
      <p:sp>
        <p:nvSpPr>
          <p:cNvPr id="15" name="Rectangle 15"/>
          <p:cNvSpPr>
            <a:spLocks noGrp="1"/>
          </p:cNvSpPr>
          <p:nvPr>
            <p:ph type="body" sz="quarter" idx="19"/>
          </p:nvPr>
        </p:nvSpPr>
        <p:spPr>
          <a:xfrm>
            <a:off x="1524000" y="4843882"/>
            <a:ext cx="7086600" cy="457200"/>
          </a:xfrm>
        </p:spPr>
        <p:txBody>
          <a:bodyPr>
            <a:normAutofit/>
          </a:bodyPr>
          <a:lstStyle/>
          <a:p>
            <a:r>
              <a:rPr lang="en-US" dirty="0"/>
              <a:t>30</a:t>
            </a:r>
          </a:p>
        </p:txBody>
      </p:sp>
      <p:sp>
        <p:nvSpPr>
          <p:cNvPr id="16" name="Rectangle 16"/>
          <p:cNvSpPr>
            <a:spLocks noGrp="1"/>
          </p:cNvSpPr>
          <p:nvPr>
            <p:ph type="body" sz="quarter" idx="20"/>
          </p:nvPr>
        </p:nvSpPr>
        <p:spPr/>
        <p:txBody>
          <a:bodyPr>
            <a:normAutofit/>
          </a:bodyPr>
          <a:lstStyle/>
          <a:p>
            <a:r>
              <a:rPr lang="en-US" dirty="0"/>
              <a:t>24</a:t>
            </a:r>
          </a:p>
        </p:txBody>
      </p:sp>
      <p:sp>
        <p:nvSpPr>
          <p:cNvPr id="17" name="Rectangle 17"/>
          <p:cNvSpPr>
            <a:spLocks noGrp="1"/>
          </p:cNvSpPr>
          <p:nvPr>
            <p:ph type="body" sz="quarter" idx="21"/>
          </p:nvPr>
        </p:nvSpPr>
        <p:spPr>
          <a:xfrm>
            <a:off x="1524000" y="3472282"/>
            <a:ext cx="7086600" cy="457200"/>
          </a:xfrm>
        </p:spPr>
        <p:txBody>
          <a:bodyPr>
            <a:normAutofit/>
          </a:bodyPr>
          <a:lstStyle/>
          <a:p>
            <a:r>
              <a:rPr lang="en-US" dirty="0"/>
              <a:t>36</a:t>
            </a:r>
          </a:p>
        </p:txBody>
      </p:sp>
      <p:sp>
        <p:nvSpPr>
          <p:cNvPr id="2" name="Rectangle 1">
            <a:extLst>
              <a:ext uri="{FF2B5EF4-FFF2-40B4-BE49-F238E27FC236}">
                <a16:creationId xmlns:a16="http://schemas.microsoft.com/office/drawing/2014/main" id="{0CC9144F-3AFF-233F-C547-49395B227D99}"/>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0864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2"/>
          <p:cNvSpPr>
            <a:spLocks noGrp="1"/>
          </p:cNvSpPr>
          <p:nvPr>
            <p:ph type="title"/>
          </p:nvPr>
        </p:nvSpPr>
        <p:spPr/>
        <p:txBody>
          <a:bodyPr>
            <a:normAutofit/>
          </a:bodyPr>
          <a:lstStyle/>
          <a:p>
            <a:br>
              <a:rPr lang="en-US" sz="3200" b="1" dirty="0">
                <a:solidFill>
                  <a:srgbClr val="FF0000"/>
                </a:solidFill>
              </a:rPr>
            </a:br>
            <a:r>
              <a:rPr lang="en-US" sz="2000" dirty="0"/>
              <a:t>In the following figure , ABC~EDC. Which of the following must be true?</a:t>
            </a:r>
            <a:br>
              <a:rPr lang="en-US" sz="2000" dirty="0"/>
            </a:br>
            <a:endParaRPr lang="en-US" sz="2000" dirty="0"/>
          </a:p>
        </p:txBody>
      </p:sp>
      <p:sp>
        <p:nvSpPr>
          <p:cNvPr id="11" name="Rectangle 11"/>
          <p:cNvSpPr>
            <a:spLocks noGrp="1"/>
          </p:cNvSpPr>
          <p:nvPr>
            <p:ph type="body" sz="quarter" idx="17"/>
          </p:nvPr>
        </p:nvSpPr>
        <p:spPr>
          <a:xfrm>
            <a:off x="2667000" y="4673441"/>
            <a:ext cx="7086600" cy="457200"/>
          </a:xfrm>
        </p:spPr>
        <p:txBody>
          <a:bodyPr>
            <a:noAutofit/>
          </a:bodyPr>
          <a:lstStyle/>
          <a:p>
            <a:pPr lvl="0"/>
            <a:endParaRPr lang="en-US" dirty="0"/>
          </a:p>
          <a:p>
            <a:r>
              <a:rPr lang="en-US" dirty="0"/>
              <a:t>AE is parallel to AB</a:t>
            </a:r>
          </a:p>
        </p:txBody>
      </p:sp>
      <p:sp>
        <p:nvSpPr>
          <p:cNvPr id="12" name="Rectangle 12"/>
          <p:cNvSpPr>
            <a:spLocks noGrp="1"/>
          </p:cNvSpPr>
          <p:nvPr>
            <p:ph type="body" sz="quarter" idx="18"/>
          </p:nvPr>
        </p:nvSpPr>
        <p:spPr>
          <a:xfrm>
            <a:off x="2667000" y="4250531"/>
            <a:ext cx="7086600" cy="457200"/>
          </a:xfrm>
        </p:spPr>
        <p:txBody>
          <a:bodyPr>
            <a:normAutofit/>
          </a:bodyPr>
          <a:lstStyle/>
          <a:p>
            <a:r>
              <a:rPr lang="en-US" dirty="0"/>
              <a:t>AB is perpendicular to DE</a:t>
            </a:r>
          </a:p>
          <a:p>
            <a:pPr lvl="0"/>
            <a:endParaRPr lang="en-US" dirty="0"/>
          </a:p>
        </p:txBody>
      </p:sp>
      <p:sp>
        <p:nvSpPr>
          <p:cNvPr id="15" name="Rectangle 15"/>
          <p:cNvSpPr>
            <a:spLocks noGrp="1"/>
          </p:cNvSpPr>
          <p:nvPr>
            <p:ph type="body" sz="quarter" idx="19"/>
          </p:nvPr>
        </p:nvSpPr>
        <p:spPr>
          <a:xfrm>
            <a:off x="2681416" y="3416451"/>
            <a:ext cx="7086600" cy="457200"/>
          </a:xfrm>
        </p:spPr>
        <p:txBody>
          <a:bodyPr>
            <a:normAutofit/>
          </a:bodyPr>
          <a:lstStyle/>
          <a:p>
            <a:pPr lvl="0"/>
            <a:r>
              <a:rPr lang="en-US" dirty="0"/>
              <a:t>AC is parallel to DE</a:t>
            </a:r>
          </a:p>
        </p:txBody>
      </p:sp>
      <p:sp>
        <p:nvSpPr>
          <p:cNvPr id="16" name="Rectangle 16"/>
          <p:cNvSpPr>
            <a:spLocks noGrp="1"/>
          </p:cNvSpPr>
          <p:nvPr>
            <p:ph type="body" sz="quarter" idx="20"/>
          </p:nvPr>
        </p:nvSpPr>
        <p:spPr>
          <a:xfrm>
            <a:off x="2667000" y="2959251"/>
            <a:ext cx="7086600" cy="457200"/>
          </a:xfrm>
        </p:spPr>
        <p:txBody>
          <a:bodyPr>
            <a:normAutofit/>
          </a:bodyPr>
          <a:lstStyle/>
          <a:p>
            <a:r>
              <a:rPr lang="en-US" dirty="0"/>
              <a:t>AE is perpendicular to BD</a:t>
            </a:r>
          </a:p>
          <a:p>
            <a:pPr lvl="0"/>
            <a:endParaRPr lang="en-US" dirty="0"/>
          </a:p>
        </p:txBody>
      </p:sp>
      <p:sp>
        <p:nvSpPr>
          <p:cNvPr id="17" name="Rectangle 17"/>
          <p:cNvSpPr>
            <a:spLocks noGrp="1"/>
          </p:cNvSpPr>
          <p:nvPr>
            <p:ph type="body" sz="quarter" idx="21"/>
          </p:nvPr>
        </p:nvSpPr>
        <p:spPr>
          <a:xfrm>
            <a:off x="2677297" y="1970247"/>
            <a:ext cx="7086600" cy="685800"/>
          </a:xfrm>
        </p:spPr>
        <p:txBody>
          <a:bodyPr>
            <a:normAutofit/>
          </a:bodyPr>
          <a:lstStyle/>
          <a:p>
            <a:r>
              <a:rPr lang="en-US" dirty="0"/>
              <a:t>AB is parallel to DE	</a:t>
            </a:r>
          </a:p>
        </p:txBody>
      </p:sp>
      <p:pic>
        <p:nvPicPr>
          <p:cNvPr id="8" name="Picture 7" descr="The figure presents line segments A E and B D that intersect at point C. There is a horizontal line above point C that passes through points A and B, where A is to the left of B, and there is a horizontal line below point C that passes through points D and E, where D is to the left of E. A note under the figure says that the figure is not drawn to scale."/>
          <p:cNvPicPr/>
          <p:nvPr/>
        </p:nvPicPr>
        <p:blipFill>
          <a:blip r:embed="rId4">
            <a:extLst>
              <a:ext uri="{28A0092B-C50C-407E-A947-70E740481C1C}">
                <a14:useLocalDpi xmlns:a14="http://schemas.microsoft.com/office/drawing/2010/main" val="0"/>
              </a:ext>
            </a:extLst>
          </a:blip>
          <a:srcRect/>
          <a:stretch>
            <a:fillRect/>
          </a:stretch>
        </p:blipFill>
        <p:spPr bwMode="auto">
          <a:xfrm>
            <a:off x="6629409" y="2600333"/>
            <a:ext cx="2568575" cy="1971675"/>
          </a:xfrm>
          <a:prstGeom prst="rect">
            <a:avLst/>
          </a:prstGeom>
          <a:noFill/>
          <a:ln>
            <a:noFill/>
          </a:ln>
        </p:spPr>
      </p:pic>
      <p:sp>
        <p:nvSpPr>
          <p:cNvPr id="2" name="Rectangle 1">
            <a:extLst>
              <a:ext uri="{FF2B5EF4-FFF2-40B4-BE49-F238E27FC236}">
                <a16:creationId xmlns:a16="http://schemas.microsoft.com/office/drawing/2014/main" id="{D86FEFA6-EEF3-8923-EC3D-CC11491FC417}"/>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61944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AAA81D-85A3-FD3E-BC0E-DC31F7C8B92B}"/>
              </a:ext>
            </a:extLst>
          </p:cNvPr>
          <p:cNvSpPr>
            <a:spLocks noGrp="1"/>
          </p:cNvSpPr>
          <p:nvPr>
            <p:ph type="body" sz="quarter" idx="13"/>
          </p:nvPr>
        </p:nvSpPr>
        <p:spPr>
          <a:xfrm>
            <a:off x="1912252" y="2633585"/>
            <a:ext cx="8367496" cy="747568"/>
          </a:xfrm>
        </p:spPr>
        <p:txBody>
          <a:bodyPr/>
          <a:lstStyle/>
          <a:p>
            <a:pPr algn="ctr"/>
            <a:r>
              <a:rPr lang="en-US" dirty="0"/>
              <a:t>Pass or Play</a:t>
            </a:r>
          </a:p>
        </p:txBody>
      </p:sp>
    </p:spTree>
    <p:extLst>
      <p:ext uri="{BB962C8B-B14F-4D97-AF65-F5344CB8AC3E}">
        <p14:creationId xmlns:p14="http://schemas.microsoft.com/office/powerpoint/2010/main" val="25095065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7"/>
          </p:nvPr>
        </p:nvSpPr>
        <p:spPr/>
        <p:txBody>
          <a:bodyPr>
            <a:normAutofit/>
          </a:bodyPr>
          <a:lstStyle/>
          <a:p>
            <a:r>
              <a:rPr lang="en-US" dirty="0"/>
              <a:t>Snake curving and bending, </a:t>
            </a:r>
          </a:p>
        </p:txBody>
      </p:sp>
      <p:sp>
        <p:nvSpPr>
          <p:cNvPr id="4" name="Text Placeholder 3"/>
          <p:cNvSpPr>
            <a:spLocks noGrp="1"/>
          </p:cNvSpPr>
          <p:nvPr>
            <p:ph type="body" sz="quarter" idx="18"/>
          </p:nvPr>
        </p:nvSpPr>
        <p:spPr>
          <a:xfrm>
            <a:off x="1524000" y="2095500"/>
            <a:ext cx="7086600" cy="457200"/>
          </a:xfrm>
        </p:spPr>
        <p:txBody>
          <a:bodyPr>
            <a:normAutofit/>
          </a:bodyPr>
          <a:lstStyle/>
          <a:p>
            <a:r>
              <a:rPr lang="en-US" dirty="0"/>
              <a:t>No change</a:t>
            </a:r>
          </a:p>
        </p:txBody>
      </p:sp>
      <p:sp>
        <p:nvSpPr>
          <p:cNvPr id="5" name="Text Placeholder 4"/>
          <p:cNvSpPr>
            <a:spLocks noGrp="1"/>
          </p:cNvSpPr>
          <p:nvPr>
            <p:ph type="body" sz="quarter" idx="19"/>
          </p:nvPr>
        </p:nvSpPr>
        <p:spPr/>
        <p:txBody>
          <a:bodyPr>
            <a:normAutofit/>
          </a:bodyPr>
          <a:lstStyle/>
          <a:p>
            <a:r>
              <a:rPr lang="en-US" dirty="0"/>
              <a:t>snake curving and bending</a:t>
            </a:r>
          </a:p>
        </p:txBody>
      </p:sp>
      <p:sp>
        <p:nvSpPr>
          <p:cNvPr id="6" name="Text Placeholder 5"/>
          <p:cNvSpPr>
            <a:spLocks noGrp="1"/>
          </p:cNvSpPr>
          <p:nvPr>
            <p:ph type="body" sz="quarter" idx="20"/>
          </p:nvPr>
        </p:nvSpPr>
        <p:spPr>
          <a:xfrm>
            <a:off x="1562100" y="2743200"/>
            <a:ext cx="9448800" cy="457200"/>
          </a:xfrm>
        </p:spPr>
        <p:txBody>
          <a:bodyPr>
            <a:normAutofit/>
          </a:bodyPr>
          <a:lstStyle/>
          <a:p>
            <a:r>
              <a:rPr lang="en-US" dirty="0"/>
              <a:t>snake, curving, and bending, </a:t>
            </a:r>
          </a:p>
        </p:txBody>
      </p:sp>
      <p:sp>
        <p:nvSpPr>
          <p:cNvPr id="7" name="Text Placeholder 6"/>
          <p:cNvSpPr>
            <a:spLocks noGrp="1"/>
          </p:cNvSpPr>
          <p:nvPr>
            <p:ph type="body" sz="quarter" idx="21"/>
          </p:nvPr>
        </p:nvSpPr>
        <p:spPr>
          <a:xfrm>
            <a:off x="1533525" y="4114800"/>
            <a:ext cx="7086600" cy="457200"/>
          </a:xfrm>
        </p:spPr>
        <p:txBody>
          <a:bodyPr>
            <a:normAutofit/>
          </a:bodyPr>
          <a:lstStyle/>
          <a:p>
            <a:r>
              <a:rPr lang="en-US" dirty="0"/>
              <a:t>snake, curving and bending</a:t>
            </a:r>
          </a:p>
        </p:txBody>
      </p:sp>
      <p:sp>
        <p:nvSpPr>
          <p:cNvPr id="9" name="TextBox 8"/>
          <p:cNvSpPr txBox="1"/>
          <p:nvPr/>
        </p:nvSpPr>
        <p:spPr>
          <a:xfrm>
            <a:off x="1044661" y="857934"/>
            <a:ext cx="9928139" cy="646331"/>
          </a:xfrm>
          <a:prstGeom prst="rect">
            <a:avLst/>
          </a:prstGeom>
          <a:noFill/>
        </p:spPr>
        <p:txBody>
          <a:bodyPr wrap="square" rtlCol="0">
            <a:spAutoFit/>
          </a:bodyPr>
          <a:lstStyle/>
          <a:p>
            <a:r>
              <a:rPr lang="en-US" dirty="0"/>
              <a:t>The nature trail is six feet wide and seven miles long. It slithers through the forest like a </a:t>
            </a:r>
            <a:r>
              <a:rPr lang="en-US" u="sng" dirty="0"/>
              <a:t>snake curving and bending</a:t>
            </a:r>
            <a:r>
              <a:rPr lang="en-US" dirty="0"/>
              <a:t> along the banks of the river. </a:t>
            </a:r>
          </a:p>
        </p:txBody>
      </p:sp>
      <p:sp>
        <p:nvSpPr>
          <p:cNvPr id="2" name="Rectangle 1">
            <a:extLst>
              <a:ext uri="{FF2B5EF4-FFF2-40B4-BE49-F238E27FC236}">
                <a16:creationId xmlns:a16="http://schemas.microsoft.com/office/drawing/2014/main" id="{39DD355D-E3E8-3086-5AEE-5B06B8B42937}"/>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765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994811"/>
            <a:ext cx="10261600" cy="600075"/>
          </a:xfrm>
        </p:spPr>
        <p:txBody>
          <a:bodyPr>
            <a:noAutofit/>
          </a:bodyPr>
          <a:lstStyle/>
          <a:p>
            <a:r>
              <a:rPr lang="en-US" sz="2400" dirty="0"/>
              <a:t>Define the word irrefutable</a:t>
            </a:r>
          </a:p>
        </p:txBody>
      </p:sp>
      <p:sp>
        <p:nvSpPr>
          <p:cNvPr id="3" name="Text Placeholder 2"/>
          <p:cNvSpPr>
            <a:spLocks noGrp="1"/>
          </p:cNvSpPr>
          <p:nvPr>
            <p:ph type="body" sz="quarter" idx="17"/>
          </p:nvPr>
        </p:nvSpPr>
        <p:spPr/>
        <p:txBody>
          <a:bodyPr>
            <a:noAutofit/>
          </a:bodyPr>
          <a:lstStyle/>
          <a:p>
            <a:r>
              <a:rPr lang="en-US" sz="1800" dirty="0"/>
              <a:t>Unchanging</a:t>
            </a:r>
          </a:p>
        </p:txBody>
      </p:sp>
      <p:sp>
        <p:nvSpPr>
          <p:cNvPr id="4" name="Text Placeholder 3"/>
          <p:cNvSpPr>
            <a:spLocks noGrp="1"/>
          </p:cNvSpPr>
          <p:nvPr>
            <p:ph type="body" sz="quarter" idx="18"/>
          </p:nvPr>
        </p:nvSpPr>
        <p:spPr>
          <a:xfrm>
            <a:off x="1524000" y="4154805"/>
            <a:ext cx="7086600" cy="457200"/>
          </a:xfrm>
        </p:spPr>
        <p:txBody>
          <a:bodyPr>
            <a:noAutofit/>
          </a:bodyPr>
          <a:lstStyle/>
          <a:p>
            <a:pPr>
              <a:lnSpc>
                <a:spcPct val="107000"/>
              </a:lnSpc>
              <a:spcBef>
                <a:spcPts val="0"/>
              </a:spcBef>
            </a:pPr>
            <a:r>
              <a:rPr lang="en-US" sz="1800" dirty="0">
                <a:latin typeface="CenturyOldStyle-Regular"/>
                <a:ea typeface="Calibri" panose="020F0502020204030204" pitchFamily="34" charset="0"/>
                <a:cs typeface="Times New Roman" panose="02020603050405020304" pitchFamily="18" charset="0"/>
              </a:rPr>
              <a:t>Agreeable</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p:cNvSpPr>
            <a:spLocks noGrp="1"/>
          </p:cNvSpPr>
          <p:nvPr>
            <p:ph type="body" sz="quarter" idx="19"/>
          </p:nvPr>
        </p:nvSpPr>
        <p:spPr>
          <a:xfrm>
            <a:off x="1524000" y="3462948"/>
            <a:ext cx="7086600" cy="457200"/>
          </a:xfrm>
        </p:spPr>
        <p:txBody>
          <a:bodyPr>
            <a:noAutofit/>
          </a:bodyPr>
          <a:lstStyle/>
          <a:p>
            <a:pPr>
              <a:lnSpc>
                <a:spcPct val="107000"/>
              </a:lnSpc>
              <a:spcBef>
                <a:spcPts val="0"/>
              </a:spcBef>
            </a:pPr>
            <a:r>
              <a:rPr lang="en-US" sz="1800" dirty="0">
                <a:latin typeface="CenturyOldStyle-Regular"/>
                <a:ea typeface="Calibri" panose="020F0502020204030204" pitchFamily="34" charset="0"/>
                <a:cs typeface="Times New Roman" panose="02020603050405020304" pitchFamily="18" charset="0"/>
              </a:rPr>
              <a:t>Argumentative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 Placeholder 5"/>
          <p:cNvSpPr>
            <a:spLocks noGrp="1"/>
          </p:cNvSpPr>
          <p:nvPr>
            <p:ph type="body" sz="quarter" idx="20"/>
          </p:nvPr>
        </p:nvSpPr>
        <p:spPr>
          <a:xfrm>
            <a:off x="1524000" y="2711082"/>
            <a:ext cx="7086600" cy="457200"/>
          </a:xfrm>
        </p:spPr>
        <p:txBody>
          <a:bodyPr>
            <a:noAutofit/>
          </a:bodyPr>
          <a:lstStyle/>
          <a:p>
            <a:r>
              <a:rPr lang="en-US" sz="1800" dirty="0"/>
              <a:t>Always wrong</a:t>
            </a:r>
          </a:p>
        </p:txBody>
      </p:sp>
      <p:sp>
        <p:nvSpPr>
          <p:cNvPr id="7" name="Text Placeholder 6"/>
          <p:cNvSpPr>
            <a:spLocks noGrp="1"/>
          </p:cNvSpPr>
          <p:nvPr>
            <p:ph type="body" sz="quarter" idx="21"/>
          </p:nvPr>
        </p:nvSpPr>
        <p:spPr>
          <a:xfrm>
            <a:off x="1524000" y="2254453"/>
            <a:ext cx="7086600" cy="457200"/>
          </a:xfrm>
        </p:spPr>
        <p:txBody>
          <a:bodyPr>
            <a:noAutofit/>
          </a:bodyPr>
          <a:lstStyle/>
          <a:p>
            <a:pPr>
              <a:lnSpc>
                <a:spcPct val="107000"/>
              </a:lnSpc>
              <a:spcBef>
                <a:spcPts val="0"/>
              </a:spcBef>
            </a:pPr>
            <a:r>
              <a:rPr lang="en-US" dirty="0">
                <a:latin typeface="CenturyOldStyle-Regular"/>
                <a:ea typeface="Calibri" panose="020F0502020204030204" pitchFamily="34" charset="0"/>
                <a:cs typeface="Times New Roman" panose="02020603050405020304" pitchFamily="18" charset="0"/>
              </a:rPr>
              <a:t>Cannot be proven wrong</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r>
              <a:rPr lang="en-US" dirty="0"/>
              <a:t>	</a:t>
            </a:r>
          </a:p>
        </p:txBody>
      </p:sp>
      <p:sp>
        <p:nvSpPr>
          <p:cNvPr id="8" name="Rectangle 7">
            <a:extLst>
              <a:ext uri="{FF2B5EF4-FFF2-40B4-BE49-F238E27FC236}">
                <a16:creationId xmlns:a16="http://schemas.microsoft.com/office/drawing/2014/main" id="{1F617BC7-5406-96E5-59EC-BE7215F8849C}"/>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11201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5" name="Rectangle 2"/>
              <p:cNvSpPr>
                <a:spLocks noGrp="1"/>
              </p:cNvSpPr>
              <p:nvPr>
                <p:ph type="title"/>
              </p:nvPr>
            </p:nvSpPr>
            <p:spPr>
              <a:xfrm>
                <a:off x="1904695" y="457200"/>
                <a:ext cx="8382610" cy="1371600"/>
              </a:xfrm>
            </p:spPr>
            <p:txBody>
              <a:bodyPr>
                <a:normAutofit fontScale="90000"/>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a:latin typeface="Cambria Math" panose="02040503050406030204" pitchFamily="18" charset="0"/>
                            </a:rPr>
                            <m:t>𝑥</m:t>
                          </m:r>
                        </m:e>
                        <m:sup>
                          <m:r>
                            <a:rPr lang="en-US">
                              <a:latin typeface="Cambria Math" panose="02040503050406030204" pitchFamily="18" charset="0"/>
                            </a:rPr>
                            <m:t>2</m:t>
                          </m:r>
                        </m:sup>
                      </m:sSup>
                      <m:r>
                        <a:rPr lang="en-US">
                          <a:latin typeface="Cambria Math" panose="02040503050406030204" pitchFamily="18" charset="0"/>
                        </a:rPr>
                        <m:t>+</m:t>
                      </m:r>
                      <m:sSup>
                        <m:sSupPr>
                          <m:ctrlPr>
                            <a:rPr lang="en-US" i="1">
                              <a:latin typeface="Cambria Math" panose="02040503050406030204" pitchFamily="18" charset="0"/>
                            </a:rPr>
                          </m:ctrlPr>
                        </m:sSupPr>
                        <m:e>
                          <m:r>
                            <a:rPr lang="en-US">
                              <a:latin typeface="Cambria Math" panose="02040503050406030204" pitchFamily="18" charset="0"/>
                            </a:rPr>
                            <m:t>𝑦</m:t>
                          </m:r>
                        </m:e>
                        <m:sup>
                          <m:r>
                            <a:rPr lang="en-US">
                              <a:latin typeface="Cambria Math" panose="02040503050406030204" pitchFamily="18" charset="0"/>
                            </a:rPr>
                            <m:t>2</m:t>
                          </m:r>
                        </m:sup>
                      </m:sSup>
                      <m:r>
                        <a:rPr lang="en-US">
                          <a:latin typeface="Cambria Math" panose="02040503050406030204" pitchFamily="18" charset="0"/>
                        </a:rPr>
                        <m:t>=153         −</m:t>
                      </m:r>
                      <m:f>
                        <m:fPr>
                          <m:ctrlPr>
                            <a:rPr lang="en-US" i="1">
                              <a:latin typeface="Cambria Math" panose="02040503050406030204" pitchFamily="18" charset="0"/>
                            </a:rPr>
                          </m:ctrlPr>
                        </m:fPr>
                        <m:num>
                          <m:r>
                            <a:rPr lang="en-US">
                              <a:latin typeface="Cambria Math" panose="02040503050406030204" pitchFamily="18" charset="0"/>
                            </a:rPr>
                            <m:t>𝑦</m:t>
                          </m:r>
                        </m:num>
                        <m:den>
                          <m:r>
                            <a:rPr lang="en-US">
                              <a:latin typeface="Cambria Math" panose="02040503050406030204" pitchFamily="18" charset="0"/>
                            </a:rPr>
                            <m:t>4</m:t>
                          </m:r>
                        </m:den>
                      </m:f>
                      <m:r>
                        <a:rPr lang="en-US">
                          <a:latin typeface="Cambria Math" panose="02040503050406030204" pitchFamily="18" charset="0"/>
                        </a:rPr>
                        <m:t>=</m:t>
                      </m:r>
                      <m:r>
                        <a:rPr lang="en-US">
                          <a:latin typeface="Cambria Math" panose="02040503050406030204" pitchFamily="18" charset="0"/>
                        </a:rPr>
                        <m:t>𝑥</m:t>
                      </m:r>
                    </m:oMath>
                  </m:oMathPara>
                </a14:m>
                <a:br>
                  <a:rPr lang="en-US" dirty="0"/>
                </a:br>
                <a:br>
                  <a:rPr lang="en-US" dirty="0"/>
                </a:br>
                <a:r>
                  <a:rPr lang="en-US" sz="2400" dirty="0"/>
                  <a:t>If (</a:t>
                </a:r>
                <a:r>
                  <a:rPr lang="en-US" sz="2400" dirty="0" err="1"/>
                  <a:t>x,y</a:t>
                </a:r>
                <a:r>
                  <a:rPr lang="en-US" sz="2400" dirty="0"/>
                  <a:t>) is a solution to the system above, what is the value of </a:t>
                </a:r>
                <a14:m>
                  <m:oMath xmlns:m="http://schemas.openxmlformats.org/officeDocument/2006/math">
                    <m:sSup>
                      <m:sSupPr>
                        <m:ctrlPr>
                          <a:rPr lang="en-US" sz="2400" i="1">
                            <a:latin typeface="Cambria Math" panose="02040503050406030204" pitchFamily="18" charset="0"/>
                          </a:rPr>
                        </m:ctrlPr>
                      </m:sSupPr>
                      <m:e>
                        <m:r>
                          <a:rPr lang="en-US" sz="2400">
                            <a:latin typeface="Cambria Math" panose="02040503050406030204" pitchFamily="18" charset="0"/>
                          </a:rPr>
                          <m:t>𝑥</m:t>
                        </m:r>
                      </m:e>
                      <m:sup>
                        <m:r>
                          <a:rPr lang="en-US" sz="2400">
                            <a:latin typeface="Cambria Math" panose="02040503050406030204" pitchFamily="18" charset="0"/>
                          </a:rPr>
                          <m:t>2</m:t>
                        </m:r>
                      </m:sup>
                    </m:sSup>
                  </m:oMath>
                </a14:m>
                <a:r>
                  <a:rPr lang="en-US" sz="2400" dirty="0"/>
                  <a:t>?</a:t>
                </a:r>
                <a:br>
                  <a:rPr lang="en-US" sz="2400" dirty="0"/>
                </a:br>
                <a:endParaRPr lang="en-US" dirty="0"/>
              </a:p>
            </p:txBody>
          </p:sp>
        </mc:Choice>
        <mc:Fallback>
          <p:sp>
            <p:nvSpPr>
              <p:cNvPr id="5" name="Rectangle 2"/>
              <p:cNvSpPr>
                <a:spLocks noGrp="1" noRot="1" noChangeAspect="1" noMove="1" noResize="1" noEditPoints="1" noAdjustHandles="1" noChangeArrowheads="1" noChangeShapeType="1" noTextEdit="1"/>
              </p:cNvSpPr>
              <p:nvPr>
                <p:ph type="title"/>
              </p:nvPr>
            </p:nvSpPr>
            <p:spPr>
              <a:xfrm>
                <a:off x="1904695" y="457200"/>
                <a:ext cx="8382610" cy="1371600"/>
              </a:xfrm>
              <a:blipFill>
                <a:blip r:embed="rId4"/>
                <a:stretch>
                  <a:fillRect l="-2035" b="-12444"/>
                </a:stretch>
              </a:blipFill>
            </p:spPr>
            <p:txBody>
              <a:bodyPr/>
              <a:lstStyle/>
              <a:p>
                <a:r>
                  <a:rPr lang="en-US">
                    <a:noFill/>
                  </a:rPr>
                  <a:t> </a:t>
                </a:r>
              </a:p>
            </p:txBody>
          </p:sp>
        </mc:Fallback>
      </mc:AlternateContent>
      <p:sp>
        <p:nvSpPr>
          <p:cNvPr id="11" name="Rectangle 11"/>
          <p:cNvSpPr>
            <a:spLocks noGrp="1"/>
          </p:cNvSpPr>
          <p:nvPr>
            <p:ph type="body" sz="quarter" idx="17"/>
          </p:nvPr>
        </p:nvSpPr>
        <p:spPr>
          <a:xfrm>
            <a:off x="1524000" y="5029200"/>
            <a:ext cx="7086600" cy="457200"/>
          </a:xfrm>
        </p:spPr>
        <p:txBody>
          <a:bodyPr>
            <a:normAutofit/>
          </a:bodyPr>
          <a:lstStyle/>
          <a:p>
            <a:pPr lvl="0"/>
            <a:r>
              <a:rPr lang="en-US" i="1" dirty="0"/>
              <a:t>What???!</a:t>
            </a:r>
            <a:endParaRPr lang="en-US" dirty="0"/>
          </a:p>
          <a:p>
            <a:endParaRPr lang="en-US" dirty="0"/>
          </a:p>
        </p:txBody>
      </p:sp>
      <p:sp>
        <p:nvSpPr>
          <p:cNvPr id="12" name="Rectangle 12"/>
          <p:cNvSpPr>
            <a:spLocks noGrp="1"/>
          </p:cNvSpPr>
          <p:nvPr>
            <p:ph type="body" sz="quarter" idx="18"/>
          </p:nvPr>
        </p:nvSpPr>
        <p:spPr/>
        <p:txBody>
          <a:bodyPr>
            <a:normAutofit/>
          </a:bodyPr>
          <a:lstStyle/>
          <a:p>
            <a:pPr lvl="0"/>
            <a:r>
              <a:rPr lang="en-US" i="1" dirty="0"/>
              <a:t>144</a:t>
            </a:r>
            <a:endParaRPr lang="en-US" dirty="0"/>
          </a:p>
        </p:txBody>
      </p:sp>
      <p:sp>
        <p:nvSpPr>
          <p:cNvPr id="15" name="Rectangle 15"/>
          <p:cNvSpPr>
            <a:spLocks noGrp="1"/>
          </p:cNvSpPr>
          <p:nvPr>
            <p:ph type="body" sz="quarter" idx="19"/>
          </p:nvPr>
        </p:nvSpPr>
        <p:spPr>
          <a:xfrm>
            <a:off x="1577035" y="2095500"/>
            <a:ext cx="7086600" cy="457200"/>
          </a:xfrm>
        </p:spPr>
        <p:txBody>
          <a:bodyPr>
            <a:normAutofit/>
          </a:bodyPr>
          <a:lstStyle/>
          <a:p>
            <a:pPr lvl="0"/>
            <a:r>
              <a:rPr lang="en-US" i="1" dirty="0"/>
              <a:t>3</a:t>
            </a:r>
            <a:endParaRPr lang="en-US" dirty="0"/>
          </a:p>
        </p:txBody>
      </p:sp>
      <p:sp>
        <p:nvSpPr>
          <p:cNvPr id="16" name="Rectangle 16"/>
          <p:cNvSpPr>
            <a:spLocks noGrp="1"/>
          </p:cNvSpPr>
          <p:nvPr>
            <p:ph type="body" sz="quarter" idx="20"/>
          </p:nvPr>
        </p:nvSpPr>
        <p:spPr/>
        <p:txBody>
          <a:bodyPr>
            <a:normAutofit/>
          </a:bodyPr>
          <a:lstStyle/>
          <a:p>
            <a:pPr lvl="0"/>
            <a:r>
              <a:rPr lang="en-US" i="1" dirty="0"/>
              <a:t>-51</a:t>
            </a:r>
            <a:endParaRPr lang="en-US" dirty="0"/>
          </a:p>
        </p:txBody>
      </p:sp>
      <p:sp>
        <p:nvSpPr>
          <p:cNvPr id="17" name="Rectangle 17"/>
          <p:cNvSpPr>
            <a:spLocks noGrp="1"/>
          </p:cNvSpPr>
          <p:nvPr>
            <p:ph type="body" sz="quarter" idx="21"/>
          </p:nvPr>
        </p:nvSpPr>
        <p:spPr>
          <a:xfrm>
            <a:off x="1541373" y="3314700"/>
            <a:ext cx="7086600" cy="685800"/>
          </a:xfrm>
        </p:spPr>
        <p:txBody>
          <a:bodyPr>
            <a:normAutofit/>
          </a:bodyPr>
          <a:lstStyle/>
          <a:p>
            <a:pPr lvl="0"/>
            <a:r>
              <a:rPr lang="en-US" i="1" dirty="0"/>
              <a:t>9</a:t>
            </a:r>
            <a:r>
              <a:rPr lang="en-US" dirty="0"/>
              <a:t>	</a:t>
            </a:r>
          </a:p>
        </p:txBody>
      </p:sp>
      <p:sp>
        <p:nvSpPr>
          <p:cNvPr id="2" name="Rectangle 1">
            <a:extLst>
              <a:ext uri="{FF2B5EF4-FFF2-40B4-BE49-F238E27FC236}">
                <a16:creationId xmlns:a16="http://schemas.microsoft.com/office/drawing/2014/main" id="{0176235F-3058-602E-DB88-0E5599310A1D}"/>
              </a:ext>
            </a:extLst>
          </p:cNvPr>
          <p:cNvSpPr/>
          <p:nvPr/>
        </p:nvSpPr>
        <p:spPr>
          <a:xfrm>
            <a:off x="11561135" y="6216502"/>
            <a:ext cx="248093" cy="2268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2756433"/>
      </p:ext>
    </p:extLst>
  </p:cSld>
  <p:clrMapOvr>
    <a:masterClrMapping/>
  </p:clrMapOvr>
</p:sld>
</file>

<file path=ppt/theme/theme1.xml><?xml version="1.0" encoding="utf-8"?>
<a:theme xmlns:a="http://schemas.openxmlformats.org/drawingml/2006/main" name="Office Theme">
  <a:themeElements>
    <a:clrScheme name="GE Next Engineers">
      <a:dk1>
        <a:srgbClr val="0C2340"/>
      </a:dk1>
      <a:lt1>
        <a:srgbClr val="FFFFFF"/>
      </a:lt1>
      <a:dk2>
        <a:srgbClr val="59CBE8"/>
      </a:dk2>
      <a:lt2>
        <a:srgbClr val="0C2340"/>
      </a:lt2>
      <a:accent1>
        <a:srgbClr val="005EB8"/>
      </a:accent1>
      <a:accent2>
        <a:srgbClr val="00BD6D"/>
      </a:accent2>
      <a:accent3>
        <a:srgbClr val="FFC72B"/>
      </a:accent3>
      <a:accent4>
        <a:srgbClr val="002E5D"/>
      </a:accent4>
      <a:accent5>
        <a:srgbClr val="FE5000"/>
      </a:accent5>
      <a:accent6>
        <a:srgbClr val="58CBE8"/>
      </a:accent6>
      <a:hlink>
        <a:srgbClr val="FFFFFF"/>
      </a:hlink>
      <a:folHlink>
        <a:srgbClr val="F0F3F7"/>
      </a:folHlink>
    </a:clrScheme>
    <a:fontScheme name="GE PPT Template">
      <a:majorFont>
        <a:latin typeface="GE Inspira Sans"/>
        <a:ea typeface=""/>
        <a:cs typeface=""/>
      </a:majorFont>
      <a:minorFont>
        <a:latin typeface="GE Insp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noAutofit/>
      </a:bodyPr>
      <a:lstStyle>
        <a:defPPr algn="l">
          <a:spcBef>
            <a:spcPts val="1200"/>
          </a:spcBef>
          <a:defRPr dirty="0"/>
        </a:defPPr>
      </a:lstStyle>
    </a:txDef>
  </a:objectDefaults>
  <a:extraClrSchemeLst/>
  <a:extLst>
    <a:ext uri="{05A4C25C-085E-4340-85A3-A5531E510DB2}">
      <thm15:themeFamily xmlns:thm15="http://schemas.microsoft.com/office/thememl/2012/main" name="Presentation30" id="{222BF995-F48A-C34F-97B2-06BDC8D7E3B2}" vid="{3C5F9A63-2495-3A4F-B958-17AFA430D0A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GE Colors">
      <a:dk1>
        <a:srgbClr val="63666A"/>
      </a:dk1>
      <a:lt1>
        <a:sysClr val="window" lastClr="FFFFFF"/>
      </a:lt1>
      <a:dk2>
        <a:srgbClr val="B1B3B3"/>
      </a:dk2>
      <a:lt2>
        <a:srgbClr val="F0F0F0"/>
      </a:lt2>
      <a:accent1>
        <a:srgbClr val="005EB8"/>
      </a:accent1>
      <a:accent2>
        <a:srgbClr val="63666A"/>
      </a:accent2>
      <a:accent3>
        <a:srgbClr val="00B5E2"/>
      </a:accent3>
      <a:accent4>
        <a:srgbClr val="13294B"/>
      </a:accent4>
      <a:accent5>
        <a:srgbClr val="B1B3B3"/>
      </a:accent5>
      <a:accent6>
        <a:srgbClr val="00BF6F"/>
      </a:accent6>
      <a:hlink>
        <a:srgbClr val="005CB9"/>
      </a:hlink>
      <a:folHlink>
        <a:srgbClr val="00B5E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GE Inspira Sans"/>
        <a:font script="Hebr" typeface="GE Inspira Sans"/>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GE Inspira Sans"/>
        <a:font script="Uigh" typeface="Microsoft Uighur"/>
        <a:font script="Geor" typeface="Sylfaen"/>
        <a:font script="Armn" typeface="GE Inspira Sans"/>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46A385F6A6EB145B49C3EE07E143401" ma:contentTypeVersion="3" ma:contentTypeDescription="Create a new document." ma:contentTypeScope="" ma:versionID="9eb18b7d46b3c6a5a39f4113c62a7559">
  <xsd:schema xmlns:xsd="http://www.w3.org/2001/XMLSchema" xmlns:xs="http://www.w3.org/2001/XMLSchema" xmlns:p="http://schemas.microsoft.com/office/2006/metadata/properties" xmlns:ns3="96c27b01-069e-4c2b-b15d-0bbfda208e2b" targetNamespace="http://schemas.microsoft.com/office/2006/metadata/properties" ma:root="true" ma:fieldsID="f1ed8695260dc0f1de61043801defc64" ns3:_="">
    <xsd:import namespace="96c27b01-069e-4c2b-b15d-0bbfda208e2b"/>
    <xsd:element name="properties">
      <xsd:complexType>
        <xsd:sequence>
          <xsd:element name="documentManagement">
            <xsd:complexType>
              <xsd:all>
                <xsd:element ref="ns3:MediaServiceMetadata" minOccurs="0"/>
                <xsd:element ref="ns3:MediaServiceFastMetadata"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c27b01-069e-4c2b-b15d-0bbfda208e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C16E22B-48DC-4B97-91C1-AAB5C8EB3CD5}">
  <ds:schemaRefs>
    <ds:schemaRef ds:uri="http://schemas.microsoft.com/sharepoint/v3/contenttype/forms"/>
  </ds:schemaRefs>
</ds:datastoreItem>
</file>

<file path=customXml/itemProps2.xml><?xml version="1.0" encoding="utf-8"?>
<ds:datastoreItem xmlns:ds="http://schemas.openxmlformats.org/officeDocument/2006/customXml" ds:itemID="{848C9454-12A5-4D57-854F-48E760C33D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6c27b01-069e-4c2b-b15d-0bbfda208e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D03AEA-6506-4F52-9940-09CA19638204}">
  <ds:schemaRefs>
    <ds:schemaRef ds:uri="http://schemas.microsoft.com/office/2006/documentManagement/types"/>
    <ds:schemaRef ds:uri="http://purl.org/dc/terms/"/>
    <ds:schemaRef ds:uri="http://purl.org/dc/dcmitype/"/>
    <ds:schemaRef ds:uri="96c27b01-069e-4c2b-b15d-0bbfda208e2b"/>
    <ds:schemaRef ds:uri="http://purl.org/dc/elements/1.1/"/>
    <ds:schemaRef ds:uri="http://www.w3.org/XML/1998/namespace"/>
    <ds:schemaRef ds:uri="http://schemas.microsoft.com/office/infopath/2007/PartnerControls"/>
    <ds:schemaRef ds:uri="http://schemas.openxmlformats.org/package/2006/metadata/core-propertie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5024</TotalTime>
  <Words>1918</Words>
  <Application>Microsoft Office PowerPoint</Application>
  <PresentationFormat>Widescreen</PresentationFormat>
  <Paragraphs>280</Paragraphs>
  <Slides>48</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Calibri</vt:lpstr>
      <vt:lpstr>GE Inspira Sans</vt:lpstr>
      <vt:lpstr>Wingdings 2</vt:lpstr>
      <vt:lpstr>CenturyOldStyle-Regular</vt:lpstr>
      <vt:lpstr>Arial</vt:lpstr>
      <vt:lpstr>Cambria Math</vt:lpstr>
      <vt:lpstr>Office Theme</vt:lpstr>
      <vt:lpstr>SAT Bowl</vt:lpstr>
      <vt:lpstr>PowerPoint Presentation</vt:lpstr>
      <vt:lpstr>  What is the sum of the first 100 positive odd integers?</vt:lpstr>
      <vt:lpstr>        </vt:lpstr>
      <vt:lpstr> In the following figure , ABC~EDC. Which of the following must be true? </vt:lpstr>
      <vt:lpstr>PowerPoint Presentation</vt:lpstr>
      <vt:lpstr>PowerPoint Presentation</vt:lpstr>
      <vt:lpstr>Define the word irrefutable</vt:lpstr>
      <vt:lpstr>x^2+y^2=153         -y/4=x  If (x,y) is a solution to the system above, what is the value of x^2? </vt:lpstr>
      <vt:lpstr> Bonus Question:  What is Tiffany’s favorite summer drink at Starbucks? </vt:lpstr>
      <vt:lpstr>  If (9x^2)/(3x-2)=A+4/(3x-2), then what does A equal?</vt:lpstr>
      <vt:lpstr>PowerPoint Presentation</vt:lpstr>
      <vt:lpstr>PowerPoint Presentation</vt:lpstr>
      <vt:lpstr> Define abase</vt:lpstr>
      <vt:lpstr>BONUS QUESTION:  Who is Gerizim’s favorite superhero  </vt:lpstr>
      <vt:lpstr>  What does the root word “pan” mean?</vt:lpstr>
      <vt:lpstr>PowerPoint Presentation</vt:lpstr>
      <vt:lpstr>PowerPoint Presentation</vt:lpstr>
      <vt:lpstr>The impostor eluded detection for so long because she conducted herself as though she were a licensed practitioner. </vt:lpstr>
      <vt:lpstr>PowerPoint Presentation</vt:lpstr>
      <vt:lpstr>Bonus Question:   How many questions are in the reading section of the SAT?</vt:lpstr>
      <vt:lpstr>The square root of a certain positive number is twice the number itself.  What is the number?</vt:lpstr>
      <vt:lpstr>At a students meeting, the ratio of athletes to non-athletes is 3:2, and among the athletes the ratio of males to females is 3:5.  What percent of the students at this meeting are female athletes?</vt:lpstr>
      <vt:lpstr>My grandmother's legacy is substantial, especially if the value of the rare                                          (A)          (B)                         stamps are taken into consideration. No error.          (C)            (D)                             (E)</vt:lpstr>
      <vt:lpstr>PowerPoint Presentation</vt:lpstr>
      <vt:lpstr>Two numbers have a difference of 4 and a sum of -7.  What is their product?</vt:lpstr>
      <vt:lpstr>Bonus Question:  What is Rodney’s favorite MLB team?</vt:lpstr>
      <vt:lpstr>PowerPoint Presentation</vt:lpstr>
      <vt:lpstr>What is the greatest of three consecutive integers whose sum is 24?</vt:lpstr>
      <vt:lpstr>PowerPoint Presentation</vt:lpstr>
      <vt:lpstr>In writing an essay, what is the most important thing to keep in mind? </vt:lpstr>
      <vt:lpstr>Bonus Question:   What is Bhavana’s major?</vt:lpstr>
      <vt:lpstr> When a certain number is increased by 4, the result is equal to that number divided by 7. What is the number?</vt:lpstr>
      <vt:lpstr> Artificial light sources are also costly aside from lowering worker productivity. They typically constitute anywhere from 25 to 50 percent of a building’s energy use. When a plant in Seattle, Washington, was redesigned for more natural light, the company was able to enjoy annual electricity cost reductions of $500,000 each year.   In context, which choice best combines the underlined sentences?</vt:lpstr>
      <vt:lpstr> Artificial light sources are also costly aside from lowering worker productivity. They typically constitute anywhere from 25 to 50 percent of a building’s energy use. When a plant in Seattle, Washington, was redesigned for more natural light, the company was able to enjoy annual electricity cost reductions of $500,000 each year.  </vt:lpstr>
      <vt:lpstr>Bonus Question:  What is Gerzim’s major?</vt:lpstr>
      <vt:lpstr> The graph of g(x) = (3x-9)(x-1) is a parabola in the xy-plane. If the vertex of this parabola has coordinates (h,k), what is the value of h-k?</vt:lpstr>
      <vt:lpstr>PowerPoint Presentation</vt:lpstr>
      <vt:lpstr>More and more holidaymakers are choosing to fly to remote islands in search of the perfect beach; seeking sand, sun and palm trees, rather than centers of entertainment</vt:lpstr>
      <vt:lpstr>PowerPoint Presentation</vt:lpstr>
      <vt:lpstr> A piece of ribbon 4 yards long is used to make bows requiring 15 inches of ribbon for each.  What is the maximum number of bows that can be made?  </vt:lpstr>
      <vt:lpstr> If a &lt; –1 and –1&lt; b &lt; 0, what are all of the possible values of ab? </vt:lpstr>
      <vt:lpstr> Bonus Question:   What is the name of the pre-med program offered by ODASIS?</vt:lpstr>
      <vt:lpstr>PowerPoint Presentation</vt:lpstr>
      <vt:lpstr>Bonus Question:   What song does Josette sing for karaoke?  </vt:lpstr>
      <vt:lpstr>PowerPoint Presentation</vt:lpstr>
      <vt:lpstr>If y=2x+3 and x&lt;2, which of the following represents all the possible values for y?</vt:lpstr>
      <vt:lpstr>  What is the maximum number of rectangular blocks measuring 3 inches by 2 inches by 1 inch that can be packed into a cube-shaped box whose interior measures 6 inches on an edge?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Caywood, Jeff (GE Corporate)</dc:creator>
  <cp:keywords/>
  <dc:description/>
  <cp:lastModifiedBy>Jessica Baker</cp:lastModifiedBy>
  <cp:revision>77</cp:revision>
  <dcterms:created xsi:type="dcterms:W3CDTF">2021-06-23T18:44:24Z</dcterms:created>
  <dcterms:modified xsi:type="dcterms:W3CDTF">2023-07-13T17:25:05Z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0x010100A46A385F6A6EB145B49C3EE07E143401</vt:lpwstr>
  </property>
  <property fmtid="{D5CDD505-2E9C-101B-9397-08002B2CF9AE}" pid="3" name="MediaServiceImageTags">
    <vt:lpwstr/>
  </property>
</Properties>
</file>