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Lst>
  <p:sldSz cx="12192000" cy="6858000"/>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F494CE-27DF-CFE1-A6CB-0753910306AB}" name="Nicole Alcantara" initials="NA" userId="S::nalcantara@fhi360.org::00ea9ef1-130b-4dd4-9d08-cd7e664324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C0CCC"/>
    <a:srgbClr val="FF072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1072F-75E4-9543-C175-8B92A1903331}" v="1" dt="2023-07-12T17:07:10.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940"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88" y="-12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aker" userId="ec6199f2-1393-4d61-bf43-949919d0f5dc" providerId="ADAL" clId="{FE4E5F0F-E27B-4DE8-892E-02CD952A3064}"/>
    <pc:docChg chg="delSld delMainMaster">
      <pc:chgData name="Jessica Baker" userId="ec6199f2-1393-4d61-bf43-949919d0f5dc" providerId="ADAL" clId="{FE4E5F0F-E27B-4DE8-892E-02CD952A3064}" dt="2023-07-12T18:41:12.213" v="1" actId="2696"/>
      <pc:docMkLst>
        <pc:docMk/>
      </pc:docMkLst>
      <pc:sldChg chg="del modCm">
        <pc:chgData name="Jessica Baker" userId="ec6199f2-1393-4d61-bf43-949919d0f5dc" providerId="ADAL" clId="{FE4E5F0F-E27B-4DE8-892E-02CD952A3064}" dt="2023-07-12T18:41:12.213" v="1" actId="2696"/>
        <pc:sldMkLst>
          <pc:docMk/>
          <pc:sldMk cId="2089507070" sldId="397"/>
        </pc:sldMkLst>
        <pc:extLst>
          <p:ext xmlns:p="http://schemas.openxmlformats.org/presentationml/2006/main" uri="{D6D511B9-2390-475A-947B-AFAB55BFBCF1}">
            <pc226:cmChg xmlns:pc226="http://schemas.microsoft.com/office/powerpoint/2022/06/main/command" chg="mod">
              <pc226:chgData name="Jessica Baker" userId="ec6199f2-1393-4d61-bf43-949919d0f5dc" providerId="ADAL" clId="{FE4E5F0F-E27B-4DE8-892E-02CD952A3064}" dt="2023-07-12T18:41:09.401" v="0"/>
              <pc2:cmMkLst xmlns:pc2="http://schemas.microsoft.com/office/powerpoint/2019/9/main/command">
                <pc:docMk/>
                <pc:sldMk cId="2089507070" sldId="397"/>
                <pc2:cmMk id="{506E411E-F91E-4E65-ABAF-635971CB4B71}"/>
              </pc2:cmMkLst>
            </pc226:cmChg>
          </p:ext>
        </pc:extLst>
      </pc:sldChg>
      <pc:sldMasterChg chg="del delSldLayout">
        <pc:chgData name="Jessica Baker" userId="ec6199f2-1393-4d61-bf43-949919d0f5dc" providerId="ADAL" clId="{FE4E5F0F-E27B-4DE8-892E-02CD952A3064}" dt="2023-07-12T18:41:12.213" v="1" actId="2696"/>
        <pc:sldMasterMkLst>
          <pc:docMk/>
          <pc:sldMasterMk cId="0" sldId="2147483908"/>
        </pc:sldMasterMkLst>
        <pc:sldLayoutChg chg="del">
          <pc:chgData name="Jessica Baker" userId="ec6199f2-1393-4d61-bf43-949919d0f5dc" providerId="ADAL" clId="{FE4E5F0F-E27B-4DE8-892E-02CD952A3064}" dt="2023-07-12T18:41:12.213" v="1" actId="2696"/>
          <pc:sldLayoutMkLst>
            <pc:docMk/>
            <pc:sldMasterMk cId="0" sldId="2147483908"/>
            <pc:sldLayoutMk cId="3625446146" sldId="2147483894"/>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288936321" sldId="2147483895"/>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654791789" sldId="2147483896"/>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717205565" sldId="2147483897"/>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3070877142" sldId="2147483898"/>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2523526140" sldId="2147483899"/>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255845171" sldId="2147483900"/>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1917546537" sldId="2147483901"/>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4186674384" sldId="2147483902"/>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3660935610" sldId="2147483903"/>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4393505" sldId="2147483904"/>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2265566723" sldId="2147483905"/>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4004630349" sldId="2147483906"/>
          </pc:sldLayoutMkLst>
        </pc:sldLayoutChg>
        <pc:sldLayoutChg chg="del">
          <pc:chgData name="Jessica Baker" userId="ec6199f2-1393-4d61-bf43-949919d0f5dc" providerId="ADAL" clId="{FE4E5F0F-E27B-4DE8-892E-02CD952A3064}" dt="2023-07-12T18:41:12.213" v="1" actId="2696"/>
          <pc:sldLayoutMkLst>
            <pc:docMk/>
            <pc:sldMasterMk cId="0" sldId="2147483908"/>
            <pc:sldLayoutMk cId="3307122738" sldId="214748390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D7CA3-D813-4571-8158-5F74B8D98F3C}" type="doc">
      <dgm:prSet loTypeId="urn:microsoft.com/office/officeart/2005/8/layout/vList3" loCatId="list" qsTypeId="urn:microsoft.com/office/officeart/2005/8/quickstyle/simple1" qsCatId="simple" csTypeId="urn:microsoft.com/office/officeart/2005/8/colors/colorful4" csCatId="colorful" phldr="1"/>
      <dgm:spPr/>
    </dgm:pt>
    <dgm:pt modelId="{C97CFE49-D080-49DA-B9AC-B86E7AEA3EB3}">
      <dgm:prSet phldrT="[Text]" custT="1"/>
      <dgm:spPr>
        <a:xfrm rot="10800000">
          <a:off x="1397831" y="1503"/>
          <a:ext cx="4788532" cy="766790"/>
        </a:xfrm>
        <a:prstGeom prst="homePlat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sz="1400" b="1" u="sng" dirty="0" err="1">
              <a:solidFill>
                <a:sysClr val="window" lastClr="FFFFFF"/>
              </a:solidFill>
              <a:latin typeface="Calibri"/>
              <a:ea typeface="+mn-ea"/>
              <a:cs typeface="+mn-cs"/>
            </a:rPr>
            <a:t>Specific</a:t>
          </a:r>
          <a:r>
            <a:rPr lang="es-MX" sz="1400" b="1" u="sng" dirty="0">
              <a:solidFill>
                <a:sysClr val="window" lastClr="FFFFFF"/>
              </a:solidFill>
              <a:latin typeface="Calibri"/>
              <a:ea typeface="+mn-ea"/>
              <a:cs typeface="+mn-cs"/>
            </a:rPr>
            <a:t>: Específico</a:t>
          </a:r>
        </a:p>
        <a:p>
          <a:r>
            <a:rPr lang="es-MX" sz="1400" dirty="0">
              <a:solidFill>
                <a:srgbClr val="8064A2">
                  <a:lumMod val="20000"/>
                  <a:lumOff val="80000"/>
                </a:srgbClr>
              </a:solidFill>
              <a:latin typeface="Calibri"/>
              <a:ea typeface="+mn-ea"/>
              <a:cs typeface="+mn-cs"/>
            </a:rPr>
            <a:t>Debe buscar el logro de un resultado final que sea tangible, preciso y no solamente la realización de acciones. </a:t>
          </a:r>
        </a:p>
      </dgm:t>
    </dgm:pt>
    <dgm:pt modelId="{E8C0544B-36F5-4AA1-A2F4-422B117B5A04}" type="parTrans" cxnId="{48880D8D-87BD-4757-A444-0B24F345392C}">
      <dgm:prSet/>
      <dgm:spPr/>
      <dgm:t>
        <a:bodyPr/>
        <a:lstStyle/>
        <a:p>
          <a:endParaRPr lang="es-MX"/>
        </a:p>
      </dgm:t>
    </dgm:pt>
    <dgm:pt modelId="{1A271D8D-32A9-4DB2-8202-053334113C97}" type="sibTrans" cxnId="{48880D8D-87BD-4757-A444-0B24F345392C}">
      <dgm:prSet/>
      <dgm:spPr/>
      <dgm:t>
        <a:bodyPr/>
        <a:lstStyle/>
        <a:p>
          <a:endParaRPr lang="es-MX"/>
        </a:p>
      </dgm:t>
    </dgm:pt>
    <dgm:pt modelId="{93D56306-9E7B-481C-A975-C75AC93C5D38}">
      <dgm:prSet phldrT="[Text]" custT="1"/>
      <dgm:spPr>
        <a:xfrm rot="10800000">
          <a:off x="1397831" y="997185"/>
          <a:ext cx="4788532" cy="766790"/>
        </a:xfrm>
        <a:prstGeom prst="homePlate">
          <a:avLst/>
        </a:prstGeom>
        <a:solidFill>
          <a:srgbClr val="8064A2">
            <a:hueOff val="-1116192"/>
            <a:satOff val="6725"/>
            <a:lumOff val="539"/>
            <a:alphaOff val="0"/>
          </a:srgbClr>
        </a:solidFill>
        <a:ln w="25400" cap="flat" cmpd="sng" algn="ctr">
          <a:solidFill>
            <a:sysClr val="window" lastClr="FFFFFF">
              <a:hueOff val="0"/>
              <a:satOff val="0"/>
              <a:lumOff val="0"/>
              <a:alphaOff val="0"/>
            </a:sysClr>
          </a:solidFill>
          <a:prstDash val="solid"/>
        </a:ln>
        <a:effectLst/>
      </dgm:spPr>
      <dgm:t>
        <a:bodyPr/>
        <a:lstStyle/>
        <a:p>
          <a:r>
            <a:rPr lang="es-MX" sz="1400" b="1" u="sng" dirty="0" err="1">
              <a:solidFill>
                <a:sysClr val="window" lastClr="FFFFFF"/>
              </a:solidFill>
              <a:latin typeface="Calibri"/>
              <a:ea typeface="+mn-ea"/>
              <a:cs typeface="+mn-cs"/>
            </a:rPr>
            <a:t>Measurable</a:t>
          </a:r>
          <a:r>
            <a:rPr lang="es-MX" sz="1400" b="1" u="sng" dirty="0">
              <a:solidFill>
                <a:sysClr val="window" lastClr="FFFFFF"/>
              </a:solidFill>
              <a:latin typeface="Calibri"/>
              <a:ea typeface="+mn-ea"/>
              <a:cs typeface="+mn-cs"/>
            </a:rPr>
            <a:t>: Medible</a:t>
          </a:r>
        </a:p>
        <a:p>
          <a:r>
            <a:rPr lang="es-MX" sz="1400" dirty="0">
              <a:solidFill>
                <a:srgbClr val="C0504D">
                  <a:lumMod val="20000"/>
                  <a:lumOff val="80000"/>
                </a:srgbClr>
              </a:solidFill>
              <a:latin typeface="Calibri"/>
              <a:ea typeface="+mn-ea"/>
              <a:cs typeface="+mn-cs"/>
            </a:rPr>
            <a:t>Es decir, que su cumplimiento pueda ser valorable a través de </a:t>
          </a:r>
          <a:r>
            <a:rPr lang="es-MX" sz="1400" b="1" dirty="0">
              <a:solidFill>
                <a:srgbClr val="C0504D">
                  <a:lumMod val="20000"/>
                  <a:lumOff val="80000"/>
                </a:srgbClr>
              </a:solidFill>
              <a:latin typeface="Calibri"/>
              <a:ea typeface="+mn-ea"/>
              <a:cs typeface="+mn-cs"/>
            </a:rPr>
            <a:t>métricas o indicadores.</a:t>
          </a:r>
          <a:endParaRPr lang="es-MX" sz="1400" dirty="0">
            <a:solidFill>
              <a:srgbClr val="C0504D">
                <a:lumMod val="20000"/>
                <a:lumOff val="80000"/>
              </a:srgbClr>
            </a:solidFill>
            <a:latin typeface="Calibri"/>
            <a:ea typeface="+mn-ea"/>
            <a:cs typeface="+mn-cs"/>
          </a:endParaRPr>
        </a:p>
      </dgm:t>
    </dgm:pt>
    <dgm:pt modelId="{19698730-288D-4263-A6D3-B26A42A5B41B}" type="parTrans" cxnId="{9BE6259B-D304-4976-8D7E-5F973C42F177}">
      <dgm:prSet/>
      <dgm:spPr/>
      <dgm:t>
        <a:bodyPr/>
        <a:lstStyle/>
        <a:p>
          <a:endParaRPr lang="es-MX"/>
        </a:p>
      </dgm:t>
    </dgm:pt>
    <dgm:pt modelId="{85F58A79-2A6D-451B-A73A-47EBA067B30A}" type="sibTrans" cxnId="{9BE6259B-D304-4976-8D7E-5F973C42F177}">
      <dgm:prSet/>
      <dgm:spPr/>
      <dgm:t>
        <a:bodyPr/>
        <a:lstStyle/>
        <a:p>
          <a:endParaRPr lang="es-MX"/>
        </a:p>
      </dgm:t>
    </dgm:pt>
    <dgm:pt modelId="{412454FE-AC88-4784-8330-1AE8E6994BED}">
      <dgm:prSet phldrT="[Text]" custT="1"/>
      <dgm:spPr>
        <a:xfrm rot="10800000">
          <a:off x="1397831" y="1992868"/>
          <a:ext cx="4788532" cy="766790"/>
        </a:xfrm>
        <a:prstGeom prst="homePlate">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ln>
        <a:effectLst/>
      </dgm:spPr>
      <dgm:t>
        <a:bodyPr/>
        <a:lstStyle/>
        <a:p>
          <a:r>
            <a:rPr lang="es-MX" sz="1400" b="1" u="sng" dirty="0" err="1">
              <a:solidFill>
                <a:sysClr val="window" lastClr="FFFFFF"/>
              </a:solidFill>
              <a:latin typeface="Calibri"/>
              <a:ea typeface="+mn-ea"/>
              <a:cs typeface="+mn-cs"/>
            </a:rPr>
            <a:t>Attainable</a:t>
          </a:r>
          <a:r>
            <a:rPr lang="es-MX" sz="1400" b="1" u="sng" dirty="0">
              <a:solidFill>
                <a:sysClr val="window" lastClr="FFFFFF"/>
              </a:solidFill>
              <a:latin typeface="Calibri"/>
              <a:ea typeface="+mn-ea"/>
              <a:cs typeface="+mn-cs"/>
            </a:rPr>
            <a:t>: Realizable</a:t>
          </a:r>
        </a:p>
        <a:p>
          <a:r>
            <a:rPr lang="es-MX" sz="1400" dirty="0">
              <a:solidFill>
                <a:srgbClr val="4BACC6">
                  <a:lumMod val="20000"/>
                  <a:lumOff val="80000"/>
                </a:srgbClr>
              </a:solidFill>
              <a:latin typeface="Calibri"/>
              <a:ea typeface="+mn-ea"/>
              <a:cs typeface="+mn-cs"/>
            </a:rPr>
            <a:t>Se refiere a que quien lo establece sabe que no se trata de algo imposible, sino de </a:t>
          </a:r>
          <a:r>
            <a:rPr lang="es-MX" sz="1400" b="1" dirty="0">
              <a:solidFill>
                <a:srgbClr val="4BACC6">
                  <a:lumMod val="20000"/>
                  <a:lumOff val="80000"/>
                </a:srgbClr>
              </a:solidFill>
              <a:latin typeface="Calibri"/>
              <a:ea typeface="+mn-ea"/>
              <a:cs typeface="+mn-cs"/>
            </a:rPr>
            <a:t>algo que se puede lograr </a:t>
          </a:r>
          <a:r>
            <a:rPr lang="es-MX" sz="1400" dirty="0">
              <a:solidFill>
                <a:srgbClr val="4BACC6">
                  <a:lumMod val="20000"/>
                  <a:lumOff val="80000"/>
                </a:srgbClr>
              </a:solidFill>
              <a:latin typeface="Calibri"/>
              <a:ea typeface="+mn-ea"/>
              <a:cs typeface="+mn-cs"/>
            </a:rPr>
            <a:t>y se ajuste a la situación o entorno actual de la Institución.</a:t>
          </a:r>
        </a:p>
      </dgm:t>
    </dgm:pt>
    <dgm:pt modelId="{B1685C91-1E0B-49AE-A225-D15C83AB4AD4}" type="parTrans" cxnId="{E8DEA6EF-52B1-47BC-ACD1-696F6749C970}">
      <dgm:prSet/>
      <dgm:spPr/>
      <dgm:t>
        <a:bodyPr/>
        <a:lstStyle/>
        <a:p>
          <a:endParaRPr lang="es-MX"/>
        </a:p>
      </dgm:t>
    </dgm:pt>
    <dgm:pt modelId="{3CF8EC16-E93B-4CC6-B1E1-04BA490E6DA0}" type="sibTrans" cxnId="{E8DEA6EF-52B1-47BC-ACD1-696F6749C970}">
      <dgm:prSet/>
      <dgm:spPr/>
      <dgm:t>
        <a:bodyPr/>
        <a:lstStyle/>
        <a:p>
          <a:endParaRPr lang="es-MX"/>
        </a:p>
      </dgm:t>
    </dgm:pt>
    <dgm:pt modelId="{BDF6157E-2F1B-4BCD-B4DA-0E2EE5CCD783}">
      <dgm:prSet phldrT="[Text]" custT="1"/>
      <dgm:spPr>
        <a:xfrm rot="10800000">
          <a:off x="1397831" y="2988551"/>
          <a:ext cx="4788532" cy="766790"/>
        </a:xfrm>
        <a:prstGeom prst="homePlate">
          <a:avLst/>
        </a:prstGeom>
        <a:solidFill>
          <a:srgbClr val="8064A2">
            <a:hueOff val="-3348577"/>
            <a:satOff val="20174"/>
            <a:lumOff val="1617"/>
            <a:alphaOff val="0"/>
          </a:srgbClr>
        </a:solidFill>
        <a:ln w="25400" cap="flat" cmpd="sng" algn="ctr">
          <a:solidFill>
            <a:sysClr val="window" lastClr="FFFFFF">
              <a:hueOff val="0"/>
              <a:satOff val="0"/>
              <a:lumOff val="0"/>
              <a:alphaOff val="0"/>
            </a:sysClr>
          </a:solidFill>
          <a:prstDash val="solid"/>
        </a:ln>
        <a:effectLst/>
      </dgm:spPr>
      <dgm:t>
        <a:bodyPr/>
        <a:lstStyle/>
        <a:p>
          <a:r>
            <a:rPr lang="es-MX" sz="1400" b="1" u="sng" dirty="0" err="1">
              <a:solidFill>
                <a:sysClr val="window" lastClr="FFFFFF"/>
              </a:solidFill>
              <a:latin typeface="Calibri"/>
              <a:ea typeface="+mn-ea"/>
              <a:cs typeface="+mn-cs"/>
            </a:rPr>
            <a:t>Relevant</a:t>
          </a:r>
          <a:r>
            <a:rPr lang="es-MX" sz="1400" b="1" u="sng" dirty="0">
              <a:solidFill>
                <a:sysClr val="window" lastClr="FFFFFF"/>
              </a:solidFill>
              <a:latin typeface="Calibri"/>
              <a:ea typeface="+mn-ea"/>
              <a:cs typeface="+mn-cs"/>
            </a:rPr>
            <a:t>: Relevante</a:t>
          </a:r>
        </a:p>
        <a:p>
          <a:r>
            <a:rPr lang="es-MX" sz="1400" dirty="0">
              <a:solidFill>
                <a:srgbClr val="4F81BD">
                  <a:lumMod val="20000"/>
                  <a:lumOff val="80000"/>
                </a:srgbClr>
              </a:solidFill>
              <a:latin typeface="Calibri"/>
              <a:ea typeface="+mn-ea"/>
              <a:cs typeface="+mn-cs"/>
            </a:rPr>
            <a:t>En </a:t>
          </a:r>
          <a:r>
            <a:rPr lang="es-MX" sz="1400" b="1" dirty="0">
              <a:solidFill>
                <a:srgbClr val="4F81BD">
                  <a:lumMod val="20000"/>
                  <a:lumOff val="80000"/>
                </a:srgbClr>
              </a:solidFill>
              <a:latin typeface="Calibri"/>
              <a:ea typeface="+mn-ea"/>
              <a:cs typeface="+mn-cs"/>
            </a:rPr>
            <a:t>línea con las metas de la institución</a:t>
          </a:r>
          <a:r>
            <a:rPr lang="es-MX" sz="1400" dirty="0">
              <a:solidFill>
                <a:srgbClr val="4F81BD">
                  <a:lumMod val="20000"/>
                  <a:lumOff val="80000"/>
                </a:srgbClr>
              </a:solidFill>
              <a:latin typeface="Calibri"/>
              <a:ea typeface="+mn-ea"/>
              <a:cs typeface="+mn-cs"/>
            </a:rPr>
            <a:t>, los objetivos deben estar encaminados al cumplimiento de la Visión, los Diferenciadores y las Estrategias de la institución. </a:t>
          </a:r>
        </a:p>
      </dgm:t>
    </dgm:pt>
    <dgm:pt modelId="{56B6506D-C396-4F8C-BAF3-1D173EBB5E18}" type="parTrans" cxnId="{63ACFF58-4A59-41C7-B818-F01065C67860}">
      <dgm:prSet/>
      <dgm:spPr/>
      <dgm:t>
        <a:bodyPr/>
        <a:lstStyle/>
        <a:p>
          <a:endParaRPr lang="es-MX"/>
        </a:p>
      </dgm:t>
    </dgm:pt>
    <dgm:pt modelId="{FEE4B7F1-8DFC-42DC-9002-59E4B9E67CCA}" type="sibTrans" cxnId="{63ACFF58-4A59-41C7-B818-F01065C67860}">
      <dgm:prSet/>
      <dgm:spPr/>
      <dgm:t>
        <a:bodyPr/>
        <a:lstStyle/>
        <a:p>
          <a:endParaRPr lang="es-MX"/>
        </a:p>
      </dgm:t>
    </dgm:pt>
    <dgm:pt modelId="{33257E8B-0C19-40A4-8642-9113AD83446F}">
      <dgm:prSet phldrT="[Text]" custT="1"/>
      <dgm:spPr>
        <a:xfrm rot="10800000">
          <a:off x="1397831" y="3984234"/>
          <a:ext cx="4788532" cy="766790"/>
        </a:xfrm>
        <a:prstGeom prst="homePlate">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r>
            <a:rPr lang="es-MX" sz="1400" b="1" u="sng" dirty="0" err="1">
              <a:solidFill>
                <a:sysClr val="window" lastClr="FFFFFF"/>
              </a:solidFill>
              <a:latin typeface="Calibri"/>
              <a:ea typeface="+mn-ea"/>
              <a:cs typeface="+mn-cs"/>
            </a:rPr>
            <a:t>Timely</a:t>
          </a:r>
          <a:r>
            <a:rPr lang="es-MX" sz="1400" b="1" u="sng" dirty="0">
              <a:solidFill>
                <a:sysClr val="window" lastClr="FFFFFF"/>
              </a:solidFill>
              <a:latin typeface="Calibri"/>
              <a:ea typeface="+mn-ea"/>
              <a:cs typeface="+mn-cs"/>
            </a:rPr>
            <a:t>: A tiempo – oportuno</a:t>
          </a:r>
        </a:p>
        <a:p>
          <a:r>
            <a:rPr lang="es-MX" sz="1400" dirty="0">
              <a:solidFill>
                <a:srgbClr val="4BACC6">
                  <a:lumMod val="20000"/>
                  <a:lumOff val="80000"/>
                </a:srgbClr>
              </a:solidFill>
              <a:latin typeface="Calibri"/>
              <a:ea typeface="+mn-ea"/>
              <a:cs typeface="+mn-cs"/>
            </a:rPr>
            <a:t>Al momento de definir un objetivo se debe </a:t>
          </a:r>
          <a:r>
            <a:rPr lang="es-MX" sz="1400" b="1" dirty="0">
              <a:solidFill>
                <a:srgbClr val="4BACC6">
                  <a:lumMod val="20000"/>
                  <a:lumOff val="80000"/>
                </a:srgbClr>
              </a:solidFill>
              <a:latin typeface="Calibri"/>
              <a:ea typeface="+mn-ea"/>
              <a:cs typeface="+mn-cs"/>
            </a:rPr>
            <a:t>establecer un tiempo </a:t>
          </a:r>
          <a:r>
            <a:rPr lang="es-MX" sz="1400" dirty="0">
              <a:solidFill>
                <a:srgbClr val="4BACC6">
                  <a:lumMod val="20000"/>
                  <a:lumOff val="80000"/>
                </a:srgbClr>
              </a:solidFill>
              <a:latin typeface="Calibri"/>
              <a:ea typeface="+mn-ea"/>
              <a:cs typeface="+mn-cs"/>
            </a:rPr>
            <a:t>para su logro y trabajar para conseguirlo en el tiempo determinado. </a:t>
          </a:r>
        </a:p>
      </dgm:t>
    </dgm:pt>
    <dgm:pt modelId="{F6D17B1E-E922-4798-B247-92D679113EFE}" type="parTrans" cxnId="{26C3E1B7-2C06-4C90-ADD0-1433F264B450}">
      <dgm:prSet/>
      <dgm:spPr/>
      <dgm:t>
        <a:bodyPr/>
        <a:lstStyle/>
        <a:p>
          <a:endParaRPr lang="es-MX"/>
        </a:p>
      </dgm:t>
    </dgm:pt>
    <dgm:pt modelId="{525C44AE-A53D-4AB3-BC42-E5146A28FB6F}" type="sibTrans" cxnId="{26C3E1B7-2C06-4C90-ADD0-1433F264B450}">
      <dgm:prSet/>
      <dgm:spPr/>
      <dgm:t>
        <a:bodyPr/>
        <a:lstStyle/>
        <a:p>
          <a:endParaRPr lang="es-MX"/>
        </a:p>
      </dgm:t>
    </dgm:pt>
    <dgm:pt modelId="{DC877B60-35A9-4CDF-BE92-4AEE63309DB3}" type="pres">
      <dgm:prSet presAssocID="{46AD7CA3-D813-4571-8158-5F74B8D98F3C}" presName="linearFlow" presStyleCnt="0">
        <dgm:presLayoutVars>
          <dgm:dir/>
          <dgm:resizeHandles val="exact"/>
        </dgm:presLayoutVars>
      </dgm:prSet>
      <dgm:spPr/>
    </dgm:pt>
    <dgm:pt modelId="{4138AB50-05B2-4E87-AB1E-AC9185FE943E}" type="pres">
      <dgm:prSet presAssocID="{C97CFE49-D080-49DA-B9AC-B86E7AEA3EB3}" presName="composite" presStyleCnt="0"/>
      <dgm:spPr/>
    </dgm:pt>
    <dgm:pt modelId="{FD80086A-25CC-4615-803A-5E286A064CB5}" type="pres">
      <dgm:prSet presAssocID="{C97CFE49-D080-49DA-B9AC-B86E7AEA3EB3}" presName="imgShp" presStyleLbl="fgImgPlace1" presStyleIdx="0" presStyleCnt="5"/>
      <dgm:spPr>
        <a:xfrm>
          <a:off x="1014436" y="1503"/>
          <a:ext cx="766790" cy="766790"/>
        </a:xfrm>
        <a:prstGeom prst="ellipse">
          <a:avLst/>
        </a:prstGeom>
        <a:solidFill>
          <a:srgbClr val="8064A2">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CB662EFA-4DE8-48D8-A7EF-2E981AB76175}" type="pres">
      <dgm:prSet presAssocID="{C97CFE49-D080-49DA-B9AC-B86E7AEA3EB3}" presName="txShp" presStyleLbl="node1" presStyleIdx="0" presStyleCnt="5">
        <dgm:presLayoutVars>
          <dgm:bulletEnabled val="1"/>
        </dgm:presLayoutVars>
      </dgm:prSet>
      <dgm:spPr/>
    </dgm:pt>
    <dgm:pt modelId="{73E27660-B368-4048-86DA-912B65B7ADBD}" type="pres">
      <dgm:prSet presAssocID="{1A271D8D-32A9-4DB2-8202-053334113C97}" presName="spacing" presStyleCnt="0"/>
      <dgm:spPr/>
    </dgm:pt>
    <dgm:pt modelId="{52A6701F-C53D-4471-B214-8B358033EF4F}" type="pres">
      <dgm:prSet presAssocID="{93D56306-9E7B-481C-A975-C75AC93C5D38}" presName="composite" presStyleCnt="0"/>
      <dgm:spPr/>
    </dgm:pt>
    <dgm:pt modelId="{ED4132A9-35D6-45F5-B1DF-F05B7B4408AF}" type="pres">
      <dgm:prSet presAssocID="{93D56306-9E7B-481C-A975-C75AC93C5D38}" presName="imgShp" presStyleLbl="fgImgPlace1" presStyleIdx="1" presStyleCnt="5"/>
      <dgm:spPr>
        <a:xfrm>
          <a:off x="1014436" y="997185"/>
          <a:ext cx="766790" cy="766790"/>
        </a:xfrm>
        <a:prstGeom prst="ellipse">
          <a:avLst/>
        </a:prstGeom>
        <a:solidFill>
          <a:srgbClr val="8064A2">
            <a:tint val="50000"/>
            <a:hueOff val="-995320"/>
            <a:satOff val="5652"/>
            <a:lumOff val="449"/>
            <a:alphaOff val="0"/>
          </a:srgbClr>
        </a:solidFill>
        <a:ln w="25400" cap="flat" cmpd="sng" algn="ctr">
          <a:solidFill>
            <a:sysClr val="window" lastClr="FFFFFF">
              <a:hueOff val="0"/>
              <a:satOff val="0"/>
              <a:lumOff val="0"/>
              <a:alphaOff val="0"/>
            </a:sysClr>
          </a:solidFill>
          <a:prstDash val="solid"/>
        </a:ln>
        <a:effectLst/>
      </dgm:spPr>
    </dgm:pt>
    <dgm:pt modelId="{68437D3D-6F3A-4935-95A2-C46E39EA16E3}" type="pres">
      <dgm:prSet presAssocID="{93D56306-9E7B-481C-A975-C75AC93C5D38}" presName="txShp" presStyleLbl="node1" presStyleIdx="1" presStyleCnt="5">
        <dgm:presLayoutVars>
          <dgm:bulletEnabled val="1"/>
        </dgm:presLayoutVars>
      </dgm:prSet>
      <dgm:spPr/>
    </dgm:pt>
    <dgm:pt modelId="{57661B85-A3AD-4C91-9B60-F61390FA294A}" type="pres">
      <dgm:prSet presAssocID="{85F58A79-2A6D-451B-A73A-47EBA067B30A}" presName="spacing" presStyleCnt="0"/>
      <dgm:spPr/>
    </dgm:pt>
    <dgm:pt modelId="{F5BBE671-129E-4382-A6BA-8C1AF2C3C59B}" type="pres">
      <dgm:prSet presAssocID="{412454FE-AC88-4784-8330-1AE8E6994BED}" presName="composite" presStyleCnt="0"/>
      <dgm:spPr/>
    </dgm:pt>
    <dgm:pt modelId="{2F438684-600C-4307-A55A-FBFF1B5C010E}" type="pres">
      <dgm:prSet presAssocID="{412454FE-AC88-4784-8330-1AE8E6994BED}" presName="imgShp" presStyleLbl="fgImgPlace1" presStyleIdx="2" presStyleCnt="5"/>
      <dgm:spPr>
        <a:xfrm>
          <a:off x="1014436" y="1992868"/>
          <a:ext cx="766790" cy="766790"/>
        </a:xfrm>
        <a:prstGeom prst="ellipse">
          <a:avLst/>
        </a:prstGeom>
        <a:solidFill>
          <a:srgbClr val="8064A2">
            <a:tint val="50000"/>
            <a:hueOff val="-1990639"/>
            <a:satOff val="11305"/>
            <a:lumOff val="897"/>
            <a:alphaOff val="0"/>
          </a:srgbClr>
        </a:solidFill>
        <a:ln w="25400" cap="flat" cmpd="sng" algn="ctr">
          <a:solidFill>
            <a:sysClr val="window" lastClr="FFFFFF">
              <a:hueOff val="0"/>
              <a:satOff val="0"/>
              <a:lumOff val="0"/>
              <a:alphaOff val="0"/>
            </a:sysClr>
          </a:solidFill>
          <a:prstDash val="solid"/>
        </a:ln>
        <a:effectLst/>
      </dgm:spPr>
    </dgm:pt>
    <dgm:pt modelId="{A8FD78AD-B332-4E86-91E7-76E265DB1248}" type="pres">
      <dgm:prSet presAssocID="{412454FE-AC88-4784-8330-1AE8E6994BED}" presName="txShp" presStyleLbl="node1" presStyleIdx="2" presStyleCnt="5">
        <dgm:presLayoutVars>
          <dgm:bulletEnabled val="1"/>
        </dgm:presLayoutVars>
      </dgm:prSet>
      <dgm:spPr/>
    </dgm:pt>
    <dgm:pt modelId="{44A66C08-A930-4054-8356-0AE1C2F59B8D}" type="pres">
      <dgm:prSet presAssocID="{3CF8EC16-E93B-4CC6-B1E1-04BA490E6DA0}" presName="spacing" presStyleCnt="0"/>
      <dgm:spPr/>
    </dgm:pt>
    <dgm:pt modelId="{3C8C789B-071C-4157-A45F-5E828F6D0399}" type="pres">
      <dgm:prSet presAssocID="{BDF6157E-2F1B-4BCD-B4DA-0E2EE5CCD783}" presName="composite" presStyleCnt="0"/>
      <dgm:spPr/>
    </dgm:pt>
    <dgm:pt modelId="{077C64C7-E0EE-4E6C-97C1-4D693ED6AA54}" type="pres">
      <dgm:prSet presAssocID="{BDF6157E-2F1B-4BCD-B4DA-0E2EE5CCD783}" presName="imgShp" presStyleLbl="fgImgPlace1" presStyleIdx="3" presStyleCnt="5"/>
      <dgm:spPr>
        <a:xfrm>
          <a:off x="1014436" y="2988551"/>
          <a:ext cx="766790" cy="766790"/>
        </a:xfrm>
        <a:prstGeom prst="ellipse">
          <a:avLst/>
        </a:prstGeom>
        <a:solidFill>
          <a:srgbClr val="8064A2">
            <a:tint val="50000"/>
            <a:hueOff val="-2985959"/>
            <a:satOff val="16958"/>
            <a:lumOff val="1346"/>
            <a:alphaOff val="0"/>
          </a:srgbClr>
        </a:solidFill>
        <a:ln w="25400" cap="flat" cmpd="sng" algn="ctr">
          <a:solidFill>
            <a:sysClr val="window" lastClr="FFFFFF">
              <a:hueOff val="0"/>
              <a:satOff val="0"/>
              <a:lumOff val="0"/>
              <a:alphaOff val="0"/>
            </a:sysClr>
          </a:solidFill>
          <a:prstDash val="solid"/>
        </a:ln>
        <a:effectLst/>
      </dgm:spPr>
    </dgm:pt>
    <dgm:pt modelId="{B913D419-C08A-44D9-9561-D4DAC668BF23}" type="pres">
      <dgm:prSet presAssocID="{BDF6157E-2F1B-4BCD-B4DA-0E2EE5CCD783}" presName="txShp" presStyleLbl="node1" presStyleIdx="3" presStyleCnt="5">
        <dgm:presLayoutVars>
          <dgm:bulletEnabled val="1"/>
        </dgm:presLayoutVars>
      </dgm:prSet>
      <dgm:spPr/>
    </dgm:pt>
    <dgm:pt modelId="{BDDF6539-2601-402B-B768-0DAC47B76BB9}" type="pres">
      <dgm:prSet presAssocID="{FEE4B7F1-8DFC-42DC-9002-59E4B9E67CCA}" presName="spacing" presStyleCnt="0"/>
      <dgm:spPr/>
    </dgm:pt>
    <dgm:pt modelId="{E50CE0CD-98E8-438A-9F6D-66BD55A23123}" type="pres">
      <dgm:prSet presAssocID="{33257E8B-0C19-40A4-8642-9113AD83446F}" presName="composite" presStyleCnt="0"/>
      <dgm:spPr/>
    </dgm:pt>
    <dgm:pt modelId="{36682EFE-CACF-4B07-B3C7-C5DB4E0AE7D5}" type="pres">
      <dgm:prSet presAssocID="{33257E8B-0C19-40A4-8642-9113AD83446F}" presName="imgShp" presStyleLbl="fgImgPlace1" presStyleIdx="4" presStyleCnt="5"/>
      <dgm:spPr>
        <a:xfrm>
          <a:off x="1014436" y="3984234"/>
          <a:ext cx="766790" cy="766790"/>
        </a:xfrm>
        <a:prstGeom prst="ellipse">
          <a:avLst/>
        </a:prstGeom>
        <a:solidFill>
          <a:srgbClr val="8064A2">
            <a:tint val="50000"/>
            <a:hueOff val="-3981279"/>
            <a:satOff val="22610"/>
            <a:lumOff val="1795"/>
            <a:alphaOff val="0"/>
          </a:srgbClr>
        </a:solidFill>
        <a:ln w="25400" cap="flat" cmpd="sng" algn="ctr">
          <a:solidFill>
            <a:sysClr val="window" lastClr="FFFFFF">
              <a:hueOff val="0"/>
              <a:satOff val="0"/>
              <a:lumOff val="0"/>
              <a:alphaOff val="0"/>
            </a:sysClr>
          </a:solidFill>
          <a:prstDash val="solid"/>
        </a:ln>
        <a:effectLst/>
      </dgm:spPr>
    </dgm:pt>
    <dgm:pt modelId="{483F607E-EFB4-4C52-9C79-5B89D36BA132}" type="pres">
      <dgm:prSet presAssocID="{33257E8B-0C19-40A4-8642-9113AD83446F}" presName="txShp" presStyleLbl="node1" presStyleIdx="4" presStyleCnt="5">
        <dgm:presLayoutVars>
          <dgm:bulletEnabled val="1"/>
        </dgm:presLayoutVars>
      </dgm:prSet>
      <dgm:spPr/>
    </dgm:pt>
  </dgm:ptLst>
  <dgm:cxnLst>
    <dgm:cxn modelId="{CB006A0D-5DC5-4E72-8D15-8EDCE97CC1E8}" type="presOf" srcId="{C97CFE49-D080-49DA-B9AC-B86E7AEA3EB3}" destId="{CB662EFA-4DE8-48D8-A7EF-2E981AB76175}" srcOrd="0" destOrd="0" presId="urn:microsoft.com/office/officeart/2005/8/layout/vList3"/>
    <dgm:cxn modelId="{35E15927-6876-4A1F-BB82-95F74757F1C1}" type="presOf" srcId="{BDF6157E-2F1B-4BCD-B4DA-0E2EE5CCD783}" destId="{B913D419-C08A-44D9-9561-D4DAC668BF23}" srcOrd="0" destOrd="0" presId="urn:microsoft.com/office/officeart/2005/8/layout/vList3"/>
    <dgm:cxn modelId="{63ACFF58-4A59-41C7-B818-F01065C67860}" srcId="{46AD7CA3-D813-4571-8158-5F74B8D98F3C}" destId="{BDF6157E-2F1B-4BCD-B4DA-0E2EE5CCD783}" srcOrd="3" destOrd="0" parTransId="{56B6506D-C396-4F8C-BAF3-1D173EBB5E18}" sibTransId="{FEE4B7F1-8DFC-42DC-9002-59E4B9E67CCA}"/>
    <dgm:cxn modelId="{F506685A-EA24-4C22-A605-190E828DBC33}" type="presOf" srcId="{46AD7CA3-D813-4571-8158-5F74B8D98F3C}" destId="{DC877B60-35A9-4CDF-BE92-4AEE63309DB3}" srcOrd="0" destOrd="0" presId="urn:microsoft.com/office/officeart/2005/8/layout/vList3"/>
    <dgm:cxn modelId="{48880D8D-87BD-4757-A444-0B24F345392C}" srcId="{46AD7CA3-D813-4571-8158-5F74B8D98F3C}" destId="{C97CFE49-D080-49DA-B9AC-B86E7AEA3EB3}" srcOrd="0" destOrd="0" parTransId="{E8C0544B-36F5-4AA1-A2F4-422B117B5A04}" sibTransId="{1A271D8D-32A9-4DB2-8202-053334113C97}"/>
    <dgm:cxn modelId="{5100069A-E1A6-40F6-A3EF-067A2122F513}" type="presOf" srcId="{93D56306-9E7B-481C-A975-C75AC93C5D38}" destId="{68437D3D-6F3A-4935-95A2-C46E39EA16E3}" srcOrd="0" destOrd="0" presId="urn:microsoft.com/office/officeart/2005/8/layout/vList3"/>
    <dgm:cxn modelId="{9BE6259B-D304-4976-8D7E-5F973C42F177}" srcId="{46AD7CA3-D813-4571-8158-5F74B8D98F3C}" destId="{93D56306-9E7B-481C-A975-C75AC93C5D38}" srcOrd="1" destOrd="0" parTransId="{19698730-288D-4263-A6D3-B26A42A5B41B}" sibTransId="{85F58A79-2A6D-451B-A73A-47EBA067B30A}"/>
    <dgm:cxn modelId="{50CAFF9B-FC3F-42B7-9164-79C7C39A5048}" type="presOf" srcId="{412454FE-AC88-4784-8330-1AE8E6994BED}" destId="{A8FD78AD-B332-4E86-91E7-76E265DB1248}" srcOrd="0" destOrd="0" presId="urn:microsoft.com/office/officeart/2005/8/layout/vList3"/>
    <dgm:cxn modelId="{26C3E1B7-2C06-4C90-ADD0-1433F264B450}" srcId="{46AD7CA3-D813-4571-8158-5F74B8D98F3C}" destId="{33257E8B-0C19-40A4-8642-9113AD83446F}" srcOrd="4" destOrd="0" parTransId="{F6D17B1E-E922-4798-B247-92D679113EFE}" sibTransId="{525C44AE-A53D-4AB3-BC42-E5146A28FB6F}"/>
    <dgm:cxn modelId="{AEA3EFEA-328D-4010-9879-67D9F181CC31}" type="presOf" srcId="{33257E8B-0C19-40A4-8642-9113AD83446F}" destId="{483F607E-EFB4-4C52-9C79-5B89D36BA132}" srcOrd="0" destOrd="0" presId="urn:microsoft.com/office/officeart/2005/8/layout/vList3"/>
    <dgm:cxn modelId="{E8DEA6EF-52B1-47BC-ACD1-696F6749C970}" srcId="{46AD7CA3-D813-4571-8158-5F74B8D98F3C}" destId="{412454FE-AC88-4784-8330-1AE8E6994BED}" srcOrd="2" destOrd="0" parTransId="{B1685C91-1E0B-49AE-A225-D15C83AB4AD4}" sibTransId="{3CF8EC16-E93B-4CC6-B1E1-04BA490E6DA0}"/>
    <dgm:cxn modelId="{550E6BA4-7169-4400-BE76-0657B01154AA}" type="presParOf" srcId="{DC877B60-35A9-4CDF-BE92-4AEE63309DB3}" destId="{4138AB50-05B2-4E87-AB1E-AC9185FE943E}" srcOrd="0" destOrd="0" presId="urn:microsoft.com/office/officeart/2005/8/layout/vList3"/>
    <dgm:cxn modelId="{E84C1453-0078-45F6-A78D-52AC069E4BD5}" type="presParOf" srcId="{4138AB50-05B2-4E87-AB1E-AC9185FE943E}" destId="{FD80086A-25CC-4615-803A-5E286A064CB5}" srcOrd="0" destOrd="0" presId="urn:microsoft.com/office/officeart/2005/8/layout/vList3"/>
    <dgm:cxn modelId="{A1E4B092-A014-4C12-BA8A-30A338A548D2}" type="presParOf" srcId="{4138AB50-05B2-4E87-AB1E-AC9185FE943E}" destId="{CB662EFA-4DE8-48D8-A7EF-2E981AB76175}" srcOrd="1" destOrd="0" presId="urn:microsoft.com/office/officeart/2005/8/layout/vList3"/>
    <dgm:cxn modelId="{E4988A01-3285-4176-9695-7F77C619E10B}" type="presParOf" srcId="{DC877B60-35A9-4CDF-BE92-4AEE63309DB3}" destId="{73E27660-B368-4048-86DA-912B65B7ADBD}" srcOrd="1" destOrd="0" presId="urn:microsoft.com/office/officeart/2005/8/layout/vList3"/>
    <dgm:cxn modelId="{630A93CF-66E2-4F34-967C-40D11A2C71B5}" type="presParOf" srcId="{DC877B60-35A9-4CDF-BE92-4AEE63309DB3}" destId="{52A6701F-C53D-4471-B214-8B358033EF4F}" srcOrd="2" destOrd="0" presId="urn:microsoft.com/office/officeart/2005/8/layout/vList3"/>
    <dgm:cxn modelId="{4CFC6F85-7A83-4F7C-8B4D-E89A60C9EC86}" type="presParOf" srcId="{52A6701F-C53D-4471-B214-8B358033EF4F}" destId="{ED4132A9-35D6-45F5-B1DF-F05B7B4408AF}" srcOrd="0" destOrd="0" presId="urn:microsoft.com/office/officeart/2005/8/layout/vList3"/>
    <dgm:cxn modelId="{D5331FCB-DEF5-4D97-90EF-6B9FB0433A7D}" type="presParOf" srcId="{52A6701F-C53D-4471-B214-8B358033EF4F}" destId="{68437D3D-6F3A-4935-95A2-C46E39EA16E3}" srcOrd="1" destOrd="0" presId="urn:microsoft.com/office/officeart/2005/8/layout/vList3"/>
    <dgm:cxn modelId="{D06BA47B-D027-4757-8D83-648F7D29DFC4}" type="presParOf" srcId="{DC877B60-35A9-4CDF-BE92-4AEE63309DB3}" destId="{57661B85-A3AD-4C91-9B60-F61390FA294A}" srcOrd="3" destOrd="0" presId="urn:microsoft.com/office/officeart/2005/8/layout/vList3"/>
    <dgm:cxn modelId="{08440B5A-4D16-41FD-951F-7FA66CD3A77D}" type="presParOf" srcId="{DC877B60-35A9-4CDF-BE92-4AEE63309DB3}" destId="{F5BBE671-129E-4382-A6BA-8C1AF2C3C59B}" srcOrd="4" destOrd="0" presId="urn:microsoft.com/office/officeart/2005/8/layout/vList3"/>
    <dgm:cxn modelId="{7BC2036E-D03B-4D59-99CE-660AFFB67AC0}" type="presParOf" srcId="{F5BBE671-129E-4382-A6BA-8C1AF2C3C59B}" destId="{2F438684-600C-4307-A55A-FBFF1B5C010E}" srcOrd="0" destOrd="0" presId="urn:microsoft.com/office/officeart/2005/8/layout/vList3"/>
    <dgm:cxn modelId="{05070242-081D-44DF-A742-ED7CEFBF8827}" type="presParOf" srcId="{F5BBE671-129E-4382-A6BA-8C1AF2C3C59B}" destId="{A8FD78AD-B332-4E86-91E7-76E265DB1248}" srcOrd="1" destOrd="0" presId="urn:microsoft.com/office/officeart/2005/8/layout/vList3"/>
    <dgm:cxn modelId="{238BD0B5-7931-4AEB-B6CE-4FC78B4B8D15}" type="presParOf" srcId="{DC877B60-35A9-4CDF-BE92-4AEE63309DB3}" destId="{44A66C08-A930-4054-8356-0AE1C2F59B8D}" srcOrd="5" destOrd="0" presId="urn:microsoft.com/office/officeart/2005/8/layout/vList3"/>
    <dgm:cxn modelId="{40525C3B-5C32-4392-84DC-1ED3DF0FE8BE}" type="presParOf" srcId="{DC877B60-35A9-4CDF-BE92-4AEE63309DB3}" destId="{3C8C789B-071C-4157-A45F-5E828F6D0399}" srcOrd="6" destOrd="0" presId="urn:microsoft.com/office/officeart/2005/8/layout/vList3"/>
    <dgm:cxn modelId="{7A4BCF0D-EE49-4FB2-A471-8689515ED68D}" type="presParOf" srcId="{3C8C789B-071C-4157-A45F-5E828F6D0399}" destId="{077C64C7-E0EE-4E6C-97C1-4D693ED6AA54}" srcOrd="0" destOrd="0" presId="urn:microsoft.com/office/officeart/2005/8/layout/vList3"/>
    <dgm:cxn modelId="{9DC8D948-7C05-41F1-87EE-3A11DF8F4774}" type="presParOf" srcId="{3C8C789B-071C-4157-A45F-5E828F6D0399}" destId="{B913D419-C08A-44D9-9561-D4DAC668BF23}" srcOrd="1" destOrd="0" presId="urn:microsoft.com/office/officeart/2005/8/layout/vList3"/>
    <dgm:cxn modelId="{A623256B-B96D-4D8B-8338-B319A3E3AA7C}" type="presParOf" srcId="{DC877B60-35A9-4CDF-BE92-4AEE63309DB3}" destId="{BDDF6539-2601-402B-B768-0DAC47B76BB9}" srcOrd="7" destOrd="0" presId="urn:microsoft.com/office/officeart/2005/8/layout/vList3"/>
    <dgm:cxn modelId="{74D4ACE4-5E43-4268-A1F0-D732390A8A1A}" type="presParOf" srcId="{DC877B60-35A9-4CDF-BE92-4AEE63309DB3}" destId="{E50CE0CD-98E8-438A-9F6D-66BD55A23123}" srcOrd="8" destOrd="0" presId="urn:microsoft.com/office/officeart/2005/8/layout/vList3"/>
    <dgm:cxn modelId="{5DF6845D-9461-4204-BB48-8B2141A06E4C}" type="presParOf" srcId="{E50CE0CD-98E8-438A-9F6D-66BD55A23123}" destId="{36682EFE-CACF-4B07-B3C7-C5DB4E0AE7D5}" srcOrd="0" destOrd="0" presId="urn:microsoft.com/office/officeart/2005/8/layout/vList3"/>
    <dgm:cxn modelId="{900FCE25-104F-42DD-B794-AF219205F52A}" type="presParOf" srcId="{E50CE0CD-98E8-438A-9F6D-66BD55A23123}" destId="{483F607E-EFB4-4C52-9C79-5B89D36BA13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62EFA-4DE8-48D8-A7EF-2E981AB76175}">
      <dsp:nvSpPr>
        <dsp:cNvPr id="0" name=""/>
        <dsp:cNvSpPr/>
      </dsp:nvSpPr>
      <dsp:spPr>
        <a:xfrm rot="10800000">
          <a:off x="2004234" y="22"/>
          <a:ext cx="7195566" cy="767268"/>
        </a:xfrm>
        <a:prstGeom prst="homePlat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344"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b="1" u="sng" kern="1200" dirty="0" err="1">
              <a:solidFill>
                <a:sysClr val="window" lastClr="FFFFFF"/>
              </a:solidFill>
              <a:latin typeface="Calibri"/>
              <a:ea typeface="+mn-ea"/>
              <a:cs typeface="+mn-cs"/>
            </a:rPr>
            <a:t>Specific</a:t>
          </a:r>
          <a:r>
            <a:rPr lang="es-MX" sz="1400" b="1" u="sng" kern="1200" dirty="0">
              <a:solidFill>
                <a:sysClr val="window" lastClr="FFFFFF"/>
              </a:solidFill>
              <a:latin typeface="Calibri"/>
              <a:ea typeface="+mn-ea"/>
              <a:cs typeface="+mn-cs"/>
            </a:rPr>
            <a:t>: Específico</a:t>
          </a:r>
        </a:p>
        <a:p>
          <a:pPr marL="0" lvl="0" indent="0" algn="ctr" defTabSz="622300">
            <a:lnSpc>
              <a:spcPct val="90000"/>
            </a:lnSpc>
            <a:spcBef>
              <a:spcPct val="0"/>
            </a:spcBef>
            <a:spcAft>
              <a:spcPct val="35000"/>
            </a:spcAft>
            <a:buNone/>
          </a:pPr>
          <a:r>
            <a:rPr lang="es-MX" sz="1400" kern="1200" dirty="0">
              <a:solidFill>
                <a:srgbClr val="8064A2">
                  <a:lumMod val="20000"/>
                  <a:lumOff val="80000"/>
                </a:srgbClr>
              </a:solidFill>
              <a:latin typeface="Calibri"/>
              <a:ea typeface="+mn-ea"/>
              <a:cs typeface="+mn-cs"/>
            </a:rPr>
            <a:t>Debe buscar el logro de un resultado final que sea tangible, preciso y no solamente la realización de acciones. </a:t>
          </a:r>
        </a:p>
      </dsp:txBody>
      <dsp:txXfrm rot="10800000">
        <a:off x="2196051" y="22"/>
        <a:ext cx="7003749" cy="767268"/>
      </dsp:txXfrm>
    </dsp:sp>
    <dsp:sp modelId="{FD80086A-25CC-4615-803A-5E286A064CB5}">
      <dsp:nvSpPr>
        <dsp:cNvPr id="0" name=""/>
        <dsp:cNvSpPr/>
      </dsp:nvSpPr>
      <dsp:spPr>
        <a:xfrm>
          <a:off x="1620599" y="22"/>
          <a:ext cx="767268" cy="767268"/>
        </a:xfrm>
        <a:prstGeom prst="ellipse">
          <a:avLst/>
        </a:prstGeom>
        <a:solidFill>
          <a:srgbClr val="8064A2">
            <a:tint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8437D3D-6F3A-4935-95A2-C46E39EA16E3}">
      <dsp:nvSpPr>
        <dsp:cNvPr id="0" name=""/>
        <dsp:cNvSpPr/>
      </dsp:nvSpPr>
      <dsp:spPr>
        <a:xfrm rot="10800000">
          <a:off x="2004234" y="996326"/>
          <a:ext cx="7195566" cy="767268"/>
        </a:xfrm>
        <a:prstGeom prst="homePlate">
          <a:avLst/>
        </a:prstGeom>
        <a:solidFill>
          <a:srgbClr val="8064A2">
            <a:hueOff val="-1116192"/>
            <a:satOff val="6725"/>
            <a:lumOff val="539"/>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344"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b="1" u="sng" kern="1200" dirty="0" err="1">
              <a:solidFill>
                <a:sysClr val="window" lastClr="FFFFFF"/>
              </a:solidFill>
              <a:latin typeface="Calibri"/>
              <a:ea typeface="+mn-ea"/>
              <a:cs typeface="+mn-cs"/>
            </a:rPr>
            <a:t>Measurable</a:t>
          </a:r>
          <a:r>
            <a:rPr lang="es-MX" sz="1400" b="1" u="sng" kern="1200" dirty="0">
              <a:solidFill>
                <a:sysClr val="window" lastClr="FFFFFF"/>
              </a:solidFill>
              <a:latin typeface="Calibri"/>
              <a:ea typeface="+mn-ea"/>
              <a:cs typeface="+mn-cs"/>
            </a:rPr>
            <a:t>: Medible</a:t>
          </a:r>
        </a:p>
        <a:p>
          <a:pPr marL="0" lvl="0" indent="0" algn="ctr" defTabSz="622300">
            <a:lnSpc>
              <a:spcPct val="90000"/>
            </a:lnSpc>
            <a:spcBef>
              <a:spcPct val="0"/>
            </a:spcBef>
            <a:spcAft>
              <a:spcPct val="35000"/>
            </a:spcAft>
            <a:buNone/>
          </a:pPr>
          <a:r>
            <a:rPr lang="es-MX" sz="1400" kern="1200" dirty="0">
              <a:solidFill>
                <a:srgbClr val="C0504D">
                  <a:lumMod val="20000"/>
                  <a:lumOff val="80000"/>
                </a:srgbClr>
              </a:solidFill>
              <a:latin typeface="Calibri"/>
              <a:ea typeface="+mn-ea"/>
              <a:cs typeface="+mn-cs"/>
            </a:rPr>
            <a:t>Es decir, que su cumplimiento pueda ser valorable a través de </a:t>
          </a:r>
          <a:r>
            <a:rPr lang="es-MX" sz="1400" b="1" kern="1200" dirty="0">
              <a:solidFill>
                <a:srgbClr val="C0504D">
                  <a:lumMod val="20000"/>
                  <a:lumOff val="80000"/>
                </a:srgbClr>
              </a:solidFill>
              <a:latin typeface="Calibri"/>
              <a:ea typeface="+mn-ea"/>
              <a:cs typeface="+mn-cs"/>
            </a:rPr>
            <a:t>métricas o indicadores.</a:t>
          </a:r>
          <a:endParaRPr lang="es-MX" sz="1400" kern="1200" dirty="0">
            <a:solidFill>
              <a:srgbClr val="C0504D">
                <a:lumMod val="20000"/>
                <a:lumOff val="80000"/>
              </a:srgbClr>
            </a:solidFill>
            <a:latin typeface="Calibri"/>
            <a:ea typeface="+mn-ea"/>
            <a:cs typeface="+mn-cs"/>
          </a:endParaRPr>
        </a:p>
      </dsp:txBody>
      <dsp:txXfrm rot="10800000">
        <a:off x="2196051" y="996326"/>
        <a:ext cx="7003749" cy="767268"/>
      </dsp:txXfrm>
    </dsp:sp>
    <dsp:sp modelId="{ED4132A9-35D6-45F5-B1DF-F05B7B4408AF}">
      <dsp:nvSpPr>
        <dsp:cNvPr id="0" name=""/>
        <dsp:cNvSpPr/>
      </dsp:nvSpPr>
      <dsp:spPr>
        <a:xfrm>
          <a:off x="1620599" y="996326"/>
          <a:ext cx="767268" cy="767268"/>
        </a:xfrm>
        <a:prstGeom prst="ellipse">
          <a:avLst/>
        </a:prstGeom>
        <a:solidFill>
          <a:srgbClr val="8064A2">
            <a:tint val="50000"/>
            <a:hueOff val="-995320"/>
            <a:satOff val="5652"/>
            <a:lumOff val="449"/>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8FD78AD-B332-4E86-91E7-76E265DB1248}">
      <dsp:nvSpPr>
        <dsp:cNvPr id="0" name=""/>
        <dsp:cNvSpPr/>
      </dsp:nvSpPr>
      <dsp:spPr>
        <a:xfrm rot="10800000">
          <a:off x="2004234" y="1992629"/>
          <a:ext cx="7195566" cy="767268"/>
        </a:xfrm>
        <a:prstGeom prst="homePlate">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344"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b="1" u="sng" kern="1200" dirty="0" err="1">
              <a:solidFill>
                <a:sysClr val="window" lastClr="FFFFFF"/>
              </a:solidFill>
              <a:latin typeface="Calibri"/>
              <a:ea typeface="+mn-ea"/>
              <a:cs typeface="+mn-cs"/>
            </a:rPr>
            <a:t>Attainable</a:t>
          </a:r>
          <a:r>
            <a:rPr lang="es-MX" sz="1400" b="1" u="sng" kern="1200" dirty="0">
              <a:solidFill>
                <a:sysClr val="window" lastClr="FFFFFF"/>
              </a:solidFill>
              <a:latin typeface="Calibri"/>
              <a:ea typeface="+mn-ea"/>
              <a:cs typeface="+mn-cs"/>
            </a:rPr>
            <a:t>: Realizable</a:t>
          </a:r>
        </a:p>
        <a:p>
          <a:pPr marL="0" lvl="0" indent="0" algn="ctr" defTabSz="622300">
            <a:lnSpc>
              <a:spcPct val="90000"/>
            </a:lnSpc>
            <a:spcBef>
              <a:spcPct val="0"/>
            </a:spcBef>
            <a:spcAft>
              <a:spcPct val="35000"/>
            </a:spcAft>
            <a:buNone/>
          </a:pPr>
          <a:r>
            <a:rPr lang="es-MX" sz="1400" kern="1200" dirty="0">
              <a:solidFill>
                <a:srgbClr val="4BACC6">
                  <a:lumMod val="20000"/>
                  <a:lumOff val="80000"/>
                </a:srgbClr>
              </a:solidFill>
              <a:latin typeface="Calibri"/>
              <a:ea typeface="+mn-ea"/>
              <a:cs typeface="+mn-cs"/>
            </a:rPr>
            <a:t>Se refiere a que quien lo establece sabe que no se trata de algo imposible, sino de </a:t>
          </a:r>
          <a:r>
            <a:rPr lang="es-MX" sz="1400" b="1" kern="1200" dirty="0">
              <a:solidFill>
                <a:srgbClr val="4BACC6">
                  <a:lumMod val="20000"/>
                  <a:lumOff val="80000"/>
                </a:srgbClr>
              </a:solidFill>
              <a:latin typeface="Calibri"/>
              <a:ea typeface="+mn-ea"/>
              <a:cs typeface="+mn-cs"/>
            </a:rPr>
            <a:t>algo que se puede lograr </a:t>
          </a:r>
          <a:r>
            <a:rPr lang="es-MX" sz="1400" kern="1200" dirty="0">
              <a:solidFill>
                <a:srgbClr val="4BACC6">
                  <a:lumMod val="20000"/>
                  <a:lumOff val="80000"/>
                </a:srgbClr>
              </a:solidFill>
              <a:latin typeface="Calibri"/>
              <a:ea typeface="+mn-ea"/>
              <a:cs typeface="+mn-cs"/>
            </a:rPr>
            <a:t>y se ajuste a la situación o entorno actual de la Institución.</a:t>
          </a:r>
        </a:p>
      </dsp:txBody>
      <dsp:txXfrm rot="10800000">
        <a:off x="2196051" y="1992629"/>
        <a:ext cx="7003749" cy="767268"/>
      </dsp:txXfrm>
    </dsp:sp>
    <dsp:sp modelId="{2F438684-600C-4307-A55A-FBFF1B5C010E}">
      <dsp:nvSpPr>
        <dsp:cNvPr id="0" name=""/>
        <dsp:cNvSpPr/>
      </dsp:nvSpPr>
      <dsp:spPr>
        <a:xfrm>
          <a:off x="1620599" y="1992629"/>
          <a:ext cx="767268" cy="767268"/>
        </a:xfrm>
        <a:prstGeom prst="ellipse">
          <a:avLst/>
        </a:prstGeom>
        <a:solidFill>
          <a:srgbClr val="8064A2">
            <a:tint val="50000"/>
            <a:hueOff val="-1990639"/>
            <a:satOff val="11305"/>
            <a:lumOff val="897"/>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913D419-C08A-44D9-9561-D4DAC668BF23}">
      <dsp:nvSpPr>
        <dsp:cNvPr id="0" name=""/>
        <dsp:cNvSpPr/>
      </dsp:nvSpPr>
      <dsp:spPr>
        <a:xfrm rot="10800000">
          <a:off x="2004234" y="2988933"/>
          <a:ext cx="7195566" cy="767268"/>
        </a:xfrm>
        <a:prstGeom prst="homePlate">
          <a:avLst/>
        </a:prstGeom>
        <a:solidFill>
          <a:srgbClr val="8064A2">
            <a:hueOff val="-3348577"/>
            <a:satOff val="20174"/>
            <a:lumOff val="1617"/>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344"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b="1" u="sng" kern="1200" dirty="0" err="1">
              <a:solidFill>
                <a:sysClr val="window" lastClr="FFFFFF"/>
              </a:solidFill>
              <a:latin typeface="Calibri"/>
              <a:ea typeface="+mn-ea"/>
              <a:cs typeface="+mn-cs"/>
            </a:rPr>
            <a:t>Relevant</a:t>
          </a:r>
          <a:r>
            <a:rPr lang="es-MX" sz="1400" b="1" u="sng" kern="1200" dirty="0">
              <a:solidFill>
                <a:sysClr val="window" lastClr="FFFFFF"/>
              </a:solidFill>
              <a:latin typeface="Calibri"/>
              <a:ea typeface="+mn-ea"/>
              <a:cs typeface="+mn-cs"/>
            </a:rPr>
            <a:t>: Relevante</a:t>
          </a:r>
        </a:p>
        <a:p>
          <a:pPr marL="0" lvl="0" indent="0" algn="ctr" defTabSz="622300">
            <a:lnSpc>
              <a:spcPct val="90000"/>
            </a:lnSpc>
            <a:spcBef>
              <a:spcPct val="0"/>
            </a:spcBef>
            <a:spcAft>
              <a:spcPct val="35000"/>
            </a:spcAft>
            <a:buNone/>
          </a:pPr>
          <a:r>
            <a:rPr lang="es-MX" sz="1400" kern="1200" dirty="0">
              <a:solidFill>
                <a:srgbClr val="4F81BD">
                  <a:lumMod val="20000"/>
                  <a:lumOff val="80000"/>
                </a:srgbClr>
              </a:solidFill>
              <a:latin typeface="Calibri"/>
              <a:ea typeface="+mn-ea"/>
              <a:cs typeface="+mn-cs"/>
            </a:rPr>
            <a:t>En </a:t>
          </a:r>
          <a:r>
            <a:rPr lang="es-MX" sz="1400" b="1" kern="1200" dirty="0">
              <a:solidFill>
                <a:srgbClr val="4F81BD">
                  <a:lumMod val="20000"/>
                  <a:lumOff val="80000"/>
                </a:srgbClr>
              </a:solidFill>
              <a:latin typeface="Calibri"/>
              <a:ea typeface="+mn-ea"/>
              <a:cs typeface="+mn-cs"/>
            </a:rPr>
            <a:t>línea con las metas de la institución</a:t>
          </a:r>
          <a:r>
            <a:rPr lang="es-MX" sz="1400" kern="1200" dirty="0">
              <a:solidFill>
                <a:srgbClr val="4F81BD">
                  <a:lumMod val="20000"/>
                  <a:lumOff val="80000"/>
                </a:srgbClr>
              </a:solidFill>
              <a:latin typeface="Calibri"/>
              <a:ea typeface="+mn-ea"/>
              <a:cs typeface="+mn-cs"/>
            </a:rPr>
            <a:t>, los objetivos deben estar encaminados al cumplimiento de la Visión, los Diferenciadores y las Estrategias de la institución. </a:t>
          </a:r>
        </a:p>
      </dsp:txBody>
      <dsp:txXfrm rot="10800000">
        <a:off x="2196051" y="2988933"/>
        <a:ext cx="7003749" cy="767268"/>
      </dsp:txXfrm>
    </dsp:sp>
    <dsp:sp modelId="{077C64C7-E0EE-4E6C-97C1-4D693ED6AA54}">
      <dsp:nvSpPr>
        <dsp:cNvPr id="0" name=""/>
        <dsp:cNvSpPr/>
      </dsp:nvSpPr>
      <dsp:spPr>
        <a:xfrm>
          <a:off x="1620599" y="2988933"/>
          <a:ext cx="767268" cy="767268"/>
        </a:xfrm>
        <a:prstGeom prst="ellipse">
          <a:avLst/>
        </a:prstGeom>
        <a:solidFill>
          <a:srgbClr val="8064A2">
            <a:tint val="50000"/>
            <a:hueOff val="-2985959"/>
            <a:satOff val="16958"/>
            <a:lumOff val="1346"/>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83F607E-EFB4-4C52-9C79-5B89D36BA132}">
      <dsp:nvSpPr>
        <dsp:cNvPr id="0" name=""/>
        <dsp:cNvSpPr/>
      </dsp:nvSpPr>
      <dsp:spPr>
        <a:xfrm rot="10800000">
          <a:off x="2004234" y="3985237"/>
          <a:ext cx="7195566" cy="767268"/>
        </a:xfrm>
        <a:prstGeom prst="homePlate">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344"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b="1" u="sng" kern="1200" dirty="0" err="1">
              <a:solidFill>
                <a:sysClr val="window" lastClr="FFFFFF"/>
              </a:solidFill>
              <a:latin typeface="Calibri"/>
              <a:ea typeface="+mn-ea"/>
              <a:cs typeface="+mn-cs"/>
            </a:rPr>
            <a:t>Timely</a:t>
          </a:r>
          <a:r>
            <a:rPr lang="es-MX" sz="1400" b="1" u="sng" kern="1200" dirty="0">
              <a:solidFill>
                <a:sysClr val="window" lastClr="FFFFFF"/>
              </a:solidFill>
              <a:latin typeface="Calibri"/>
              <a:ea typeface="+mn-ea"/>
              <a:cs typeface="+mn-cs"/>
            </a:rPr>
            <a:t>: A tiempo – oportuno</a:t>
          </a:r>
        </a:p>
        <a:p>
          <a:pPr marL="0" lvl="0" indent="0" algn="ctr" defTabSz="622300">
            <a:lnSpc>
              <a:spcPct val="90000"/>
            </a:lnSpc>
            <a:spcBef>
              <a:spcPct val="0"/>
            </a:spcBef>
            <a:spcAft>
              <a:spcPct val="35000"/>
            </a:spcAft>
            <a:buNone/>
          </a:pPr>
          <a:r>
            <a:rPr lang="es-MX" sz="1400" kern="1200" dirty="0">
              <a:solidFill>
                <a:srgbClr val="4BACC6">
                  <a:lumMod val="20000"/>
                  <a:lumOff val="80000"/>
                </a:srgbClr>
              </a:solidFill>
              <a:latin typeface="Calibri"/>
              <a:ea typeface="+mn-ea"/>
              <a:cs typeface="+mn-cs"/>
            </a:rPr>
            <a:t>Al momento de definir un objetivo se debe </a:t>
          </a:r>
          <a:r>
            <a:rPr lang="es-MX" sz="1400" b="1" kern="1200" dirty="0">
              <a:solidFill>
                <a:srgbClr val="4BACC6">
                  <a:lumMod val="20000"/>
                  <a:lumOff val="80000"/>
                </a:srgbClr>
              </a:solidFill>
              <a:latin typeface="Calibri"/>
              <a:ea typeface="+mn-ea"/>
              <a:cs typeface="+mn-cs"/>
            </a:rPr>
            <a:t>establecer un tiempo </a:t>
          </a:r>
          <a:r>
            <a:rPr lang="es-MX" sz="1400" kern="1200" dirty="0">
              <a:solidFill>
                <a:srgbClr val="4BACC6">
                  <a:lumMod val="20000"/>
                  <a:lumOff val="80000"/>
                </a:srgbClr>
              </a:solidFill>
              <a:latin typeface="Calibri"/>
              <a:ea typeface="+mn-ea"/>
              <a:cs typeface="+mn-cs"/>
            </a:rPr>
            <a:t>para su logro y trabajar para conseguirlo en el tiempo determinado. </a:t>
          </a:r>
        </a:p>
      </dsp:txBody>
      <dsp:txXfrm rot="10800000">
        <a:off x="2196051" y="3985237"/>
        <a:ext cx="7003749" cy="767268"/>
      </dsp:txXfrm>
    </dsp:sp>
    <dsp:sp modelId="{36682EFE-CACF-4B07-B3C7-C5DB4E0AE7D5}">
      <dsp:nvSpPr>
        <dsp:cNvPr id="0" name=""/>
        <dsp:cNvSpPr/>
      </dsp:nvSpPr>
      <dsp:spPr>
        <a:xfrm>
          <a:off x="1620599" y="3985237"/>
          <a:ext cx="767268" cy="767268"/>
        </a:xfrm>
        <a:prstGeom prst="ellipse">
          <a:avLst/>
        </a:prstGeom>
        <a:solidFill>
          <a:srgbClr val="8064A2">
            <a:tint val="50000"/>
            <a:hueOff val="-3981279"/>
            <a:satOff val="22610"/>
            <a:lumOff val="179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7171" name="Rectangle 3"/>
          <p:cNvSpPr>
            <a:spLocks noGrp="1" noChangeArrowheads="1"/>
          </p:cNvSpPr>
          <p:nvPr>
            <p:ph type="dt" sz="quarter" idx="1"/>
          </p:nvPr>
        </p:nvSpPr>
        <p:spPr bwMode="auto">
          <a:xfrm>
            <a:off x="3979757"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7172" name="Rectangle 4"/>
          <p:cNvSpPr>
            <a:spLocks noGrp="1" noChangeArrowheads="1"/>
          </p:cNvSpPr>
          <p:nvPr>
            <p:ph type="ftr" sz="quarter" idx="2"/>
          </p:nvPr>
        </p:nvSpPr>
        <p:spPr bwMode="auto">
          <a:xfrm>
            <a:off x="0"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7173" name="Rectangle 5"/>
          <p:cNvSpPr>
            <a:spLocks noGrp="1" noChangeArrowheads="1"/>
          </p:cNvSpPr>
          <p:nvPr>
            <p:ph type="sldNum" sz="quarter" idx="3"/>
          </p:nvPr>
        </p:nvSpPr>
        <p:spPr bwMode="auto">
          <a:xfrm>
            <a:off x="3979757"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fld id="{B19AB40D-80C8-4B3B-A4D5-ADF36228DAE0}" type="slidenum">
              <a:rPr lang="en-US" altLang="en-US"/>
              <a:pPr/>
              <a:t>‹#›</a:t>
            </a:fld>
            <a:endParaRPr lang="en-US" altLang="en-US"/>
          </a:p>
        </p:txBody>
      </p:sp>
    </p:spTree>
    <p:extLst>
      <p:ext uri="{BB962C8B-B14F-4D97-AF65-F5344CB8AC3E}">
        <p14:creationId xmlns:p14="http://schemas.microsoft.com/office/powerpoint/2010/main" val="2318995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4819" name="Rectangle 3"/>
          <p:cNvSpPr>
            <a:spLocks noGrp="1" noChangeArrowheads="1"/>
          </p:cNvSpPr>
          <p:nvPr>
            <p:ph type="dt" idx="1"/>
          </p:nvPr>
        </p:nvSpPr>
        <p:spPr bwMode="auto">
          <a:xfrm>
            <a:off x="3979757"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4823"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fld id="{581E0C3D-27CD-4760-9B85-6007384931FA}" type="slidenum">
              <a:rPr lang="en-US" altLang="en-US"/>
              <a:pPr/>
              <a:t>‹#›</a:t>
            </a:fld>
            <a:endParaRPr lang="en-US" altLang="en-US"/>
          </a:p>
        </p:txBody>
      </p:sp>
    </p:spTree>
    <p:extLst>
      <p:ext uri="{BB962C8B-B14F-4D97-AF65-F5344CB8AC3E}">
        <p14:creationId xmlns:p14="http://schemas.microsoft.com/office/powerpoint/2010/main" val="2174538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MS PGothic" pitchFamily="34"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Times New Roman" pitchFamily="-109"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8F7FD-9963-504F-A0D1-464C24FD4C7C}" type="slidenum">
              <a:rPr lang="en-GB" smtClean="0"/>
              <a:pPr/>
              <a:t>1</a:t>
            </a:fld>
            <a:endParaRPr lang="en-GB" dirty="0"/>
          </a:p>
        </p:txBody>
      </p:sp>
    </p:spTree>
    <p:extLst>
      <p:ext uri="{BB962C8B-B14F-4D97-AF65-F5344CB8AC3E}">
        <p14:creationId xmlns:p14="http://schemas.microsoft.com/office/powerpoint/2010/main" val="348358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8F7FD-9963-504F-A0D1-464C24FD4C7C}" type="slidenum">
              <a:rPr lang="en-GB" smtClean="0"/>
              <a:pPr/>
              <a:t>2</a:t>
            </a:fld>
            <a:endParaRPr lang="en-GB" dirty="0"/>
          </a:p>
        </p:txBody>
      </p:sp>
    </p:spTree>
    <p:extLst>
      <p:ext uri="{BB962C8B-B14F-4D97-AF65-F5344CB8AC3E}">
        <p14:creationId xmlns:p14="http://schemas.microsoft.com/office/powerpoint/2010/main" val="42693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8F7FD-9963-504F-A0D1-464C24FD4C7C}" type="slidenum">
              <a:rPr lang="en-GB" smtClean="0"/>
              <a:pPr/>
              <a:t>6</a:t>
            </a:fld>
            <a:endParaRPr lang="en-GB" dirty="0"/>
          </a:p>
        </p:txBody>
      </p:sp>
    </p:spTree>
    <p:extLst>
      <p:ext uri="{BB962C8B-B14F-4D97-AF65-F5344CB8AC3E}">
        <p14:creationId xmlns:p14="http://schemas.microsoft.com/office/powerpoint/2010/main" val="246853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8F7FD-9963-504F-A0D1-464C24FD4C7C}" type="slidenum">
              <a:rPr lang="en-GB" smtClean="0"/>
              <a:pPr/>
              <a:t>11</a:t>
            </a:fld>
            <a:endParaRPr lang="en-GB" dirty="0"/>
          </a:p>
        </p:txBody>
      </p:sp>
    </p:spTree>
    <p:extLst>
      <p:ext uri="{BB962C8B-B14F-4D97-AF65-F5344CB8AC3E}">
        <p14:creationId xmlns:p14="http://schemas.microsoft.com/office/powerpoint/2010/main" val="100229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8F7FD-9963-504F-A0D1-464C24FD4C7C}" type="slidenum">
              <a:rPr lang="en-GB" smtClean="0"/>
              <a:pPr/>
              <a:t>12</a:t>
            </a:fld>
            <a:endParaRPr lang="en-GB" dirty="0"/>
          </a:p>
        </p:txBody>
      </p:sp>
    </p:spTree>
    <p:extLst>
      <p:ext uri="{BB962C8B-B14F-4D97-AF65-F5344CB8AC3E}">
        <p14:creationId xmlns:p14="http://schemas.microsoft.com/office/powerpoint/2010/main" val="395801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8F7FD-9963-504F-A0D1-464C24FD4C7C}" type="slidenum">
              <a:rPr lang="en-GB" smtClean="0"/>
              <a:pPr/>
              <a:t>20</a:t>
            </a:fld>
            <a:endParaRPr lang="en-GB" dirty="0"/>
          </a:p>
        </p:txBody>
      </p:sp>
    </p:spTree>
    <p:extLst>
      <p:ext uri="{BB962C8B-B14F-4D97-AF65-F5344CB8AC3E}">
        <p14:creationId xmlns:p14="http://schemas.microsoft.com/office/powerpoint/2010/main" val="3566987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6C155388-2ED0-124B-A584-E6A3D9F997DC}"/>
              </a:ext>
            </a:extLst>
          </p:cNvPr>
          <p:cNvSpPr>
            <a:spLocks noGrp="1"/>
          </p:cNvSpPr>
          <p:nvPr>
            <p:ph type="dt" sz="half" idx="2"/>
          </p:nvPr>
        </p:nvSpPr>
        <p:spPr>
          <a:xfrm>
            <a:off x="1014984" y="2230358"/>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9" name="Title 1">
            <a:extLst>
              <a:ext uri="{FF2B5EF4-FFF2-40B4-BE49-F238E27FC236}">
                <a16:creationId xmlns:a16="http://schemas.microsoft.com/office/drawing/2014/main" id="{235AF69B-B0A2-0D4B-85CF-C5E467C39560}"/>
              </a:ext>
            </a:extLst>
          </p:cNvPr>
          <p:cNvSpPr>
            <a:spLocks noGrp="1"/>
          </p:cNvSpPr>
          <p:nvPr>
            <p:ph type="ctrTitle" hasCustomPrompt="1"/>
          </p:nvPr>
        </p:nvSpPr>
        <p:spPr>
          <a:xfrm>
            <a:off x="1014984" y="2766775"/>
            <a:ext cx="8361498"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Tree>
    <p:extLst>
      <p:ext uri="{BB962C8B-B14F-4D97-AF65-F5344CB8AC3E}">
        <p14:creationId xmlns:p14="http://schemas.microsoft.com/office/powerpoint/2010/main" val="5322962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340042E-A3B8-F7F0-20A0-E696D0DBB07F}"/>
              </a:ext>
            </a:extLst>
          </p:cNvPr>
          <p:cNvSpPr>
            <a:spLocks noGrp="1"/>
          </p:cNvSpPr>
          <p:nvPr>
            <p:ph type="body" sz="quarter" idx="13" hasCustomPrompt="1"/>
          </p:nvPr>
        </p:nvSpPr>
        <p:spPr>
          <a:xfrm>
            <a:off x="685800" y="1828800"/>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rgbClr val="EC1F3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7" name="Freeform 5">
            <a:extLst>
              <a:ext uri="{FF2B5EF4-FFF2-40B4-BE49-F238E27FC236}">
                <a16:creationId xmlns:a16="http://schemas.microsoft.com/office/drawing/2014/main" id="{0A57F109-B2A5-9CEA-132A-220066B74637}"/>
              </a:ext>
            </a:extLst>
          </p:cNvPr>
          <p:cNvSpPr>
            <a:spLocks/>
          </p:cNvSpPr>
          <p:nvPr userDrawn="1"/>
        </p:nvSpPr>
        <p:spPr bwMode="auto">
          <a:xfrm>
            <a:off x="685800" y="1668059"/>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rgbClr val="6187B6"/>
          </a:solidFill>
          <a:ln w="12700">
            <a:solidFill>
              <a:srgbClr val="D1DAE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5379282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571C3CA-CF77-6B4B-AF76-35084E738318}"/>
              </a:ext>
            </a:extLst>
          </p:cNvPr>
          <p:cNvSpPr>
            <a:spLocks noGrp="1"/>
          </p:cNvSpPr>
          <p:nvPr>
            <p:ph type="body" sz="quarter" idx="13" hasCustomPrompt="1"/>
          </p:nvPr>
        </p:nvSpPr>
        <p:spPr>
          <a:xfrm>
            <a:off x="685800" y="1828800"/>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chemeClr val="tx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5" name="Freeform 5">
            <a:extLst>
              <a:ext uri="{FF2B5EF4-FFF2-40B4-BE49-F238E27FC236}">
                <a16:creationId xmlns:a16="http://schemas.microsoft.com/office/drawing/2014/main" id="{EEC3C0B5-BDFC-4649-8413-083A56DD27D2}"/>
              </a:ext>
            </a:extLst>
          </p:cNvPr>
          <p:cNvSpPr>
            <a:spLocks/>
          </p:cNvSpPr>
          <p:nvPr userDrawn="1"/>
        </p:nvSpPr>
        <p:spPr bwMode="auto">
          <a:xfrm>
            <a:off x="685800" y="1668059"/>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tx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2991883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5328E74-96F5-F464-B9C1-508D497C655C}"/>
              </a:ext>
            </a:extLst>
          </p:cNvPr>
          <p:cNvSpPr>
            <a:spLocks noGrp="1"/>
          </p:cNvSpPr>
          <p:nvPr>
            <p:ph type="body" sz="quarter" idx="13" hasCustomPrompt="1"/>
          </p:nvPr>
        </p:nvSpPr>
        <p:spPr>
          <a:xfrm>
            <a:off x="685800" y="1828800"/>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chemeClr val="tx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8" name="Freeform 5">
            <a:extLst>
              <a:ext uri="{FF2B5EF4-FFF2-40B4-BE49-F238E27FC236}">
                <a16:creationId xmlns:a16="http://schemas.microsoft.com/office/drawing/2014/main" id="{B62AB298-BEF1-31FF-501B-A9E89A0CF3E0}"/>
              </a:ext>
            </a:extLst>
          </p:cNvPr>
          <p:cNvSpPr>
            <a:spLocks/>
          </p:cNvSpPr>
          <p:nvPr userDrawn="1"/>
        </p:nvSpPr>
        <p:spPr bwMode="auto">
          <a:xfrm>
            <a:off x="685800" y="1668059"/>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tx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0005203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05886026-D840-FC95-3862-AFA706A3B92A}"/>
              </a:ext>
            </a:extLst>
          </p:cNvPr>
          <p:cNvSpPr>
            <a:spLocks noGrp="1"/>
          </p:cNvSpPr>
          <p:nvPr>
            <p:ph type="body" sz="quarter" idx="13" hasCustomPrompt="1"/>
          </p:nvPr>
        </p:nvSpPr>
        <p:spPr>
          <a:xfrm>
            <a:off x="685800" y="1828800"/>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chemeClr val="tx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9" name="Freeform 5">
            <a:extLst>
              <a:ext uri="{FF2B5EF4-FFF2-40B4-BE49-F238E27FC236}">
                <a16:creationId xmlns:a16="http://schemas.microsoft.com/office/drawing/2014/main" id="{FF1C53F0-D86E-139A-B7A0-67CC1945E67D}"/>
              </a:ext>
            </a:extLst>
          </p:cNvPr>
          <p:cNvSpPr>
            <a:spLocks/>
          </p:cNvSpPr>
          <p:nvPr userDrawn="1"/>
        </p:nvSpPr>
        <p:spPr bwMode="auto">
          <a:xfrm>
            <a:off x="685800" y="1668059"/>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tx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9037457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AD498-453D-3A49-801C-207237AA8CEB}"/>
              </a:ext>
            </a:extLst>
          </p:cNvPr>
          <p:cNvSpPr>
            <a:spLocks noGrp="1"/>
          </p:cNvSpPr>
          <p:nvPr>
            <p:ph type="body" sz="quarter" idx="23" hasCustomPrompt="1"/>
          </p:nvPr>
        </p:nvSpPr>
        <p:spPr>
          <a:xfrm>
            <a:off x="685800" y="1694260"/>
            <a:ext cx="5233104" cy="258340"/>
          </a:xfrm>
          <a:prstGeom prst="rect">
            <a:avLst/>
          </a:prstGeom>
        </p:spPr>
        <p:txBody>
          <a:bodyPr>
            <a:noAutofit/>
          </a:bodyPr>
          <a:lstStyle>
            <a:lvl1pPr>
              <a:lnSpc>
                <a:spcPct val="100000"/>
              </a:lnSpc>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5" name="Text Placeholder 30">
            <a:extLst>
              <a:ext uri="{FF2B5EF4-FFF2-40B4-BE49-F238E27FC236}">
                <a16:creationId xmlns:a16="http://schemas.microsoft.com/office/drawing/2014/main" id="{F14A1EE1-3515-6C4C-BF67-D020866CAFB8}"/>
              </a:ext>
            </a:extLst>
          </p:cNvPr>
          <p:cNvSpPr>
            <a:spLocks noGrp="1"/>
          </p:cNvSpPr>
          <p:nvPr>
            <p:ph type="body" sz="quarter" idx="25" hasCustomPrompt="1"/>
          </p:nvPr>
        </p:nvSpPr>
        <p:spPr>
          <a:xfrm>
            <a:off x="685800" y="2212848"/>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12" name="Title 21">
            <a:extLst>
              <a:ext uri="{FF2B5EF4-FFF2-40B4-BE49-F238E27FC236}">
                <a16:creationId xmlns:a16="http://schemas.microsoft.com/office/drawing/2014/main" id="{90531025-6491-9E46-A705-C2686A2BF742}"/>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a:t>
            </a:r>
            <a:br>
              <a:rPr lang="en-US" dirty="0"/>
            </a:br>
            <a:r>
              <a:rPr lang="en-US" dirty="0"/>
              <a:t>Lorem ipsum dolor sit amet, consetetur </a:t>
            </a:r>
            <a:r>
              <a:rPr lang="en-US" dirty="0" err="1"/>
              <a:t>sadipscing</a:t>
            </a:r>
            <a:r>
              <a:rPr lang="en-US" dirty="0"/>
              <a:t> </a:t>
            </a:r>
            <a:r>
              <a:rPr lang="en-US" dirty="0" err="1"/>
              <a:t>elitr</a:t>
            </a:r>
            <a:endParaRPr lang="en-US" dirty="0"/>
          </a:p>
        </p:txBody>
      </p:sp>
      <p:sp>
        <p:nvSpPr>
          <p:cNvPr id="11" name="Text Placeholder 6">
            <a:extLst>
              <a:ext uri="{FF2B5EF4-FFF2-40B4-BE49-F238E27FC236}">
                <a16:creationId xmlns:a16="http://schemas.microsoft.com/office/drawing/2014/main" id="{CD4D6145-1AA7-3C46-AF67-26B5558942A9}"/>
              </a:ext>
            </a:extLst>
          </p:cNvPr>
          <p:cNvSpPr>
            <a:spLocks noGrp="1"/>
          </p:cNvSpPr>
          <p:nvPr>
            <p:ph type="body" sz="quarter" idx="26" hasCustomPrompt="1"/>
          </p:nvPr>
        </p:nvSpPr>
        <p:spPr>
          <a:xfrm>
            <a:off x="6273098" y="1694260"/>
            <a:ext cx="5233104" cy="258340"/>
          </a:xfrm>
          <a:prstGeom prst="rect">
            <a:avLst/>
          </a:prstGeom>
        </p:spPr>
        <p:txBody>
          <a:bodyPr>
            <a:noAutofit/>
          </a:bodyPr>
          <a:lstStyle>
            <a:lvl1pPr>
              <a:lnSpc>
                <a:spcPct val="100000"/>
              </a:lnSpc>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3" name="Text Placeholder 30">
            <a:extLst>
              <a:ext uri="{FF2B5EF4-FFF2-40B4-BE49-F238E27FC236}">
                <a16:creationId xmlns:a16="http://schemas.microsoft.com/office/drawing/2014/main" id="{926BEE2D-A7D9-5646-87FD-AF37C7E7564D}"/>
              </a:ext>
            </a:extLst>
          </p:cNvPr>
          <p:cNvSpPr>
            <a:spLocks noGrp="1"/>
          </p:cNvSpPr>
          <p:nvPr>
            <p:ph type="body" sz="quarter" idx="27" hasCustomPrompt="1"/>
          </p:nvPr>
        </p:nvSpPr>
        <p:spPr>
          <a:xfrm>
            <a:off x="6273098" y="2208450"/>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9" name="Slide Number Placeholder 5">
            <a:extLst>
              <a:ext uri="{FF2B5EF4-FFF2-40B4-BE49-F238E27FC236}">
                <a16:creationId xmlns:a16="http://schemas.microsoft.com/office/drawing/2014/main" id="{9DFA6ABA-DC36-7206-4726-50E23EF5237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0973501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1B766C1-163D-774F-93C3-892C358B0E0B}"/>
              </a:ext>
            </a:extLst>
          </p:cNvPr>
          <p:cNvSpPr>
            <a:spLocks noGrp="1"/>
          </p:cNvSpPr>
          <p:nvPr>
            <p:ph type="body" sz="quarter" idx="25" hasCustomPrompt="1"/>
          </p:nvPr>
        </p:nvSpPr>
        <p:spPr>
          <a:xfrm>
            <a:off x="685799"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12" name="Text Placeholder 6">
            <a:extLst>
              <a:ext uri="{FF2B5EF4-FFF2-40B4-BE49-F238E27FC236}">
                <a16:creationId xmlns:a16="http://schemas.microsoft.com/office/drawing/2014/main" id="{D8F10E91-D897-2E47-8443-78B7BC097725}"/>
              </a:ext>
            </a:extLst>
          </p:cNvPr>
          <p:cNvSpPr>
            <a:spLocks noGrp="1"/>
          </p:cNvSpPr>
          <p:nvPr>
            <p:ph type="body" sz="quarter" idx="30" hasCustomPrompt="1"/>
          </p:nvPr>
        </p:nvSpPr>
        <p:spPr>
          <a:xfrm>
            <a:off x="685800" y="1691640"/>
            <a:ext cx="3364992" cy="260350"/>
          </a:xfrm>
          <a:prstGeom prst="rect">
            <a:avLst/>
          </a:prstGeom>
        </p:spPr>
        <p:txBody>
          <a:bodyPr>
            <a:noAutofit/>
          </a:bodyPr>
          <a:lstStyle>
            <a:lvl1pPr>
              <a:spcBef>
                <a:spcPts val="0"/>
              </a:spcBef>
              <a:defRPr sz="18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itle 21">
            <a:extLst>
              <a:ext uri="{FF2B5EF4-FFF2-40B4-BE49-F238E27FC236}">
                <a16:creationId xmlns:a16="http://schemas.microsoft.com/office/drawing/2014/main" id="{650BAF8E-9421-B540-892F-E189B1B7809D}"/>
              </a:ext>
            </a:extLst>
          </p:cNvPr>
          <p:cNvSpPr>
            <a:spLocks noGrp="1"/>
          </p:cNvSpPr>
          <p:nvPr>
            <p:ph type="title" hasCustomPrompt="1"/>
          </p:nvPr>
        </p:nvSpPr>
        <p:spPr>
          <a:xfrm>
            <a:off x="685800" y="404330"/>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31" name="Text Placeholder 24">
            <a:extLst>
              <a:ext uri="{FF2B5EF4-FFF2-40B4-BE49-F238E27FC236}">
                <a16:creationId xmlns:a16="http://schemas.microsoft.com/office/drawing/2014/main" id="{4DAB0286-3ED0-204A-A958-C7F11FC3BE79}"/>
              </a:ext>
            </a:extLst>
          </p:cNvPr>
          <p:cNvSpPr>
            <a:spLocks noGrp="1"/>
          </p:cNvSpPr>
          <p:nvPr>
            <p:ph type="body" sz="quarter" idx="31" hasCustomPrompt="1"/>
          </p:nvPr>
        </p:nvSpPr>
        <p:spPr>
          <a:xfrm>
            <a:off x="4419599" y="2190496"/>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2" name="Text Placeholder 6">
            <a:extLst>
              <a:ext uri="{FF2B5EF4-FFF2-40B4-BE49-F238E27FC236}">
                <a16:creationId xmlns:a16="http://schemas.microsoft.com/office/drawing/2014/main" id="{6E1B114D-3332-B341-948B-E9FA41B32CB0}"/>
              </a:ext>
            </a:extLst>
          </p:cNvPr>
          <p:cNvSpPr>
            <a:spLocks noGrp="1"/>
          </p:cNvSpPr>
          <p:nvPr>
            <p:ph type="body" sz="quarter" idx="32" hasCustomPrompt="1"/>
          </p:nvPr>
        </p:nvSpPr>
        <p:spPr>
          <a:xfrm>
            <a:off x="4419599" y="1694180"/>
            <a:ext cx="3364992" cy="260350"/>
          </a:xfrm>
          <a:prstGeom prst="rect">
            <a:avLst/>
          </a:prstGeom>
        </p:spPr>
        <p:txBody>
          <a:bodyPr>
            <a:noAutofit/>
          </a:bodyPr>
          <a:lstStyle>
            <a:lvl1pPr>
              <a:spcBef>
                <a:spcPts val="0"/>
              </a:spcBef>
              <a:defRPr sz="18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3" name="Text Placeholder 24">
            <a:extLst>
              <a:ext uri="{FF2B5EF4-FFF2-40B4-BE49-F238E27FC236}">
                <a16:creationId xmlns:a16="http://schemas.microsoft.com/office/drawing/2014/main" id="{60BEAE8D-4513-0F45-A839-A7E00155F27F}"/>
              </a:ext>
            </a:extLst>
          </p:cNvPr>
          <p:cNvSpPr>
            <a:spLocks noGrp="1"/>
          </p:cNvSpPr>
          <p:nvPr>
            <p:ph type="body" sz="quarter" idx="33" hasCustomPrompt="1"/>
          </p:nvPr>
        </p:nvSpPr>
        <p:spPr>
          <a:xfrm>
            <a:off x="8133492"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4" name="Text Placeholder 6">
            <a:extLst>
              <a:ext uri="{FF2B5EF4-FFF2-40B4-BE49-F238E27FC236}">
                <a16:creationId xmlns:a16="http://schemas.microsoft.com/office/drawing/2014/main" id="{3E93588C-DCCF-1448-B911-F1920D4B6BC8}"/>
              </a:ext>
            </a:extLst>
          </p:cNvPr>
          <p:cNvSpPr>
            <a:spLocks noGrp="1"/>
          </p:cNvSpPr>
          <p:nvPr>
            <p:ph type="body" sz="quarter" idx="34" hasCustomPrompt="1"/>
          </p:nvPr>
        </p:nvSpPr>
        <p:spPr>
          <a:xfrm>
            <a:off x="8133492" y="1691640"/>
            <a:ext cx="3364992" cy="260350"/>
          </a:xfrm>
          <a:prstGeom prst="rect">
            <a:avLst/>
          </a:prstGeom>
        </p:spPr>
        <p:txBody>
          <a:bodyPr>
            <a:noAutofit/>
          </a:bodyPr>
          <a:lstStyle>
            <a:lvl1pPr>
              <a:spcBef>
                <a:spcPts val="0"/>
              </a:spcBef>
              <a:defRPr sz="18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1" name="Slide Number Placeholder 5">
            <a:extLst>
              <a:ext uri="{FF2B5EF4-FFF2-40B4-BE49-F238E27FC236}">
                <a16:creationId xmlns:a16="http://schemas.microsoft.com/office/drawing/2014/main" id="{BBA2274E-6CBB-EF36-2317-44DE2A3BB62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84777020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s -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1">
            <a:extLst>
              <a:ext uri="{FF2B5EF4-FFF2-40B4-BE49-F238E27FC236}">
                <a16:creationId xmlns:a16="http://schemas.microsoft.com/office/drawing/2014/main" id="{8C548396-AAC7-FD46-865F-F57E02581BAF}"/>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9" name="Text Placeholder 8">
            <a:extLst>
              <a:ext uri="{FF2B5EF4-FFF2-40B4-BE49-F238E27FC236}">
                <a16:creationId xmlns:a16="http://schemas.microsoft.com/office/drawing/2014/main" id="{581B1F80-9239-A646-9D55-06779B823652}"/>
              </a:ext>
            </a:extLst>
          </p:cNvPr>
          <p:cNvSpPr>
            <a:spLocks noGrp="1"/>
          </p:cNvSpPr>
          <p:nvPr>
            <p:ph type="body" sz="quarter" idx="50"/>
          </p:nvPr>
        </p:nvSpPr>
        <p:spPr>
          <a:xfrm>
            <a:off x="685800" y="2212848"/>
            <a:ext cx="5230368" cy="2693163"/>
          </a:xfrm>
        </p:spPr>
        <p:txBody>
          <a:bodyPr/>
          <a:lstStyle>
            <a:lvl1pPr>
              <a:spcBef>
                <a:spcPts val="600"/>
              </a:spcBef>
              <a:defRPr>
                <a:latin typeface="Arial" panose="020B0604020202020204" pitchFamily="34" charset="0"/>
                <a:cs typeface="Arial" panose="020B0604020202020204" pitchFamily="34" charset="0"/>
              </a:defRPr>
            </a:lvl1pPr>
            <a:lvl2pPr>
              <a:spcBef>
                <a:spcPts val="600"/>
              </a:spcBef>
              <a:defRPr sz="1800">
                <a:latin typeface="Arial" panose="020B0604020202020204" pitchFamily="34" charset="0"/>
                <a:cs typeface="Arial" panose="020B0604020202020204" pitchFamily="34" charset="0"/>
              </a:defRPr>
            </a:lvl2pPr>
            <a:lvl3pPr marL="352425" indent="-130175">
              <a:spcBef>
                <a:spcPts val="400"/>
              </a:spcBef>
              <a:defRPr sz="1600">
                <a:latin typeface="Arial" panose="020B0604020202020204" pitchFamily="34" charset="0"/>
                <a:cs typeface="Arial" panose="020B0604020202020204" pitchFamily="34" charset="0"/>
              </a:defRPr>
            </a:lvl3pPr>
            <a:lvl4pPr marL="523875" indent="-120650">
              <a:spcBef>
                <a:spcPts val="300"/>
              </a:spcBef>
              <a:defRPr>
                <a:latin typeface="Arial" panose="020B0604020202020204" pitchFamily="34" charset="0"/>
                <a:cs typeface="Arial" panose="020B0604020202020204" pitchFamily="34" charset="0"/>
              </a:defRPr>
            </a:lvl4pPr>
            <a:lvl5pPr marL="668338" indent="-115888">
              <a:spcBef>
                <a:spcPts val="200"/>
              </a:spcBef>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a:extLst>
              <a:ext uri="{FF2B5EF4-FFF2-40B4-BE49-F238E27FC236}">
                <a16:creationId xmlns:a16="http://schemas.microsoft.com/office/drawing/2014/main" id="{63C1943C-A020-7040-9469-18C8CA39D8BE}"/>
              </a:ext>
            </a:extLst>
          </p:cNvPr>
          <p:cNvSpPr>
            <a:spLocks noGrp="1"/>
          </p:cNvSpPr>
          <p:nvPr>
            <p:ph type="body" sz="quarter" idx="51"/>
          </p:nvPr>
        </p:nvSpPr>
        <p:spPr>
          <a:xfrm>
            <a:off x="6272784" y="2212848"/>
            <a:ext cx="5230368" cy="2693163"/>
          </a:xfrm>
        </p:spPr>
        <p:txBody>
          <a:bodyPr/>
          <a:lstStyle>
            <a:lvl1pPr>
              <a:spcBef>
                <a:spcPts val="600"/>
              </a:spcBef>
              <a:defRPr lang="en-GB" dirty="0">
                <a:latin typeface="Arial" panose="020B0604020202020204" pitchFamily="34" charset="0"/>
                <a:cs typeface="Arial" panose="020B0604020202020204" pitchFamily="34" charset="0"/>
              </a:defRPr>
            </a:lvl1pPr>
            <a:lvl2pPr>
              <a:spcBef>
                <a:spcPts val="600"/>
              </a:spcBef>
              <a:defRPr lang="en-GB" dirty="0">
                <a:latin typeface="Arial" panose="020B0604020202020204" pitchFamily="34" charset="0"/>
                <a:cs typeface="Arial" panose="020B0604020202020204" pitchFamily="34" charset="0"/>
              </a:defRPr>
            </a:lvl2pPr>
            <a:lvl3pPr marL="352425" indent="-130175">
              <a:spcBef>
                <a:spcPts val="400"/>
              </a:spcBef>
              <a:defRPr lang="en-GB" dirty="0">
                <a:latin typeface="Arial" panose="020B0604020202020204" pitchFamily="34" charset="0"/>
                <a:cs typeface="Arial" panose="020B0604020202020204" pitchFamily="34" charset="0"/>
              </a:defRPr>
            </a:lvl3pPr>
            <a:lvl4pPr marL="523875" indent="-120650">
              <a:spcBef>
                <a:spcPts val="300"/>
              </a:spcBef>
              <a:defRPr lang="en-GB" dirty="0">
                <a:latin typeface="Arial" panose="020B0604020202020204" pitchFamily="34" charset="0"/>
                <a:cs typeface="Arial" panose="020B0604020202020204" pitchFamily="34" charset="0"/>
              </a:defRPr>
            </a:lvl4pPr>
            <a:lvl5pPr marL="668338" indent="-115888">
              <a:spcBef>
                <a:spcPts val="200"/>
              </a:spcBef>
              <a:defRPr lang="en-US" dirty="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6">
            <a:extLst>
              <a:ext uri="{FF2B5EF4-FFF2-40B4-BE49-F238E27FC236}">
                <a16:creationId xmlns:a16="http://schemas.microsoft.com/office/drawing/2014/main" id="{DD1FF68C-C63D-9049-856E-8DE70527D45B}"/>
              </a:ext>
            </a:extLst>
          </p:cNvPr>
          <p:cNvSpPr>
            <a:spLocks noGrp="1"/>
          </p:cNvSpPr>
          <p:nvPr>
            <p:ph type="body" sz="quarter" idx="52" hasCustomPrompt="1"/>
          </p:nvPr>
        </p:nvSpPr>
        <p:spPr>
          <a:xfrm>
            <a:off x="6272784" y="1691640"/>
            <a:ext cx="5230368" cy="260350"/>
          </a:xfrm>
          <a:prstGeom prst="rect">
            <a:avLst/>
          </a:prstGeom>
        </p:spPr>
        <p:txBody>
          <a:bodyPr>
            <a:noAutofit/>
          </a:bodyPr>
          <a:lstStyle>
            <a:lvl1pPr>
              <a:lnSpc>
                <a:spcPct val="100000"/>
              </a:lnSpc>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4" name="Text Placeholder 6">
            <a:extLst>
              <a:ext uri="{FF2B5EF4-FFF2-40B4-BE49-F238E27FC236}">
                <a16:creationId xmlns:a16="http://schemas.microsoft.com/office/drawing/2014/main" id="{A79E41C9-D150-CF4D-83DC-664D90A1706D}"/>
              </a:ext>
            </a:extLst>
          </p:cNvPr>
          <p:cNvSpPr>
            <a:spLocks noGrp="1"/>
          </p:cNvSpPr>
          <p:nvPr>
            <p:ph type="body" sz="quarter" idx="53" hasCustomPrompt="1"/>
          </p:nvPr>
        </p:nvSpPr>
        <p:spPr>
          <a:xfrm>
            <a:off x="685800" y="1691640"/>
            <a:ext cx="5230368" cy="260350"/>
          </a:xfrm>
          <a:prstGeom prst="rect">
            <a:avLst/>
          </a:prstGeom>
        </p:spPr>
        <p:txBody>
          <a:bodyPr>
            <a:noAutofit/>
          </a:bodyPr>
          <a:lstStyle>
            <a:lvl1pPr>
              <a:lnSpc>
                <a:spcPct val="100000"/>
              </a:lnSpc>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9" name="Slide Number Placeholder 5">
            <a:extLst>
              <a:ext uri="{FF2B5EF4-FFF2-40B4-BE49-F238E27FC236}">
                <a16:creationId xmlns:a16="http://schemas.microsoft.com/office/drawing/2014/main" id="{EFFA5844-1F93-B882-A174-37A52A1E33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1109331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AD498-453D-3A49-801C-207237AA8CEB}"/>
              </a:ext>
            </a:extLst>
          </p:cNvPr>
          <p:cNvSpPr>
            <a:spLocks noGrp="1"/>
          </p:cNvSpPr>
          <p:nvPr>
            <p:ph type="body" sz="quarter" idx="23" hasCustomPrompt="1"/>
          </p:nvPr>
        </p:nvSpPr>
        <p:spPr>
          <a:xfrm>
            <a:off x="685800" y="1694260"/>
            <a:ext cx="5233104" cy="25834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5" name="Text Placeholder 30">
            <a:extLst>
              <a:ext uri="{FF2B5EF4-FFF2-40B4-BE49-F238E27FC236}">
                <a16:creationId xmlns:a16="http://schemas.microsoft.com/office/drawing/2014/main" id="{F14A1EE1-3515-6C4C-BF67-D020866CAFB8}"/>
              </a:ext>
            </a:extLst>
          </p:cNvPr>
          <p:cNvSpPr>
            <a:spLocks noGrp="1"/>
          </p:cNvSpPr>
          <p:nvPr>
            <p:ph type="body" sz="quarter" idx="25" hasCustomPrompt="1"/>
          </p:nvPr>
        </p:nvSpPr>
        <p:spPr>
          <a:xfrm>
            <a:off x="685800" y="2212848"/>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12" name="Title 21">
            <a:extLst>
              <a:ext uri="{FF2B5EF4-FFF2-40B4-BE49-F238E27FC236}">
                <a16:creationId xmlns:a16="http://schemas.microsoft.com/office/drawing/2014/main" id="{90531025-6491-9E46-A705-C2686A2BF742}"/>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a:t>
            </a:r>
            <a:br>
              <a:rPr lang="en-US" dirty="0"/>
            </a:br>
            <a:r>
              <a:rPr lang="en-US" dirty="0"/>
              <a:t>Lorem ipsum dolor sit amet, consetetur </a:t>
            </a:r>
            <a:r>
              <a:rPr lang="en-US" dirty="0" err="1"/>
              <a:t>sadipscing</a:t>
            </a:r>
            <a:r>
              <a:rPr lang="en-US" dirty="0"/>
              <a:t> </a:t>
            </a:r>
            <a:r>
              <a:rPr lang="en-US" dirty="0" err="1"/>
              <a:t>elitr</a:t>
            </a:r>
            <a:endParaRPr lang="en-US" dirty="0"/>
          </a:p>
        </p:txBody>
      </p:sp>
      <p:sp>
        <p:nvSpPr>
          <p:cNvPr id="11" name="Text Placeholder 6">
            <a:extLst>
              <a:ext uri="{FF2B5EF4-FFF2-40B4-BE49-F238E27FC236}">
                <a16:creationId xmlns:a16="http://schemas.microsoft.com/office/drawing/2014/main" id="{CD4D6145-1AA7-3C46-AF67-26B5558942A9}"/>
              </a:ext>
            </a:extLst>
          </p:cNvPr>
          <p:cNvSpPr>
            <a:spLocks noGrp="1"/>
          </p:cNvSpPr>
          <p:nvPr>
            <p:ph type="body" sz="quarter" idx="26" hasCustomPrompt="1"/>
          </p:nvPr>
        </p:nvSpPr>
        <p:spPr>
          <a:xfrm>
            <a:off x="6273098" y="1694260"/>
            <a:ext cx="5233104" cy="25834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3" name="Text Placeholder 30">
            <a:extLst>
              <a:ext uri="{FF2B5EF4-FFF2-40B4-BE49-F238E27FC236}">
                <a16:creationId xmlns:a16="http://schemas.microsoft.com/office/drawing/2014/main" id="{926BEE2D-A7D9-5646-87FD-AF37C7E7564D}"/>
              </a:ext>
            </a:extLst>
          </p:cNvPr>
          <p:cNvSpPr>
            <a:spLocks noGrp="1"/>
          </p:cNvSpPr>
          <p:nvPr>
            <p:ph type="body" sz="quarter" idx="27" hasCustomPrompt="1"/>
          </p:nvPr>
        </p:nvSpPr>
        <p:spPr>
          <a:xfrm>
            <a:off x="6273098" y="2208450"/>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9" name="Slide Number Placeholder 5">
            <a:extLst>
              <a:ext uri="{FF2B5EF4-FFF2-40B4-BE49-F238E27FC236}">
                <a16:creationId xmlns:a16="http://schemas.microsoft.com/office/drawing/2014/main" id="{9DFA6ABA-DC36-7206-4726-50E23EF5237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2208155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1B766C1-163D-774F-93C3-892C358B0E0B}"/>
              </a:ext>
            </a:extLst>
          </p:cNvPr>
          <p:cNvSpPr>
            <a:spLocks noGrp="1"/>
          </p:cNvSpPr>
          <p:nvPr>
            <p:ph type="body" sz="quarter" idx="25" hasCustomPrompt="1"/>
          </p:nvPr>
        </p:nvSpPr>
        <p:spPr>
          <a:xfrm>
            <a:off x="685799"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12" name="Text Placeholder 6">
            <a:extLst>
              <a:ext uri="{FF2B5EF4-FFF2-40B4-BE49-F238E27FC236}">
                <a16:creationId xmlns:a16="http://schemas.microsoft.com/office/drawing/2014/main" id="{D8F10E91-D897-2E47-8443-78B7BC097725}"/>
              </a:ext>
            </a:extLst>
          </p:cNvPr>
          <p:cNvSpPr>
            <a:spLocks noGrp="1"/>
          </p:cNvSpPr>
          <p:nvPr>
            <p:ph type="body" sz="quarter" idx="30" hasCustomPrompt="1"/>
          </p:nvPr>
        </p:nvSpPr>
        <p:spPr>
          <a:xfrm>
            <a:off x="685800" y="169164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itle 21">
            <a:extLst>
              <a:ext uri="{FF2B5EF4-FFF2-40B4-BE49-F238E27FC236}">
                <a16:creationId xmlns:a16="http://schemas.microsoft.com/office/drawing/2014/main" id="{650BAF8E-9421-B540-892F-E189B1B7809D}"/>
              </a:ext>
            </a:extLst>
          </p:cNvPr>
          <p:cNvSpPr>
            <a:spLocks noGrp="1"/>
          </p:cNvSpPr>
          <p:nvPr>
            <p:ph type="title" hasCustomPrompt="1"/>
          </p:nvPr>
        </p:nvSpPr>
        <p:spPr>
          <a:xfrm>
            <a:off x="685800" y="404330"/>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31" name="Text Placeholder 24">
            <a:extLst>
              <a:ext uri="{FF2B5EF4-FFF2-40B4-BE49-F238E27FC236}">
                <a16:creationId xmlns:a16="http://schemas.microsoft.com/office/drawing/2014/main" id="{4DAB0286-3ED0-204A-A958-C7F11FC3BE79}"/>
              </a:ext>
            </a:extLst>
          </p:cNvPr>
          <p:cNvSpPr>
            <a:spLocks noGrp="1"/>
          </p:cNvSpPr>
          <p:nvPr>
            <p:ph type="body" sz="quarter" idx="31" hasCustomPrompt="1"/>
          </p:nvPr>
        </p:nvSpPr>
        <p:spPr>
          <a:xfrm>
            <a:off x="4419599" y="2190496"/>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2" name="Text Placeholder 6">
            <a:extLst>
              <a:ext uri="{FF2B5EF4-FFF2-40B4-BE49-F238E27FC236}">
                <a16:creationId xmlns:a16="http://schemas.microsoft.com/office/drawing/2014/main" id="{6E1B114D-3332-B341-948B-E9FA41B32CB0}"/>
              </a:ext>
            </a:extLst>
          </p:cNvPr>
          <p:cNvSpPr>
            <a:spLocks noGrp="1"/>
          </p:cNvSpPr>
          <p:nvPr>
            <p:ph type="body" sz="quarter" idx="32" hasCustomPrompt="1"/>
          </p:nvPr>
        </p:nvSpPr>
        <p:spPr>
          <a:xfrm>
            <a:off x="4419599" y="169418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3" name="Text Placeholder 24">
            <a:extLst>
              <a:ext uri="{FF2B5EF4-FFF2-40B4-BE49-F238E27FC236}">
                <a16:creationId xmlns:a16="http://schemas.microsoft.com/office/drawing/2014/main" id="{60BEAE8D-4513-0F45-A839-A7E00155F27F}"/>
              </a:ext>
            </a:extLst>
          </p:cNvPr>
          <p:cNvSpPr>
            <a:spLocks noGrp="1"/>
          </p:cNvSpPr>
          <p:nvPr>
            <p:ph type="body" sz="quarter" idx="33" hasCustomPrompt="1"/>
          </p:nvPr>
        </p:nvSpPr>
        <p:spPr>
          <a:xfrm>
            <a:off x="8133492"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4" name="Text Placeholder 6">
            <a:extLst>
              <a:ext uri="{FF2B5EF4-FFF2-40B4-BE49-F238E27FC236}">
                <a16:creationId xmlns:a16="http://schemas.microsoft.com/office/drawing/2014/main" id="{3E93588C-DCCF-1448-B911-F1920D4B6BC8}"/>
              </a:ext>
            </a:extLst>
          </p:cNvPr>
          <p:cNvSpPr>
            <a:spLocks noGrp="1"/>
          </p:cNvSpPr>
          <p:nvPr>
            <p:ph type="body" sz="quarter" idx="34" hasCustomPrompt="1"/>
          </p:nvPr>
        </p:nvSpPr>
        <p:spPr>
          <a:xfrm>
            <a:off x="8133492" y="169164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1" name="Slide Number Placeholder 5">
            <a:extLst>
              <a:ext uri="{FF2B5EF4-FFF2-40B4-BE49-F238E27FC236}">
                <a16:creationId xmlns:a16="http://schemas.microsoft.com/office/drawing/2014/main" id="{BBA2274E-6CBB-EF36-2317-44DE2A3BB62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34966170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ullet points -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1">
            <a:extLst>
              <a:ext uri="{FF2B5EF4-FFF2-40B4-BE49-F238E27FC236}">
                <a16:creationId xmlns:a16="http://schemas.microsoft.com/office/drawing/2014/main" id="{8C548396-AAC7-FD46-865F-F57E02581BAF}"/>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9" name="Text Placeholder 8">
            <a:extLst>
              <a:ext uri="{FF2B5EF4-FFF2-40B4-BE49-F238E27FC236}">
                <a16:creationId xmlns:a16="http://schemas.microsoft.com/office/drawing/2014/main" id="{581B1F80-9239-A646-9D55-06779B823652}"/>
              </a:ext>
            </a:extLst>
          </p:cNvPr>
          <p:cNvSpPr>
            <a:spLocks noGrp="1"/>
          </p:cNvSpPr>
          <p:nvPr>
            <p:ph type="body" sz="quarter" idx="50"/>
          </p:nvPr>
        </p:nvSpPr>
        <p:spPr>
          <a:xfrm>
            <a:off x="685800" y="2212848"/>
            <a:ext cx="5230368" cy="2693163"/>
          </a:xfrm>
        </p:spPr>
        <p:txBody>
          <a:bodyPr/>
          <a:lstStyle>
            <a:lvl1pPr>
              <a:spcBef>
                <a:spcPts val="600"/>
              </a:spcBef>
              <a:defRPr>
                <a:latin typeface="Arial" panose="020B0604020202020204" pitchFamily="34" charset="0"/>
                <a:cs typeface="Arial" panose="020B0604020202020204" pitchFamily="34" charset="0"/>
              </a:defRPr>
            </a:lvl1pPr>
            <a:lvl2pPr>
              <a:spcBef>
                <a:spcPts val="600"/>
              </a:spcBef>
              <a:defRPr sz="1800">
                <a:latin typeface="Arial" panose="020B0604020202020204" pitchFamily="34" charset="0"/>
                <a:cs typeface="Arial" panose="020B0604020202020204" pitchFamily="34" charset="0"/>
              </a:defRPr>
            </a:lvl2pPr>
            <a:lvl3pPr marL="352425" indent="-130175">
              <a:spcBef>
                <a:spcPts val="400"/>
              </a:spcBef>
              <a:defRPr sz="1600">
                <a:latin typeface="Arial" panose="020B0604020202020204" pitchFamily="34" charset="0"/>
                <a:cs typeface="Arial" panose="020B0604020202020204" pitchFamily="34" charset="0"/>
              </a:defRPr>
            </a:lvl3pPr>
            <a:lvl4pPr marL="523875" indent="-120650">
              <a:spcBef>
                <a:spcPts val="300"/>
              </a:spcBef>
              <a:defRPr>
                <a:latin typeface="Arial" panose="020B0604020202020204" pitchFamily="34" charset="0"/>
                <a:cs typeface="Arial" panose="020B0604020202020204" pitchFamily="34" charset="0"/>
              </a:defRPr>
            </a:lvl4pPr>
            <a:lvl5pPr marL="668338" indent="-115888">
              <a:spcBef>
                <a:spcPts val="200"/>
              </a:spcBef>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a:extLst>
              <a:ext uri="{FF2B5EF4-FFF2-40B4-BE49-F238E27FC236}">
                <a16:creationId xmlns:a16="http://schemas.microsoft.com/office/drawing/2014/main" id="{63C1943C-A020-7040-9469-18C8CA39D8BE}"/>
              </a:ext>
            </a:extLst>
          </p:cNvPr>
          <p:cNvSpPr>
            <a:spLocks noGrp="1"/>
          </p:cNvSpPr>
          <p:nvPr>
            <p:ph type="body" sz="quarter" idx="51"/>
          </p:nvPr>
        </p:nvSpPr>
        <p:spPr>
          <a:xfrm>
            <a:off x="6272784" y="2212848"/>
            <a:ext cx="5230368" cy="2693163"/>
          </a:xfrm>
        </p:spPr>
        <p:txBody>
          <a:bodyPr/>
          <a:lstStyle>
            <a:lvl1pPr>
              <a:spcBef>
                <a:spcPts val="600"/>
              </a:spcBef>
              <a:defRPr lang="en-GB" dirty="0">
                <a:latin typeface="Arial" panose="020B0604020202020204" pitchFamily="34" charset="0"/>
                <a:cs typeface="Arial" panose="020B0604020202020204" pitchFamily="34" charset="0"/>
              </a:defRPr>
            </a:lvl1pPr>
            <a:lvl2pPr>
              <a:spcBef>
                <a:spcPts val="600"/>
              </a:spcBef>
              <a:defRPr lang="en-GB" dirty="0">
                <a:latin typeface="Arial" panose="020B0604020202020204" pitchFamily="34" charset="0"/>
                <a:cs typeface="Arial" panose="020B0604020202020204" pitchFamily="34" charset="0"/>
              </a:defRPr>
            </a:lvl2pPr>
            <a:lvl3pPr marL="352425" indent="-130175">
              <a:spcBef>
                <a:spcPts val="400"/>
              </a:spcBef>
              <a:defRPr lang="en-GB" dirty="0">
                <a:latin typeface="Arial" panose="020B0604020202020204" pitchFamily="34" charset="0"/>
                <a:cs typeface="Arial" panose="020B0604020202020204" pitchFamily="34" charset="0"/>
              </a:defRPr>
            </a:lvl3pPr>
            <a:lvl4pPr marL="523875" indent="-120650">
              <a:spcBef>
                <a:spcPts val="300"/>
              </a:spcBef>
              <a:defRPr lang="en-GB" dirty="0">
                <a:latin typeface="Arial" panose="020B0604020202020204" pitchFamily="34" charset="0"/>
                <a:cs typeface="Arial" panose="020B0604020202020204" pitchFamily="34" charset="0"/>
              </a:defRPr>
            </a:lvl4pPr>
            <a:lvl5pPr marL="668338" indent="-115888">
              <a:spcBef>
                <a:spcPts val="200"/>
              </a:spcBef>
              <a:defRPr lang="en-US" dirty="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6">
            <a:extLst>
              <a:ext uri="{FF2B5EF4-FFF2-40B4-BE49-F238E27FC236}">
                <a16:creationId xmlns:a16="http://schemas.microsoft.com/office/drawing/2014/main" id="{DD1FF68C-C63D-9049-856E-8DE70527D45B}"/>
              </a:ext>
            </a:extLst>
          </p:cNvPr>
          <p:cNvSpPr>
            <a:spLocks noGrp="1"/>
          </p:cNvSpPr>
          <p:nvPr>
            <p:ph type="body" sz="quarter" idx="52" hasCustomPrompt="1"/>
          </p:nvPr>
        </p:nvSpPr>
        <p:spPr>
          <a:xfrm>
            <a:off x="6272784" y="1691640"/>
            <a:ext cx="5230368" cy="26035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4" name="Text Placeholder 6">
            <a:extLst>
              <a:ext uri="{FF2B5EF4-FFF2-40B4-BE49-F238E27FC236}">
                <a16:creationId xmlns:a16="http://schemas.microsoft.com/office/drawing/2014/main" id="{A79E41C9-D150-CF4D-83DC-664D90A1706D}"/>
              </a:ext>
            </a:extLst>
          </p:cNvPr>
          <p:cNvSpPr>
            <a:spLocks noGrp="1"/>
          </p:cNvSpPr>
          <p:nvPr>
            <p:ph type="body" sz="quarter" idx="53" hasCustomPrompt="1"/>
          </p:nvPr>
        </p:nvSpPr>
        <p:spPr>
          <a:xfrm>
            <a:off x="685800" y="1691640"/>
            <a:ext cx="5230368" cy="26035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9" name="Slide Number Placeholder 5">
            <a:extLst>
              <a:ext uri="{FF2B5EF4-FFF2-40B4-BE49-F238E27FC236}">
                <a16:creationId xmlns:a16="http://schemas.microsoft.com/office/drawing/2014/main" id="{EFFA5844-1F93-B882-A174-37A52A1E33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851330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AB61444-5BAF-B3FB-AD68-7DDA3233A570}"/>
              </a:ext>
            </a:extLst>
          </p:cNvPr>
          <p:cNvSpPr>
            <a:spLocks noGrp="1"/>
          </p:cNvSpPr>
          <p:nvPr>
            <p:ph type="dt" sz="half" idx="2"/>
          </p:nvPr>
        </p:nvSpPr>
        <p:spPr>
          <a:xfrm>
            <a:off x="1014984" y="2230358"/>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Title 1">
            <a:extLst>
              <a:ext uri="{FF2B5EF4-FFF2-40B4-BE49-F238E27FC236}">
                <a16:creationId xmlns:a16="http://schemas.microsoft.com/office/drawing/2014/main" id="{3E27612A-5DA1-F6FD-5FCB-6BA5A75447CF}"/>
              </a:ext>
            </a:extLst>
          </p:cNvPr>
          <p:cNvSpPr>
            <a:spLocks noGrp="1"/>
          </p:cNvSpPr>
          <p:nvPr>
            <p:ph type="ctrTitle" hasCustomPrompt="1"/>
          </p:nvPr>
        </p:nvSpPr>
        <p:spPr>
          <a:xfrm>
            <a:off x="1014984" y="2766775"/>
            <a:ext cx="8361498"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Tree>
    <p:extLst>
      <p:ext uri="{BB962C8B-B14F-4D97-AF65-F5344CB8AC3E}">
        <p14:creationId xmlns:p14="http://schemas.microsoft.com/office/powerpoint/2010/main" val="19918425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AD498-453D-3A49-801C-207237AA8CEB}"/>
              </a:ext>
            </a:extLst>
          </p:cNvPr>
          <p:cNvSpPr>
            <a:spLocks noGrp="1"/>
          </p:cNvSpPr>
          <p:nvPr>
            <p:ph type="body" sz="quarter" idx="23" hasCustomPrompt="1"/>
          </p:nvPr>
        </p:nvSpPr>
        <p:spPr>
          <a:xfrm>
            <a:off x="685800" y="1694260"/>
            <a:ext cx="5233104" cy="25834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5" name="Text Placeholder 30">
            <a:extLst>
              <a:ext uri="{FF2B5EF4-FFF2-40B4-BE49-F238E27FC236}">
                <a16:creationId xmlns:a16="http://schemas.microsoft.com/office/drawing/2014/main" id="{F14A1EE1-3515-6C4C-BF67-D020866CAFB8}"/>
              </a:ext>
            </a:extLst>
          </p:cNvPr>
          <p:cNvSpPr>
            <a:spLocks noGrp="1"/>
          </p:cNvSpPr>
          <p:nvPr>
            <p:ph type="body" sz="quarter" idx="25" hasCustomPrompt="1"/>
          </p:nvPr>
        </p:nvSpPr>
        <p:spPr>
          <a:xfrm>
            <a:off x="685800" y="2212848"/>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12" name="Title 21">
            <a:extLst>
              <a:ext uri="{FF2B5EF4-FFF2-40B4-BE49-F238E27FC236}">
                <a16:creationId xmlns:a16="http://schemas.microsoft.com/office/drawing/2014/main" id="{90531025-6491-9E46-A705-C2686A2BF742}"/>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a:t>
            </a:r>
            <a:br>
              <a:rPr lang="en-US" dirty="0"/>
            </a:br>
            <a:r>
              <a:rPr lang="en-US" dirty="0"/>
              <a:t>Lorem ipsum dolor sit amet, consetetur </a:t>
            </a:r>
            <a:r>
              <a:rPr lang="en-US" dirty="0" err="1"/>
              <a:t>sadipscing</a:t>
            </a:r>
            <a:r>
              <a:rPr lang="en-US" dirty="0"/>
              <a:t> </a:t>
            </a:r>
            <a:r>
              <a:rPr lang="en-US" dirty="0" err="1"/>
              <a:t>elitr</a:t>
            </a:r>
            <a:endParaRPr lang="en-US" dirty="0"/>
          </a:p>
        </p:txBody>
      </p:sp>
      <p:sp>
        <p:nvSpPr>
          <p:cNvPr id="11" name="Text Placeholder 6">
            <a:extLst>
              <a:ext uri="{FF2B5EF4-FFF2-40B4-BE49-F238E27FC236}">
                <a16:creationId xmlns:a16="http://schemas.microsoft.com/office/drawing/2014/main" id="{CD4D6145-1AA7-3C46-AF67-26B5558942A9}"/>
              </a:ext>
            </a:extLst>
          </p:cNvPr>
          <p:cNvSpPr>
            <a:spLocks noGrp="1"/>
          </p:cNvSpPr>
          <p:nvPr>
            <p:ph type="body" sz="quarter" idx="26" hasCustomPrompt="1"/>
          </p:nvPr>
        </p:nvSpPr>
        <p:spPr>
          <a:xfrm>
            <a:off x="6273098" y="1694260"/>
            <a:ext cx="5233104" cy="25834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3" name="Text Placeholder 30">
            <a:extLst>
              <a:ext uri="{FF2B5EF4-FFF2-40B4-BE49-F238E27FC236}">
                <a16:creationId xmlns:a16="http://schemas.microsoft.com/office/drawing/2014/main" id="{926BEE2D-A7D9-5646-87FD-AF37C7E7564D}"/>
              </a:ext>
            </a:extLst>
          </p:cNvPr>
          <p:cNvSpPr>
            <a:spLocks noGrp="1"/>
          </p:cNvSpPr>
          <p:nvPr>
            <p:ph type="body" sz="quarter" idx="27" hasCustomPrompt="1"/>
          </p:nvPr>
        </p:nvSpPr>
        <p:spPr>
          <a:xfrm>
            <a:off x="6273098" y="2208450"/>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9" name="Slide Number Placeholder 5">
            <a:extLst>
              <a:ext uri="{FF2B5EF4-FFF2-40B4-BE49-F238E27FC236}">
                <a16:creationId xmlns:a16="http://schemas.microsoft.com/office/drawing/2014/main" id="{9DFA6ABA-DC36-7206-4726-50E23EF5237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76222950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3 colum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1B766C1-163D-774F-93C3-892C358B0E0B}"/>
              </a:ext>
            </a:extLst>
          </p:cNvPr>
          <p:cNvSpPr>
            <a:spLocks noGrp="1"/>
          </p:cNvSpPr>
          <p:nvPr>
            <p:ph type="body" sz="quarter" idx="25" hasCustomPrompt="1"/>
          </p:nvPr>
        </p:nvSpPr>
        <p:spPr>
          <a:xfrm>
            <a:off x="685799"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12" name="Text Placeholder 6">
            <a:extLst>
              <a:ext uri="{FF2B5EF4-FFF2-40B4-BE49-F238E27FC236}">
                <a16:creationId xmlns:a16="http://schemas.microsoft.com/office/drawing/2014/main" id="{D8F10E91-D897-2E47-8443-78B7BC097725}"/>
              </a:ext>
            </a:extLst>
          </p:cNvPr>
          <p:cNvSpPr>
            <a:spLocks noGrp="1"/>
          </p:cNvSpPr>
          <p:nvPr>
            <p:ph type="body" sz="quarter" idx="30" hasCustomPrompt="1"/>
          </p:nvPr>
        </p:nvSpPr>
        <p:spPr>
          <a:xfrm>
            <a:off x="685800" y="169164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itle 21">
            <a:extLst>
              <a:ext uri="{FF2B5EF4-FFF2-40B4-BE49-F238E27FC236}">
                <a16:creationId xmlns:a16="http://schemas.microsoft.com/office/drawing/2014/main" id="{650BAF8E-9421-B540-892F-E189B1B7809D}"/>
              </a:ext>
            </a:extLst>
          </p:cNvPr>
          <p:cNvSpPr>
            <a:spLocks noGrp="1"/>
          </p:cNvSpPr>
          <p:nvPr>
            <p:ph type="title" hasCustomPrompt="1"/>
          </p:nvPr>
        </p:nvSpPr>
        <p:spPr>
          <a:xfrm>
            <a:off x="685800" y="404330"/>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31" name="Text Placeholder 24">
            <a:extLst>
              <a:ext uri="{FF2B5EF4-FFF2-40B4-BE49-F238E27FC236}">
                <a16:creationId xmlns:a16="http://schemas.microsoft.com/office/drawing/2014/main" id="{4DAB0286-3ED0-204A-A958-C7F11FC3BE79}"/>
              </a:ext>
            </a:extLst>
          </p:cNvPr>
          <p:cNvSpPr>
            <a:spLocks noGrp="1"/>
          </p:cNvSpPr>
          <p:nvPr>
            <p:ph type="body" sz="quarter" idx="31" hasCustomPrompt="1"/>
          </p:nvPr>
        </p:nvSpPr>
        <p:spPr>
          <a:xfrm>
            <a:off x="4419599" y="2190496"/>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2" name="Text Placeholder 6">
            <a:extLst>
              <a:ext uri="{FF2B5EF4-FFF2-40B4-BE49-F238E27FC236}">
                <a16:creationId xmlns:a16="http://schemas.microsoft.com/office/drawing/2014/main" id="{6E1B114D-3332-B341-948B-E9FA41B32CB0}"/>
              </a:ext>
            </a:extLst>
          </p:cNvPr>
          <p:cNvSpPr>
            <a:spLocks noGrp="1"/>
          </p:cNvSpPr>
          <p:nvPr>
            <p:ph type="body" sz="quarter" idx="32" hasCustomPrompt="1"/>
          </p:nvPr>
        </p:nvSpPr>
        <p:spPr>
          <a:xfrm>
            <a:off x="4419599" y="169418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3" name="Text Placeholder 24">
            <a:extLst>
              <a:ext uri="{FF2B5EF4-FFF2-40B4-BE49-F238E27FC236}">
                <a16:creationId xmlns:a16="http://schemas.microsoft.com/office/drawing/2014/main" id="{60BEAE8D-4513-0F45-A839-A7E00155F27F}"/>
              </a:ext>
            </a:extLst>
          </p:cNvPr>
          <p:cNvSpPr>
            <a:spLocks noGrp="1"/>
          </p:cNvSpPr>
          <p:nvPr>
            <p:ph type="body" sz="quarter" idx="33" hasCustomPrompt="1"/>
          </p:nvPr>
        </p:nvSpPr>
        <p:spPr>
          <a:xfrm>
            <a:off x="8133492"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4" name="Text Placeholder 6">
            <a:extLst>
              <a:ext uri="{FF2B5EF4-FFF2-40B4-BE49-F238E27FC236}">
                <a16:creationId xmlns:a16="http://schemas.microsoft.com/office/drawing/2014/main" id="{3E93588C-DCCF-1448-B911-F1920D4B6BC8}"/>
              </a:ext>
            </a:extLst>
          </p:cNvPr>
          <p:cNvSpPr>
            <a:spLocks noGrp="1"/>
          </p:cNvSpPr>
          <p:nvPr>
            <p:ph type="body" sz="quarter" idx="34" hasCustomPrompt="1"/>
          </p:nvPr>
        </p:nvSpPr>
        <p:spPr>
          <a:xfrm>
            <a:off x="8133492" y="1691640"/>
            <a:ext cx="3364992" cy="260350"/>
          </a:xfrm>
          <a:prstGeom prst="rect">
            <a:avLst/>
          </a:prstGeom>
        </p:spPr>
        <p:txBody>
          <a:bodyPr>
            <a:noAutofit/>
          </a:bodyPr>
          <a:lstStyle>
            <a:lvl1pPr>
              <a:spcBef>
                <a:spcPts val="0"/>
              </a:spcBef>
              <a:defRPr sz="18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1" name="Slide Number Placeholder 5">
            <a:extLst>
              <a:ext uri="{FF2B5EF4-FFF2-40B4-BE49-F238E27FC236}">
                <a16:creationId xmlns:a16="http://schemas.microsoft.com/office/drawing/2014/main" id="{BBA2274E-6CBB-EF36-2317-44DE2A3BB62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93269222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ullet points -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1">
            <a:extLst>
              <a:ext uri="{FF2B5EF4-FFF2-40B4-BE49-F238E27FC236}">
                <a16:creationId xmlns:a16="http://schemas.microsoft.com/office/drawing/2014/main" id="{8C548396-AAC7-FD46-865F-F57E02581BAF}"/>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9" name="Text Placeholder 8">
            <a:extLst>
              <a:ext uri="{FF2B5EF4-FFF2-40B4-BE49-F238E27FC236}">
                <a16:creationId xmlns:a16="http://schemas.microsoft.com/office/drawing/2014/main" id="{581B1F80-9239-A646-9D55-06779B823652}"/>
              </a:ext>
            </a:extLst>
          </p:cNvPr>
          <p:cNvSpPr>
            <a:spLocks noGrp="1"/>
          </p:cNvSpPr>
          <p:nvPr>
            <p:ph type="body" sz="quarter" idx="50"/>
          </p:nvPr>
        </p:nvSpPr>
        <p:spPr>
          <a:xfrm>
            <a:off x="685800" y="2212848"/>
            <a:ext cx="5230368" cy="2693163"/>
          </a:xfrm>
        </p:spPr>
        <p:txBody>
          <a:bodyPr/>
          <a:lstStyle>
            <a:lvl1pPr>
              <a:spcBef>
                <a:spcPts val="600"/>
              </a:spcBef>
              <a:defRPr>
                <a:latin typeface="Arial" panose="020B0604020202020204" pitchFamily="34" charset="0"/>
                <a:cs typeface="Arial" panose="020B0604020202020204" pitchFamily="34" charset="0"/>
              </a:defRPr>
            </a:lvl1pPr>
            <a:lvl2pPr>
              <a:spcBef>
                <a:spcPts val="600"/>
              </a:spcBef>
              <a:defRPr sz="1800">
                <a:latin typeface="Arial" panose="020B0604020202020204" pitchFamily="34" charset="0"/>
                <a:cs typeface="Arial" panose="020B0604020202020204" pitchFamily="34" charset="0"/>
              </a:defRPr>
            </a:lvl2pPr>
            <a:lvl3pPr marL="352425" indent="-130175">
              <a:spcBef>
                <a:spcPts val="400"/>
              </a:spcBef>
              <a:defRPr sz="1600">
                <a:latin typeface="Arial" panose="020B0604020202020204" pitchFamily="34" charset="0"/>
                <a:cs typeface="Arial" panose="020B0604020202020204" pitchFamily="34" charset="0"/>
              </a:defRPr>
            </a:lvl3pPr>
            <a:lvl4pPr marL="523875" indent="-120650">
              <a:spcBef>
                <a:spcPts val="300"/>
              </a:spcBef>
              <a:defRPr>
                <a:latin typeface="Arial" panose="020B0604020202020204" pitchFamily="34" charset="0"/>
                <a:cs typeface="Arial" panose="020B0604020202020204" pitchFamily="34" charset="0"/>
              </a:defRPr>
            </a:lvl4pPr>
            <a:lvl5pPr marL="668338" indent="-115888">
              <a:spcBef>
                <a:spcPts val="200"/>
              </a:spcBef>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a:extLst>
              <a:ext uri="{FF2B5EF4-FFF2-40B4-BE49-F238E27FC236}">
                <a16:creationId xmlns:a16="http://schemas.microsoft.com/office/drawing/2014/main" id="{63C1943C-A020-7040-9469-18C8CA39D8BE}"/>
              </a:ext>
            </a:extLst>
          </p:cNvPr>
          <p:cNvSpPr>
            <a:spLocks noGrp="1"/>
          </p:cNvSpPr>
          <p:nvPr>
            <p:ph type="body" sz="quarter" idx="51"/>
          </p:nvPr>
        </p:nvSpPr>
        <p:spPr>
          <a:xfrm>
            <a:off x="6272784" y="2212848"/>
            <a:ext cx="5230368" cy="2693163"/>
          </a:xfrm>
        </p:spPr>
        <p:txBody>
          <a:bodyPr/>
          <a:lstStyle>
            <a:lvl1pPr>
              <a:spcBef>
                <a:spcPts val="600"/>
              </a:spcBef>
              <a:defRPr lang="en-GB" dirty="0">
                <a:latin typeface="Arial" panose="020B0604020202020204" pitchFamily="34" charset="0"/>
                <a:cs typeface="Arial" panose="020B0604020202020204" pitchFamily="34" charset="0"/>
              </a:defRPr>
            </a:lvl1pPr>
            <a:lvl2pPr>
              <a:spcBef>
                <a:spcPts val="600"/>
              </a:spcBef>
              <a:defRPr lang="en-GB" dirty="0">
                <a:latin typeface="Arial" panose="020B0604020202020204" pitchFamily="34" charset="0"/>
                <a:cs typeface="Arial" panose="020B0604020202020204" pitchFamily="34" charset="0"/>
              </a:defRPr>
            </a:lvl2pPr>
            <a:lvl3pPr marL="352425" indent="-130175">
              <a:spcBef>
                <a:spcPts val="400"/>
              </a:spcBef>
              <a:defRPr lang="en-GB" dirty="0">
                <a:latin typeface="Arial" panose="020B0604020202020204" pitchFamily="34" charset="0"/>
                <a:cs typeface="Arial" panose="020B0604020202020204" pitchFamily="34" charset="0"/>
              </a:defRPr>
            </a:lvl3pPr>
            <a:lvl4pPr marL="523875" indent="-120650">
              <a:spcBef>
                <a:spcPts val="300"/>
              </a:spcBef>
              <a:defRPr lang="en-GB" dirty="0">
                <a:latin typeface="Arial" panose="020B0604020202020204" pitchFamily="34" charset="0"/>
                <a:cs typeface="Arial" panose="020B0604020202020204" pitchFamily="34" charset="0"/>
              </a:defRPr>
            </a:lvl4pPr>
            <a:lvl5pPr marL="668338" indent="-115888">
              <a:spcBef>
                <a:spcPts val="200"/>
              </a:spcBef>
              <a:defRPr lang="en-US" dirty="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6">
            <a:extLst>
              <a:ext uri="{FF2B5EF4-FFF2-40B4-BE49-F238E27FC236}">
                <a16:creationId xmlns:a16="http://schemas.microsoft.com/office/drawing/2014/main" id="{DD1FF68C-C63D-9049-856E-8DE70527D45B}"/>
              </a:ext>
            </a:extLst>
          </p:cNvPr>
          <p:cNvSpPr>
            <a:spLocks noGrp="1"/>
          </p:cNvSpPr>
          <p:nvPr>
            <p:ph type="body" sz="quarter" idx="52" hasCustomPrompt="1"/>
          </p:nvPr>
        </p:nvSpPr>
        <p:spPr>
          <a:xfrm>
            <a:off x="6272784" y="1691640"/>
            <a:ext cx="5230368" cy="26035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4" name="Text Placeholder 6">
            <a:extLst>
              <a:ext uri="{FF2B5EF4-FFF2-40B4-BE49-F238E27FC236}">
                <a16:creationId xmlns:a16="http://schemas.microsoft.com/office/drawing/2014/main" id="{A79E41C9-D150-CF4D-83DC-664D90A1706D}"/>
              </a:ext>
            </a:extLst>
          </p:cNvPr>
          <p:cNvSpPr>
            <a:spLocks noGrp="1"/>
          </p:cNvSpPr>
          <p:nvPr>
            <p:ph type="body" sz="quarter" idx="53" hasCustomPrompt="1"/>
          </p:nvPr>
        </p:nvSpPr>
        <p:spPr>
          <a:xfrm>
            <a:off x="685800" y="1691640"/>
            <a:ext cx="5230368" cy="260350"/>
          </a:xfrm>
          <a:prstGeom prst="rect">
            <a:avLst/>
          </a:prstGeom>
        </p:spPr>
        <p:txBody>
          <a:bodyPr>
            <a:noAutofit/>
          </a:bodyPr>
          <a:lstStyle>
            <a:lvl1pPr>
              <a:lnSpc>
                <a:spcPct val="100000"/>
              </a:lnSpc>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9" name="Slide Number Placeholder 5">
            <a:extLst>
              <a:ext uri="{FF2B5EF4-FFF2-40B4-BE49-F238E27FC236}">
                <a16:creationId xmlns:a16="http://schemas.microsoft.com/office/drawing/2014/main" id="{EFFA5844-1F93-B882-A174-37A52A1E33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232992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AD498-453D-3A49-801C-207237AA8CEB}"/>
              </a:ext>
            </a:extLst>
          </p:cNvPr>
          <p:cNvSpPr>
            <a:spLocks noGrp="1"/>
          </p:cNvSpPr>
          <p:nvPr>
            <p:ph type="body" sz="quarter" idx="23" hasCustomPrompt="1"/>
          </p:nvPr>
        </p:nvSpPr>
        <p:spPr>
          <a:xfrm>
            <a:off x="685800" y="1694260"/>
            <a:ext cx="5233104" cy="258340"/>
          </a:xfrm>
          <a:prstGeom prst="rect">
            <a:avLst/>
          </a:prstGeom>
        </p:spPr>
        <p:txBody>
          <a:bodyPr>
            <a:noAutofit/>
          </a:bodyPr>
          <a:lstStyle>
            <a:lvl1pPr>
              <a:lnSpc>
                <a:spcPct val="100000"/>
              </a:lnSpc>
              <a:spcBef>
                <a:spcPts val="0"/>
              </a:spcBef>
              <a:defRPr sz="20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5" name="Text Placeholder 30">
            <a:extLst>
              <a:ext uri="{FF2B5EF4-FFF2-40B4-BE49-F238E27FC236}">
                <a16:creationId xmlns:a16="http://schemas.microsoft.com/office/drawing/2014/main" id="{F14A1EE1-3515-6C4C-BF67-D020866CAFB8}"/>
              </a:ext>
            </a:extLst>
          </p:cNvPr>
          <p:cNvSpPr>
            <a:spLocks noGrp="1"/>
          </p:cNvSpPr>
          <p:nvPr>
            <p:ph type="body" sz="quarter" idx="25" hasCustomPrompt="1"/>
          </p:nvPr>
        </p:nvSpPr>
        <p:spPr>
          <a:xfrm>
            <a:off x="685800" y="2212848"/>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12" name="Title 21">
            <a:extLst>
              <a:ext uri="{FF2B5EF4-FFF2-40B4-BE49-F238E27FC236}">
                <a16:creationId xmlns:a16="http://schemas.microsoft.com/office/drawing/2014/main" id="{90531025-6491-9E46-A705-C2686A2BF742}"/>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a:t>
            </a:r>
            <a:br>
              <a:rPr lang="en-US" dirty="0"/>
            </a:br>
            <a:r>
              <a:rPr lang="en-US" dirty="0"/>
              <a:t>Lorem ipsum dolor sit amet, consetetur </a:t>
            </a:r>
            <a:r>
              <a:rPr lang="en-US" dirty="0" err="1"/>
              <a:t>sadipscing</a:t>
            </a:r>
            <a:r>
              <a:rPr lang="en-US" dirty="0"/>
              <a:t> </a:t>
            </a:r>
            <a:r>
              <a:rPr lang="en-US" dirty="0" err="1"/>
              <a:t>elitr</a:t>
            </a:r>
            <a:endParaRPr lang="en-US" dirty="0"/>
          </a:p>
        </p:txBody>
      </p:sp>
      <p:sp>
        <p:nvSpPr>
          <p:cNvPr id="11" name="Text Placeholder 6">
            <a:extLst>
              <a:ext uri="{FF2B5EF4-FFF2-40B4-BE49-F238E27FC236}">
                <a16:creationId xmlns:a16="http://schemas.microsoft.com/office/drawing/2014/main" id="{CD4D6145-1AA7-3C46-AF67-26B5558942A9}"/>
              </a:ext>
            </a:extLst>
          </p:cNvPr>
          <p:cNvSpPr>
            <a:spLocks noGrp="1"/>
          </p:cNvSpPr>
          <p:nvPr>
            <p:ph type="body" sz="quarter" idx="26" hasCustomPrompt="1"/>
          </p:nvPr>
        </p:nvSpPr>
        <p:spPr>
          <a:xfrm>
            <a:off x="6273098" y="1694260"/>
            <a:ext cx="5233104" cy="258340"/>
          </a:xfrm>
          <a:prstGeom prst="rect">
            <a:avLst/>
          </a:prstGeom>
        </p:spPr>
        <p:txBody>
          <a:bodyPr>
            <a:noAutofit/>
          </a:bodyPr>
          <a:lstStyle>
            <a:lvl1pPr>
              <a:lnSpc>
                <a:spcPct val="100000"/>
              </a:lnSpc>
              <a:spcBef>
                <a:spcPts val="0"/>
              </a:spcBef>
              <a:defRPr sz="20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3" name="Text Placeholder 30">
            <a:extLst>
              <a:ext uri="{FF2B5EF4-FFF2-40B4-BE49-F238E27FC236}">
                <a16:creationId xmlns:a16="http://schemas.microsoft.com/office/drawing/2014/main" id="{926BEE2D-A7D9-5646-87FD-AF37C7E7564D}"/>
              </a:ext>
            </a:extLst>
          </p:cNvPr>
          <p:cNvSpPr>
            <a:spLocks noGrp="1"/>
          </p:cNvSpPr>
          <p:nvPr>
            <p:ph type="body" sz="quarter" idx="27" hasCustomPrompt="1"/>
          </p:nvPr>
        </p:nvSpPr>
        <p:spPr>
          <a:xfrm>
            <a:off x="6273098" y="2208450"/>
            <a:ext cx="5232399" cy="2618731"/>
          </a:xfrm>
          <a:prstGeom prst="rect">
            <a:avLst/>
          </a:prstGeom>
        </p:spPr>
        <p:txBody>
          <a:bodyPr>
            <a:noAutofit/>
          </a:bodyPr>
          <a:lstStyle>
            <a:lvl1pPr>
              <a:lnSpc>
                <a:spcPct val="100000"/>
              </a:lnSpc>
              <a:spcBef>
                <a:spcPts val="900"/>
              </a:spcBef>
              <a:defRPr lang="en-GB" sz="1400" smtClean="0">
                <a:solidFill>
                  <a:schemeClr val="tx1"/>
                </a:solidFill>
                <a:effectLst/>
                <a:latin typeface="Arial" panose="020B0604020202020204" pitchFamily="34" charset="0"/>
                <a:cs typeface="Arial" panose="020B0604020202020204" pitchFamily="34" charset="0"/>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9" name="Slide Number Placeholder 5">
            <a:extLst>
              <a:ext uri="{FF2B5EF4-FFF2-40B4-BE49-F238E27FC236}">
                <a16:creationId xmlns:a16="http://schemas.microsoft.com/office/drawing/2014/main" id="{9DFA6ABA-DC36-7206-4726-50E23EF5237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7828265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3 colum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1B766C1-163D-774F-93C3-892C358B0E0B}"/>
              </a:ext>
            </a:extLst>
          </p:cNvPr>
          <p:cNvSpPr>
            <a:spLocks noGrp="1"/>
          </p:cNvSpPr>
          <p:nvPr>
            <p:ph type="body" sz="quarter" idx="25" hasCustomPrompt="1"/>
          </p:nvPr>
        </p:nvSpPr>
        <p:spPr>
          <a:xfrm>
            <a:off x="685799"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12" name="Text Placeholder 6">
            <a:extLst>
              <a:ext uri="{FF2B5EF4-FFF2-40B4-BE49-F238E27FC236}">
                <a16:creationId xmlns:a16="http://schemas.microsoft.com/office/drawing/2014/main" id="{D8F10E91-D897-2E47-8443-78B7BC097725}"/>
              </a:ext>
            </a:extLst>
          </p:cNvPr>
          <p:cNvSpPr>
            <a:spLocks noGrp="1"/>
          </p:cNvSpPr>
          <p:nvPr>
            <p:ph type="body" sz="quarter" idx="30" hasCustomPrompt="1"/>
          </p:nvPr>
        </p:nvSpPr>
        <p:spPr>
          <a:xfrm>
            <a:off x="685800" y="1691640"/>
            <a:ext cx="3364992" cy="260350"/>
          </a:xfrm>
          <a:prstGeom prst="rect">
            <a:avLst/>
          </a:prstGeom>
        </p:spPr>
        <p:txBody>
          <a:bodyPr>
            <a:noAutofit/>
          </a:bodyPr>
          <a:lstStyle>
            <a:lvl1pPr>
              <a:spcBef>
                <a:spcPts val="0"/>
              </a:spcBef>
              <a:defRPr sz="18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itle 21">
            <a:extLst>
              <a:ext uri="{FF2B5EF4-FFF2-40B4-BE49-F238E27FC236}">
                <a16:creationId xmlns:a16="http://schemas.microsoft.com/office/drawing/2014/main" id="{650BAF8E-9421-B540-892F-E189B1B7809D}"/>
              </a:ext>
            </a:extLst>
          </p:cNvPr>
          <p:cNvSpPr>
            <a:spLocks noGrp="1"/>
          </p:cNvSpPr>
          <p:nvPr>
            <p:ph type="title" hasCustomPrompt="1"/>
          </p:nvPr>
        </p:nvSpPr>
        <p:spPr>
          <a:xfrm>
            <a:off x="685800" y="404330"/>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31" name="Text Placeholder 24">
            <a:extLst>
              <a:ext uri="{FF2B5EF4-FFF2-40B4-BE49-F238E27FC236}">
                <a16:creationId xmlns:a16="http://schemas.microsoft.com/office/drawing/2014/main" id="{4DAB0286-3ED0-204A-A958-C7F11FC3BE79}"/>
              </a:ext>
            </a:extLst>
          </p:cNvPr>
          <p:cNvSpPr>
            <a:spLocks noGrp="1"/>
          </p:cNvSpPr>
          <p:nvPr>
            <p:ph type="body" sz="quarter" idx="31" hasCustomPrompt="1"/>
          </p:nvPr>
        </p:nvSpPr>
        <p:spPr>
          <a:xfrm>
            <a:off x="4419599" y="2190496"/>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2" name="Text Placeholder 6">
            <a:extLst>
              <a:ext uri="{FF2B5EF4-FFF2-40B4-BE49-F238E27FC236}">
                <a16:creationId xmlns:a16="http://schemas.microsoft.com/office/drawing/2014/main" id="{6E1B114D-3332-B341-948B-E9FA41B32CB0}"/>
              </a:ext>
            </a:extLst>
          </p:cNvPr>
          <p:cNvSpPr>
            <a:spLocks noGrp="1"/>
          </p:cNvSpPr>
          <p:nvPr>
            <p:ph type="body" sz="quarter" idx="32" hasCustomPrompt="1"/>
          </p:nvPr>
        </p:nvSpPr>
        <p:spPr>
          <a:xfrm>
            <a:off x="4419599" y="1694180"/>
            <a:ext cx="3364992" cy="260350"/>
          </a:xfrm>
          <a:prstGeom prst="rect">
            <a:avLst/>
          </a:prstGeom>
        </p:spPr>
        <p:txBody>
          <a:bodyPr>
            <a:noAutofit/>
          </a:bodyPr>
          <a:lstStyle>
            <a:lvl1pPr>
              <a:spcBef>
                <a:spcPts val="0"/>
              </a:spcBef>
              <a:defRPr sz="18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3" name="Text Placeholder 24">
            <a:extLst>
              <a:ext uri="{FF2B5EF4-FFF2-40B4-BE49-F238E27FC236}">
                <a16:creationId xmlns:a16="http://schemas.microsoft.com/office/drawing/2014/main" id="{60BEAE8D-4513-0F45-A839-A7E00155F27F}"/>
              </a:ext>
            </a:extLst>
          </p:cNvPr>
          <p:cNvSpPr>
            <a:spLocks noGrp="1"/>
          </p:cNvSpPr>
          <p:nvPr>
            <p:ph type="body" sz="quarter" idx="33" hasCustomPrompt="1"/>
          </p:nvPr>
        </p:nvSpPr>
        <p:spPr>
          <a:xfrm>
            <a:off x="8133492" y="2212848"/>
            <a:ext cx="3364992" cy="2712975"/>
          </a:xfrm>
          <a:prstGeom prst="rect">
            <a:avLst/>
          </a:prstGeom>
        </p:spPr>
        <p:txBody>
          <a:bodyPr lIns="0" tIns="0" rIns="0" bIns="0">
            <a:noAutofit/>
          </a:bodyPr>
          <a:lstStyle>
            <a:lvl1pPr marL="0" indent="0">
              <a:lnSpc>
                <a:spcPct val="100000"/>
              </a:lnSpc>
              <a:spcBef>
                <a:spcPts val="900"/>
              </a:spcBef>
              <a:spcAft>
                <a:spcPts val="0"/>
              </a:spcAft>
              <a:buFontTx/>
              <a:buNone/>
              <a:defRPr sz="12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34" name="Text Placeholder 6">
            <a:extLst>
              <a:ext uri="{FF2B5EF4-FFF2-40B4-BE49-F238E27FC236}">
                <a16:creationId xmlns:a16="http://schemas.microsoft.com/office/drawing/2014/main" id="{3E93588C-DCCF-1448-B911-F1920D4B6BC8}"/>
              </a:ext>
            </a:extLst>
          </p:cNvPr>
          <p:cNvSpPr>
            <a:spLocks noGrp="1"/>
          </p:cNvSpPr>
          <p:nvPr>
            <p:ph type="body" sz="quarter" idx="34" hasCustomPrompt="1"/>
          </p:nvPr>
        </p:nvSpPr>
        <p:spPr>
          <a:xfrm>
            <a:off x="8133492" y="1691640"/>
            <a:ext cx="3364992" cy="260350"/>
          </a:xfrm>
          <a:prstGeom prst="rect">
            <a:avLst/>
          </a:prstGeom>
        </p:spPr>
        <p:txBody>
          <a:bodyPr>
            <a:noAutofit/>
          </a:bodyPr>
          <a:lstStyle>
            <a:lvl1pPr>
              <a:spcBef>
                <a:spcPts val="0"/>
              </a:spcBef>
              <a:defRPr sz="18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1" name="Slide Number Placeholder 5">
            <a:extLst>
              <a:ext uri="{FF2B5EF4-FFF2-40B4-BE49-F238E27FC236}">
                <a16:creationId xmlns:a16="http://schemas.microsoft.com/office/drawing/2014/main" id="{BBA2274E-6CBB-EF36-2317-44DE2A3BB62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42540755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ullet points -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1">
            <a:extLst>
              <a:ext uri="{FF2B5EF4-FFF2-40B4-BE49-F238E27FC236}">
                <a16:creationId xmlns:a16="http://schemas.microsoft.com/office/drawing/2014/main" id="{8C548396-AAC7-FD46-865F-F57E02581BAF}"/>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9" name="Text Placeholder 8">
            <a:extLst>
              <a:ext uri="{FF2B5EF4-FFF2-40B4-BE49-F238E27FC236}">
                <a16:creationId xmlns:a16="http://schemas.microsoft.com/office/drawing/2014/main" id="{581B1F80-9239-A646-9D55-06779B823652}"/>
              </a:ext>
            </a:extLst>
          </p:cNvPr>
          <p:cNvSpPr>
            <a:spLocks noGrp="1"/>
          </p:cNvSpPr>
          <p:nvPr>
            <p:ph type="body" sz="quarter" idx="50"/>
          </p:nvPr>
        </p:nvSpPr>
        <p:spPr>
          <a:xfrm>
            <a:off x="685800" y="2212848"/>
            <a:ext cx="5230368" cy="2693163"/>
          </a:xfrm>
        </p:spPr>
        <p:txBody>
          <a:bodyPr/>
          <a:lstStyle>
            <a:lvl1pPr>
              <a:spcBef>
                <a:spcPts val="600"/>
              </a:spcBef>
              <a:defRPr>
                <a:latin typeface="Arial" panose="020B0604020202020204" pitchFamily="34" charset="0"/>
                <a:cs typeface="Arial" panose="020B0604020202020204" pitchFamily="34" charset="0"/>
              </a:defRPr>
            </a:lvl1pPr>
            <a:lvl2pPr>
              <a:spcBef>
                <a:spcPts val="600"/>
              </a:spcBef>
              <a:defRPr sz="1800">
                <a:latin typeface="Arial" panose="020B0604020202020204" pitchFamily="34" charset="0"/>
                <a:cs typeface="Arial" panose="020B0604020202020204" pitchFamily="34" charset="0"/>
              </a:defRPr>
            </a:lvl2pPr>
            <a:lvl3pPr marL="352425" indent="-130175">
              <a:spcBef>
                <a:spcPts val="400"/>
              </a:spcBef>
              <a:defRPr sz="1600">
                <a:latin typeface="Arial" panose="020B0604020202020204" pitchFamily="34" charset="0"/>
                <a:cs typeface="Arial" panose="020B0604020202020204" pitchFamily="34" charset="0"/>
              </a:defRPr>
            </a:lvl3pPr>
            <a:lvl4pPr marL="523875" indent="-120650">
              <a:spcBef>
                <a:spcPts val="300"/>
              </a:spcBef>
              <a:defRPr>
                <a:latin typeface="Arial" panose="020B0604020202020204" pitchFamily="34" charset="0"/>
                <a:cs typeface="Arial" panose="020B0604020202020204" pitchFamily="34" charset="0"/>
              </a:defRPr>
            </a:lvl4pPr>
            <a:lvl5pPr marL="668338" indent="-115888">
              <a:spcBef>
                <a:spcPts val="200"/>
              </a:spcBef>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a:extLst>
              <a:ext uri="{FF2B5EF4-FFF2-40B4-BE49-F238E27FC236}">
                <a16:creationId xmlns:a16="http://schemas.microsoft.com/office/drawing/2014/main" id="{63C1943C-A020-7040-9469-18C8CA39D8BE}"/>
              </a:ext>
            </a:extLst>
          </p:cNvPr>
          <p:cNvSpPr>
            <a:spLocks noGrp="1"/>
          </p:cNvSpPr>
          <p:nvPr>
            <p:ph type="body" sz="quarter" idx="51"/>
          </p:nvPr>
        </p:nvSpPr>
        <p:spPr>
          <a:xfrm>
            <a:off x="6272784" y="2212848"/>
            <a:ext cx="5230368" cy="2693163"/>
          </a:xfrm>
        </p:spPr>
        <p:txBody>
          <a:bodyPr/>
          <a:lstStyle>
            <a:lvl1pPr>
              <a:spcBef>
                <a:spcPts val="600"/>
              </a:spcBef>
              <a:defRPr lang="en-GB" dirty="0">
                <a:latin typeface="Arial" panose="020B0604020202020204" pitchFamily="34" charset="0"/>
                <a:cs typeface="Arial" panose="020B0604020202020204" pitchFamily="34" charset="0"/>
              </a:defRPr>
            </a:lvl1pPr>
            <a:lvl2pPr>
              <a:spcBef>
                <a:spcPts val="600"/>
              </a:spcBef>
              <a:defRPr lang="en-GB" dirty="0">
                <a:latin typeface="Arial" panose="020B0604020202020204" pitchFamily="34" charset="0"/>
                <a:cs typeface="Arial" panose="020B0604020202020204" pitchFamily="34" charset="0"/>
              </a:defRPr>
            </a:lvl2pPr>
            <a:lvl3pPr marL="352425" indent="-130175">
              <a:spcBef>
                <a:spcPts val="400"/>
              </a:spcBef>
              <a:defRPr lang="en-GB" dirty="0">
                <a:latin typeface="Arial" panose="020B0604020202020204" pitchFamily="34" charset="0"/>
                <a:cs typeface="Arial" panose="020B0604020202020204" pitchFamily="34" charset="0"/>
              </a:defRPr>
            </a:lvl3pPr>
            <a:lvl4pPr marL="523875" indent="-120650">
              <a:spcBef>
                <a:spcPts val="300"/>
              </a:spcBef>
              <a:defRPr lang="en-GB" dirty="0">
                <a:latin typeface="Arial" panose="020B0604020202020204" pitchFamily="34" charset="0"/>
                <a:cs typeface="Arial" panose="020B0604020202020204" pitchFamily="34" charset="0"/>
              </a:defRPr>
            </a:lvl4pPr>
            <a:lvl5pPr marL="668338" indent="-115888">
              <a:spcBef>
                <a:spcPts val="200"/>
              </a:spcBef>
              <a:defRPr lang="en-US" dirty="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6">
            <a:extLst>
              <a:ext uri="{FF2B5EF4-FFF2-40B4-BE49-F238E27FC236}">
                <a16:creationId xmlns:a16="http://schemas.microsoft.com/office/drawing/2014/main" id="{DD1FF68C-C63D-9049-856E-8DE70527D45B}"/>
              </a:ext>
            </a:extLst>
          </p:cNvPr>
          <p:cNvSpPr>
            <a:spLocks noGrp="1"/>
          </p:cNvSpPr>
          <p:nvPr>
            <p:ph type="body" sz="quarter" idx="52" hasCustomPrompt="1"/>
          </p:nvPr>
        </p:nvSpPr>
        <p:spPr>
          <a:xfrm>
            <a:off x="6272784" y="1691640"/>
            <a:ext cx="5230368" cy="260350"/>
          </a:xfrm>
          <a:prstGeom prst="rect">
            <a:avLst/>
          </a:prstGeom>
        </p:spPr>
        <p:txBody>
          <a:bodyPr>
            <a:noAutofit/>
          </a:bodyPr>
          <a:lstStyle>
            <a:lvl1pPr>
              <a:lnSpc>
                <a:spcPct val="100000"/>
              </a:lnSpc>
              <a:spcBef>
                <a:spcPts val="0"/>
              </a:spcBef>
              <a:defRPr sz="20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4" name="Text Placeholder 6">
            <a:extLst>
              <a:ext uri="{FF2B5EF4-FFF2-40B4-BE49-F238E27FC236}">
                <a16:creationId xmlns:a16="http://schemas.microsoft.com/office/drawing/2014/main" id="{A79E41C9-D150-CF4D-83DC-664D90A1706D}"/>
              </a:ext>
            </a:extLst>
          </p:cNvPr>
          <p:cNvSpPr>
            <a:spLocks noGrp="1"/>
          </p:cNvSpPr>
          <p:nvPr>
            <p:ph type="body" sz="quarter" idx="53" hasCustomPrompt="1"/>
          </p:nvPr>
        </p:nvSpPr>
        <p:spPr>
          <a:xfrm>
            <a:off x="685800" y="1691640"/>
            <a:ext cx="5230368" cy="260350"/>
          </a:xfrm>
          <a:prstGeom prst="rect">
            <a:avLst/>
          </a:prstGeom>
        </p:spPr>
        <p:txBody>
          <a:bodyPr>
            <a:noAutofit/>
          </a:bodyPr>
          <a:lstStyle>
            <a:lvl1pPr>
              <a:lnSpc>
                <a:spcPct val="100000"/>
              </a:lnSpc>
              <a:spcBef>
                <a:spcPts val="0"/>
              </a:spcBef>
              <a:defRPr sz="20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9" name="Slide Number Placeholder 5">
            <a:extLst>
              <a:ext uri="{FF2B5EF4-FFF2-40B4-BE49-F238E27FC236}">
                <a16:creationId xmlns:a16="http://schemas.microsoft.com/office/drawing/2014/main" id="{EFFA5844-1F93-B882-A174-37A52A1E33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1279214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 +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248400" y="0"/>
            <a:ext cx="5943600" cy="6858000"/>
          </a:xfrm>
          <a:prstGeom prst="rect">
            <a:avLst/>
          </a:prstGeom>
          <a:solidFill>
            <a:srgbClr val="D0DAE6"/>
          </a:solidFill>
          <a:ln>
            <a:noFill/>
          </a:ln>
        </p:spPr>
        <p:txBody>
          <a:bodyPr>
            <a:noAutofit/>
          </a:bodyPr>
          <a:lstStyle>
            <a:lvl1pPr marL="0" indent="0">
              <a:buFontTx/>
              <a:buNone/>
              <a:defRPr>
                <a:no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685800" y="404556"/>
            <a:ext cx="4805360" cy="843279"/>
          </a:xfrm>
        </p:spPr>
        <p:txBody>
          <a:bodyPr/>
          <a:lstStyle>
            <a:lvl1pPr>
              <a:lnSpc>
                <a:spcPct val="100000"/>
              </a:lnSpc>
              <a:defRPr spc="0" baseline="0">
                <a:latin typeface="Arial" panose="020B0604020202020204" pitchFamily="34" charset="0"/>
                <a:cs typeface="Arial" panose="020B0604020202020204" pitchFamily="34" charset="0"/>
              </a:defRPr>
            </a:lvl1pPr>
          </a:lstStyle>
          <a:p>
            <a:r>
              <a:rPr lang="en-US" dirty="0"/>
              <a:t>This is a two-line page title, </a:t>
            </a:r>
            <a:br>
              <a:rPr lang="en-US" dirty="0"/>
            </a:br>
            <a:r>
              <a:rPr lang="en-US" dirty="0"/>
              <a:t>click to add text</a:t>
            </a:r>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685800" y="1691640"/>
            <a:ext cx="4814435" cy="297995"/>
          </a:xfrm>
          <a:prstGeom prst="rect">
            <a:avLst/>
          </a:prstGeom>
        </p:spPr>
        <p:txBody>
          <a:bodyPr>
            <a:noAutofit/>
          </a:bodyPr>
          <a:lstStyle>
            <a:lvl1pPr>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0" name="Slide Number Placeholder 5">
            <a:extLst>
              <a:ext uri="{FF2B5EF4-FFF2-40B4-BE49-F238E27FC236}">
                <a16:creationId xmlns:a16="http://schemas.microsoft.com/office/drawing/2014/main" id="{638343CF-1881-AA0E-C3A5-92655DD3B0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E0F0731A-9146-68CE-6437-6BE63A2F31F4}"/>
              </a:ext>
            </a:extLst>
          </p:cNvPr>
          <p:cNvSpPr>
            <a:spLocks noGrp="1"/>
          </p:cNvSpPr>
          <p:nvPr>
            <p:ph type="body" sz="quarter" idx="35" hasCustomPrompt="1"/>
          </p:nvPr>
        </p:nvSpPr>
        <p:spPr>
          <a:xfrm>
            <a:off x="685800" y="2301240"/>
            <a:ext cx="4814435" cy="297995"/>
          </a:xfrm>
          <a:prstGeom prst="rect">
            <a:avLst/>
          </a:prstGeom>
        </p:spPr>
        <p:txBody>
          <a:bodyPr>
            <a:noAutofit/>
          </a:bodyPr>
          <a:lstStyle>
            <a:lvl1pPr>
              <a:spcBef>
                <a:spcPts val="0"/>
              </a:spcBef>
              <a:defRPr sz="1600" b="0" cap="none" spc="0" baseline="0">
                <a:solidFill>
                  <a:schemeClr val="tx1"/>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Click to add text column.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a:t>
            </a:r>
          </a:p>
        </p:txBody>
      </p:sp>
    </p:spTree>
    <p:extLst>
      <p:ext uri="{BB962C8B-B14F-4D97-AF65-F5344CB8AC3E}">
        <p14:creationId xmlns:p14="http://schemas.microsoft.com/office/powerpoint/2010/main" val="419905844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248400" y="0"/>
            <a:ext cx="5943600" cy="6858000"/>
          </a:xfrm>
          <a:prstGeom prst="rect">
            <a:avLst/>
          </a:prstGeom>
          <a:solidFill>
            <a:srgbClr val="D0DAE6"/>
          </a:solidFill>
          <a:ln>
            <a:noFill/>
          </a:ln>
        </p:spPr>
        <p:txBody>
          <a:bodyPr>
            <a:noAutofit/>
          </a:bodyPr>
          <a:lstStyle>
            <a:lvl1pPr marL="0" indent="0">
              <a:buFontTx/>
              <a:buNone/>
              <a:defRPr>
                <a:no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685800" y="404556"/>
            <a:ext cx="4805360" cy="843279"/>
          </a:xfrm>
        </p:spPr>
        <p:txBody>
          <a:bodyPr/>
          <a:lstStyle>
            <a:lvl1pPr>
              <a:lnSpc>
                <a:spcPct val="100000"/>
              </a:lnSpc>
              <a:defRPr spc="0" baseline="0">
                <a:latin typeface="Arial" panose="020B0604020202020204" pitchFamily="34" charset="0"/>
                <a:cs typeface="Arial" panose="020B0604020202020204" pitchFamily="34" charset="0"/>
              </a:defRPr>
            </a:lvl1pPr>
          </a:lstStyle>
          <a:p>
            <a:r>
              <a:rPr lang="en-US" dirty="0"/>
              <a:t>This is a two-line page title, </a:t>
            </a:r>
            <a:br>
              <a:rPr lang="en-US" dirty="0"/>
            </a:br>
            <a:r>
              <a:rPr lang="en-US" dirty="0"/>
              <a:t>click to add text</a:t>
            </a:r>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685800" y="1691640"/>
            <a:ext cx="4814435" cy="297995"/>
          </a:xfrm>
          <a:prstGeom prst="rect">
            <a:avLst/>
          </a:prstGeom>
        </p:spPr>
        <p:txBody>
          <a:bodyPr>
            <a:noAutofit/>
          </a:bodyPr>
          <a:lstStyle>
            <a:lvl1pPr>
              <a:spcBef>
                <a:spcPts val="0"/>
              </a:spcBef>
              <a:defRPr sz="2000" b="1" cap="none" spc="0" baseline="0">
                <a:solidFill>
                  <a:srgbClr val="002D5D"/>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0" name="Slide Number Placeholder 5">
            <a:extLst>
              <a:ext uri="{FF2B5EF4-FFF2-40B4-BE49-F238E27FC236}">
                <a16:creationId xmlns:a16="http://schemas.microsoft.com/office/drawing/2014/main" id="{638343CF-1881-AA0E-C3A5-92655DD3B0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E0F0731A-9146-68CE-6437-6BE63A2F31F4}"/>
              </a:ext>
            </a:extLst>
          </p:cNvPr>
          <p:cNvSpPr>
            <a:spLocks noGrp="1"/>
          </p:cNvSpPr>
          <p:nvPr>
            <p:ph type="body" sz="quarter" idx="35" hasCustomPrompt="1"/>
          </p:nvPr>
        </p:nvSpPr>
        <p:spPr>
          <a:xfrm>
            <a:off x="685800" y="2301240"/>
            <a:ext cx="4814435" cy="297995"/>
          </a:xfrm>
          <a:prstGeom prst="rect">
            <a:avLst/>
          </a:prstGeom>
        </p:spPr>
        <p:txBody>
          <a:bodyPr>
            <a:noAutofit/>
          </a:bodyPr>
          <a:lstStyle>
            <a:lvl1pPr>
              <a:spcBef>
                <a:spcPts val="0"/>
              </a:spcBef>
              <a:defRPr sz="1600" b="0" cap="none" spc="0" baseline="0">
                <a:solidFill>
                  <a:schemeClr val="tx1"/>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Click to add text column.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a:t>
            </a:r>
          </a:p>
        </p:txBody>
      </p:sp>
    </p:spTree>
    <p:extLst>
      <p:ext uri="{BB962C8B-B14F-4D97-AF65-F5344CB8AC3E}">
        <p14:creationId xmlns:p14="http://schemas.microsoft.com/office/powerpoint/2010/main" val="238413755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py +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248400" y="0"/>
            <a:ext cx="5943600" cy="6858000"/>
          </a:xfrm>
          <a:prstGeom prst="rect">
            <a:avLst/>
          </a:prstGeom>
          <a:solidFill>
            <a:srgbClr val="D0DAE6"/>
          </a:solidFill>
          <a:ln>
            <a:noFill/>
          </a:ln>
        </p:spPr>
        <p:txBody>
          <a:bodyPr>
            <a:noAutofit/>
          </a:bodyPr>
          <a:lstStyle>
            <a:lvl1pPr marL="0" indent="0">
              <a:buFontTx/>
              <a:buNone/>
              <a:defRPr>
                <a:no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685800" y="404556"/>
            <a:ext cx="4805360" cy="843279"/>
          </a:xfrm>
        </p:spPr>
        <p:txBody>
          <a:bodyPr/>
          <a:lstStyle>
            <a:lvl1pPr>
              <a:lnSpc>
                <a:spcPct val="100000"/>
              </a:lnSpc>
              <a:defRPr spc="0" baseline="0">
                <a:latin typeface="Arial" panose="020B0604020202020204" pitchFamily="34" charset="0"/>
                <a:cs typeface="Arial" panose="020B0604020202020204" pitchFamily="34" charset="0"/>
              </a:defRPr>
            </a:lvl1pPr>
          </a:lstStyle>
          <a:p>
            <a:r>
              <a:rPr lang="en-US" dirty="0"/>
              <a:t>This is a two-line page title, </a:t>
            </a:r>
            <a:br>
              <a:rPr lang="en-US" dirty="0"/>
            </a:br>
            <a:r>
              <a:rPr lang="en-US" dirty="0"/>
              <a:t>click to add text</a:t>
            </a:r>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685800" y="1691640"/>
            <a:ext cx="4814435" cy="297995"/>
          </a:xfrm>
          <a:prstGeom prst="rect">
            <a:avLst/>
          </a:prstGeom>
        </p:spPr>
        <p:txBody>
          <a:bodyPr>
            <a:noAutofit/>
          </a:bodyPr>
          <a:lstStyle>
            <a:lvl1pPr>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0" name="Slide Number Placeholder 5">
            <a:extLst>
              <a:ext uri="{FF2B5EF4-FFF2-40B4-BE49-F238E27FC236}">
                <a16:creationId xmlns:a16="http://schemas.microsoft.com/office/drawing/2014/main" id="{638343CF-1881-AA0E-C3A5-92655DD3B0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E0F0731A-9146-68CE-6437-6BE63A2F31F4}"/>
              </a:ext>
            </a:extLst>
          </p:cNvPr>
          <p:cNvSpPr>
            <a:spLocks noGrp="1"/>
          </p:cNvSpPr>
          <p:nvPr>
            <p:ph type="body" sz="quarter" idx="35" hasCustomPrompt="1"/>
          </p:nvPr>
        </p:nvSpPr>
        <p:spPr>
          <a:xfrm>
            <a:off x="685800" y="2301240"/>
            <a:ext cx="4814435" cy="297995"/>
          </a:xfrm>
          <a:prstGeom prst="rect">
            <a:avLst/>
          </a:prstGeom>
        </p:spPr>
        <p:txBody>
          <a:bodyPr>
            <a:noAutofit/>
          </a:bodyPr>
          <a:lstStyle>
            <a:lvl1pPr>
              <a:spcBef>
                <a:spcPts val="0"/>
              </a:spcBef>
              <a:defRPr sz="1600" b="0" cap="none" spc="0" baseline="0">
                <a:solidFill>
                  <a:schemeClr val="tx1"/>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Click to add text column.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a:t>
            </a:r>
          </a:p>
        </p:txBody>
      </p:sp>
    </p:spTree>
    <p:extLst>
      <p:ext uri="{BB962C8B-B14F-4D97-AF65-F5344CB8AC3E}">
        <p14:creationId xmlns:p14="http://schemas.microsoft.com/office/powerpoint/2010/main" val="361762201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py +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248400" y="0"/>
            <a:ext cx="5943600" cy="6858000"/>
          </a:xfrm>
          <a:prstGeom prst="rect">
            <a:avLst/>
          </a:prstGeom>
          <a:solidFill>
            <a:srgbClr val="D0DAE6"/>
          </a:solidFill>
          <a:ln>
            <a:noFill/>
          </a:ln>
        </p:spPr>
        <p:txBody>
          <a:bodyPr>
            <a:noAutofit/>
          </a:bodyPr>
          <a:lstStyle>
            <a:lvl1pPr marL="0" indent="0">
              <a:buFontTx/>
              <a:buNone/>
              <a:defRPr>
                <a:no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685800" y="404556"/>
            <a:ext cx="4805360" cy="843279"/>
          </a:xfrm>
        </p:spPr>
        <p:txBody>
          <a:bodyPr/>
          <a:lstStyle>
            <a:lvl1pPr>
              <a:lnSpc>
                <a:spcPct val="100000"/>
              </a:lnSpc>
              <a:defRPr spc="0" baseline="0">
                <a:latin typeface="Arial" panose="020B0604020202020204" pitchFamily="34" charset="0"/>
                <a:cs typeface="Arial" panose="020B0604020202020204" pitchFamily="34" charset="0"/>
              </a:defRPr>
            </a:lvl1pPr>
          </a:lstStyle>
          <a:p>
            <a:r>
              <a:rPr lang="en-US" dirty="0"/>
              <a:t>This is a two-line page title, </a:t>
            </a:r>
            <a:br>
              <a:rPr lang="en-US" dirty="0"/>
            </a:br>
            <a:r>
              <a:rPr lang="en-US" dirty="0"/>
              <a:t>click to add text</a:t>
            </a:r>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685800" y="1691640"/>
            <a:ext cx="4814435" cy="297995"/>
          </a:xfrm>
          <a:prstGeom prst="rect">
            <a:avLst/>
          </a:prstGeom>
        </p:spPr>
        <p:txBody>
          <a:bodyPr>
            <a:noAutofit/>
          </a:bodyPr>
          <a:lstStyle>
            <a:lvl1pPr>
              <a:spcBef>
                <a:spcPts val="0"/>
              </a:spcBef>
              <a:defRPr sz="2000" b="1" cap="none" spc="0" baseline="0">
                <a:solidFill>
                  <a:srgbClr val="6187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0" name="Slide Number Placeholder 5">
            <a:extLst>
              <a:ext uri="{FF2B5EF4-FFF2-40B4-BE49-F238E27FC236}">
                <a16:creationId xmlns:a16="http://schemas.microsoft.com/office/drawing/2014/main" id="{638343CF-1881-AA0E-C3A5-92655DD3B0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E0F0731A-9146-68CE-6437-6BE63A2F31F4}"/>
              </a:ext>
            </a:extLst>
          </p:cNvPr>
          <p:cNvSpPr>
            <a:spLocks noGrp="1"/>
          </p:cNvSpPr>
          <p:nvPr>
            <p:ph type="body" sz="quarter" idx="35" hasCustomPrompt="1"/>
          </p:nvPr>
        </p:nvSpPr>
        <p:spPr>
          <a:xfrm>
            <a:off x="685800" y="2301240"/>
            <a:ext cx="4814435" cy="297995"/>
          </a:xfrm>
          <a:prstGeom prst="rect">
            <a:avLst/>
          </a:prstGeom>
        </p:spPr>
        <p:txBody>
          <a:bodyPr>
            <a:noAutofit/>
          </a:bodyPr>
          <a:lstStyle>
            <a:lvl1pPr>
              <a:spcBef>
                <a:spcPts val="0"/>
              </a:spcBef>
              <a:defRPr sz="1600" b="0" cap="none" spc="0" baseline="0">
                <a:solidFill>
                  <a:schemeClr val="tx1"/>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Click to add text column.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a:t>
            </a:r>
          </a:p>
        </p:txBody>
      </p:sp>
    </p:spTree>
    <p:extLst>
      <p:ext uri="{BB962C8B-B14F-4D97-AF65-F5344CB8AC3E}">
        <p14:creationId xmlns:p14="http://schemas.microsoft.com/office/powerpoint/2010/main" val="8174973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24958A1-AD9F-292D-ABA4-1F8838F6D340}"/>
              </a:ext>
            </a:extLst>
          </p:cNvPr>
          <p:cNvSpPr>
            <a:spLocks noGrp="1"/>
          </p:cNvSpPr>
          <p:nvPr>
            <p:ph type="dt" sz="half" idx="2"/>
          </p:nvPr>
        </p:nvSpPr>
        <p:spPr>
          <a:xfrm>
            <a:off x="1014984" y="2230358"/>
            <a:ext cx="8361498" cy="365125"/>
          </a:xfrm>
          <a:prstGeom prst="rect">
            <a:avLst/>
          </a:prstGeom>
        </p:spPr>
        <p:txBody>
          <a:bodyPr vert="horz" lIns="18288" tIns="0" rIns="0" bIns="0" rtlCol="0" anchor="ctr"/>
          <a:lstStyle>
            <a:lvl1pPr algn="l">
              <a:defRPr sz="1100" b="1" i="0" cap="none" spc="200" baseline="0">
                <a:solidFill>
                  <a:srgbClr val="002D5D"/>
                </a:solidFill>
                <a:latin typeface="Arial" panose="020B0604020202020204" pitchFamily="34" charset="0"/>
                <a:cs typeface="Arial" panose="020B0604020202020204" pitchFamily="34" charset="0"/>
              </a:defRPr>
            </a:lvl1pPr>
          </a:lstStyle>
          <a:p>
            <a:endParaRPr lang="en-GB" dirty="0"/>
          </a:p>
        </p:txBody>
      </p:sp>
      <p:sp>
        <p:nvSpPr>
          <p:cNvPr id="6" name="Title 1">
            <a:extLst>
              <a:ext uri="{FF2B5EF4-FFF2-40B4-BE49-F238E27FC236}">
                <a16:creationId xmlns:a16="http://schemas.microsoft.com/office/drawing/2014/main" id="{428E39A8-1D25-9FD1-EF04-8D6BE1ED5024}"/>
              </a:ext>
            </a:extLst>
          </p:cNvPr>
          <p:cNvSpPr>
            <a:spLocks noGrp="1"/>
          </p:cNvSpPr>
          <p:nvPr>
            <p:ph type="ctrTitle" hasCustomPrompt="1"/>
          </p:nvPr>
        </p:nvSpPr>
        <p:spPr>
          <a:xfrm>
            <a:off x="1014984" y="2766775"/>
            <a:ext cx="8361498" cy="2686539"/>
          </a:xfrm>
        </p:spPr>
        <p:txBody>
          <a:bodyPr wrap="square" lIns="0" rIns="90000" anchor="t">
            <a:noAutofit/>
          </a:bodyPr>
          <a:lstStyle>
            <a:lvl1pPr algn="l">
              <a:lnSpc>
                <a:spcPct val="100000"/>
              </a:lnSpc>
              <a:defRPr sz="5200" b="0" i="0" spc="0" baseline="0">
                <a:solidFill>
                  <a:srgbClr val="C00000"/>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Tree>
    <p:extLst>
      <p:ext uri="{BB962C8B-B14F-4D97-AF65-F5344CB8AC3E}">
        <p14:creationId xmlns:p14="http://schemas.microsoft.com/office/powerpoint/2010/main" val="9169447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py +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248400" y="0"/>
            <a:ext cx="5943600" cy="6858000"/>
          </a:xfrm>
          <a:prstGeom prst="rect">
            <a:avLst/>
          </a:prstGeom>
          <a:solidFill>
            <a:srgbClr val="D0DAE6"/>
          </a:solidFill>
          <a:ln>
            <a:noFill/>
          </a:ln>
        </p:spPr>
        <p:txBody>
          <a:bodyPr>
            <a:noAutofit/>
          </a:bodyPr>
          <a:lstStyle>
            <a:lvl1pPr marL="0" indent="0">
              <a:buFontTx/>
              <a:buNone/>
              <a:defRPr>
                <a:no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685800" y="404556"/>
            <a:ext cx="4805360" cy="843279"/>
          </a:xfrm>
        </p:spPr>
        <p:txBody>
          <a:bodyPr/>
          <a:lstStyle>
            <a:lvl1pPr>
              <a:lnSpc>
                <a:spcPct val="100000"/>
              </a:lnSpc>
              <a:defRPr spc="0" baseline="0">
                <a:latin typeface="Arial" panose="020B0604020202020204" pitchFamily="34" charset="0"/>
                <a:cs typeface="Arial" panose="020B0604020202020204" pitchFamily="34" charset="0"/>
              </a:defRPr>
            </a:lvl1pPr>
          </a:lstStyle>
          <a:p>
            <a:r>
              <a:rPr lang="en-US" dirty="0"/>
              <a:t>This is a two-line page title, </a:t>
            </a:r>
            <a:br>
              <a:rPr lang="en-US" dirty="0"/>
            </a:br>
            <a:r>
              <a:rPr lang="en-US" dirty="0"/>
              <a:t>click to add text</a:t>
            </a:r>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685800" y="1691640"/>
            <a:ext cx="4814435" cy="297995"/>
          </a:xfrm>
          <a:prstGeom prst="rect">
            <a:avLst/>
          </a:prstGeom>
        </p:spPr>
        <p:txBody>
          <a:bodyPr>
            <a:noAutofit/>
          </a:bodyPr>
          <a:lstStyle>
            <a:lvl1pPr>
              <a:spcBef>
                <a:spcPts val="0"/>
              </a:spcBef>
              <a:defRPr sz="2000" b="1" cap="none" spc="0" baseline="0">
                <a:solidFill>
                  <a:srgbClr val="F69342"/>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0" name="Slide Number Placeholder 5">
            <a:extLst>
              <a:ext uri="{FF2B5EF4-FFF2-40B4-BE49-F238E27FC236}">
                <a16:creationId xmlns:a16="http://schemas.microsoft.com/office/drawing/2014/main" id="{638343CF-1881-AA0E-C3A5-92655DD3B0E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E0F0731A-9146-68CE-6437-6BE63A2F31F4}"/>
              </a:ext>
            </a:extLst>
          </p:cNvPr>
          <p:cNvSpPr>
            <a:spLocks noGrp="1"/>
          </p:cNvSpPr>
          <p:nvPr>
            <p:ph type="body" sz="quarter" idx="35" hasCustomPrompt="1"/>
          </p:nvPr>
        </p:nvSpPr>
        <p:spPr>
          <a:xfrm>
            <a:off x="685800" y="2301240"/>
            <a:ext cx="4814435" cy="297995"/>
          </a:xfrm>
          <a:prstGeom prst="rect">
            <a:avLst/>
          </a:prstGeom>
        </p:spPr>
        <p:txBody>
          <a:bodyPr>
            <a:noAutofit/>
          </a:bodyPr>
          <a:lstStyle>
            <a:lvl1pPr>
              <a:spcBef>
                <a:spcPts val="0"/>
              </a:spcBef>
              <a:defRPr sz="1600" b="0" cap="none" spc="0" baseline="0">
                <a:solidFill>
                  <a:schemeClr val="tx1"/>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Click to add text column.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a:t>
            </a:r>
          </a:p>
        </p:txBody>
      </p:sp>
    </p:spTree>
    <p:extLst>
      <p:ext uri="{BB962C8B-B14F-4D97-AF65-F5344CB8AC3E}">
        <p14:creationId xmlns:p14="http://schemas.microsoft.com/office/powerpoint/2010/main" val="4756256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 one-line title slid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85799" y="1177160"/>
            <a:ext cx="10826496" cy="4800600"/>
          </a:xfrm>
          <a:prstGeom prst="rect">
            <a:avLst/>
          </a:prstGeom>
          <a:solidFill>
            <a:srgbClr val="D0DAE6"/>
          </a:solidFill>
          <a:ln>
            <a:noFill/>
          </a:ln>
        </p:spPr>
        <p:txBody>
          <a:bodyPr>
            <a:noAutofit/>
          </a:bodyPr>
          <a:lstStyle>
            <a:lvl1pPr marL="0" indent="0">
              <a:buFontTx/>
              <a:buNone/>
              <a:defRPr>
                <a:noFill/>
              </a:defRPr>
            </a:lvl1pPr>
          </a:lstStyle>
          <a:p>
            <a:r>
              <a:rPr lang="en-US"/>
              <a:t>Click icon to add picture</a:t>
            </a:r>
            <a:endParaRPr lang="en-US" dirty="0"/>
          </a:p>
        </p:txBody>
      </p:sp>
      <p:sp>
        <p:nvSpPr>
          <p:cNvPr id="11" name="Title 21">
            <a:extLst>
              <a:ext uri="{FF2B5EF4-FFF2-40B4-BE49-F238E27FC236}">
                <a16:creationId xmlns:a16="http://schemas.microsoft.com/office/drawing/2014/main" id="{4C75F391-57ED-D04E-A472-08667CE4EFAA}"/>
              </a:ext>
            </a:extLst>
          </p:cNvPr>
          <p:cNvSpPr>
            <a:spLocks noGrp="1"/>
          </p:cNvSpPr>
          <p:nvPr>
            <p:ph type="title" hasCustomPrompt="1"/>
          </p:nvPr>
        </p:nvSpPr>
        <p:spPr>
          <a:xfrm>
            <a:off x="685799" y="403268"/>
            <a:ext cx="10826495" cy="466951"/>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one-line page title, click to add text</a:t>
            </a:r>
          </a:p>
        </p:txBody>
      </p:sp>
      <p:sp>
        <p:nvSpPr>
          <p:cNvPr id="6" name="Slide Number Placeholder 5">
            <a:extLst>
              <a:ext uri="{FF2B5EF4-FFF2-40B4-BE49-F238E27FC236}">
                <a16:creationId xmlns:a16="http://schemas.microsoft.com/office/drawing/2014/main" id="{171D5D71-2919-D2ED-4967-50BCB6957828}"/>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7" name="Slide Number Placeholder 5">
            <a:extLst>
              <a:ext uri="{FF2B5EF4-FFF2-40B4-BE49-F238E27FC236}">
                <a16:creationId xmlns:a16="http://schemas.microsoft.com/office/drawing/2014/main" id="{A0EAC3E4-54EF-4B7A-2A47-620F2CA5423A}"/>
              </a:ext>
            </a:extLst>
          </p:cNvPr>
          <p:cNvSpPr txBox="1">
            <a:spLocks/>
          </p:cNvSpPr>
          <p:nvPr userDrawn="1"/>
        </p:nvSpPr>
        <p:spPr>
          <a:xfrm>
            <a:off x="498686" y="6184754"/>
            <a:ext cx="2115560" cy="365125"/>
          </a:xfrm>
          <a:prstGeom prst="rect">
            <a:avLst/>
          </a:prstGeom>
          <a:noFill/>
        </p:spPr>
        <p:txBody>
          <a:bodyPr vert="horz" lIns="91440" tIns="45720" rIns="91440" bIns="45720" rtlCol="0" anchor="ctr"/>
          <a:lstStyle>
            <a:defPPr>
              <a:defRPr lang="en-US"/>
            </a:defPPr>
            <a:lvl1pPr marL="0" algn="r" defTabSz="914400" rtl="0" eaLnBrk="1" latinLnBrk="0" hangingPunct="1">
              <a:defRPr sz="900" b="1" kern="1200">
                <a:solidFill>
                  <a:srgbClr val="005CB9"/>
                </a:solidFill>
                <a:latin typeface="GE Inspira Sans" panose="020B050306000000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Bridge to Employment</a:t>
            </a:r>
          </a:p>
        </p:txBody>
      </p:sp>
    </p:spTree>
    <p:extLst>
      <p:ext uri="{BB962C8B-B14F-4D97-AF65-F5344CB8AC3E}">
        <p14:creationId xmlns:p14="http://schemas.microsoft.com/office/powerpoint/2010/main" val="195207804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 two-line title slid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85800" y="1554480"/>
            <a:ext cx="10826496" cy="4423250"/>
          </a:xfrm>
          <a:prstGeom prst="rect">
            <a:avLst/>
          </a:prstGeom>
          <a:solidFill>
            <a:srgbClr val="D0DAE6"/>
          </a:solidFill>
          <a:ln>
            <a:noFill/>
          </a:ln>
        </p:spPr>
        <p:txBody>
          <a:bodyPr>
            <a:noAutofit/>
          </a:bodyPr>
          <a:lstStyle>
            <a:lvl1pPr marL="0" indent="0">
              <a:buFontTx/>
              <a:buNone/>
              <a:defRPr>
                <a:noFill/>
              </a:defRPr>
            </a:lvl1pPr>
          </a:lstStyle>
          <a:p>
            <a:r>
              <a:rPr lang="en-US"/>
              <a:t>Click icon to add picture</a:t>
            </a:r>
            <a:endParaRPr lang="en-US" dirty="0"/>
          </a:p>
        </p:txBody>
      </p:sp>
      <p:sp>
        <p:nvSpPr>
          <p:cNvPr id="11" name="Title 21">
            <a:extLst>
              <a:ext uri="{FF2B5EF4-FFF2-40B4-BE49-F238E27FC236}">
                <a16:creationId xmlns:a16="http://schemas.microsoft.com/office/drawing/2014/main" id="{4C75F391-57ED-D04E-A472-08667CE4EFAA}"/>
              </a:ext>
            </a:extLst>
          </p:cNvPr>
          <p:cNvSpPr>
            <a:spLocks noGrp="1"/>
          </p:cNvSpPr>
          <p:nvPr>
            <p:ph type="title" hasCustomPrompt="1"/>
          </p:nvPr>
        </p:nvSpPr>
        <p:spPr>
          <a:xfrm>
            <a:off x="685800" y="404256"/>
            <a:ext cx="10432800" cy="898026"/>
          </a:xfrm>
        </p:spPr>
        <p:txBody>
          <a:bodyPr/>
          <a:lstStyle>
            <a:lvl1pPr>
              <a:lnSpc>
                <a:spcPct val="100000"/>
              </a:lnSpc>
              <a:spcBef>
                <a:spcPts val="0"/>
              </a:spcBef>
              <a:defRPr lang="en-GB" b="0" i="0" u="none" strike="noStrike" smtClean="0">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0" name="Slide Number Placeholder 5">
            <a:extLst>
              <a:ext uri="{FF2B5EF4-FFF2-40B4-BE49-F238E27FC236}">
                <a16:creationId xmlns:a16="http://schemas.microsoft.com/office/drawing/2014/main" id="{55B3EE85-7E28-4333-A892-D4FF33D7867A}"/>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2" name="Slide Number Placeholder 5">
            <a:extLst>
              <a:ext uri="{FF2B5EF4-FFF2-40B4-BE49-F238E27FC236}">
                <a16:creationId xmlns:a16="http://schemas.microsoft.com/office/drawing/2014/main" id="{BADC3DCA-BF45-A63F-A2A6-4F4CA14D8262}"/>
              </a:ext>
            </a:extLst>
          </p:cNvPr>
          <p:cNvSpPr txBox="1">
            <a:spLocks/>
          </p:cNvSpPr>
          <p:nvPr userDrawn="1"/>
        </p:nvSpPr>
        <p:spPr>
          <a:xfrm>
            <a:off x="498686" y="6184754"/>
            <a:ext cx="2115560" cy="365125"/>
          </a:xfrm>
          <a:prstGeom prst="rect">
            <a:avLst/>
          </a:prstGeom>
          <a:noFill/>
        </p:spPr>
        <p:txBody>
          <a:bodyPr vert="horz" lIns="91440" tIns="45720" rIns="91440" bIns="45720" rtlCol="0" anchor="ctr"/>
          <a:lstStyle>
            <a:defPPr>
              <a:defRPr lang="en-US"/>
            </a:defPPr>
            <a:lvl1pPr marL="0" algn="r" defTabSz="914400" rtl="0" eaLnBrk="1" latinLnBrk="0" hangingPunct="1">
              <a:defRPr sz="900" b="1" kern="1200">
                <a:solidFill>
                  <a:srgbClr val="005CB9"/>
                </a:solidFill>
                <a:latin typeface="GE Inspira Sans" panose="020B050306000000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Bridge to Employment</a:t>
            </a:r>
          </a:p>
        </p:txBody>
      </p:sp>
    </p:spTree>
    <p:extLst>
      <p:ext uri="{BB962C8B-B14F-4D97-AF65-F5344CB8AC3E}">
        <p14:creationId xmlns:p14="http://schemas.microsoft.com/office/powerpoint/2010/main" val="160286228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bleed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hasCustomPrompt="1"/>
          </p:nvPr>
        </p:nvSpPr>
        <p:spPr>
          <a:xfrm>
            <a:off x="0" y="0"/>
            <a:ext cx="12190800" cy="6858000"/>
          </a:xfrm>
          <a:prstGeom prst="rect">
            <a:avLst/>
          </a:prstGeom>
          <a:solidFill>
            <a:srgbClr val="D0DAE6"/>
          </a:solidFill>
          <a:ln>
            <a:noFill/>
          </a:ln>
        </p:spPr>
        <p:txBody>
          <a:bodyPr>
            <a:noAutofit/>
          </a:bodyPr>
          <a:lstStyle>
            <a:lvl1pPr marL="0" indent="0">
              <a:buFontTx/>
              <a:buNone/>
              <a:defRPr>
                <a:solidFill>
                  <a:srgbClr val="6187B6"/>
                </a:solidFill>
              </a:defRPr>
            </a:lvl1pPr>
          </a:lstStyle>
          <a:p>
            <a:r>
              <a:rPr lang="en-US" dirty="0"/>
              <a:t>Click to add image</a:t>
            </a:r>
          </a:p>
        </p:txBody>
      </p:sp>
      <p:sp>
        <p:nvSpPr>
          <p:cNvPr id="7" name="Slide Number Placeholder 5">
            <a:extLst>
              <a:ext uri="{FF2B5EF4-FFF2-40B4-BE49-F238E27FC236}">
                <a16:creationId xmlns:a16="http://schemas.microsoft.com/office/drawing/2014/main" id="{2BE8726E-0B7B-0C49-880A-1A9896F7B78B}"/>
              </a:ext>
            </a:extLst>
          </p:cNvPr>
          <p:cNvSpPr>
            <a:spLocks noGrp="1"/>
          </p:cNvSpPr>
          <p:nvPr>
            <p:ph type="sldNum" sz="quarter" idx="4"/>
          </p:nvPr>
        </p:nvSpPr>
        <p:spPr>
          <a:xfrm>
            <a:off x="10950513" y="6221330"/>
            <a:ext cx="738723" cy="365125"/>
          </a:xfrm>
          <a:prstGeom prst="rect">
            <a:avLst/>
          </a:prstGeom>
          <a:noFill/>
        </p:spPr>
        <p:txBody>
          <a:bodyPr vert="horz" lIns="91440" tIns="45720" rIns="91440" bIns="45720" rtlCol="0" anchor="ctr"/>
          <a:lstStyle>
            <a:lvl1pPr algn="r">
              <a:defRPr sz="900" b="1">
                <a:solidFill>
                  <a:srgbClr val="6187B6"/>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68409700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99DDF737-58DA-8D45-9F22-FF686E79ADF4}"/>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4" name="Text Placeholder 5">
            <a:extLst>
              <a:ext uri="{FF2B5EF4-FFF2-40B4-BE49-F238E27FC236}">
                <a16:creationId xmlns:a16="http://schemas.microsoft.com/office/drawing/2014/main" id="{3584D057-E362-B948-B79A-F70BAE538D7B}"/>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12" name="Slide Number Placeholder 5">
            <a:extLst>
              <a:ext uri="{FF2B5EF4-FFF2-40B4-BE49-F238E27FC236}">
                <a16:creationId xmlns:a16="http://schemas.microsoft.com/office/drawing/2014/main" id="{DC45CAE5-B981-2E2E-146B-3B3826B42027}"/>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5" name="Text Placeholder 4">
            <a:extLst>
              <a:ext uri="{FF2B5EF4-FFF2-40B4-BE49-F238E27FC236}">
                <a16:creationId xmlns:a16="http://schemas.microsoft.com/office/drawing/2014/main" id="{766C56F9-8874-DDB5-5C3D-1CECDD0D8021}"/>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16" name="Rectangle 15">
            <a:extLst>
              <a:ext uri="{FF2B5EF4-FFF2-40B4-BE49-F238E27FC236}">
                <a16:creationId xmlns:a16="http://schemas.microsoft.com/office/drawing/2014/main" id="{D7D76D91-052F-5C6E-BDAB-A3AF78FFAD41}"/>
              </a:ext>
            </a:extLst>
          </p:cNvPr>
          <p:cNvSpPr/>
          <p:nvPr userDrawn="1"/>
        </p:nvSpPr>
        <p:spPr>
          <a:xfrm>
            <a:off x="687283" y="1042289"/>
            <a:ext cx="460800" cy="460800"/>
          </a:xfrm>
          <a:prstGeom prst="rect">
            <a:avLst/>
          </a:prstGeom>
          <a:solidFill>
            <a:srgbClr val="02A4B6"/>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21025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348B5F72-FC7E-76E9-028F-6EB954D206E4}"/>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3" name="Text Placeholder 4">
            <a:extLst>
              <a:ext uri="{FF2B5EF4-FFF2-40B4-BE49-F238E27FC236}">
                <a16:creationId xmlns:a16="http://schemas.microsoft.com/office/drawing/2014/main" id="{CB8DEAA1-7BD1-0BF9-E9E3-9B9738233422}"/>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16" name="Text Placeholder 4">
            <a:extLst>
              <a:ext uri="{FF2B5EF4-FFF2-40B4-BE49-F238E27FC236}">
                <a16:creationId xmlns:a16="http://schemas.microsoft.com/office/drawing/2014/main" id="{5EE9996D-3A21-9989-EB0A-CC85FFC96C76}"/>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8" name="Text Placeholder 5">
            <a:extLst>
              <a:ext uri="{FF2B5EF4-FFF2-40B4-BE49-F238E27FC236}">
                <a16:creationId xmlns:a16="http://schemas.microsoft.com/office/drawing/2014/main" id="{9EDC0024-319F-7D42-36D3-265AA52B7C86}"/>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19" name="Rectangle 18">
            <a:extLst>
              <a:ext uri="{FF2B5EF4-FFF2-40B4-BE49-F238E27FC236}">
                <a16:creationId xmlns:a16="http://schemas.microsoft.com/office/drawing/2014/main" id="{6D42F5C9-2B63-6AF6-E486-EEDAABE8C90F}"/>
              </a:ext>
            </a:extLst>
          </p:cNvPr>
          <p:cNvSpPr/>
          <p:nvPr userDrawn="1"/>
        </p:nvSpPr>
        <p:spPr>
          <a:xfrm>
            <a:off x="687283" y="1042289"/>
            <a:ext cx="460800" cy="460800"/>
          </a:xfrm>
          <a:prstGeom prst="rect">
            <a:avLst/>
          </a:prstGeom>
          <a:solidFill>
            <a:srgbClr val="F6934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1381584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7C9F53C-D48C-4E42-8AAF-6B4A845430CA}"/>
              </a:ext>
            </a:extLst>
          </p:cNvPr>
          <p:cNvSpPr>
            <a:spLocks/>
          </p:cNvSpPr>
          <p:nvPr userDrawn="1"/>
        </p:nvSpPr>
        <p:spPr bwMode="auto">
          <a:xfrm>
            <a:off x="661931" y="2128087"/>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rgbClr val="D1DAE3"/>
          </a:solidFill>
          <a:ln w="12700">
            <a:solidFill>
              <a:srgbClr val="D1DAE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Slide Number Placeholder 5">
            <a:extLst>
              <a:ext uri="{FF2B5EF4-FFF2-40B4-BE49-F238E27FC236}">
                <a16:creationId xmlns:a16="http://schemas.microsoft.com/office/drawing/2014/main" id="{2EB312E9-A238-F909-335D-99B4DD38FE0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8" name="Text Placeholder 4">
            <a:extLst>
              <a:ext uri="{FF2B5EF4-FFF2-40B4-BE49-F238E27FC236}">
                <a16:creationId xmlns:a16="http://schemas.microsoft.com/office/drawing/2014/main" id="{6A3E9804-F225-E644-C1B9-AEF9868075A9}"/>
              </a:ext>
            </a:extLst>
          </p:cNvPr>
          <p:cNvSpPr>
            <a:spLocks noGrp="1"/>
          </p:cNvSpPr>
          <p:nvPr>
            <p:ph type="body" sz="quarter" idx="27" hasCustomPrompt="1"/>
          </p:nvPr>
        </p:nvSpPr>
        <p:spPr>
          <a:xfrm>
            <a:off x="701675" y="2384425"/>
            <a:ext cx="10059988" cy="2655887"/>
          </a:xfrm>
        </p:spPr>
        <p:txBody>
          <a:bodyPr>
            <a:normAutofit/>
          </a:bodyPr>
          <a:lstStyle>
            <a:lvl1pPr>
              <a:defRPr sz="4400" i="0"/>
            </a:lvl1pPr>
            <a:lvl2pPr>
              <a:defRPr i="1"/>
            </a:lvl2pPr>
            <a:lvl3pPr>
              <a:defRPr i="1"/>
            </a:lvl3pPr>
            <a:lvl4pPr>
              <a:defRPr i="1"/>
            </a:lvl4pPr>
            <a:lvl5pPr>
              <a:defRPr i="1"/>
            </a:lvl5pPr>
          </a:lstStyle>
          <a:p>
            <a:pPr lvl="0"/>
            <a:r>
              <a:rPr lang="en-US" dirty="0"/>
              <a:t>Statement Here</a:t>
            </a:r>
          </a:p>
        </p:txBody>
      </p:sp>
    </p:spTree>
    <p:extLst>
      <p:ext uri="{BB962C8B-B14F-4D97-AF65-F5344CB8AC3E}">
        <p14:creationId xmlns:p14="http://schemas.microsoft.com/office/powerpoint/2010/main" val="363970923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6" name="Text Placeholder 4">
            <a:extLst>
              <a:ext uri="{FF2B5EF4-FFF2-40B4-BE49-F238E27FC236}">
                <a16:creationId xmlns:a16="http://schemas.microsoft.com/office/drawing/2014/main" id="{306213C4-92E1-8B22-C46C-8B74A4646F4D}"/>
              </a:ext>
            </a:extLst>
          </p:cNvPr>
          <p:cNvSpPr>
            <a:spLocks noGrp="1"/>
          </p:cNvSpPr>
          <p:nvPr>
            <p:ph type="body" sz="quarter" idx="27" hasCustomPrompt="1"/>
          </p:nvPr>
        </p:nvSpPr>
        <p:spPr>
          <a:xfrm>
            <a:off x="701675" y="1692763"/>
            <a:ext cx="10059988" cy="2655887"/>
          </a:xfrm>
        </p:spPr>
        <p:txBody>
          <a:bodyPr>
            <a:normAutofit/>
          </a:bodyPr>
          <a:lstStyle>
            <a:lvl1pPr>
              <a:defRPr sz="6600" i="0"/>
            </a:lvl1pPr>
            <a:lvl2pPr>
              <a:defRPr i="1"/>
            </a:lvl2pPr>
            <a:lvl3pPr>
              <a:defRPr i="1"/>
            </a:lvl3pPr>
            <a:lvl4pPr>
              <a:defRPr i="1"/>
            </a:lvl4pPr>
            <a:lvl5pPr>
              <a:defRPr i="1"/>
            </a:lvl5pPr>
          </a:lstStyle>
          <a:p>
            <a:pPr lvl="0"/>
            <a:r>
              <a:rPr lang="en-US" dirty="0"/>
              <a:t>Single thought here</a:t>
            </a:r>
          </a:p>
        </p:txBody>
      </p:sp>
    </p:spTree>
    <p:extLst>
      <p:ext uri="{BB962C8B-B14F-4D97-AF65-F5344CB8AC3E}">
        <p14:creationId xmlns:p14="http://schemas.microsoft.com/office/powerpoint/2010/main" val="321167199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4" name="Title 21">
            <a:extLst>
              <a:ext uri="{FF2B5EF4-FFF2-40B4-BE49-F238E27FC236}">
                <a16:creationId xmlns:a16="http://schemas.microsoft.com/office/drawing/2014/main" id="{21A5E5F8-FCDB-FB90-0C8B-1B993F5D5D3E}"/>
              </a:ext>
            </a:extLst>
          </p:cNvPr>
          <p:cNvSpPr>
            <a:spLocks noGrp="1"/>
          </p:cNvSpPr>
          <p:nvPr>
            <p:ph type="title" hasCustomPrompt="1"/>
          </p:nvPr>
        </p:nvSpPr>
        <p:spPr>
          <a:xfrm>
            <a:off x="1295400" y="2073018"/>
            <a:ext cx="5553713" cy="1097469"/>
          </a:xfrm>
        </p:spPr>
        <p:txBody>
          <a:bodyPr tIns="648000"/>
          <a:lstStyle>
            <a:lvl1pPr>
              <a:lnSpc>
                <a:spcPts val="4000"/>
              </a:lnSpc>
              <a:defRPr sz="12000" b="1" spc="0">
                <a:solidFill>
                  <a:srgbClr val="02A4B6"/>
                </a:solidFill>
                <a:latin typeface="Arial" panose="020B0604020202020204" pitchFamily="34" charset="0"/>
                <a:cs typeface="Arial" panose="020B0604020202020204" pitchFamily="34" charset="0"/>
              </a:defRPr>
            </a:lvl1pPr>
          </a:lstStyle>
          <a:p>
            <a:r>
              <a:rPr lang="en-US" dirty="0"/>
              <a:t>130</a:t>
            </a:r>
          </a:p>
        </p:txBody>
      </p:sp>
      <p:sp>
        <p:nvSpPr>
          <p:cNvPr id="7" name="Text Placeholder 2">
            <a:extLst>
              <a:ext uri="{FF2B5EF4-FFF2-40B4-BE49-F238E27FC236}">
                <a16:creationId xmlns:a16="http://schemas.microsoft.com/office/drawing/2014/main" id="{45247958-8FC7-DAB5-7CEE-256965C2155F}"/>
              </a:ext>
            </a:extLst>
          </p:cNvPr>
          <p:cNvSpPr>
            <a:spLocks noGrp="1"/>
          </p:cNvSpPr>
          <p:nvPr>
            <p:ph type="body" idx="19" hasCustomPrompt="1"/>
          </p:nvPr>
        </p:nvSpPr>
        <p:spPr>
          <a:xfrm>
            <a:off x="1295400" y="1568665"/>
            <a:ext cx="5567363" cy="169369"/>
          </a:xfrm>
          <a:prstGeom prst="rect">
            <a:avLst/>
          </a:prstGeom>
        </p:spPr>
        <p:txBody>
          <a:bodyPr lIns="0" tIns="0" rIns="0" bIns="0">
            <a:noAutofit/>
          </a:bodyPr>
          <a:lstStyle>
            <a:lvl1pPr marL="0" marR="0" indent="0" algn="l" defTabSz="914400" rtl="0" eaLnBrk="1" fontAlgn="auto" latinLnBrk="0" hangingPunct="1">
              <a:lnSpc>
                <a:spcPts val="1200"/>
              </a:lnSpc>
              <a:spcBef>
                <a:spcPts val="0"/>
              </a:spcBef>
              <a:spcAft>
                <a:spcPts val="0"/>
              </a:spcAft>
              <a:buClrTx/>
              <a:buSzTx/>
              <a:buFont typeface="GE Inspira Sans" panose="020B0604020202020204" pitchFamily="34" charset="0"/>
              <a:buNone/>
              <a:tabLst/>
              <a:defRPr sz="1150" b="1" cap="all" spc="100" baseline="0">
                <a:solidFill>
                  <a:srgbClr val="002D5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countries</a:t>
            </a:r>
          </a:p>
        </p:txBody>
      </p:sp>
      <p:sp>
        <p:nvSpPr>
          <p:cNvPr id="8" name="Text Placeholder 4">
            <a:extLst>
              <a:ext uri="{FF2B5EF4-FFF2-40B4-BE49-F238E27FC236}">
                <a16:creationId xmlns:a16="http://schemas.microsoft.com/office/drawing/2014/main" id="{64791570-71A4-0A2A-F310-3DB5C060EE01}"/>
              </a:ext>
            </a:extLst>
          </p:cNvPr>
          <p:cNvSpPr>
            <a:spLocks noGrp="1"/>
          </p:cNvSpPr>
          <p:nvPr>
            <p:ph type="body" sz="quarter" idx="22" hasCustomPrompt="1"/>
          </p:nvPr>
        </p:nvSpPr>
        <p:spPr>
          <a:xfrm>
            <a:off x="1295400" y="3895543"/>
            <a:ext cx="5580062" cy="1013710"/>
          </a:xfrm>
          <a:prstGeom prst="rect">
            <a:avLst/>
          </a:prstGeom>
        </p:spPr>
        <p:txBody>
          <a:bodyPr>
            <a:noAutofit/>
          </a:bodyPr>
          <a:lstStyle>
            <a:lvl1pPr>
              <a:lnSpc>
                <a:spcPct val="100000"/>
              </a:lnSpc>
              <a:defRPr sz="2000" spc="50" baseline="0">
                <a:solidFill>
                  <a:srgbClr val="002D5D"/>
                </a:solidFill>
                <a:latin typeface="Arial" panose="020B0604020202020204" pitchFamily="34" charset="0"/>
                <a:cs typeface="Arial" panose="020B0604020202020204" pitchFamily="34" charset="0"/>
              </a:defRPr>
            </a:lvl1pPr>
            <a:lvl2pPr>
              <a:defRPr sz="2000"/>
            </a:lvl2pPr>
            <a:lvl3pPr>
              <a:defRPr sz="2000"/>
            </a:lvl3pPr>
            <a:lvl4pPr>
              <a:defRPr sz="2000"/>
            </a:lvl4pPr>
            <a:lvl5pPr>
              <a:defRPr sz="2000"/>
            </a:lvl5pPr>
          </a:lstStyle>
          <a:p>
            <a:pPr lvl="0"/>
            <a:r>
              <a:rPr lang="en-US" dirty="0"/>
              <a:t>Lorem ipsum dolor sit </a:t>
            </a:r>
            <a:r>
              <a:rPr lang="en-US" dirty="0" err="1"/>
              <a:t>amet</a:t>
            </a:r>
            <a:endParaRPr lang="en-US" dirty="0"/>
          </a:p>
        </p:txBody>
      </p:sp>
      <p:sp>
        <p:nvSpPr>
          <p:cNvPr id="9" name="Rectangle 8">
            <a:extLst>
              <a:ext uri="{FF2B5EF4-FFF2-40B4-BE49-F238E27FC236}">
                <a16:creationId xmlns:a16="http://schemas.microsoft.com/office/drawing/2014/main" id="{01FAD86F-BE20-F89A-383E-8937917CC078}"/>
              </a:ext>
            </a:extLst>
          </p:cNvPr>
          <p:cNvSpPr/>
          <p:nvPr userDrawn="1"/>
        </p:nvSpPr>
        <p:spPr>
          <a:xfrm>
            <a:off x="1295400" y="3520683"/>
            <a:ext cx="3495640" cy="36576"/>
          </a:xfrm>
          <a:prstGeom prst="rect">
            <a:avLst/>
          </a:prstGeom>
          <a:solidFill>
            <a:srgbClr val="02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3691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 slid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0099154-061C-F04E-951B-E726EE3E66E3}"/>
              </a:ext>
            </a:extLst>
          </p:cNvPr>
          <p:cNvSpPr/>
          <p:nvPr userDrawn="1"/>
        </p:nvSpPr>
        <p:spPr>
          <a:xfrm>
            <a:off x="687283" y="1042289"/>
            <a:ext cx="460800" cy="460800"/>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
        <p:nvSpPr>
          <p:cNvPr id="15" name="Text Placeholder 4">
            <a:extLst>
              <a:ext uri="{FF2B5EF4-FFF2-40B4-BE49-F238E27FC236}">
                <a16:creationId xmlns:a16="http://schemas.microsoft.com/office/drawing/2014/main" id="{99DDF737-58DA-8D45-9F22-FF686E79ADF4}"/>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4" name="Text Placeholder 5">
            <a:extLst>
              <a:ext uri="{FF2B5EF4-FFF2-40B4-BE49-F238E27FC236}">
                <a16:creationId xmlns:a16="http://schemas.microsoft.com/office/drawing/2014/main" id="{3584D057-E362-B948-B79A-F70BAE538D7B}"/>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12" name="Slide Number Placeholder 5">
            <a:extLst>
              <a:ext uri="{FF2B5EF4-FFF2-40B4-BE49-F238E27FC236}">
                <a16:creationId xmlns:a16="http://schemas.microsoft.com/office/drawing/2014/main" id="{DC45CAE5-B981-2E2E-146B-3B3826B42027}"/>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5" name="Text Placeholder 4">
            <a:extLst>
              <a:ext uri="{FF2B5EF4-FFF2-40B4-BE49-F238E27FC236}">
                <a16:creationId xmlns:a16="http://schemas.microsoft.com/office/drawing/2014/main" id="{766C56F9-8874-DDB5-5C3D-1CECDD0D8021}"/>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Tree>
    <p:extLst>
      <p:ext uri="{BB962C8B-B14F-4D97-AF65-F5344CB8AC3E}">
        <p14:creationId xmlns:p14="http://schemas.microsoft.com/office/powerpoint/2010/main" val="35351770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EDA6804-5DFF-0F47-9799-B370D29E52FF}"/>
              </a:ext>
            </a:extLst>
          </p:cNvPr>
          <p:cNvSpPr txBox="1">
            <a:spLocks/>
          </p:cNvSpPr>
          <p:nvPr userDrawn="1"/>
        </p:nvSpPr>
        <p:spPr>
          <a:xfrm>
            <a:off x="515938" y="758457"/>
            <a:ext cx="8361498" cy="2915786"/>
          </a:xfrm>
          <a:prstGeom prst="rect">
            <a:avLst/>
          </a:prstGeom>
        </p:spPr>
        <p:txBody>
          <a:bodyPr vert="horz" wrap="square" lIns="0" tIns="45720" rIns="90000" bIns="45720" rtlCol="0" anchor="t">
            <a:noAutofit/>
          </a:bodyPr>
          <a:lstStyle>
            <a:lvl1pPr algn="l" defTabSz="914400" rtl="0" eaLnBrk="1" latinLnBrk="0" hangingPunct="1">
              <a:lnSpc>
                <a:spcPts val="7200"/>
              </a:lnSpc>
              <a:spcBef>
                <a:spcPct val="0"/>
              </a:spcBef>
              <a:buNone/>
              <a:defRPr sz="5400" b="0" i="0" kern="1200" spc="-100" baseline="0">
                <a:solidFill>
                  <a:schemeClr val="bg1"/>
                </a:solidFill>
                <a:latin typeface="GE Inspira Sans" panose="020B0503060000000003" pitchFamily="34" charset="77"/>
                <a:ea typeface="+mj-ea"/>
                <a:cs typeface="+mj-cs"/>
              </a:defRPr>
            </a:lvl1pPr>
          </a:lstStyle>
          <a:p>
            <a:endParaRPr lang="en-GB" dirty="0"/>
          </a:p>
        </p:txBody>
      </p:sp>
      <p:sp>
        <p:nvSpPr>
          <p:cNvPr id="7" name="Date Placeholder 3">
            <a:extLst>
              <a:ext uri="{FF2B5EF4-FFF2-40B4-BE49-F238E27FC236}">
                <a16:creationId xmlns:a16="http://schemas.microsoft.com/office/drawing/2014/main" id="{804F9749-1CB0-AE3A-B721-98E0EE278A6D}"/>
              </a:ext>
            </a:extLst>
          </p:cNvPr>
          <p:cNvSpPr>
            <a:spLocks noGrp="1"/>
          </p:cNvSpPr>
          <p:nvPr>
            <p:ph type="dt" sz="half" idx="2"/>
          </p:nvPr>
        </p:nvSpPr>
        <p:spPr>
          <a:xfrm>
            <a:off x="1014984" y="5682561"/>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8" name="Title 1">
            <a:extLst>
              <a:ext uri="{FF2B5EF4-FFF2-40B4-BE49-F238E27FC236}">
                <a16:creationId xmlns:a16="http://schemas.microsoft.com/office/drawing/2014/main" id="{493B2FB3-F61D-AEF6-D5DF-727F87288132}"/>
              </a:ext>
            </a:extLst>
          </p:cNvPr>
          <p:cNvSpPr>
            <a:spLocks noGrp="1"/>
          </p:cNvSpPr>
          <p:nvPr>
            <p:ph type="ctrTitle" hasCustomPrompt="1"/>
          </p:nvPr>
        </p:nvSpPr>
        <p:spPr>
          <a:xfrm>
            <a:off x="3043076" y="2216350"/>
            <a:ext cx="8361498"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Tree>
    <p:extLst>
      <p:ext uri="{BB962C8B-B14F-4D97-AF65-F5344CB8AC3E}">
        <p14:creationId xmlns:p14="http://schemas.microsoft.com/office/powerpoint/2010/main" val="3026774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ote slid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91773F-432D-414C-8EDF-11F1A298D784}"/>
              </a:ext>
            </a:extLst>
          </p:cNvPr>
          <p:cNvSpPr txBox="1"/>
          <p:nvPr userDrawn="1"/>
        </p:nvSpPr>
        <p:spPr>
          <a:xfrm>
            <a:off x="685800" y="1045390"/>
            <a:ext cx="460799" cy="738664"/>
          </a:xfrm>
          <a:prstGeom prst="rect">
            <a:avLst/>
          </a:prstGeom>
          <a:noFill/>
        </p:spPr>
        <p:txBody>
          <a:bodyPr wrap="square" lIns="90000" tIns="0" rIns="90000" bIns="0" rtlCol="0" anchor="ctr">
            <a:spAutoFit/>
          </a:bodyPr>
          <a:lstStyle/>
          <a:p>
            <a:pPr algn="ctr"/>
            <a:r>
              <a:rPr lang="en-US" sz="4800" dirty="0">
                <a:solidFill>
                  <a:schemeClr val="bg1"/>
                </a:solidFill>
              </a:rPr>
              <a:t>“</a:t>
            </a:r>
          </a:p>
        </p:txBody>
      </p:sp>
      <p:sp>
        <p:nvSpPr>
          <p:cNvPr id="12" name="Slide Number Placeholder 5">
            <a:extLst>
              <a:ext uri="{FF2B5EF4-FFF2-40B4-BE49-F238E27FC236}">
                <a16:creationId xmlns:a16="http://schemas.microsoft.com/office/drawing/2014/main" id="{348B5F72-FC7E-76E9-028F-6EB954D206E4}"/>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3" name="Text Placeholder 4">
            <a:extLst>
              <a:ext uri="{FF2B5EF4-FFF2-40B4-BE49-F238E27FC236}">
                <a16:creationId xmlns:a16="http://schemas.microsoft.com/office/drawing/2014/main" id="{CB8DEAA1-7BD1-0BF9-E9E3-9B9738233422}"/>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16" name="Text Placeholder 4">
            <a:extLst>
              <a:ext uri="{FF2B5EF4-FFF2-40B4-BE49-F238E27FC236}">
                <a16:creationId xmlns:a16="http://schemas.microsoft.com/office/drawing/2014/main" id="{5EE9996D-3A21-9989-EB0A-CC85FFC96C76}"/>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8" name="Text Placeholder 5">
            <a:extLst>
              <a:ext uri="{FF2B5EF4-FFF2-40B4-BE49-F238E27FC236}">
                <a16:creationId xmlns:a16="http://schemas.microsoft.com/office/drawing/2014/main" id="{9EDC0024-319F-7D42-36D3-265AA52B7C86}"/>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8" name="Rectangle 7">
            <a:extLst>
              <a:ext uri="{FF2B5EF4-FFF2-40B4-BE49-F238E27FC236}">
                <a16:creationId xmlns:a16="http://schemas.microsoft.com/office/drawing/2014/main" id="{E2AECD85-C6F9-F135-7139-1105394CA83F}"/>
              </a:ext>
            </a:extLst>
          </p:cNvPr>
          <p:cNvSpPr/>
          <p:nvPr userDrawn="1"/>
        </p:nvSpPr>
        <p:spPr>
          <a:xfrm>
            <a:off x="687283" y="1042289"/>
            <a:ext cx="460800" cy="460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36724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7C9F53C-D48C-4E42-8AAF-6B4A845430CA}"/>
              </a:ext>
            </a:extLst>
          </p:cNvPr>
          <p:cNvSpPr>
            <a:spLocks/>
          </p:cNvSpPr>
          <p:nvPr userDrawn="1"/>
        </p:nvSpPr>
        <p:spPr bwMode="auto">
          <a:xfrm>
            <a:off x="661931" y="2128087"/>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rgbClr val="D1DAE3"/>
          </a:solidFill>
          <a:ln w="12700">
            <a:solidFill>
              <a:srgbClr val="D1DAE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Slide Number Placeholder 5">
            <a:extLst>
              <a:ext uri="{FF2B5EF4-FFF2-40B4-BE49-F238E27FC236}">
                <a16:creationId xmlns:a16="http://schemas.microsoft.com/office/drawing/2014/main" id="{2EB312E9-A238-F909-335D-99B4DD38FE0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8" name="Text Placeholder 4">
            <a:extLst>
              <a:ext uri="{FF2B5EF4-FFF2-40B4-BE49-F238E27FC236}">
                <a16:creationId xmlns:a16="http://schemas.microsoft.com/office/drawing/2014/main" id="{6A3E9804-F225-E644-C1B9-AEF9868075A9}"/>
              </a:ext>
            </a:extLst>
          </p:cNvPr>
          <p:cNvSpPr>
            <a:spLocks noGrp="1"/>
          </p:cNvSpPr>
          <p:nvPr>
            <p:ph type="body" sz="quarter" idx="27" hasCustomPrompt="1"/>
          </p:nvPr>
        </p:nvSpPr>
        <p:spPr>
          <a:xfrm>
            <a:off x="701675" y="2384425"/>
            <a:ext cx="10059988" cy="2655887"/>
          </a:xfrm>
        </p:spPr>
        <p:txBody>
          <a:bodyPr>
            <a:normAutofit/>
          </a:bodyPr>
          <a:lstStyle>
            <a:lvl1pPr>
              <a:defRPr sz="4400" i="0"/>
            </a:lvl1pPr>
            <a:lvl2pPr>
              <a:defRPr i="1"/>
            </a:lvl2pPr>
            <a:lvl3pPr>
              <a:defRPr i="1"/>
            </a:lvl3pPr>
            <a:lvl4pPr>
              <a:defRPr i="1"/>
            </a:lvl4pPr>
            <a:lvl5pPr>
              <a:defRPr i="1"/>
            </a:lvl5pPr>
          </a:lstStyle>
          <a:p>
            <a:pPr lvl="0"/>
            <a:r>
              <a:rPr lang="en-US" dirty="0"/>
              <a:t>Statement Here</a:t>
            </a:r>
          </a:p>
        </p:txBody>
      </p:sp>
    </p:spTree>
    <p:extLst>
      <p:ext uri="{BB962C8B-B14F-4D97-AF65-F5344CB8AC3E}">
        <p14:creationId xmlns:p14="http://schemas.microsoft.com/office/powerpoint/2010/main" val="280927905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6" name="Text Placeholder 4">
            <a:extLst>
              <a:ext uri="{FF2B5EF4-FFF2-40B4-BE49-F238E27FC236}">
                <a16:creationId xmlns:a16="http://schemas.microsoft.com/office/drawing/2014/main" id="{306213C4-92E1-8B22-C46C-8B74A4646F4D}"/>
              </a:ext>
            </a:extLst>
          </p:cNvPr>
          <p:cNvSpPr>
            <a:spLocks noGrp="1"/>
          </p:cNvSpPr>
          <p:nvPr>
            <p:ph type="body" sz="quarter" idx="27" hasCustomPrompt="1"/>
          </p:nvPr>
        </p:nvSpPr>
        <p:spPr>
          <a:xfrm>
            <a:off x="701675" y="1692763"/>
            <a:ext cx="10059988" cy="2655887"/>
          </a:xfrm>
        </p:spPr>
        <p:txBody>
          <a:bodyPr>
            <a:normAutofit/>
          </a:bodyPr>
          <a:lstStyle>
            <a:lvl1pPr>
              <a:defRPr sz="6600" i="0"/>
            </a:lvl1pPr>
            <a:lvl2pPr>
              <a:defRPr i="1"/>
            </a:lvl2pPr>
            <a:lvl3pPr>
              <a:defRPr i="1"/>
            </a:lvl3pPr>
            <a:lvl4pPr>
              <a:defRPr i="1"/>
            </a:lvl4pPr>
            <a:lvl5pPr>
              <a:defRPr i="1"/>
            </a:lvl5pPr>
          </a:lstStyle>
          <a:p>
            <a:pPr lvl="0"/>
            <a:r>
              <a:rPr lang="en-US" dirty="0"/>
              <a:t>Single thought here</a:t>
            </a:r>
          </a:p>
        </p:txBody>
      </p:sp>
    </p:spTree>
    <p:extLst>
      <p:ext uri="{BB962C8B-B14F-4D97-AF65-F5344CB8AC3E}">
        <p14:creationId xmlns:p14="http://schemas.microsoft.com/office/powerpoint/2010/main" val="300791773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4" name="Title 21">
            <a:extLst>
              <a:ext uri="{FF2B5EF4-FFF2-40B4-BE49-F238E27FC236}">
                <a16:creationId xmlns:a16="http://schemas.microsoft.com/office/drawing/2014/main" id="{21A5E5F8-FCDB-FB90-0C8B-1B993F5D5D3E}"/>
              </a:ext>
            </a:extLst>
          </p:cNvPr>
          <p:cNvSpPr>
            <a:spLocks noGrp="1"/>
          </p:cNvSpPr>
          <p:nvPr>
            <p:ph type="title" hasCustomPrompt="1"/>
          </p:nvPr>
        </p:nvSpPr>
        <p:spPr>
          <a:xfrm>
            <a:off x="1295400" y="2073018"/>
            <a:ext cx="5553713" cy="1097469"/>
          </a:xfrm>
        </p:spPr>
        <p:txBody>
          <a:bodyPr tIns="648000"/>
          <a:lstStyle>
            <a:lvl1pPr>
              <a:lnSpc>
                <a:spcPts val="4000"/>
              </a:lnSpc>
              <a:defRPr sz="12000" b="1" spc="0">
                <a:solidFill>
                  <a:srgbClr val="C00000"/>
                </a:solidFill>
                <a:latin typeface="Arial" panose="020B0604020202020204" pitchFamily="34" charset="0"/>
                <a:cs typeface="Arial" panose="020B0604020202020204" pitchFamily="34" charset="0"/>
              </a:defRPr>
            </a:lvl1pPr>
          </a:lstStyle>
          <a:p>
            <a:r>
              <a:rPr lang="en-US" dirty="0"/>
              <a:t>130</a:t>
            </a:r>
          </a:p>
        </p:txBody>
      </p:sp>
      <p:sp>
        <p:nvSpPr>
          <p:cNvPr id="7" name="Text Placeholder 2">
            <a:extLst>
              <a:ext uri="{FF2B5EF4-FFF2-40B4-BE49-F238E27FC236}">
                <a16:creationId xmlns:a16="http://schemas.microsoft.com/office/drawing/2014/main" id="{45247958-8FC7-DAB5-7CEE-256965C2155F}"/>
              </a:ext>
            </a:extLst>
          </p:cNvPr>
          <p:cNvSpPr>
            <a:spLocks noGrp="1"/>
          </p:cNvSpPr>
          <p:nvPr>
            <p:ph type="body" idx="19" hasCustomPrompt="1"/>
          </p:nvPr>
        </p:nvSpPr>
        <p:spPr>
          <a:xfrm>
            <a:off x="1295400" y="1568665"/>
            <a:ext cx="5567363" cy="169369"/>
          </a:xfrm>
          <a:prstGeom prst="rect">
            <a:avLst/>
          </a:prstGeom>
        </p:spPr>
        <p:txBody>
          <a:bodyPr lIns="0" tIns="0" rIns="0" bIns="0">
            <a:noAutofit/>
          </a:bodyPr>
          <a:lstStyle>
            <a:lvl1pPr marL="0" marR="0" indent="0" algn="l" defTabSz="914400" rtl="0" eaLnBrk="1" fontAlgn="auto" latinLnBrk="0" hangingPunct="1">
              <a:lnSpc>
                <a:spcPts val="1200"/>
              </a:lnSpc>
              <a:spcBef>
                <a:spcPts val="0"/>
              </a:spcBef>
              <a:spcAft>
                <a:spcPts val="0"/>
              </a:spcAft>
              <a:buClrTx/>
              <a:buSzTx/>
              <a:buFont typeface="GE Inspira Sans" panose="020B0604020202020204" pitchFamily="34" charset="0"/>
              <a:buNone/>
              <a:tabLst/>
              <a:defRPr sz="1150" b="1" cap="all" spc="100" baseline="0">
                <a:solidFill>
                  <a:srgbClr val="002D5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countries</a:t>
            </a:r>
          </a:p>
        </p:txBody>
      </p:sp>
      <p:sp>
        <p:nvSpPr>
          <p:cNvPr id="8" name="Text Placeholder 4">
            <a:extLst>
              <a:ext uri="{FF2B5EF4-FFF2-40B4-BE49-F238E27FC236}">
                <a16:creationId xmlns:a16="http://schemas.microsoft.com/office/drawing/2014/main" id="{64791570-71A4-0A2A-F310-3DB5C060EE01}"/>
              </a:ext>
            </a:extLst>
          </p:cNvPr>
          <p:cNvSpPr>
            <a:spLocks noGrp="1"/>
          </p:cNvSpPr>
          <p:nvPr>
            <p:ph type="body" sz="quarter" idx="22" hasCustomPrompt="1"/>
          </p:nvPr>
        </p:nvSpPr>
        <p:spPr>
          <a:xfrm>
            <a:off x="1295400" y="3895543"/>
            <a:ext cx="5580062" cy="1013710"/>
          </a:xfrm>
          <a:prstGeom prst="rect">
            <a:avLst/>
          </a:prstGeom>
        </p:spPr>
        <p:txBody>
          <a:bodyPr>
            <a:noAutofit/>
          </a:bodyPr>
          <a:lstStyle>
            <a:lvl1pPr>
              <a:lnSpc>
                <a:spcPct val="100000"/>
              </a:lnSpc>
              <a:defRPr sz="2000" spc="50" baseline="0">
                <a:solidFill>
                  <a:srgbClr val="002D5D"/>
                </a:solidFill>
                <a:latin typeface="Arial" panose="020B0604020202020204" pitchFamily="34" charset="0"/>
                <a:cs typeface="Arial" panose="020B0604020202020204" pitchFamily="34" charset="0"/>
              </a:defRPr>
            </a:lvl1pPr>
            <a:lvl2pPr>
              <a:defRPr sz="2000"/>
            </a:lvl2pPr>
            <a:lvl3pPr>
              <a:defRPr sz="2000"/>
            </a:lvl3pPr>
            <a:lvl4pPr>
              <a:defRPr sz="2000"/>
            </a:lvl4pPr>
            <a:lvl5pPr>
              <a:defRPr sz="2000"/>
            </a:lvl5pPr>
          </a:lstStyle>
          <a:p>
            <a:pPr lvl="0"/>
            <a:r>
              <a:rPr lang="en-US" dirty="0"/>
              <a:t>Lorem ipsum dolor sit </a:t>
            </a:r>
            <a:r>
              <a:rPr lang="en-US" dirty="0" err="1"/>
              <a:t>amet</a:t>
            </a:r>
            <a:endParaRPr lang="en-US" dirty="0"/>
          </a:p>
        </p:txBody>
      </p:sp>
      <p:sp>
        <p:nvSpPr>
          <p:cNvPr id="9" name="Rectangle 8">
            <a:extLst>
              <a:ext uri="{FF2B5EF4-FFF2-40B4-BE49-F238E27FC236}">
                <a16:creationId xmlns:a16="http://schemas.microsoft.com/office/drawing/2014/main" id="{01FAD86F-BE20-F89A-383E-8937917CC078}"/>
              </a:ext>
            </a:extLst>
          </p:cNvPr>
          <p:cNvSpPr/>
          <p:nvPr userDrawn="1"/>
        </p:nvSpPr>
        <p:spPr>
          <a:xfrm>
            <a:off x="1295400" y="3520683"/>
            <a:ext cx="3495640" cy="36576"/>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3484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Quote slid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0099154-061C-F04E-951B-E726EE3E66E3}"/>
              </a:ext>
            </a:extLst>
          </p:cNvPr>
          <p:cNvSpPr/>
          <p:nvPr userDrawn="1"/>
        </p:nvSpPr>
        <p:spPr>
          <a:xfrm>
            <a:off x="687283" y="1042289"/>
            <a:ext cx="460800" cy="460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
        <p:nvSpPr>
          <p:cNvPr id="15" name="Text Placeholder 4">
            <a:extLst>
              <a:ext uri="{FF2B5EF4-FFF2-40B4-BE49-F238E27FC236}">
                <a16:creationId xmlns:a16="http://schemas.microsoft.com/office/drawing/2014/main" id="{99DDF737-58DA-8D45-9F22-FF686E79ADF4}"/>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4" name="Text Placeholder 5">
            <a:extLst>
              <a:ext uri="{FF2B5EF4-FFF2-40B4-BE49-F238E27FC236}">
                <a16:creationId xmlns:a16="http://schemas.microsoft.com/office/drawing/2014/main" id="{3584D057-E362-B948-B79A-F70BAE538D7B}"/>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12" name="Slide Number Placeholder 5">
            <a:extLst>
              <a:ext uri="{FF2B5EF4-FFF2-40B4-BE49-F238E27FC236}">
                <a16:creationId xmlns:a16="http://schemas.microsoft.com/office/drawing/2014/main" id="{DC45CAE5-B981-2E2E-146B-3B3826B42027}"/>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5" name="Text Placeholder 4">
            <a:extLst>
              <a:ext uri="{FF2B5EF4-FFF2-40B4-BE49-F238E27FC236}">
                <a16:creationId xmlns:a16="http://schemas.microsoft.com/office/drawing/2014/main" id="{766C56F9-8874-DDB5-5C3D-1CECDD0D8021}"/>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Tree>
    <p:extLst>
      <p:ext uri="{BB962C8B-B14F-4D97-AF65-F5344CB8AC3E}">
        <p14:creationId xmlns:p14="http://schemas.microsoft.com/office/powerpoint/2010/main" val="76688337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Quote slid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91773F-432D-414C-8EDF-11F1A298D784}"/>
              </a:ext>
            </a:extLst>
          </p:cNvPr>
          <p:cNvSpPr txBox="1"/>
          <p:nvPr userDrawn="1"/>
        </p:nvSpPr>
        <p:spPr>
          <a:xfrm>
            <a:off x="685800" y="1045390"/>
            <a:ext cx="460799" cy="738664"/>
          </a:xfrm>
          <a:prstGeom prst="rect">
            <a:avLst/>
          </a:prstGeom>
          <a:noFill/>
        </p:spPr>
        <p:txBody>
          <a:bodyPr wrap="square" lIns="90000" tIns="0" rIns="90000" bIns="0" rtlCol="0" anchor="ctr">
            <a:spAutoFit/>
          </a:bodyPr>
          <a:lstStyle/>
          <a:p>
            <a:pPr algn="ctr"/>
            <a:r>
              <a:rPr lang="en-US" sz="4800" dirty="0">
                <a:solidFill>
                  <a:schemeClr val="bg1"/>
                </a:solidFill>
              </a:rPr>
              <a:t>“</a:t>
            </a:r>
          </a:p>
        </p:txBody>
      </p:sp>
      <p:sp>
        <p:nvSpPr>
          <p:cNvPr id="12" name="Slide Number Placeholder 5">
            <a:extLst>
              <a:ext uri="{FF2B5EF4-FFF2-40B4-BE49-F238E27FC236}">
                <a16:creationId xmlns:a16="http://schemas.microsoft.com/office/drawing/2014/main" id="{348B5F72-FC7E-76E9-028F-6EB954D206E4}"/>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3" name="Text Placeholder 4">
            <a:extLst>
              <a:ext uri="{FF2B5EF4-FFF2-40B4-BE49-F238E27FC236}">
                <a16:creationId xmlns:a16="http://schemas.microsoft.com/office/drawing/2014/main" id="{CB8DEAA1-7BD1-0BF9-E9E3-9B9738233422}"/>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16" name="Text Placeholder 4">
            <a:extLst>
              <a:ext uri="{FF2B5EF4-FFF2-40B4-BE49-F238E27FC236}">
                <a16:creationId xmlns:a16="http://schemas.microsoft.com/office/drawing/2014/main" id="{5EE9996D-3A21-9989-EB0A-CC85FFC96C76}"/>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8" name="Text Placeholder 5">
            <a:extLst>
              <a:ext uri="{FF2B5EF4-FFF2-40B4-BE49-F238E27FC236}">
                <a16:creationId xmlns:a16="http://schemas.microsoft.com/office/drawing/2014/main" id="{9EDC0024-319F-7D42-36D3-265AA52B7C86}"/>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8" name="Rectangle 7">
            <a:extLst>
              <a:ext uri="{FF2B5EF4-FFF2-40B4-BE49-F238E27FC236}">
                <a16:creationId xmlns:a16="http://schemas.microsoft.com/office/drawing/2014/main" id="{E2AECD85-C6F9-F135-7139-1105394CA83F}"/>
              </a:ext>
            </a:extLst>
          </p:cNvPr>
          <p:cNvSpPr/>
          <p:nvPr userDrawn="1"/>
        </p:nvSpPr>
        <p:spPr>
          <a:xfrm>
            <a:off x="687283" y="1042289"/>
            <a:ext cx="460800" cy="460800"/>
          </a:xfrm>
          <a:prstGeom prst="rect">
            <a:avLst/>
          </a:prstGeom>
          <a:solidFill>
            <a:srgbClr val="F6934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8593858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7C9F53C-D48C-4E42-8AAF-6B4A845430CA}"/>
              </a:ext>
            </a:extLst>
          </p:cNvPr>
          <p:cNvSpPr>
            <a:spLocks/>
          </p:cNvSpPr>
          <p:nvPr userDrawn="1"/>
        </p:nvSpPr>
        <p:spPr bwMode="auto">
          <a:xfrm>
            <a:off x="661931" y="2128087"/>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rgbClr val="D1DAE3"/>
          </a:solidFill>
          <a:ln w="12700">
            <a:solidFill>
              <a:srgbClr val="D1DAE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Slide Number Placeholder 5">
            <a:extLst>
              <a:ext uri="{FF2B5EF4-FFF2-40B4-BE49-F238E27FC236}">
                <a16:creationId xmlns:a16="http://schemas.microsoft.com/office/drawing/2014/main" id="{2EB312E9-A238-F909-335D-99B4DD38FE0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8" name="Text Placeholder 4">
            <a:extLst>
              <a:ext uri="{FF2B5EF4-FFF2-40B4-BE49-F238E27FC236}">
                <a16:creationId xmlns:a16="http://schemas.microsoft.com/office/drawing/2014/main" id="{6A3E9804-F225-E644-C1B9-AEF9868075A9}"/>
              </a:ext>
            </a:extLst>
          </p:cNvPr>
          <p:cNvSpPr>
            <a:spLocks noGrp="1"/>
          </p:cNvSpPr>
          <p:nvPr>
            <p:ph type="body" sz="quarter" idx="27" hasCustomPrompt="1"/>
          </p:nvPr>
        </p:nvSpPr>
        <p:spPr>
          <a:xfrm>
            <a:off x="701675" y="2384425"/>
            <a:ext cx="10059988" cy="2655887"/>
          </a:xfrm>
        </p:spPr>
        <p:txBody>
          <a:bodyPr>
            <a:normAutofit/>
          </a:bodyPr>
          <a:lstStyle>
            <a:lvl1pPr>
              <a:defRPr sz="4400" i="0"/>
            </a:lvl1pPr>
            <a:lvl2pPr>
              <a:defRPr i="1"/>
            </a:lvl2pPr>
            <a:lvl3pPr>
              <a:defRPr i="1"/>
            </a:lvl3pPr>
            <a:lvl4pPr>
              <a:defRPr i="1"/>
            </a:lvl4pPr>
            <a:lvl5pPr>
              <a:defRPr i="1"/>
            </a:lvl5pPr>
          </a:lstStyle>
          <a:p>
            <a:pPr lvl="0"/>
            <a:r>
              <a:rPr lang="en-US" dirty="0"/>
              <a:t>Statement Here</a:t>
            </a:r>
          </a:p>
        </p:txBody>
      </p:sp>
    </p:spTree>
    <p:extLst>
      <p:ext uri="{BB962C8B-B14F-4D97-AF65-F5344CB8AC3E}">
        <p14:creationId xmlns:p14="http://schemas.microsoft.com/office/powerpoint/2010/main" val="353270778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6" name="Text Placeholder 4">
            <a:extLst>
              <a:ext uri="{FF2B5EF4-FFF2-40B4-BE49-F238E27FC236}">
                <a16:creationId xmlns:a16="http://schemas.microsoft.com/office/drawing/2014/main" id="{306213C4-92E1-8B22-C46C-8B74A4646F4D}"/>
              </a:ext>
            </a:extLst>
          </p:cNvPr>
          <p:cNvSpPr>
            <a:spLocks noGrp="1"/>
          </p:cNvSpPr>
          <p:nvPr>
            <p:ph type="body" sz="quarter" idx="27" hasCustomPrompt="1"/>
          </p:nvPr>
        </p:nvSpPr>
        <p:spPr>
          <a:xfrm>
            <a:off x="701675" y="1692763"/>
            <a:ext cx="10059988" cy="2655887"/>
          </a:xfrm>
        </p:spPr>
        <p:txBody>
          <a:bodyPr>
            <a:normAutofit/>
          </a:bodyPr>
          <a:lstStyle>
            <a:lvl1pPr>
              <a:defRPr sz="6600" i="0"/>
            </a:lvl1pPr>
            <a:lvl2pPr>
              <a:defRPr i="1"/>
            </a:lvl2pPr>
            <a:lvl3pPr>
              <a:defRPr i="1"/>
            </a:lvl3pPr>
            <a:lvl4pPr>
              <a:defRPr i="1"/>
            </a:lvl4pPr>
            <a:lvl5pPr>
              <a:defRPr i="1"/>
            </a:lvl5pPr>
          </a:lstStyle>
          <a:p>
            <a:pPr lvl="0"/>
            <a:r>
              <a:rPr lang="en-US" dirty="0"/>
              <a:t>Single thought here</a:t>
            </a:r>
          </a:p>
        </p:txBody>
      </p:sp>
    </p:spTree>
    <p:extLst>
      <p:ext uri="{BB962C8B-B14F-4D97-AF65-F5344CB8AC3E}">
        <p14:creationId xmlns:p14="http://schemas.microsoft.com/office/powerpoint/2010/main" val="103855508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4" name="Title 21">
            <a:extLst>
              <a:ext uri="{FF2B5EF4-FFF2-40B4-BE49-F238E27FC236}">
                <a16:creationId xmlns:a16="http://schemas.microsoft.com/office/drawing/2014/main" id="{21A5E5F8-FCDB-FB90-0C8B-1B993F5D5D3E}"/>
              </a:ext>
            </a:extLst>
          </p:cNvPr>
          <p:cNvSpPr>
            <a:spLocks noGrp="1"/>
          </p:cNvSpPr>
          <p:nvPr>
            <p:ph type="title" hasCustomPrompt="1"/>
          </p:nvPr>
        </p:nvSpPr>
        <p:spPr>
          <a:xfrm>
            <a:off x="1295400" y="2073018"/>
            <a:ext cx="5553713" cy="1097469"/>
          </a:xfrm>
        </p:spPr>
        <p:txBody>
          <a:bodyPr tIns="648000"/>
          <a:lstStyle>
            <a:lvl1pPr>
              <a:lnSpc>
                <a:spcPts val="4000"/>
              </a:lnSpc>
              <a:defRPr sz="12000" b="1" spc="0">
                <a:solidFill>
                  <a:srgbClr val="F69342"/>
                </a:solidFill>
                <a:latin typeface="Arial" panose="020B0604020202020204" pitchFamily="34" charset="0"/>
                <a:cs typeface="Arial" panose="020B0604020202020204" pitchFamily="34" charset="0"/>
              </a:defRPr>
            </a:lvl1pPr>
          </a:lstStyle>
          <a:p>
            <a:r>
              <a:rPr lang="en-US" dirty="0"/>
              <a:t>130</a:t>
            </a:r>
          </a:p>
        </p:txBody>
      </p:sp>
      <p:sp>
        <p:nvSpPr>
          <p:cNvPr id="7" name="Text Placeholder 2">
            <a:extLst>
              <a:ext uri="{FF2B5EF4-FFF2-40B4-BE49-F238E27FC236}">
                <a16:creationId xmlns:a16="http://schemas.microsoft.com/office/drawing/2014/main" id="{45247958-8FC7-DAB5-7CEE-256965C2155F}"/>
              </a:ext>
            </a:extLst>
          </p:cNvPr>
          <p:cNvSpPr>
            <a:spLocks noGrp="1"/>
          </p:cNvSpPr>
          <p:nvPr>
            <p:ph type="body" idx="19" hasCustomPrompt="1"/>
          </p:nvPr>
        </p:nvSpPr>
        <p:spPr>
          <a:xfrm>
            <a:off x="1295400" y="1568665"/>
            <a:ext cx="5567363" cy="169369"/>
          </a:xfrm>
          <a:prstGeom prst="rect">
            <a:avLst/>
          </a:prstGeom>
        </p:spPr>
        <p:txBody>
          <a:bodyPr lIns="0" tIns="0" rIns="0" bIns="0">
            <a:noAutofit/>
          </a:bodyPr>
          <a:lstStyle>
            <a:lvl1pPr marL="0" marR="0" indent="0" algn="l" defTabSz="914400" rtl="0" eaLnBrk="1" fontAlgn="auto" latinLnBrk="0" hangingPunct="1">
              <a:lnSpc>
                <a:spcPts val="1200"/>
              </a:lnSpc>
              <a:spcBef>
                <a:spcPts val="0"/>
              </a:spcBef>
              <a:spcAft>
                <a:spcPts val="0"/>
              </a:spcAft>
              <a:buClrTx/>
              <a:buSzTx/>
              <a:buFont typeface="GE Inspira Sans" panose="020B0604020202020204" pitchFamily="34" charset="0"/>
              <a:buNone/>
              <a:tabLst/>
              <a:defRPr sz="1150" b="1" cap="all" spc="100" baseline="0">
                <a:solidFill>
                  <a:srgbClr val="002D5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countries</a:t>
            </a:r>
          </a:p>
        </p:txBody>
      </p:sp>
      <p:sp>
        <p:nvSpPr>
          <p:cNvPr id="8" name="Text Placeholder 4">
            <a:extLst>
              <a:ext uri="{FF2B5EF4-FFF2-40B4-BE49-F238E27FC236}">
                <a16:creationId xmlns:a16="http://schemas.microsoft.com/office/drawing/2014/main" id="{64791570-71A4-0A2A-F310-3DB5C060EE01}"/>
              </a:ext>
            </a:extLst>
          </p:cNvPr>
          <p:cNvSpPr>
            <a:spLocks noGrp="1"/>
          </p:cNvSpPr>
          <p:nvPr>
            <p:ph type="body" sz="quarter" idx="22" hasCustomPrompt="1"/>
          </p:nvPr>
        </p:nvSpPr>
        <p:spPr>
          <a:xfrm>
            <a:off x="1295400" y="3895543"/>
            <a:ext cx="5580062" cy="1013710"/>
          </a:xfrm>
          <a:prstGeom prst="rect">
            <a:avLst/>
          </a:prstGeom>
        </p:spPr>
        <p:txBody>
          <a:bodyPr>
            <a:noAutofit/>
          </a:bodyPr>
          <a:lstStyle>
            <a:lvl1pPr>
              <a:lnSpc>
                <a:spcPct val="100000"/>
              </a:lnSpc>
              <a:defRPr sz="2000" spc="50" baseline="0">
                <a:solidFill>
                  <a:srgbClr val="002D5D"/>
                </a:solidFill>
                <a:latin typeface="Arial" panose="020B0604020202020204" pitchFamily="34" charset="0"/>
                <a:cs typeface="Arial" panose="020B0604020202020204" pitchFamily="34" charset="0"/>
              </a:defRPr>
            </a:lvl1pPr>
            <a:lvl2pPr>
              <a:defRPr sz="2000"/>
            </a:lvl2pPr>
            <a:lvl3pPr>
              <a:defRPr sz="2000"/>
            </a:lvl3pPr>
            <a:lvl4pPr>
              <a:defRPr sz="2000"/>
            </a:lvl4pPr>
            <a:lvl5pPr>
              <a:defRPr sz="2000"/>
            </a:lvl5pPr>
          </a:lstStyle>
          <a:p>
            <a:pPr lvl="0"/>
            <a:r>
              <a:rPr lang="en-US" dirty="0"/>
              <a:t>Lorem ipsum dolor sit </a:t>
            </a:r>
            <a:r>
              <a:rPr lang="en-US" dirty="0" err="1"/>
              <a:t>amet</a:t>
            </a:r>
            <a:endParaRPr lang="en-US" dirty="0"/>
          </a:p>
        </p:txBody>
      </p:sp>
      <p:sp>
        <p:nvSpPr>
          <p:cNvPr id="9" name="Rectangle 8">
            <a:extLst>
              <a:ext uri="{FF2B5EF4-FFF2-40B4-BE49-F238E27FC236}">
                <a16:creationId xmlns:a16="http://schemas.microsoft.com/office/drawing/2014/main" id="{01FAD86F-BE20-F89A-383E-8937917CC078}"/>
              </a:ext>
            </a:extLst>
          </p:cNvPr>
          <p:cNvSpPr/>
          <p:nvPr userDrawn="1"/>
        </p:nvSpPr>
        <p:spPr>
          <a:xfrm>
            <a:off x="1295400" y="3520683"/>
            <a:ext cx="3495640" cy="365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96787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Quote slid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0099154-061C-F04E-951B-E726EE3E66E3}"/>
              </a:ext>
            </a:extLst>
          </p:cNvPr>
          <p:cNvSpPr/>
          <p:nvPr userDrawn="1"/>
        </p:nvSpPr>
        <p:spPr>
          <a:xfrm>
            <a:off x="687283" y="1042289"/>
            <a:ext cx="460800" cy="460800"/>
          </a:xfrm>
          <a:prstGeom prst="rect">
            <a:avLst/>
          </a:prstGeom>
          <a:solidFill>
            <a:srgbClr val="6187B6"/>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
        <p:nvSpPr>
          <p:cNvPr id="15" name="Text Placeholder 4">
            <a:extLst>
              <a:ext uri="{FF2B5EF4-FFF2-40B4-BE49-F238E27FC236}">
                <a16:creationId xmlns:a16="http://schemas.microsoft.com/office/drawing/2014/main" id="{99DDF737-58DA-8D45-9F22-FF686E79ADF4}"/>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4" name="Text Placeholder 5">
            <a:extLst>
              <a:ext uri="{FF2B5EF4-FFF2-40B4-BE49-F238E27FC236}">
                <a16:creationId xmlns:a16="http://schemas.microsoft.com/office/drawing/2014/main" id="{3584D057-E362-B948-B79A-F70BAE538D7B}"/>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12" name="Slide Number Placeholder 5">
            <a:extLst>
              <a:ext uri="{FF2B5EF4-FFF2-40B4-BE49-F238E27FC236}">
                <a16:creationId xmlns:a16="http://schemas.microsoft.com/office/drawing/2014/main" id="{DC45CAE5-B981-2E2E-146B-3B3826B42027}"/>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5" name="Text Placeholder 4">
            <a:extLst>
              <a:ext uri="{FF2B5EF4-FFF2-40B4-BE49-F238E27FC236}">
                <a16:creationId xmlns:a16="http://schemas.microsoft.com/office/drawing/2014/main" id="{766C56F9-8874-DDB5-5C3D-1CECDD0D8021}"/>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Tree>
    <p:extLst>
      <p:ext uri="{BB962C8B-B14F-4D97-AF65-F5344CB8AC3E}">
        <p14:creationId xmlns:p14="http://schemas.microsoft.com/office/powerpoint/2010/main" val="3186795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2223D22A-76CC-9843-33DB-0BA28A1DCDB6}"/>
              </a:ext>
            </a:extLst>
          </p:cNvPr>
          <p:cNvSpPr>
            <a:spLocks noGrp="1"/>
          </p:cNvSpPr>
          <p:nvPr>
            <p:ph type="dt" sz="half" idx="2"/>
          </p:nvPr>
        </p:nvSpPr>
        <p:spPr>
          <a:xfrm>
            <a:off x="1014984" y="2230358"/>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11" name="Title 1">
            <a:extLst>
              <a:ext uri="{FF2B5EF4-FFF2-40B4-BE49-F238E27FC236}">
                <a16:creationId xmlns:a16="http://schemas.microsoft.com/office/drawing/2014/main" id="{59FD6705-D079-748F-13E9-7CA7F1E5791E}"/>
              </a:ext>
            </a:extLst>
          </p:cNvPr>
          <p:cNvSpPr>
            <a:spLocks noGrp="1"/>
          </p:cNvSpPr>
          <p:nvPr>
            <p:ph type="ctrTitle" hasCustomPrompt="1"/>
          </p:nvPr>
        </p:nvSpPr>
        <p:spPr>
          <a:xfrm>
            <a:off x="1014984" y="2766775"/>
            <a:ext cx="8361498"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Tree>
    <p:extLst>
      <p:ext uri="{BB962C8B-B14F-4D97-AF65-F5344CB8AC3E}">
        <p14:creationId xmlns:p14="http://schemas.microsoft.com/office/powerpoint/2010/main" val="17320918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Quote slid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91773F-432D-414C-8EDF-11F1A298D784}"/>
              </a:ext>
            </a:extLst>
          </p:cNvPr>
          <p:cNvSpPr txBox="1"/>
          <p:nvPr userDrawn="1"/>
        </p:nvSpPr>
        <p:spPr>
          <a:xfrm>
            <a:off x="685800" y="1045390"/>
            <a:ext cx="460799" cy="738664"/>
          </a:xfrm>
          <a:prstGeom prst="rect">
            <a:avLst/>
          </a:prstGeom>
          <a:noFill/>
        </p:spPr>
        <p:txBody>
          <a:bodyPr wrap="square" lIns="90000" tIns="0" rIns="90000" bIns="0" rtlCol="0" anchor="ctr">
            <a:spAutoFit/>
          </a:bodyPr>
          <a:lstStyle/>
          <a:p>
            <a:pPr algn="ctr"/>
            <a:r>
              <a:rPr lang="en-US" sz="4800" dirty="0">
                <a:solidFill>
                  <a:schemeClr val="bg1"/>
                </a:solidFill>
              </a:rPr>
              <a:t>“</a:t>
            </a:r>
          </a:p>
        </p:txBody>
      </p:sp>
      <p:sp>
        <p:nvSpPr>
          <p:cNvPr id="12" name="Slide Number Placeholder 5">
            <a:extLst>
              <a:ext uri="{FF2B5EF4-FFF2-40B4-BE49-F238E27FC236}">
                <a16:creationId xmlns:a16="http://schemas.microsoft.com/office/drawing/2014/main" id="{348B5F72-FC7E-76E9-028F-6EB954D206E4}"/>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3" name="Text Placeholder 4">
            <a:extLst>
              <a:ext uri="{FF2B5EF4-FFF2-40B4-BE49-F238E27FC236}">
                <a16:creationId xmlns:a16="http://schemas.microsoft.com/office/drawing/2014/main" id="{CB8DEAA1-7BD1-0BF9-E9E3-9B9738233422}"/>
              </a:ext>
            </a:extLst>
          </p:cNvPr>
          <p:cNvSpPr>
            <a:spLocks noGrp="1"/>
          </p:cNvSpPr>
          <p:nvPr>
            <p:ph type="body" sz="quarter" idx="27" hasCustomPrompt="1"/>
          </p:nvPr>
        </p:nvSpPr>
        <p:spPr>
          <a:xfrm>
            <a:off x="701675" y="1881188"/>
            <a:ext cx="10059988" cy="2655887"/>
          </a:xfrm>
        </p:spPr>
        <p:txBody>
          <a:bodyPr/>
          <a:lstStyle>
            <a:lvl1pPr>
              <a:defRPr i="1"/>
            </a:lvl1pPr>
            <a:lvl2pPr>
              <a:defRPr i="1"/>
            </a:lvl2pPr>
            <a:lvl3pPr>
              <a:defRPr i="1"/>
            </a:lvl3pPr>
            <a:lvl4pPr>
              <a:defRPr i="1"/>
            </a:lvl4pPr>
            <a:lvl5pPr>
              <a:defRPr i="1"/>
            </a:lvl5pPr>
          </a:lstStyle>
          <a:p>
            <a:pPr lvl="0"/>
            <a:r>
              <a:rPr lang="en-US" dirty="0"/>
              <a:t>Click here to add a quote.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16" name="Text Placeholder 4">
            <a:extLst>
              <a:ext uri="{FF2B5EF4-FFF2-40B4-BE49-F238E27FC236}">
                <a16:creationId xmlns:a16="http://schemas.microsoft.com/office/drawing/2014/main" id="{5EE9996D-3A21-9989-EB0A-CC85FFC96C76}"/>
              </a:ext>
            </a:extLst>
          </p:cNvPr>
          <p:cNvSpPr>
            <a:spLocks noGrp="1"/>
          </p:cNvSpPr>
          <p:nvPr>
            <p:ph type="body" sz="quarter" idx="25" hasCustomPrompt="1"/>
          </p:nvPr>
        </p:nvSpPr>
        <p:spPr>
          <a:xfrm>
            <a:off x="687283" y="5004473"/>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Title</a:t>
            </a:r>
          </a:p>
        </p:txBody>
      </p:sp>
      <p:sp>
        <p:nvSpPr>
          <p:cNvPr id="18" name="Text Placeholder 5">
            <a:extLst>
              <a:ext uri="{FF2B5EF4-FFF2-40B4-BE49-F238E27FC236}">
                <a16:creationId xmlns:a16="http://schemas.microsoft.com/office/drawing/2014/main" id="{9EDC0024-319F-7D42-36D3-265AA52B7C86}"/>
              </a:ext>
            </a:extLst>
          </p:cNvPr>
          <p:cNvSpPr>
            <a:spLocks noGrp="1"/>
          </p:cNvSpPr>
          <p:nvPr>
            <p:ph type="body" sz="quarter" idx="26" hasCustomPrompt="1"/>
          </p:nvPr>
        </p:nvSpPr>
        <p:spPr>
          <a:xfrm>
            <a:off x="688064" y="4724996"/>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Name</a:t>
            </a:r>
          </a:p>
        </p:txBody>
      </p:sp>
      <p:sp>
        <p:nvSpPr>
          <p:cNvPr id="8" name="Rectangle 7">
            <a:extLst>
              <a:ext uri="{FF2B5EF4-FFF2-40B4-BE49-F238E27FC236}">
                <a16:creationId xmlns:a16="http://schemas.microsoft.com/office/drawing/2014/main" id="{E2AECD85-C6F9-F135-7139-1105394CA83F}"/>
              </a:ext>
            </a:extLst>
          </p:cNvPr>
          <p:cNvSpPr/>
          <p:nvPr userDrawn="1"/>
        </p:nvSpPr>
        <p:spPr>
          <a:xfrm>
            <a:off x="687283" y="1042289"/>
            <a:ext cx="460800" cy="460800"/>
          </a:xfrm>
          <a:prstGeom prst="rect">
            <a:avLst/>
          </a:prstGeom>
          <a:solidFill>
            <a:srgbClr val="F6934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5762799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7C9F53C-D48C-4E42-8AAF-6B4A845430CA}"/>
              </a:ext>
            </a:extLst>
          </p:cNvPr>
          <p:cNvSpPr>
            <a:spLocks/>
          </p:cNvSpPr>
          <p:nvPr userDrawn="1"/>
        </p:nvSpPr>
        <p:spPr bwMode="auto">
          <a:xfrm>
            <a:off x="661931" y="2128087"/>
            <a:ext cx="612648"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rgbClr val="D1DAE3"/>
          </a:solidFill>
          <a:ln w="12700">
            <a:solidFill>
              <a:srgbClr val="D1DAE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Slide Number Placeholder 5">
            <a:extLst>
              <a:ext uri="{FF2B5EF4-FFF2-40B4-BE49-F238E27FC236}">
                <a16:creationId xmlns:a16="http://schemas.microsoft.com/office/drawing/2014/main" id="{2EB312E9-A238-F909-335D-99B4DD38FE0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8" name="Text Placeholder 4">
            <a:extLst>
              <a:ext uri="{FF2B5EF4-FFF2-40B4-BE49-F238E27FC236}">
                <a16:creationId xmlns:a16="http://schemas.microsoft.com/office/drawing/2014/main" id="{6A3E9804-F225-E644-C1B9-AEF9868075A9}"/>
              </a:ext>
            </a:extLst>
          </p:cNvPr>
          <p:cNvSpPr>
            <a:spLocks noGrp="1"/>
          </p:cNvSpPr>
          <p:nvPr>
            <p:ph type="body" sz="quarter" idx="27" hasCustomPrompt="1"/>
          </p:nvPr>
        </p:nvSpPr>
        <p:spPr>
          <a:xfrm>
            <a:off x="701675" y="2384425"/>
            <a:ext cx="10059988" cy="2655887"/>
          </a:xfrm>
        </p:spPr>
        <p:txBody>
          <a:bodyPr>
            <a:normAutofit/>
          </a:bodyPr>
          <a:lstStyle>
            <a:lvl1pPr>
              <a:defRPr sz="4400" i="0"/>
            </a:lvl1pPr>
            <a:lvl2pPr>
              <a:defRPr i="1"/>
            </a:lvl2pPr>
            <a:lvl3pPr>
              <a:defRPr i="1"/>
            </a:lvl3pPr>
            <a:lvl4pPr>
              <a:defRPr i="1"/>
            </a:lvl4pPr>
            <a:lvl5pPr>
              <a:defRPr i="1"/>
            </a:lvl5pPr>
          </a:lstStyle>
          <a:p>
            <a:pPr lvl="0"/>
            <a:r>
              <a:rPr lang="en-US" dirty="0"/>
              <a:t>Statement Here</a:t>
            </a:r>
          </a:p>
        </p:txBody>
      </p:sp>
    </p:spTree>
    <p:extLst>
      <p:ext uri="{BB962C8B-B14F-4D97-AF65-F5344CB8AC3E}">
        <p14:creationId xmlns:p14="http://schemas.microsoft.com/office/powerpoint/2010/main" val="89728055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1F4382"/>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6" name="Text Placeholder 4">
            <a:extLst>
              <a:ext uri="{FF2B5EF4-FFF2-40B4-BE49-F238E27FC236}">
                <a16:creationId xmlns:a16="http://schemas.microsoft.com/office/drawing/2014/main" id="{306213C4-92E1-8B22-C46C-8B74A4646F4D}"/>
              </a:ext>
            </a:extLst>
          </p:cNvPr>
          <p:cNvSpPr>
            <a:spLocks noGrp="1"/>
          </p:cNvSpPr>
          <p:nvPr>
            <p:ph type="body" sz="quarter" idx="27" hasCustomPrompt="1"/>
          </p:nvPr>
        </p:nvSpPr>
        <p:spPr>
          <a:xfrm>
            <a:off x="701675" y="1692763"/>
            <a:ext cx="10059988" cy="2655887"/>
          </a:xfrm>
        </p:spPr>
        <p:txBody>
          <a:bodyPr>
            <a:normAutofit/>
          </a:bodyPr>
          <a:lstStyle>
            <a:lvl1pPr>
              <a:defRPr sz="6600" i="0"/>
            </a:lvl1pPr>
            <a:lvl2pPr>
              <a:defRPr i="1"/>
            </a:lvl2pPr>
            <a:lvl3pPr>
              <a:defRPr i="1"/>
            </a:lvl3pPr>
            <a:lvl4pPr>
              <a:defRPr i="1"/>
            </a:lvl4pPr>
            <a:lvl5pPr>
              <a:defRPr i="1"/>
            </a:lvl5pPr>
          </a:lstStyle>
          <a:p>
            <a:pPr lvl="0"/>
            <a:r>
              <a:rPr lang="en-US" dirty="0"/>
              <a:t>Single thought here</a:t>
            </a:r>
          </a:p>
        </p:txBody>
      </p:sp>
    </p:spTree>
    <p:extLst>
      <p:ext uri="{BB962C8B-B14F-4D97-AF65-F5344CB8AC3E}">
        <p14:creationId xmlns:p14="http://schemas.microsoft.com/office/powerpoint/2010/main" val="329193130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Single though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32A19A-06A4-ED82-9A3D-2713423CE1F3}"/>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4" name="Title 21">
            <a:extLst>
              <a:ext uri="{FF2B5EF4-FFF2-40B4-BE49-F238E27FC236}">
                <a16:creationId xmlns:a16="http://schemas.microsoft.com/office/drawing/2014/main" id="{21A5E5F8-FCDB-FB90-0C8B-1B993F5D5D3E}"/>
              </a:ext>
            </a:extLst>
          </p:cNvPr>
          <p:cNvSpPr>
            <a:spLocks noGrp="1"/>
          </p:cNvSpPr>
          <p:nvPr>
            <p:ph type="title" hasCustomPrompt="1"/>
          </p:nvPr>
        </p:nvSpPr>
        <p:spPr>
          <a:xfrm>
            <a:off x="1295400" y="2073018"/>
            <a:ext cx="5553713" cy="1097469"/>
          </a:xfrm>
        </p:spPr>
        <p:txBody>
          <a:bodyPr tIns="648000"/>
          <a:lstStyle>
            <a:lvl1pPr>
              <a:lnSpc>
                <a:spcPts val="4000"/>
              </a:lnSpc>
              <a:defRPr sz="12000" b="1" spc="0">
                <a:solidFill>
                  <a:srgbClr val="6187B6"/>
                </a:solidFill>
                <a:latin typeface="Arial" panose="020B0604020202020204" pitchFamily="34" charset="0"/>
                <a:cs typeface="Arial" panose="020B0604020202020204" pitchFamily="34" charset="0"/>
              </a:defRPr>
            </a:lvl1pPr>
          </a:lstStyle>
          <a:p>
            <a:r>
              <a:rPr lang="en-US" dirty="0"/>
              <a:t>130</a:t>
            </a:r>
          </a:p>
        </p:txBody>
      </p:sp>
      <p:sp>
        <p:nvSpPr>
          <p:cNvPr id="7" name="Text Placeholder 2">
            <a:extLst>
              <a:ext uri="{FF2B5EF4-FFF2-40B4-BE49-F238E27FC236}">
                <a16:creationId xmlns:a16="http://schemas.microsoft.com/office/drawing/2014/main" id="{45247958-8FC7-DAB5-7CEE-256965C2155F}"/>
              </a:ext>
            </a:extLst>
          </p:cNvPr>
          <p:cNvSpPr>
            <a:spLocks noGrp="1"/>
          </p:cNvSpPr>
          <p:nvPr>
            <p:ph type="body" idx="19" hasCustomPrompt="1"/>
          </p:nvPr>
        </p:nvSpPr>
        <p:spPr>
          <a:xfrm>
            <a:off x="1295400" y="1568665"/>
            <a:ext cx="5567363" cy="169369"/>
          </a:xfrm>
          <a:prstGeom prst="rect">
            <a:avLst/>
          </a:prstGeom>
        </p:spPr>
        <p:txBody>
          <a:bodyPr lIns="0" tIns="0" rIns="0" bIns="0">
            <a:noAutofit/>
          </a:bodyPr>
          <a:lstStyle>
            <a:lvl1pPr marL="0" marR="0" indent="0" algn="l" defTabSz="914400" rtl="0" eaLnBrk="1" fontAlgn="auto" latinLnBrk="0" hangingPunct="1">
              <a:lnSpc>
                <a:spcPts val="1200"/>
              </a:lnSpc>
              <a:spcBef>
                <a:spcPts val="0"/>
              </a:spcBef>
              <a:spcAft>
                <a:spcPts val="0"/>
              </a:spcAft>
              <a:buClrTx/>
              <a:buSzTx/>
              <a:buFont typeface="GE Inspira Sans" panose="020B0604020202020204" pitchFamily="34" charset="0"/>
              <a:buNone/>
              <a:tabLst/>
              <a:defRPr sz="1150" b="1" cap="all" spc="100" baseline="0">
                <a:solidFill>
                  <a:srgbClr val="002D5D"/>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countries</a:t>
            </a:r>
          </a:p>
        </p:txBody>
      </p:sp>
      <p:sp>
        <p:nvSpPr>
          <p:cNvPr id="8" name="Text Placeholder 4">
            <a:extLst>
              <a:ext uri="{FF2B5EF4-FFF2-40B4-BE49-F238E27FC236}">
                <a16:creationId xmlns:a16="http://schemas.microsoft.com/office/drawing/2014/main" id="{64791570-71A4-0A2A-F310-3DB5C060EE01}"/>
              </a:ext>
            </a:extLst>
          </p:cNvPr>
          <p:cNvSpPr>
            <a:spLocks noGrp="1"/>
          </p:cNvSpPr>
          <p:nvPr>
            <p:ph type="body" sz="quarter" idx="22" hasCustomPrompt="1"/>
          </p:nvPr>
        </p:nvSpPr>
        <p:spPr>
          <a:xfrm>
            <a:off x="1295400" y="3895543"/>
            <a:ext cx="5580062" cy="1013710"/>
          </a:xfrm>
          <a:prstGeom prst="rect">
            <a:avLst/>
          </a:prstGeom>
        </p:spPr>
        <p:txBody>
          <a:bodyPr>
            <a:noAutofit/>
          </a:bodyPr>
          <a:lstStyle>
            <a:lvl1pPr>
              <a:lnSpc>
                <a:spcPct val="100000"/>
              </a:lnSpc>
              <a:defRPr sz="2000" spc="50" baseline="0">
                <a:solidFill>
                  <a:srgbClr val="002D5D"/>
                </a:solidFill>
                <a:latin typeface="Arial" panose="020B0604020202020204" pitchFamily="34" charset="0"/>
                <a:cs typeface="Arial" panose="020B0604020202020204" pitchFamily="34" charset="0"/>
              </a:defRPr>
            </a:lvl1pPr>
            <a:lvl2pPr>
              <a:defRPr sz="2000"/>
            </a:lvl2pPr>
            <a:lvl3pPr>
              <a:defRPr sz="2000"/>
            </a:lvl3pPr>
            <a:lvl4pPr>
              <a:defRPr sz="2000"/>
            </a:lvl4pPr>
            <a:lvl5pPr>
              <a:defRPr sz="2000"/>
            </a:lvl5pPr>
          </a:lstStyle>
          <a:p>
            <a:pPr lvl="0"/>
            <a:r>
              <a:rPr lang="en-US" dirty="0"/>
              <a:t>Lorem ipsum dolor sit </a:t>
            </a:r>
            <a:r>
              <a:rPr lang="en-US" dirty="0" err="1"/>
              <a:t>amet</a:t>
            </a:r>
            <a:endParaRPr lang="en-US" dirty="0"/>
          </a:p>
        </p:txBody>
      </p:sp>
      <p:sp>
        <p:nvSpPr>
          <p:cNvPr id="9" name="Rectangle 8">
            <a:extLst>
              <a:ext uri="{FF2B5EF4-FFF2-40B4-BE49-F238E27FC236}">
                <a16:creationId xmlns:a16="http://schemas.microsoft.com/office/drawing/2014/main" id="{01FAD86F-BE20-F89A-383E-8937917CC078}"/>
              </a:ext>
            </a:extLst>
          </p:cNvPr>
          <p:cNvSpPr/>
          <p:nvPr userDrawn="1"/>
        </p:nvSpPr>
        <p:spPr>
          <a:xfrm>
            <a:off x="1295400" y="3520683"/>
            <a:ext cx="3495640" cy="36576"/>
          </a:xfrm>
          <a:prstGeom prst="rect">
            <a:avLst/>
          </a:prstGeom>
          <a:solidFill>
            <a:srgbClr val="F6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00558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statistics slide">
    <p:bg>
      <p:bgPr>
        <a:solidFill>
          <a:srgbClr val="F69342"/>
        </a:solidFill>
        <a:effectLst/>
      </p:bgPr>
    </p:bg>
    <p:spTree>
      <p:nvGrpSpPr>
        <p:cNvPr id="1" name=""/>
        <p:cNvGrpSpPr/>
        <p:nvPr/>
      </p:nvGrpSpPr>
      <p:grpSpPr>
        <a:xfrm>
          <a:off x="0" y="0"/>
          <a:ext cx="0" cy="0"/>
          <a:chOff x="0" y="0"/>
          <a:chExt cx="0" cy="0"/>
        </a:xfrm>
      </p:grpSpPr>
      <p:sp>
        <p:nvSpPr>
          <p:cNvPr id="40" name="Text Placeholder 2">
            <a:extLst>
              <a:ext uri="{FF2B5EF4-FFF2-40B4-BE49-F238E27FC236}">
                <a16:creationId xmlns:a16="http://schemas.microsoft.com/office/drawing/2014/main" id="{9BA1AB95-4CF8-7A49-D6BB-3500DF76C902}"/>
              </a:ext>
            </a:extLst>
          </p:cNvPr>
          <p:cNvSpPr>
            <a:spLocks noGrp="1"/>
          </p:cNvSpPr>
          <p:nvPr>
            <p:ph type="body" idx="19" hasCustomPrompt="1"/>
          </p:nvPr>
        </p:nvSpPr>
        <p:spPr>
          <a:xfrm>
            <a:off x="685800" y="1856252"/>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1" name="Text Placeholder 2">
            <a:extLst>
              <a:ext uri="{FF2B5EF4-FFF2-40B4-BE49-F238E27FC236}">
                <a16:creationId xmlns:a16="http://schemas.microsoft.com/office/drawing/2014/main" id="{3DB8D8B2-1BF3-5A3F-254F-88F459276991}"/>
              </a:ext>
            </a:extLst>
          </p:cNvPr>
          <p:cNvSpPr>
            <a:spLocks noGrp="1"/>
          </p:cNvSpPr>
          <p:nvPr>
            <p:ph type="body" idx="20" hasCustomPrompt="1"/>
          </p:nvPr>
        </p:nvSpPr>
        <p:spPr>
          <a:xfrm>
            <a:off x="4406650" y="1856252"/>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2" name="Text Placeholder 2">
            <a:extLst>
              <a:ext uri="{FF2B5EF4-FFF2-40B4-BE49-F238E27FC236}">
                <a16:creationId xmlns:a16="http://schemas.microsoft.com/office/drawing/2014/main" id="{05F53C01-1A4F-F111-33A5-BD80CCD2E926}"/>
              </a:ext>
            </a:extLst>
          </p:cNvPr>
          <p:cNvSpPr>
            <a:spLocks noGrp="1"/>
          </p:cNvSpPr>
          <p:nvPr>
            <p:ph type="body" idx="21" hasCustomPrompt="1"/>
          </p:nvPr>
        </p:nvSpPr>
        <p:spPr>
          <a:xfrm>
            <a:off x="8129016" y="1865376"/>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3" name="Text Placeholder 3">
            <a:extLst>
              <a:ext uri="{FF2B5EF4-FFF2-40B4-BE49-F238E27FC236}">
                <a16:creationId xmlns:a16="http://schemas.microsoft.com/office/drawing/2014/main" id="{3D8A739F-BB87-A784-17B0-3B2DC319DD6C}"/>
              </a:ext>
            </a:extLst>
          </p:cNvPr>
          <p:cNvSpPr>
            <a:spLocks noGrp="1"/>
          </p:cNvSpPr>
          <p:nvPr>
            <p:ph type="body" sz="quarter" idx="22" hasCustomPrompt="1"/>
          </p:nvPr>
        </p:nvSpPr>
        <p:spPr>
          <a:xfrm>
            <a:off x="4408165" y="2160082"/>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4,000+</a:t>
            </a:r>
          </a:p>
        </p:txBody>
      </p:sp>
      <p:sp>
        <p:nvSpPr>
          <p:cNvPr id="44" name="Text Placeholder 5">
            <a:extLst>
              <a:ext uri="{FF2B5EF4-FFF2-40B4-BE49-F238E27FC236}">
                <a16:creationId xmlns:a16="http://schemas.microsoft.com/office/drawing/2014/main" id="{5F94645B-334C-0E4B-02F0-28B1FEBBDD17}"/>
              </a:ext>
            </a:extLst>
          </p:cNvPr>
          <p:cNvSpPr>
            <a:spLocks noGrp="1"/>
          </p:cNvSpPr>
          <p:nvPr>
            <p:ph type="body" sz="quarter" idx="25" hasCustomPrompt="1"/>
          </p:nvPr>
        </p:nvSpPr>
        <p:spPr>
          <a:xfrm>
            <a:off x="8129016" y="2158895"/>
            <a:ext cx="3364992" cy="125412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8,000+</a:t>
            </a:r>
          </a:p>
        </p:txBody>
      </p:sp>
      <p:sp>
        <p:nvSpPr>
          <p:cNvPr id="45" name="Text Placeholder 3">
            <a:extLst>
              <a:ext uri="{FF2B5EF4-FFF2-40B4-BE49-F238E27FC236}">
                <a16:creationId xmlns:a16="http://schemas.microsoft.com/office/drawing/2014/main" id="{C8E73585-E2CB-B419-C09C-2542B12EBA0F}"/>
              </a:ext>
            </a:extLst>
          </p:cNvPr>
          <p:cNvSpPr>
            <a:spLocks noGrp="1"/>
          </p:cNvSpPr>
          <p:nvPr>
            <p:ph type="body" sz="quarter" idx="28" hasCustomPrompt="1"/>
          </p:nvPr>
        </p:nvSpPr>
        <p:spPr>
          <a:xfrm>
            <a:off x="685800" y="2158385"/>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3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130</a:t>
            </a:r>
          </a:p>
        </p:txBody>
      </p:sp>
      <p:sp>
        <p:nvSpPr>
          <p:cNvPr id="46" name="Rectangle 45">
            <a:extLst>
              <a:ext uri="{FF2B5EF4-FFF2-40B4-BE49-F238E27FC236}">
                <a16:creationId xmlns:a16="http://schemas.microsoft.com/office/drawing/2014/main" id="{1681A5AB-630C-D55F-DFE0-59C3ED80351D}"/>
              </a:ext>
            </a:extLst>
          </p:cNvPr>
          <p:cNvSpPr/>
          <p:nvPr userDrawn="1"/>
        </p:nvSpPr>
        <p:spPr>
          <a:xfrm>
            <a:off x="685800" y="3496949"/>
            <a:ext cx="3364992" cy="36576"/>
          </a:xfrm>
          <a:prstGeom prst="rect">
            <a:avLst/>
          </a:prstGeom>
          <a:solidFill>
            <a:srgbClr val="FE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023AC865-98C9-7DBB-FAFB-40111F860556}"/>
              </a:ext>
            </a:extLst>
          </p:cNvPr>
          <p:cNvSpPr/>
          <p:nvPr userDrawn="1"/>
        </p:nvSpPr>
        <p:spPr>
          <a:xfrm>
            <a:off x="4406650" y="3496949"/>
            <a:ext cx="3364992" cy="36576"/>
          </a:xfrm>
          <a:prstGeom prst="rect">
            <a:avLst/>
          </a:prstGeom>
          <a:solidFill>
            <a:srgbClr val="FE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527B042F-A689-C6A1-CC0A-49756A6B7DA8}"/>
              </a:ext>
            </a:extLst>
          </p:cNvPr>
          <p:cNvSpPr/>
          <p:nvPr userDrawn="1"/>
        </p:nvSpPr>
        <p:spPr>
          <a:xfrm>
            <a:off x="8129016" y="3496949"/>
            <a:ext cx="3364992" cy="36576"/>
          </a:xfrm>
          <a:prstGeom prst="rect">
            <a:avLst/>
          </a:prstGeom>
          <a:solidFill>
            <a:srgbClr val="FE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49" name="Slide Number Placeholder 5">
            <a:extLst>
              <a:ext uri="{FF2B5EF4-FFF2-40B4-BE49-F238E27FC236}">
                <a16:creationId xmlns:a16="http://schemas.microsoft.com/office/drawing/2014/main" id="{BB92E183-B697-5029-A661-60279B7745FC}"/>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50" name="Text Placeholder 2">
            <a:extLst>
              <a:ext uri="{FF2B5EF4-FFF2-40B4-BE49-F238E27FC236}">
                <a16:creationId xmlns:a16="http://schemas.microsoft.com/office/drawing/2014/main" id="{0C9E7C72-2087-55D6-3AD2-2DC469239C38}"/>
              </a:ext>
            </a:extLst>
          </p:cNvPr>
          <p:cNvSpPr>
            <a:spLocks noGrp="1"/>
          </p:cNvSpPr>
          <p:nvPr>
            <p:ph type="body" idx="29" hasCustomPrompt="1"/>
          </p:nvPr>
        </p:nvSpPr>
        <p:spPr>
          <a:xfrm>
            <a:off x="685800" y="3696775"/>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1" name="Text Placeholder 2">
            <a:extLst>
              <a:ext uri="{FF2B5EF4-FFF2-40B4-BE49-F238E27FC236}">
                <a16:creationId xmlns:a16="http://schemas.microsoft.com/office/drawing/2014/main" id="{08758CF3-1E84-89ED-1BCC-AED83C01B76E}"/>
              </a:ext>
            </a:extLst>
          </p:cNvPr>
          <p:cNvSpPr>
            <a:spLocks noGrp="1"/>
          </p:cNvSpPr>
          <p:nvPr>
            <p:ph type="body" idx="30" hasCustomPrompt="1"/>
          </p:nvPr>
        </p:nvSpPr>
        <p:spPr>
          <a:xfrm>
            <a:off x="4406650" y="3696775"/>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2" name="Text Placeholder 2">
            <a:extLst>
              <a:ext uri="{FF2B5EF4-FFF2-40B4-BE49-F238E27FC236}">
                <a16:creationId xmlns:a16="http://schemas.microsoft.com/office/drawing/2014/main" id="{74C18255-DE19-2D3D-5236-92CA559B6472}"/>
              </a:ext>
            </a:extLst>
          </p:cNvPr>
          <p:cNvSpPr>
            <a:spLocks noGrp="1"/>
          </p:cNvSpPr>
          <p:nvPr>
            <p:ph type="body" idx="31" hasCustomPrompt="1"/>
          </p:nvPr>
        </p:nvSpPr>
        <p:spPr>
          <a:xfrm>
            <a:off x="8129016" y="3705899"/>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Tree>
    <p:extLst>
      <p:ext uri="{BB962C8B-B14F-4D97-AF65-F5344CB8AC3E}">
        <p14:creationId xmlns:p14="http://schemas.microsoft.com/office/powerpoint/2010/main" val="3465798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hree statistics slide">
    <p:bg>
      <p:bgPr>
        <a:solidFill>
          <a:srgbClr val="1F4382"/>
        </a:solidFill>
        <a:effectLst/>
      </p:bgPr>
    </p:bg>
    <p:spTree>
      <p:nvGrpSpPr>
        <p:cNvPr id="1" name=""/>
        <p:cNvGrpSpPr/>
        <p:nvPr/>
      </p:nvGrpSpPr>
      <p:grpSpPr>
        <a:xfrm>
          <a:off x="0" y="0"/>
          <a:ext cx="0" cy="0"/>
          <a:chOff x="0" y="0"/>
          <a:chExt cx="0" cy="0"/>
        </a:xfrm>
      </p:grpSpPr>
      <p:sp>
        <p:nvSpPr>
          <p:cNvPr id="41" name="Text Placeholder 2">
            <a:extLst>
              <a:ext uri="{FF2B5EF4-FFF2-40B4-BE49-F238E27FC236}">
                <a16:creationId xmlns:a16="http://schemas.microsoft.com/office/drawing/2014/main" id="{F9706017-F825-8319-D5C7-E8B33EBDB89D}"/>
              </a:ext>
            </a:extLst>
          </p:cNvPr>
          <p:cNvSpPr>
            <a:spLocks noGrp="1"/>
          </p:cNvSpPr>
          <p:nvPr>
            <p:ph type="body" idx="19" hasCustomPrompt="1"/>
          </p:nvPr>
        </p:nvSpPr>
        <p:spPr>
          <a:xfrm>
            <a:off x="685800" y="1856252"/>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2" name="Text Placeholder 2">
            <a:extLst>
              <a:ext uri="{FF2B5EF4-FFF2-40B4-BE49-F238E27FC236}">
                <a16:creationId xmlns:a16="http://schemas.microsoft.com/office/drawing/2014/main" id="{EB34F3B3-AC5A-092C-8414-35A8FD9E0F82}"/>
              </a:ext>
            </a:extLst>
          </p:cNvPr>
          <p:cNvSpPr>
            <a:spLocks noGrp="1"/>
          </p:cNvSpPr>
          <p:nvPr>
            <p:ph type="body" idx="20" hasCustomPrompt="1"/>
          </p:nvPr>
        </p:nvSpPr>
        <p:spPr>
          <a:xfrm>
            <a:off x="4406650" y="1856252"/>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3" name="Text Placeholder 2">
            <a:extLst>
              <a:ext uri="{FF2B5EF4-FFF2-40B4-BE49-F238E27FC236}">
                <a16:creationId xmlns:a16="http://schemas.microsoft.com/office/drawing/2014/main" id="{4325BB9F-4533-BA2B-0280-DF2211941103}"/>
              </a:ext>
            </a:extLst>
          </p:cNvPr>
          <p:cNvSpPr>
            <a:spLocks noGrp="1"/>
          </p:cNvSpPr>
          <p:nvPr>
            <p:ph type="body" idx="21" hasCustomPrompt="1"/>
          </p:nvPr>
        </p:nvSpPr>
        <p:spPr>
          <a:xfrm>
            <a:off x="8129016" y="1865376"/>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4" name="Text Placeholder 3">
            <a:extLst>
              <a:ext uri="{FF2B5EF4-FFF2-40B4-BE49-F238E27FC236}">
                <a16:creationId xmlns:a16="http://schemas.microsoft.com/office/drawing/2014/main" id="{70103042-84DE-9538-B8B3-63449A9282A9}"/>
              </a:ext>
            </a:extLst>
          </p:cNvPr>
          <p:cNvSpPr>
            <a:spLocks noGrp="1"/>
          </p:cNvSpPr>
          <p:nvPr>
            <p:ph type="body" sz="quarter" idx="22" hasCustomPrompt="1"/>
          </p:nvPr>
        </p:nvSpPr>
        <p:spPr>
          <a:xfrm>
            <a:off x="4408165" y="2160082"/>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4,000+</a:t>
            </a:r>
          </a:p>
        </p:txBody>
      </p:sp>
      <p:sp>
        <p:nvSpPr>
          <p:cNvPr id="47" name="Text Placeholder 5">
            <a:extLst>
              <a:ext uri="{FF2B5EF4-FFF2-40B4-BE49-F238E27FC236}">
                <a16:creationId xmlns:a16="http://schemas.microsoft.com/office/drawing/2014/main" id="{432011D9-6DB7-B42C-1E42-938B07FF3457}"/>
              </a:ext>
            </a:extLst>
          </p:cNvPr>
          <p:cNvSpPr>
            <a:spLocks noGrp="1"/>
          </p:cNvSpPr>
          <p:nvPr>
            <p:ph type="body" sz="quarter" idx="25" hasCustomPrompt="1"/>
          </p:nvPr>
        </p:nvSpPr>
        <p:spPr>
          <a:xfrm>
            <a:off x="8129016" y="2158895"/>
            <a:ext cx="3364992" cy="125412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8,000+</a:t>
            </a:r>
          </a:p>
        </p:txBody>
      </p:sp>
      <p:sp>
        <p:nvSpPr>
          <p:cNvPr id="48" name="Text Placeholder 3">
            <a:extLst>
              <a:ext uri="{FF2B5EF4-FFF2-40B4-BE49-F238E27FC236}">
                <a16:creationId xmlns:a16="http://schemas.microsoft.com/office/drawing/2014/main" id="{A4974C04-8BCC-0B4E-3F8F-D67224CDEFE5}"/>
              </a:ext>
            </a:extLst>
          </p:cNvPr>
          <p:cNvSpPr>
            <a:spLocks noGrp="1"/>
          </p:cNvSpPr>
          <p:nvPr>
            <p:ph type="body" sz="quarter" idx="28" hasCustomPrompt="1"/>
          </p:nvPr>
        </p:nvSpPr>
        <p:spPr>
          <a:xfrm>
            <a:off x="685800" y="2158385"/>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3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130</a:t>
            </a:r>
          </a:p>
        </p:txBody>
      </p:sp>
      <p:sp>
        <p:nvSpPr>
          <p:cNvPr id="49" name="Rectangle 48">
            <a:extLst>
              <a:ext uri="{FF2B5EF4-FFF2-40B4-BE49-F238E27FC236}">
                <a16:creationId xmlns:a16="http://schemas.microsoft.com/office/drawing/2014/main" id="{ACA57321-2F4E-3465-3C31-3F2EE2897226}"/>
              </a:ext>
            </a:extLst>
          </p:cNvPr>
          <p:cNvSpPr/>
          <p:nvPr userDrawn="1"/>
        </p:nvSpPr>
        <p:spPr>
          <a:xfrm>
            <a:off x="685800" y="3496949"/>
            <a:ext cx="3364992" cy="36576"/>
          </a:xfrm>
          <a:prstGeom prst="rect">
            <a:avLst/>
          </a:prstGeom>
          <a:solidFill>
            <a:srgbClr val="61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1088D5DD-509D-1033-FC22-A2FBF0FF2110}"/>
              </a:ext>
            </a:extLst>
          </p:cNvPr>
          <p:cNvSpPr/>
          <p:nvPr userDrawn="1"/>
        </p:nvSpPr>
        <p:spPr>
          <a:xfrm>
            <a:off x="4406650" y="3496949"/>
            <a:ext cx="3364992" cy="36576"/>
          </a:xfrm>
          <a:prstGeom prst="rect">
            <a:avLst/>
          </a:prstGeom>
          <a:solidFill>
            <a:srgbClr val="61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2E9630D2-1F95-6F8B-5A42-54BA027A6C73}"/>
              </a:ext>
            </a:extLst>
          </p:cNvPr>
          <p:cNvSpPr/>
          <p:nvPr userDrawn="1"/>
        </p:nvSpPr>
        <p:spPr>
          <a:xfrm>
            <a:off x="8129016" y="3496949"/>
            <a:ext cx="3364992" cy="36576"/>
          </a:xfrm>
          <a:prstGeom prst="rect">
            <a:avLst/>
          </a:prstGeom>
          <a:solidFill>
            <a:srgbClr val="61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2" name="Slide Number Placeholder 5">
            <a:extLst>
              <a:ext uri="{FF2B5EF4-FFF2-40B4-BE49-F238E27FC236}">
                <a16:creationId xmlns:a16="http://schemas.microsoft.com/office/drawing/2014/main" id="{6B1480AB-5C7C-D288-D094-AC1575190ACA}"/>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53" name="Text Placeholder 2">
            <a:extLst>
              <a:ext uri="{FF2B5EF4-FFF2-40B4-BE49-F238E27FC236}">
                <a16:creationId xmlns:a16="http://schemas.microsoft.com/office/drawing/2014/main" id="{EE89750A-241B-8573-9CA9-81DAE0BA2FD9}"/>
              </a:ext>
            </a:extLst>
          </p:cNvPr>
          <p:cNvSpPr>
            <a:spLocks noGrp="1"/>
          </p:cNvSpPr>
          <p:nvPr>
            <p:ph type="body" idx="29" hasCustomPrompt="1"/>
          </p:nvPr>
        </p:nvSpPr>
        <p:spPr>
          <a:xfrm>
            <a:off x="685800" y="3696775"/>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4" name="Text Placeholder 2">
            <a:extLst>
              <a:ext uri="{FF2B5EF4-FFF2-40B4-BE49-F238E27FC236}">
                <a16:creationId xmlns:a16="http://schemas.microsoft.com/office/drawing/2014/main" id="{768E4785-D779-C212-DA8B-692BA41E1888}"/>
              </a:ext>
            </a:extLst>
          </p:cNvPr>
          <p:cNvSpPr>
            <a:spLocks noGrp="1"/>
          </p:cNvSpPr>
          <p:nvPr>
            <p:ph type="body" idx="30" hasCustomPrompt="1"/>
          </p:nvPr>
        </p:nvSpPr>
        <p:spPr>
          <a:xfrm>
            <a:off x="4406650" y="3696775"/>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5" name="Text Placeholder 2">
            <a:extLst>
              <a:ext uri="{FF2B5EF4-FFF2-40B4-BE49-F238E27FC236}">
                <a16:creationId xmlns:a16="http://schemas.microsoft.com/office/drawing/2014/main" id="{7C16A9F9-7F88-1691-9205-DF5D3731BBA3}"/>
              </a:ext>
            </a:extLst>
          </p:cNvPr>
          <p:cNvSpPr>
            <a:spLocks noGrp="1"/>
          </p:cNvSpPr>
          <p:nvPr>
            <p:ph type="body" idx="31" hasCustomPrompt="1"/>
          </p:nvPr>
        </p:nvSpPr>
        <p:spPr>
          <a:xfrm>
            <a:off x="8129016" y="3705899"/>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Tree>
    <p:extLst>
      <p:ext uri="{BB962C8B-B14F-4D97-AF65-F5344CB8AC3E}">
        <p14:creationId xmlns:p14="http://schemas.microsoft.com/office/powerpoint/2010/main" val="1528287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hree statistics slide">
    <p:bg>
      <p:bgPr>
        <a:solidFill>
          <a:srgbClr val="6187B6"/>
        </a:solidFill>
        <a:effectLst/>
      </p:bgPr>
    </p:bg>
    <p:spTree>
      <p:nvGrpSpPr>
        <p:cNvPr id="1" name=""/>
        <p:cNvGrpSpPr/>
        <p:nvPr/>
      </p:nvGrpSpPr>
      <p:grpSpPr>
        <a:xfrm>
          <a:off x="0" y="0"/>
          <a:ext cx="0" cy="0"/>
          <a:chOff x="0" y="0"/>
          <a:chExt cx="0" cy="0"/>
        </a:xfrm>
      </p:grpSpPr>
      <p:sp>
        <p:nvSpPr>
          <p:cNvPr id="41" name="Text Placeholder 2">
            <a:extLst>
              <a:ext uri="{FF2B5EF4-FFF2-40B4-BE49-F238E27FC236}">
                <a16:creationId xmlns:a16="http://schemas.microsoft.com/office/drawing/2014/main" id="{F9706017-F825-8319-D5C7-E8B33EBDB89D}"/>
              </a:ext>
            </a:extLst>
          </p:cNvPr>
          <p:cNvSpPr>
            <a:spLocks noGrp="1"/>
          </p:cNvSpPr>
          <p:nvPr>
            <p:ph type="body" idx="19" hasCustomPrompt="1"/>
          </p:nvPr>
        </p:nvSpPr>
        <p:spPr>
          <a:xfrm>
            <a:off x="685800" y="1856252"/>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2" name="Text Placeholder 2">
            <a:extLst>
              <a:ext uri="{FF2B5EF4-FFF2-40B4-BE49-F238E27FC236}">
                <a16:creationId xmlns:a16="http://schemas.microsoft.com/office/drawing/2014/main" id="{EB34F3B3-AC5A-092C-8414-35A8FD9E0F82}"/>
              </a:ext>
            </a:extLst>
          </p:cNvPr>
          <p:cNvSpPr>
            <a:spLocks noGrp="1"/>
          </p:cNvSpPr>
          <p:nvPr>
            <p:ph type="body" idx="20" hasCustomPrompt="1"/>
          </p:nvPr>
        </p:nvSpPr>
        <p:spPr>
          <a:xfrm>
            <a:off x="4406650" y="1856252"/>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3" name="Text Placeholder 2">
            <a:extLst>
              <a:ext uri="{FF2B5EF4-FFF2-40B4-BE49-F238E27FC236}">
                <a16:creationId xmlns:a16="http://schemas.microsoft.com/office/drawing/2014/main" id="{4325BB9F-4533-BA2B-0280-DF2211941103}"/>
              </a:ext>
            </a:extLst>
          </p:cNvPr>
          <p:cNvSpPr>
            <a:spLocks noGrp="1"/>
          </p:cNvSpPr>
          <p:nvPr>
            <p:ph type="body" idx="21" hasCustomPrompt="1"/>
          </p:nvPr>
        </p:nvSpPr>
        <p:spPr>
          <a:xfrm>
            <a:off x="8129016" y="1865376"/>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1" cap="all"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Statistic</a:t>
            </a:r>
          </a:p>
        </p:txBody>
      </p:sp>
      <p:sp>
        <p:nvSpPr>
          <p:cNvPr id="44" name="Text Placeholder 3">
            <a:extLst>
              <a:ext uri="{FF2B5EF4-FFF2-40B4-BE49-F238E27FC236}">
                <a16:creationId xmlns:a16="http://schemas.microsoft.com/office/drawing/2014/main" id="{70103042-84DE-9538-B8B3-63449A9282A9}"/>
              </a:ext>
            </a:extLst>
          </p:cNvPr>
          <p:cNvSpPr>
            <a:spLocks noGrp="1"/>
          </p:cNvSpPr>
          <p:nvPr>
            <p:ph type="body" sz="quarter" idx="22" hasCustomPrompt="1"/>
          </p:nvPr>
        </p:nvSpPr>
        <p:spPr>
          <a:xfrm>
            <a:off x="4408165" y="2160082"/>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4,000+</a:t>
            </a:r>
          </a:p>
        </p:txBody>
      </p:sp>
      <p:sp>
        <p:nvSpPr>
          <p:cNvPr id="47" name="Text Placeholder 5">
            <a:extLst>
              <a:ext uri="{FF2B5EF4-FFF2-40B4-BE49-F238E27FC236}">
                <a16:creationId xmlns:a16="http://schemas.microsoft.com/office/drawing/2014/main" id="{432011D9-6DB7-B42C-1E42-938B07FF3457}"/>
              </a:ext>
            </a:extLst>
          </p:cNvPr>
          <p:cNvSpPr>
            <a:spLocks noGrp="1"/>
          </p:cNvSpPr>
          <p:nvPr>
            <p:ph type="body" sz="quarter" idx="25" hasCustomPrompt="1"/>
          </p:nvPr>
        </p:nvSpPr>
        <p:spPr>
          <a:xfrm>
            <a:off x="8129016" y="2158895"/>
            <a:ext cx="3364992" cy="125412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8,000+</a:t>
            </a:r>
          </a:p>
        </p:txBody>
      </p:sp>
      <p:sp>
        <p:nvSpPr>
          <p:cNvPr id="48" name="Text Placeholder 3">
            <a:extLst>
              <a:ext uri="{FF2B5EF4-FFF2-40B4-BE49-F238E27FC236}">
                <a16:creationId xmlns:a16="http://schemas.microsoft.com/office/drawing/2014/main" id="{A4974C04-8BCC-0B4E-3F8F-D67224CDEFE5}"/>
              </a:ext>
            </a:extLst>
          </p:cNvPr>
          <p:cNvSpPr>
            <a:spLocks noGrp="1"/>
          </p:cNvSpPr>
          <p:nvPr>
            <p:ph type="body" sz="quarter" idx="28" hasCustomPrompt="1"/>
          </p:nvPr>
        </p:nvSpPr>
        <p:spPr>
          <a:xfrm>
            <a:off x="685800" y="2158385"/>
            <a:ext cx="3364992"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300" baseline="0">
                <a:solidFill>
                  <a:schemeClr val="bg1"/>
                </a:solidFill>
                <a:latin typeface="Arial" panose="020B0604020202020204" pitchFamily="34" charset="0"/>
                <a:cs typeface="Arial" panose="020B0604020202020204" pitchFamily="34" charset="0"/>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130</a:t>
            </a:r>
          </a:p>
        </p:txBody>
      </p:sp>
      <p:sp>
        <p:nvSpPr>
          <p:cNvPr id="49" name="Rectangle 48">
            <a:extLst>
              <a:ext uri="{FF2B5EF4-FFF2-40B4-BE49-F238E27FC236}">
                <a16:creationId xmlns:a16="http://schemas.microsoft.com/office/drawing/2014/main" id="{ACA57321-2F4E-3465-3C31-3F2EE2897226}"/>
              </a:ext>
            </a:extLst>
          </p:cNvPr>
          <p:cNvSpPr/>
          <p:nvPr userDrawn="1"/>
        </p:nvSpPr>
        <p:spPr>
          <a:xfrm>
            <a:off x="685800" y="3496949"/>
            <a:ext cx="3364992" cy="36576"/>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1088D5DD-509D-1033-FC22-A2FBF0FF2110}"/>
              </a:ext>
            </a:extLst>
          </p:cNvPr>
          <p:cNvSpPr/>
          <p:nvPr userDrawn="1"/>
        </p:nvSpPr>
        <p:spPr>
          <a:xfrm>
            <a:off x="4406650" y="3496949"/>
            <a:ext cx="3364992" cy="36576"/>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2E9630D2-1F95-6F8B-5A42-54BA027A6C73}"/>
              </a:ext>
            </a:extLst>
          </p:cNvPr>
          <p:cNvSpPr/>
          <p:nvPr userDrawn="1"/>
        </p:nvSpPr>
        <p:spPr>
          <a:xfrm>
            <a:off x="8129016" y="3496949"/>
            <a:ext cx="3364992" cy="36576"/>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2" name="Slide Number Placeholder 5">
            <a:extLst>
              <a:ext uri="{FF2B5EF4-FFF2-40B4-BE49-F238E27FC236}">
                <a16:creationId xmlns:a16="http://schemas.microsoft.com/office/drawing/2014/main" id="{6B1480AB-5C7C-D288-D094-AC1575190ACA}"/>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
        <p:nvSpPr>
          <p:cNvPr id="53" name="Text Placeholder 2">
            <a:extLst>
              <a:ext uri="{FF2B5EF4-FFF2-40B4-BE49-F238E27FC236}">
                <a16:creationId xmlns:a16="http://schemas.microsoft.com/office/drawing/2014/main" id="{EE89750A-241B-8573-9CA9-81DAE0BA2FD9}"/>
              </a:ext>
            </a:extLst>
          </p:cNvPr>
          <p:cNvSpPr>
            <a:spLocks noGrp="1"/>
          </p:cNvSpPr>
          <p:nvPr>
            <p:ph type="body" idx="29" hasCustomPrompt="1"/>
          </p:nvPr>
        </p:nvSpPr>
        <p:spPr>
          <a:xfrm>
            <a:off x="685800" y="3696775"/>
            <a:ext cx="3364992"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4" name="Text Placeholder 2">
            <a:extLst>
              <a:ext uri="{FF2B5EF4-FFF2-40B4-BE49-F238E27FC236}">
                <a16:creationId xmlns:a16="http://schemas.microsoft.com/office/drawing/2014/main" id="{768E4785-D779-C212-DA8B-692BA41E1888}"/>
              </a:ext>
            </a:extLst>
          </p:cNvPr>
          <p:cNvSpPr>
            <a:spLocks noGrp="1"/>
          </p:cNvSpPr>
          <p:nvPr>
            <p:ph type="body" idx="30" hasCustomPrompt="1"/>
          </p:nvPr>
        </p:nvSpPr>
        <p:spPr>
          <a:xfrm>
            <a:off x="4406650" y="3696775"/>
            <a:ext cx="3364992" cy="23600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
        <p:nvSpPr>
          <p:cNvPr id="55" name="Text Placeholder 2">
            <a:extLst>
              <a:ext uri="{FF2B5EF4-FFF2-40B4-BE49-F238E27FC236}">
                <a16:creationId xmlns:a16="http://schemas.microsoft.com/office/drawing/2014/main" id="{7C16A9F9-7F88-1691-9205-DF5D3731BBA3}"/>
              </a:ext>
            </a:extLst>
          </p:cNvPr>
          <p:cNvSpPr>
            <a:spLocks noGrp="1"/>
          </p:cNvSpPr>
          <p:nvPr>
            <p:ph type="body" idx="31" hasCustomPrompt="1"/>
          </p:nvPr>
        </p:nvSpPr>
        <p:spPr>
          <a:xfrm>
            <a:off x="8129016" y="3705899"/>
            <a:ext cx="3364992" cy="230768"/>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sz="1150" b="0" cap="none" spc="1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Lorem Ipsum dolor sit </a:t>
            </a:r>
            <a:r>
              <a:rPr lang="en-US" dirty="0" err="1"/>
              <a:t>amet</a:t>
            </a:r>
            <a:endParaRPr lang="en-US" dirty="0"/>
          </a:p>
        </p:txBody>
      </p:sp>
    </p:spTree>
    <p:extLst>
      <p:ext uri="{BB962C8B-B14F-4D97-AF65-F5344CB8AC3E}">
        <p14:creationId xmlns:p14="http://schemas.microsoft.com/office/powerpoint/2010/main" val="3987688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8D20083-8B89-C241-8C88-0C28005D446B}"/>
              </a:ext>
            </a:extLst>
          </p:cNvPr>
          <p:cNvSpPr>
            <a:spLocks noGrp="1"/>
          </p:cNvSpPr>
          <p:nvPr>
            <p:ph type="tbl" sz="quarter" idx="13"/>
          </p:nvPr>
        </p:nvSpPr>
        <p:spPr>
          <a:xfrm>
            <a:off x="685800" y="1691640"/>
            <a:ext cx="6227762" cy="4103687"/>
          </a:xfrm>
          <a:prstGeom prst="rect">
            <a:avLst/>
          </a:prstGeom>
        </p:spPr>
        <p:txBody>
          <a:bodyPr/>
          <a:lstStyle>
            <a:lvl1pPr>
              <a:defRPr>
                <a:noFill/>
              </a:defRPr>
            </a:lvl1pPr>
          </a:lstStyle>
          <a:p>
            <a:r>
              <a:rPr lang="en-US" dirty="0"/>
              <a:t>Click icon to add table</a:t>
            </a:r>
          </a:p>
        </p:txBody>
      </p:sp>
      <p:sp>
        <p:nvSpPr>
          <p:cNvPr id="6" name="TextBox 5">
            <a:extLst>
              <a:ext uri="{FF2B5EF4-FFF2-40B4-BE49-F238E27FC236}">
                <a16:creationId xmlns:a16="http://schemas.microsoft.com/office/drawing/2014/main" id="{82DE96A8-29DD-5B47-91D1-F00B410D1642}"/>
              </a:ext>
            </a:extLst>
          </p:cNvPr>
          <p:cNvSpPr txBox="1"/>
          <p:nvPr userDrawn="1"/>
        </p:nvSpPr>
        <p:spPr>
          <a:xfrm>
            <a:off x="8598568" y="6529137"/>
            <a:ext cx="184731" cy="369332"/>
          </a:xfrm>
          <a:prstGeom prst="rect">
            <a:avLst/>
          </a:prstGeom>
          <a:noFill/>
        </p:spPr>
        <p:txBody>
          <a:bodyPr wrap="none" rtlCol="0">
            <a:spAutoFit/>
          </a:bodyPr>
          <a:lstStyle/>
          <a:p>
            <a:endParaRPr lang="en-US"/>
          </a:p>
        </p:txBody>
      </p:sp>
      <p:sp>
        <p:nvSpPr>
          <p:cNvPr id="11" name="Title 21">
            <a:extLst>
              <a:ext uri="{FF2B5EF4-FFF2-40B4-BE49-F238E27FC236}">
                <a16:creationId xmlns:a16="http://schemas.microsoft.com/office/drawing/2014/main" id="{E19CD5B2-B72A-5C46-85B6-16BCAA94C32B}"/>
              </a:ext>
            </a:extLst>
          </p:cNvPr>
          <p:cNvSpPr>
            <a:spLocks noGrp="1"/>
          </p:cNvSpPr>
          <p:nvPr>
            <p:ph type="title" hasCustomPrompt="1"/>
          </p:nvPr>
        </p:nvSpPr>
        <p:spPr>
          <a:xfrm>
            <a:off x="685800" y="403598"/>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57A9432C-9AEA-7113-0D0C-96B6D6E88A3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93225819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slide - text right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2477D48A-DF73-024C-B726-6B438A48CC7C}"/>
              </a:ext>
            </a:extLst>
          </p:cNvPr>
          <p:cNvSpPr>
            <a:spLocks noGrp="1"/>
          </p:cNvSpPr>
          <p:nvPr>
            <p:ph type="body" sz="quarter" idx="25" hasCustomPrompt="1"/>
          </p:nvPr>
        </p:nvSpPr>
        <p:spPr>
          <a:xfrm>
            <a:off x="7277100" y="2212848"/>
            <a:ext cx="4216908" cy="3631980"/>
          </a:xfrm>
          <a:prstGeom prst="rect">
            <a:avLst/>
          </a:prstGeom>
        </p:spPr>
        <p:txBody>
          <a:bodyPr lIns="0" tIns="0" rIns="0" bIns="0">
            <a:noAutofit/>
          </a:bodyPr>
          <a:lstStyle>
            <a:lvl1pPr marL="0" indent="0">
              <a:lnSpc>
                <a:spcPct val="100000"/>
              </a:lnSpc>
              <a:spcBef>
                <a:spcPts val="600"/>
              </a:spcBef>
              <a:spcAft>
                <a:spcPts val="0"/>
              </a:spcAft>
              <a:buFontTx/>
              <a:buNone/>
              <a:defRPr sz="16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At vero eos et accusam et justo duo dolores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et </a:t>
            </a:r>
            <a:r>
              <a:rPr lang="en-US" dirty="0" err="1"/>
              <a:t>justo</a:t>
            </a:r>
            <a:r>
              <a:rPr lang="en-US" dirty="0"/>
              <a:t> duo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vero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13" name="Table Placeholder 2">
            <a:extLst>
              <a:ext uri="{FF2B5EF4-FFF2-40B4-BE49-F238E27FC236}">
                <a16:creationId xmlns:a16="http://schemas.microsoft.com/office/drawing/2014/main" id="{1493D8DE-C696-C641-B026-7F4DAA5915B3}"/>
              </a:ext>
            </a:extLst>
          </p:cNvPr>
          <p:cNvSpPr>
            <a:spLocks noGrp="1"/>
          </p:cNvSpPr>
          <p:nvPr>
            <p:ph type="tbl" sz="quarter" idx="13"/>
          </p:nvPr>
        </p:nvSpPr>
        <p:spPr>
          <a:xfrm>
            <a:off x="685800" y="1691640"/>
            <a:ext cx="6227762" cy="4103687"/>
          </a:xfrm>
          <a:prstGeom prst="rect">
            <a:avLst/>
          </a:prstGeom>
        </p:spPr>
        <p:txBody>
          <a:bodyPr/>
          <a:lstStyle>
            <a:lvl1pPr>
              <a:defRPr>
                <a:noFill/>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4" name="Text Placeholder 6">
            <a:extLst>
              <a:ext uri="{FF2B5EF4-FFF2-40B4-BE49-F238E27FC236}">
                <a16:creationId xmlns:a16="http://schemas.microsoft.com/office/drawing/2014/main" id="{1A5A6701-76D1-DF42-80C5-1CB53A257B44}"/>
              </a:ext>
            </a:extLst>
          </p:cNvPr>
          <p:cNvSpPr>
            <a:spLocks noGrp="1"/>
          </p:cNvSpPr>
          <p:nvPr>
            <p:ph type="body" sz="quarter" idx="35" hasCustomPrompt="1"/>
          </p:nvPr>
        </p:nvSpPr>
        <p:spPr>
          <a:xfrm>
            <a:off x="7277100" y="1691640"/>
            <a:ext cx="4216908" cy="260350"/>
          </a:xfrm>
          <a:prstGeom prst="rect">
            <a:avLst/>
          </a:prstGeom>
        </p:spPr>
        <p:txBody>
          <a:bodyPr>
            <a:noAutofit/>
          </a:bodyPr>
          <a:lstStyle>
            <a:lvl1pPr>
              <a:spcBef>
                <a:spcPts val="0"/>
              </a:spcBef>
              <a:defRPr sz="2000" b="1" cap="none" spc="0" baseline="0">
                <a:solidFill>
                  <a:srgbClr val="02A4B6"/>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5" name="Title 21">
            <a:extLst>
              <a:ext uri="{FF2B5EF4-FFF2-40B4-BE49-F238E27FC236}">
                <a16:creationId xmlns:a16="http://schemas.microsoft.com/office/drawing/2014/main" id="{5DA3FCDB-DC28-C746-B914-E25DB11C7E7A}"/>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solidFill>
                  <a:schemeClr val="tx1"/>
                </a:solidFill>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A65E6E61-D6B0-1E1E-DB02-E986545482C0}"/>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65808063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8FEBF4-498C-644C-A463-BFF5AF6F572F}"/>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7269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4DED59D5-2F62-04DA-84C7-FB37C5B69E3D}"/>
              </a:ext>
            </a:extLst>
          </p:cNvPr>
          <p:cNvSpPr>
            <a:spLocks noGrp="1"/>
          </p:cNvSpPr>
          <p:nvPr>
            <p:ph type="dt" sz="half" idx="2"/>
          </p:nvPr>
        </p:nvSpPr>
        <p:spPr>
          <a:xfrm>
            <a:off x="1014984" y="1746267"/>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8" name="Title 1">
            <a:extLst>
              <a:ext uri="{FF2B5EF4-FFF2-40B4-BE49-F238E27FC236}">
                <a16:creationId xmlns:a16="http://schemas.microsoft.com/office/drawing/2014/main" id="{FC2E9E40-6FF1-1612-E63F-5226BDF158FA}"/>
              </a:ext>
            </a:extLst>
          </p:cNvPr>
          <p:cNvSpPr>
            <a:spLocks noGrp="1"/>
          </p:cNvSpPr>
          <p:nvPr>
            <p:ph type="ctrTitle" hasCustomPrompt="1"/>
          </p:nvPr>
        </p:nvSpPr>
        <p:spPr>
          <a:xfrm>
            <a:off x="1014984" y="2282684"/>
            <a:ext cx="5361432"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
        <p:nvSpPr>
          <p:cNvPr id="11" name="Picture Placeholder 2">
            <a:extLst>
              <a:ext uri="{FF2B5EF4-FFF2-40B4-BE49-F238E27FC236}">
                <a16:creationId xmlns:a16="http://schemas.microsoft.com/office/drawing/2014/main" id="{ECE75895-B466-BA71-0DE5-84C3E875AB2A}"/>
              </a:ext>
            </a:extLst>
          </p:cNvPr>
          <p:cNvSpPr>
            <a:spLocks noGrp="1"/>
          </p:cNvSpPr>
          <p:nvPr>
            <p:ph type="pic" sz="quarter" idx="10" hasCustomPrompt="1"/>
          </p:nvPr>
        </p:nvSpPr>
        <p:spPr>
          <a:xfrm>
            <a:off x="7046977" y="1036320"/>
            <a:ext cx="5145024" cy="4937443"/>
          </a:xfrm>
          <a:solidFill>
            <a:schemeClr val="bg1">
              <a:alpha val="46000"/>
            </a:schemeClr>
          </a:solidFill>
        </p:spPr>
        <p:txBody>
          <a:bodyPr/>
          <a:lstStyle>
            <a:lvl1pPr>
              <a:defRPr>
                <a:solidFill>
                  <a:schemeClr val="bg1"/>
                </a:solidFill>
              </a:defRPr>
            </a:lvl1pPr>
          </a:lstStyle>
          <a:p>
            <a:r>
              <a:rPr lang="en-US" dirty="0"/>
              <a:t>Insert Image Here</a:t>
            </a:r>
          </a:p>
        </p:txBody>
      </p:sp>
      <p:sp>
        <p:nvSpPr>
          <p:cNvPr id="12" name="Slide Number Placeholder 5">
            <a:extLst>
              <a:ext uri="{FF2B5EF4-FFF2-40B4-BE49-F238E27FC236}">
                <a16:creationId xmlns:a16="http://schemas.microsoft.com/office/drawing/2014/main" id="{E39DF55F-F97A-B1AD-D507-9326B7FE7CA5}"/>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354184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51067-710B-7C49-BE90-2F12DCECD625}"/>
              </a:ext>
            </a:extLst>
          </p:cNvPr>
          <p:cNvSpPr>
            <a:spLocks noGrp="1"/>
          </p:cNvSpPr>
          <p:nvPr>
            <p:ph sz="half" idx="1"/>
          </p:nvPr>
        </p:nvSpPr>
        <p:spPr>
          <a:xfrm>
            <a:off x="685800"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C4E21041-D6CA-6E44-8DB1-2DD3533A3A23}"/>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CE172489-B115-ED42-B8B1-EDF1645BCB78}"/>
              </a:ext>
            </a:extLst>
          </p:cNvPr>
          <p:cNvSpPr>
            <a:spLocks noGrp="1"/>
          </p:cNvSpPr>
          <p:nvPr>
            <p:ph sz="half" idx="10"/>
          </p:nvPr>
        </p:nvSpPr>
        <p:spPr>
          <a:xfrm>
            <a:off x="6272784"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82DE9743-5E68-9ED2-82EB-0FBE5950CFE5}"/>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265976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F9B4D-4F63-2F4B-8566-0D934C3A04EA}"/>
              </a:ext>
            </a:extLst>
          </p:cNvPr>
          <p:cNvSpPr>
            <a:spLocks noGrp="1"/>
          </p:cNvSpPr>
          <p:nvPr>
            <p:ph type="body" idx="1"/>
          </p:nvPr>
        </p:nvSpPr>
        <p:spPr>
          <a:xfrm>
            <a:off x="685800"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D8CE72-09FC-2245-8926-D359BB8E1851}"/>
              </a:ext>
            </a:extLst>
          </p:cNvPr>
          <p:cNvSpPr>
            <a:spLocks noGrp="1"/>
          </p:cNvSpPr>
          <p:nvPr>
            <p:ph sz="half" idx="2"/>
          </p:nvPr>
        </p:nvSpPr>
        <p:spPr>
          <a:xfrm>
            <a:off x="685800" y="2557535"/>
            <a:ext cx="5230368" cy="3484919"/>
          </a:xfrm>
          <a:prstGeom prst="rect">
            <a:avLst/>
          </a:prstGeom>
        </p:spPr>
        <p:txBody>
          <a:bodyPr/>
          <a:lstStyle>
            <a:lvl1pPr>
              <a:spcBef>
                <a:spcPts val="700"/>
              </a:spcBef>
              <a:spcAft>
                <a:spcPts val="0"/>
              </a:spcAft>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4FEF679-9542-654B-A7B4-3BCCD47CEB8E}"/>
              </a:ext>
            </a:extLst>
          </p:cNvPr>
          <p:cNvSpPr>
            <a:spLocks noGrp="1"/>
          </p:cNvSpPr>
          <p:nvPr>
            <p:ph type="body" sz="quarter" idx="3"/>
          </p:nvPr>
        </p:nvSpPr>
        <p:spPr>
          <a:xfrm>
            <a:off x="6272784"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8BFE8-3078-1440-9F68-0C89355AC906}"/>
              </a:ext>
            </a:extLst>
          </p:cNvPr>
          <p:cNvSpPr>
            <a:spLocks noGrp="1"/>
          </p:cNvSpPr>
          <p:nvPr>
            <p:ph sz="quarter" idx="4"/>
          </p:nvPr>
        </p:nvSpPr>
        <p:spPr>
          <a:xfrm>
            <a:off x="6272784" y="2557535"/>
            <a:ext cx="5230368" cy="3484919"/>
          </a:xfrm>
          <a:prstGeom prst="rect">
            <a:avLst/>
          </a:prstGeom>
        </p:spPr>
        <p:txBody>
          <a:bodyPr/>
          <a:lstStyle>
            <a:lvl1pPr>
              <a:spcBef>
                <a:spcPts val="700"/>
              </a:spcBef>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9">
            <a:extLst>
              <a:ext uri="{FF2B5EF4-FFF2-40B4-BE49-F238E27FC236}">
                <a16:creationId xmlns:a16="http://schemas.microsoft.com/office/drawing/2014/main" id="{9F068DB5-FA41-E046-950C-E25F5AA91F03}"/>
              </a:ext>
            </a:extLst>
          </p:cNvPr>
          <p:cNvSpPr>
            <a:spLocks noGrp="1"/>
          </p:cNvSpPr>
          <p:nvPr>
            <p:ph type="title"/>
          </p:nvPr>
        </p:nvSpPr>
        <p:spPr>
          <a:xfrm>
            <a:off x="685800" y="404115"/>
            <a:ext cx="10515599" cy="1037502"/>
          </a:xfrm>
        </p:spPr>
        <p:txBody>
          <a:bodyPr/>
          <a:lstStyle>
            <a:lvl1pPr>
              <a:lnSpc>
                <a:spcPct val="100000"/>
              </a:lnSpc>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2CE8D93-E575-2887-0EC0-AFFFC29B12B3}"/>
              </a:ext>
            </a:extLst>
          </p:cNvPr>
          <p:cNvSpPr>
            <a:spLocks noGrp="1"/>
          </p:cNvSpPr>
          <p:nvPr>
            <p:ph type="sldNum" sz="quarter" idx="10"/>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66379941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DAFC8E-CA28-0D44-BC65-8F7829B28517}"/>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09FBEDEA-F386-1B4A-B687-53C2F6314F81}"/>
              </a:ext>
            </a:extLst>
          </p:cNvPr>
          <p:cNvSpPr>
            <a:spLocks noGrp="1"/>
          </p:cNvSpPr>
          <p:nvPr>
            <p:ph type="body" sz="quarter" idx="12"/>
          </p:nvPr>
        </p:nvSpPr>
        <p:spPr>
          <a:xfrm>
            <a:off x="685800" y="1809168"/>
            <a:ext cx="10826496" cy="4156075"/>
          </a:xfrm>
        </p:spPr>
        <p:txBody>
          <a:bodyPr/>
          <a:lstStyle>
            <a:lvl1pPr>
              <a:spcBef>
                <a:spcPts val="700"/>
              </a:spcBef>
              <a:defRPr>
                <a:latin typeface="Arial" panose="020B0604020202020204" pitchFamily="34" charset="0"/>
                <a:cs typeface="Arial" panose="020B0604020202020204" pitchFamily="34" charset="0"/>
              </a:defRPr>
            </a:lvl1pPr>
            <a:lvl2pPr>
              <a:spcBef>
                <a:spcPts val="700"/>
              </a:spcBef>
              <a:defRPr>
                <a:latin typeface="Arial" panose="020B0604020202020204" pitchFamily="34" charset="0"/>
                <a:cs typeface="Arial" panose="020B0604020202020204" pitchFamily="34" charset="0"/>
              </a:defRPr>
            </a:lvl2pPr>
            <a:lvl3pPr>
              <a:spcBef>
                <a:spcPts val="700"/>
              </a:spcBef>
              <a:defRPr>
                <a:latin typeface="Arial" panose="020B0604020202020204" pitchFamily="34" charset="0"/>
                <a:cs typeface="Arial" panose="020B0604020202020204" pitchFamily="34" charset="0"/>
              </a:defRPr>
            </a:lvl3pPr>
            <a:lvl4pPr>
              <a:spcBef>
                <a:spcPts val="700"/>
              </a:spcBef>
              <a:defRPr>
                <a:latin typeface="Arial" panose="020B0604020202020204" pitchFamily="34" charset="0"/>
                <a:cs typeface="Arial" panose="020B0604020202020204" pitchFamily="34" charset="0"/>
              </a:defRPr>
            </a:lvl4pPr>
            <a:lvl5pPr>
              <a:spcBef>
                <a:spcPts val="7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A733BA4-C292-C965-3929-E6BFDF7CA61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585456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8D20083-8B89-C241-8C88-0C28005D446B}"/>
              </a:ext>
            </a:extLst>
          </p:cNvPr>
          <p:cNvSpPr>
            <a:spLocks noGrp="1"/>
          </p:cNvSpPr>
          <p:nvPr>
            <p:ph type="tbl" sz="quarter" idx="13"/>
          </p:nvPr>
        </p:nvSpPr>
        <p:spPr>
          <a:xfrm>
            <a:off x="685800" y="1691640"/>
            <a:ext cx="6227762" cy="4103687"/>
          </a:xfrm>
          <a:prstGeom prst="rect">
            <a:avLst/>
          </a:prstGeom>
        </p:spPr>
        <p:txBody>
          <a:bodyPr/>
          <a:lstStyle>
            <a:lvl1pPr>
              <a:defRPr>
                <a:noFill/>
              </a:defRPr>
            </a:lvl1pPr>
          </a:lstStyle>
          <a:p>
            <a:r>
              <a:rPr lang="en-US" dirty="0"/>
              <a:t>Click icon to add table</a:t>
            </a:r>
          </a:p>
        </p:txBody>
      </p:sp>
      <p:sp>
        <p:nvSpPr>
          <p:cNvPr id="6" name="TextBox 5">
            <a:extLst>
              <a:ext uri="{FF2B5EF4-FFF2-40B4-BE49-F238E27FC236}">
                <a16:creationId xmlns:a16="http://schemas.microsoft.com/office/drawing/2014/main" id="{82DE96A8-29DD-5B47-91D1-F00B410D1642}"/>
              </a:ext>
            </a:extLst>
          </p:cNvPr>
          <p:cNvSpPr txBox="1"/>
          <p:nvPr userDrawn="1"/>
        </p:nvSpPr>
        <p:spPr>
          <a:xfrm>
            <a:off x="8598568" y="6529137"/>
            <a:ext cx="184731" cy="369332"/>
          </a:xfrm>
          <a:prstGeom prst="rect">
            <a:avLst/>
          </a:prstGeom>
          <a:noFill/>
        </p:spPr>
        <p:txBody>
          <a:bodyPr wrap="none" rtlCol="0">
            <a:spAutoFit/>
          </a:bodyPr>
          <a:lstStyle/>
          <a:p>
            <a:endParaRPr lang="en-US"/>
          </a:p>
        </p:txBody>
      </p:sp>
      <p:sp>
        <p:nvSpPr>
          <p:cNvPr id="11" name="Title 21">
            <a:extLst>
              <a:ext uri="{FF2B5EF4-FFF2-40B4-BE49-F238E27FC236}">
                <a16:creationId xmlns:a16="http://schemas.microsoft.com/office/drawing/2014/main" id="{E19CD5B2-B72A-5C46-85B6-16BCAA94C32B}"/>
              </a:ext>
            </a:extLst>
          </p:cNvPr>
          <p:cNvSpPr>
            <a:spLocks noGrp="1"/>
          </p:cNvSpPr>
          <p:nvPr>
            <p:ph type="title" hasCustomPrompt="1"/>
          </p:nvPr>
        </p:nvSpPr>
        <p:spPr>
          <a:xfrm>
            <a:off x="685800" y="403598"/>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57A9432C-9AEA-7113-0D0C-96B6D6E88A3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86469761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able slide - text right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2477D48A-DF73-024C-B726-6B438A48CC7C}"/>
              </a:ext>
            </a:extLst>
          </p:cNvPr>
          <p:cNvSpPr>
            <a:spLocks noGrp="1"/>
          </p:cNvSpPr>
          <p:nvPr>
            <p:ph type="body" sz="quarter" idx="25" hasCustomPrompt="1"/>
          </p:nvPr>
        </p:nvSpPr>
        <p:spPr>
          <a:xfrm>
            <a:off x="7277100" y="2212848"/>
            <a:ext cx="4216908" cy="3631980"/>
          </a:xfrm>
          <a:prstGeom prst="rect">
            <a:avLst/>
          </a:prstGeom>
        </p:spPr>
        <p:txBody>
          <a:bodyPr lIns="0" tIns="0" rIns="0" bIns="0">
            <a:noAutofit/>
          </a:bodyPr>
          <a:lstStyle>
            <a:lvl1pPr marL="0" indent="0">
              <a:lnSpc>
                <a:spcPct val="100000"/>
              </a:lnSpc>
              <a:spcBef>
                <a:spcPts val="600"/>
              </a:spcBef>
              <a:spcAft>
                <a:spcPts val="0"/>
              </a:spcAft>
              <a:buFontTx/>
              <a:buNone/>
              <a:defRPr sz="16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At vero eos et accusam et justo duo dolores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et </a:t>
            </a:r>
            <a:r>
              <a:rPr lang="en-US" dirty="0" err="1"/>
              <a:t>justo</a:t>
            </a:r>
            <a:r>
              <a:rPr lang="en-US" dirty="0"/>
              <a:t> duo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vero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13" name="Table Placeholder 2">
            <a:extLst>
              <a:ext uri="{FF2B5EF4-FFF2-40B4-BE49-F238E27FC236}">
                <a16:creationId xmlns:a16="http://schemas.microsoft.com/office/drawing/2014/main" id="{1493D8DE-C696-C641-B026-7F4DAA5915B3}"/>
              </a:ext>
            </a:extLst>
          </p:cNvPr>
          <p:cNvSpPr>
            <a:spLocks noGrp="1"/>
          </p:cNvSpPr>
          <p:nvPr>
            <p:ph type="tbl" sz="quarter" idx="13"/>
          </p:nvPr>
        </p:nvSpPr>
        <p:spPr>
          <a:xfrm>
            <a:off x="685800" y="1691640"/>
            <a:ext cx="6227762" cy="4103687"/>
          </a:xfrm>
          <a:prstGeom prst="rect">
            <a:avLst/>
          </a:prstGeom>
        </p:spPr>
        <p:txBody>
          <a:bodyPr/>
          <a:lstStyle>
            <a:lvl1pPr>
              <a:defRPr>
                <a:noFill/>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4" name="Text Placeholder 6">
            <a:extLst>
              <a:ext uri="{FF2B5EF4-FFF2-40B4-BE49-F238E27FC236}">
                <a16:creationId xmlns:a16="http://schemas.microsoft.com/office/drawing/2014/main" id="{1A5A6701-76D1-DF42-80C5-1CB53A257B44}"/>
              </a:ext>
            </a:extLst>
          </p:cNvPr>
          <p:cNvSpPr>
            <a:spLocks noGrp="1"/>
          </p:cNvSpPr>
          <p:nvPr>
            <p:ph type="body" sz="quarter" idx="35" hasCustomPrompt="1"/>
          </p:nvPr>
        </p:nvSpPr>
        <p:spPr>
          <a:xfrm>
            <a:off x="7277100" y="1691640"/>
            <a:ext cx="4216908" cy="260350"/>
          </a:xfrm>
          <a:prstGeom prst="rect">
            <a:avLst/>
          </a:prstGeom>
        </p:spPr>
        <p:txBody>
          <a:bodyPr>
            <a:noAutofit/>
          </a:bodyPr>
          <a:lstStyle>
            <a:lvl1pPr>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5" name="Title 21">
            <a:extLst>
              <a:ext uri="{FF2B5EF4-FFF2-40B4-BE49-F238E27FC236}">
                <a16:creationId xmlns:a16="http://schemas.microsoft.com/office/drawing/2014/main" id="{5DA3FCDB-DC28-C746-B914-E25DB11C7E7A}"/>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solidFill>
                  <a:schemeClr val="tx1"/>
                </a:solidFill>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A65E6E61-D6B0-1E1E-DB02-E986545482C0}"/>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66168814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8FEBF4-498C-644C-A463-BFF5AF6F572F}"/>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41407556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51067-710B-7C49-BE90-2F12DCECD625}"/>
              </a:ext>
            </a:extLst>
          </p:cNvPr>
          <p:cNvSpPr>
            <a:spLocks noGrp="1"/>
          </p:cNvSpPr>
          <p:nvPr>
            <p:ph sz="half" idx="1"/>
          </p:nvPr>
        </p:nvSpPr>
        <p:spPr>
          <a:xfrm>
            <a:off x="685800"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C4E21041-D6CA-6E44-8DB1-2DD3533A3A23}"/>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CE172489-B115-ED42-B8B1-EDF1645BCB78}"/>
              </a:ext>
            </a:extLst>
          </p:cNvPr>
          <p:cNvSpPr>
            <a:spLocks noGrp="1"/>
          </p:cNvSpPr>
          <p:nvPr>
            <p:ph sz="half" idx="10"/>
          </p:nvPr>
        </p:nvSpPr>
        <p:spPr>
          <a:xfrm>
            <a:off x="6272784"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82DE9743-5E68-9ED2-82EB-0FBE5950CFE5}"/>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817623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F9B4D-4F63-2F4B-8566-0D934C3A04EA}"/>
              </a:ext>
            </a:extLst>
          </p:cNvPr>
          <p:cNvSpPr>
            <a:spLocks noGrp="1"/>
          </p:cNvSpPr>
          <p:nvPr>
            <p:ph type="body" idx="1"/>
          </p:nvPr>
        </p:nvSpPr>
        <p:spPr>
          <a:xfrm>
            <a:off x="685800"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D8CE72-09FC-2245-8926-D359BB8E1851}"/>
              </a:ext>
            </a:extLst>
          </p:cNvPr>
          <p:cNvSpPr>
            <a:spLocks noGrp="1"/>
          </p:cNvSpPr>
          <p:nvPr>
            <p:ph sz="half" idx="2"/>
          </p:nvPr>
        </p:nvSpPr>
        <p:spPr>
          <a:xfrm>
            <a:off x="685800" y="2557535"/>
            <a:ext cx="5230368" cy="3484919"/>
          </a:xfrm>
          <a:prstGeom prst="rect">
            <a:avLst/>
          </a:prstGeom>
        </p:spPr>
        <p:txBody>
          <a:bodyPr/>
          <a:lstStyle>
            <a:lvl1pPr>
              <a:spcBef>
                <a:spcPts val="700"/>
              </a:spcBef>
              <a:spcAft>
                <a:spcPts val="0"/>
              </a:spcAft>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4FEF679-9542-654B-A7B4-3BCCD47CEB8E}"/>
              </a:ext>
            </a:extLst>
          </p:cNvPr>
          <p:cNvSpPr>
            <a:spLocks noGrp="1"/>
          </p:cNvSpPr>
          <p:nvPr>
            <p:ph type="body" sz="quarter" idx="3"/>
          </p:nvPr>
        </p:nvSpPr>
        <p:spPr>
          <a:xfrm>
            <a:off x="6272784"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8BFE8-3078-1440-9F68-0C89355AC906}"/>
              </a:ext>
            </a:extLst>
          </p:cNvPr>
          <p:cNvSpPr>
            <a:spLocks noGrp="1"/>
          </p:cNvSpPr>
          <p:nvPr>
            <p:ph sz="quarter" idx="4"/>
          </p:nvPr>
        </p:nvSpPr>
        <p:spPr>
          <a:xfrm>
            <a:off x="6272784" y="2557535"/>
            <a:ext cx="5230368" cy="3484919"/>
          </a:xfrm>
          <a:prstGeom prst="rect">
            <a:avLst/>
          </a:prstGeom>
        </p:spPr>
        <p:txBody>
          <a:bodyPr/>
          <a:lstStyle>
            <a:lvl1pPr>
              <a:spcBef>
                <a:spcPts val="700"/>
              </a:spcBef>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9">
            <a:extLst>
              <a:ext uri="{FF2B5EF4-FFF2-40B4-BE49-F238E27FC236}">
                <a16:creationId xmlns:a16="http://schemas.microsoft.com/office/drawing/2014/main" id="{9F068DB5-FA41-E046-950C-E25F5AA91F03}"/>
              </a:ext>
            </a:extLst>
          </p:cNvPr>
          <p:cNvSpPr>
            <a:spLocks noGrp="1"/>
          </p:cNvSpPr>
          <p:nvPr>
            <p:ph type="title"/>
          </p:nvPr>
        </p:nvSpPr>
        <p:spPr>
          <a:xfrm>
            <a:off x="685800" y="404115"/>
            <a:ext cx="10515599" cy="1037502"/>
          </a:xfrm>
        </p:spPr>
        <p:txBody>
          <a:bodyPr/>
          <a:lstStyle>
            <a:lvl1pPr>
              <a:lnSpc>
                <a:spcPct val="100000"/>
              </a:lnSpc>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2CE8D93-E575-2887-0EC0-AFFFC29B12B3}"/>
              </a:ext>
            </a:extLst>
          </p:cNvPr>
          <p:cNvSpPr>
            <a:spLocks noGrp="1"/>
          </p:cNvSpPr>
          <p:nvPr>
            <p:ph type="sldNum" sz="quarter" idx="10"/>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29459642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DAFC8E-CA28-0D44-BC65-8F7829B28517}"/>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09FBEDEA-F386-1B4A-B687-53C2F6314F81}"/>
              </a:ext>
            </a:extLst>
          </p:cNvPr>
          <p:cNvSpPr>
            <a:spLocks noGrp="1"/>
          </p:cNvSpPr>
          <p:nvPr>
            <p:ph type="body" sz="quarter" idx="12"/>
          </p:nvPr>
        </p:nvSpPr>
        <p:spPr>
          <a:xfrm>
            <a:off x="685800" y="1809168"/>
            <a:ext cx="10826496" cy="4156075"/>
          </a:xfrm>
        </p:spPr>
        <p:txBody>
          <a:bodyPr/>
          <a:lstStyle>
            <a:lvl1pPr>
              <a:spcBef>
                <a:spcPts val="700"/>
              </a:spcBef>
              <a:defRPr>
                <a:latin typeface="Arial" panose="020B0604020202020204" pitchFamily="34" charset="0"/>
                <a:cs typeface="Arial" panose="020B0604020202020204" pitchFamily="34" charset="0"/>
              </a:defRPr>
            </a:lvl1pPr>
            <a:lvl2pPr>
              <a:spcBef>
                <a:spcPts val="700"/>
              </a:spcBef>
              <a:defRPr>
                <a:latin typeface="Arial" panose="020B0604020202020204" pitchFamily="34" charset="0"/>
                <a:cs typeface="Arial" panose="020B0604020202020204" pitchFamily="34" charset="0"/>
              </a:defRPr>
            </a:lvl2pPr>
            <a:lvl3pPr>
              <a:spcBef>
                <a:spcPts val="700"/>
              </a:spcBef>
              <a:defRPr>
                <a:latin typeface="Arial" panose="020B0604020202020204" pitchFamily="34" charset="0"/>
                <a:cs typeface="Arial" panose="020B0604020202020204" pitchFamily="34" charset="0"/>
              </a:defRPr>
            </a:lvl3pPr>
            <a:lvl4pPr>
              <a:spcBef>
                <a:spcPts val="700"/>
              </a:spcBef>
              <a:defRPr>
                <a:latin typeface="Arial" panose="020B0604020202020204" pitchFamily="34" charset="0"/>
                <a:cs typeface="Arial" panose="020B0604020202020204" pitchFamily="34" charset="0"/>
              </a:defRPr>
            </a:lvl4pPr>
            <a:lvl5pPr>
              <a:spcBef>
                <a:spcPts val="7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A733BA4-C292-C965-3929-E6BFDF7CA61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3218035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8D20083-8B89-C241-8C88-0C28005D446B}"/>
              </a:ext>
            </a:extLst>
          </p:cNvPr>
          <p:cNvSpPr>
            <a:spLocks noGrp="1"/>
          </p:cNvSpPr>
          <p:nvPr>
            <p:ph type="tbl" sz="quarter" idx="13"/>
          </p:nvPr>
        </p:nvSpPr>
        <p:spPr>
          <a:xfrm>
            <a:off x="685800" y="1691640"/>
            <a:ext cx="6227762" cy="4103687"/>
          </a:xfrm>
          <a:prstGeom prst="rect">
            <a:avLst/>
          </a:prstGeom>
        </p:spPr>
        <p:txBody>
          <a:bodyPr/>
          <a:lstStyle>
            <a:lvl1pPr>
              <a:defRPr>
                <a:noFill/>
              </a:defRPr>
            </a:lvl1pPr>
          </a:lstStyle>
          <a:p>
            <a:r>
              <a:rPr lang="en-US" dirty="0"/>
              <a:t>Click icon to add table</a:t>
            </a:r>
          </a:p>
        </p:txBody>
      </p:sp>
      <p:sp>
        <p:nvSpPr>
          <p:cNvPr id="6" name="TextBox 5">
            <a:extLst>
              <a:ext uri="{FF2B5EF4-FFF2-40B4-BE49-F238E27FC236}">
                <a16:creationId xmlns:a16="http://schemas.microsoft.com/office/drawing/2014/main" id="{82DE96A8-29DD-5B47-91D1-F00B410D1642}"/>
              </a:ext>
            </a:extLst>
          </p:cNvPr>
          <p:cNvSpPr txBox="1"/>
          <p:nvPr userDrawn="1"/>
        </p:nvSpPr>
        <p:spPr>
          <a:xfrm>
            <a:off x="8598568" y="6529137"/>
            <a:ext cx="184731" cy="369332"/>
          </a:xfrm>
          <a:prstGeom prst="rect">
            <a:avLst/>
          </a:prstGeom>
          <a:noFill/>
        </p:spPr>
        <p:txBody>
          <a:bodyPr wrap="none" rtlCol="0">
            <a:spAutoFit/>
          </a:bodyPr>
          <a:lstStyle/>
          <a:p>
            <a:endParaRPr lang="en-US"/>
          </a:p>
        </p:txBody>
      </p:sp>
      <p:sp>
        <p:nvSpPr>
          <p:cNvPr id="11" name="Title 21">
            <a:extLst>
              <a:ext uri="{FF2B5EF4-FFF2-40B4-BE49-F238E27FC236}">
                <a16:creationId xmlns:a16="http://schemas.microsoft.com/office/drawing/2014/main" id="{E19CD5B2-B72A-5C46-85B6-16BCAA94C32B}"/>
              </a:ext>
            </a:extLst>
          </p:cNvPr>
          <p:cNvSpPr>
            <a:spLocks noGrp="1"/>
          </p:cNvSpPr>
          <p:nvPr>
            <p:ph type="title" hasCustomPrompt="1"/>
          </p:nvPr>
        </p:nvSpPr>
        <p:spPr>
          <a:xfrm>
            <a:off x="685800" y="403598"/>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57A9432C-9AEA-7113-0D0C-96B6D6E88A3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6427411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86590805-A20E-8C74-15B6-83D4AE93F7A0}"/>
              </a:ext>
            </a:extLst>
          </p:cNvPr>
          <p:cNvSpPr>
            <a:spLocks noGrp="1"/>
          </p:cNvSpPr>
          <p:nvPr>
            <p:ph type="dt" sz="half" idx="2"/>
          </p:nvPr>
        </p:nvSpPr>
        <p:spPr>
          <a:xfrm>
            <a:off x="1014984" y="1746267"/>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17" name="Title 1">
            <a:extLst>
              <a:ext uri="{FF2B5EF4-FFF2-40B4-BE49-F238E27FC236}">
                <a16:creationId xmlns:a16="http://schemas.microsoft.com/office/drawing/2014/main" id="{D3721311-8431-7D59-5312-898C447A6F87}"/>
              </a:ext>
            </a:extLst>
          </p:cNvPr>
          <p:cNvSpPr>
            <a:spLocks noGrp="1"/>
          </p:cNvSpPr>
          <p:nvPr>
            <p:ph type="ctrTitle" hasCustomPrompt="1"/>
          </p:nvPr>
        </p:nvSpPr>
        <p:spPr>
          <a:xfrm>
            <a:off x="1014984" y="2282684"/>
            <a:ext cx="5361432"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
        <p:nvSpPr>
          <p:cNvPr id="19" name="Picture Placeholder 2">
            <a:extLst>
              <a:ext uri="{FF2B5EF4-FFF2-40B4-BE49-F238E27FC236}">
                <a16:creationId xmlns:a16="http://schemas.microsoft.com/office/drawing/2014/main" id="{979AC4B3-9393-77F1-0894-64ECC73A2BCE}"/>
              </a:ext>
            </a:extLst>
          </p:cNvPr>
          <p:cNvSpPr>
            <a:spLocks noGrp="1"/>
          </p:cNvSpPr>
          <p:nvPr>
            <p:ph type="pic" sz="quarter" idx="10" hasCustomPrompt="1"/>
          </p:nvPr>
        </p:nvSpPr>
        <p:spPr>
          <a:xfrm>
            <a:off x="7046977" y="1036320"/>
            <a:ext cx="5145024" cy="4937443"/>
          </a:xfrm>
          <a:solidFill>
            <a:schemeClr val="bg1">
              <a:alpha val="46000"/>
            </a:schemeClr>
          </a:solidFill>
        </p:spPr>
        <p:txBody>
          <a:bodyPr/>
          <a:lstStyle>
            <a:lvl1pPr>
              <a:defRPr>
                <a:solidFill>
                  <a:schemeClr val="bg1"/>
                </a:solidFill>
              </a:defRPr>
            </a:lvl1pPr>
          </a:lstStyle>
          <a:p>
            <a:r>
              <a:rPr lang="en-US" dirty="0"/>
              <a:t>Insert Image Here</a:t>
            </a:r>
          </a:p>
        </p:txBody>
      </p:sp>
      <p:sp>
        <p:nvSpPr>
          <p:cNvPr id="20" name="Slide Number Placeholder 5">
            <a:extLst>
              <a:ext uri="{FF2B5EF4-FFF2-40B4-BE49-F238E27FC236}">
                <a16:creationId xmlns:a16="http://schemas.microsoft.com/office/drawing/2014/main" id="{D2E4DCB5-AE73-4C36-80B3-8F5F57E7B540}"/>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8568155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able slide - text right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2477D48A-DF73-024C-B726-6B438A48CC7C}"/>
              </a:ext>
            </a:extLst>
          </p:cNvPr>
          <p:cNvSpPr>
            <a:spLocks noGrp="1"/>
          </p:cNvSpPr>
          <p:nvPr>
            <p:ph type="body" sz="quarter" idx="25" hasCustomPrompt="1"/>
          </p:nvPr>
        </p:nvSpPr>
        <p:spPr>
          <a:xfrm>
            <a:off x="7277100" y="2212848"/>
            <a:ext cx="4216908" cy="3631980"/>
          </a:xfrm>
          <a:prstGeom prst="rect">
            <a:avLst/>
          </a:prstGeom>
        </p:spPr>
        <p:txBody>
          <a:bodyPr lIns="0" tIns="0" rIns="0" bIns="0">
            <a:noAutofit/>
          </a:bodyPr>
          <a:lstStyle>
            <a:lvl1pPr marL="0" indent="0">
              <a:lnSpc>
                <a:spcPct val="100000"/>
              </a:lnSpc>
              <a:spcBef>
                <a:spcPts val="600"/>
              </a:spcBef>
              <a:spcAft>
                <a:spcPts val="0"/>
              </a:spcAft>
              <a:buFontTx/>
              <a:buNone/>
              <a:defRPr sz="16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At vero eos et accusam et justo duo dolores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et </a:t>
            </a:r>
            <a:r>
              <a:rPr lang="en-US" dirty="0" err="1"/>
              <a:t>justo</a:t>
            </a:r>
            <a:r>
              <a:rPr lang="en-US" dirty="0"/>
              <a:t> duo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vero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13" name="Table Placeholder 2">
            <a:extLst>
              <a:ext uri="{FF2B5EF4-FFF2-40B4-BE49-F238E27FC236}">
                <a16:creationId xmlns:a16="http://schemas.microsoft.com/office/drawing/2014/main" id="{1493D8DE-C696-C641-B026-7F4DAA5915B3}"/>
              </a:ext>
            </a:extLst>
          </p:cNvPr>
          <p:cNvSpPr>
            <a:spLocks noGrp="1"/>
          </p:cNvSpPr>
          <p:nvPr>
            <p:ph type="tbl" sz="quarter" idx="13"/>
          </p:nvPr>
        </p:nvSpPr>
        <p:spPr>
          <a:xfrm>
            <a:off x="685800" y="1691640"/>
            <a:ext cx="6227762" cy="4103687"/>
          </a:xfrm>
          <a:prstGeom prst="rect">
            <a:avLst/>
          </a:prstGeom>
        </p:spPr>
        <p:txBody>
          <a:bodyPr/>
          <a:lstStyle>
            <a:lvl1pPr>
              <a:defRPr>
                <a:noFill/>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4" name="Text Placeholder 6">
            <a:extLst>
              <a:ext uri="{FF2B5EF4-FFF2-40B4-BE49-F238E27FC236}">
                <a16:creationId xmlns:a16="http://schemas.microsoft.com/office/drawing/2014/main" id="{1A5A6701-76D1-DF42-80C5-1CB53A257B44}"/>
              </a:ext>
            </a:extLst>
          </p:cNvPr>
          <p:cNvSpPr>
            <a:spLocks noGrp="1"/>
          </p:cNvSpPr>
          <p:nvPr>
            <p:ph type="body" sz="quarter" idx="35" hasCustomPrompt="1"/>
          </p:nvPr>
        </p:nvSpPr>
        <p:spPr>
          <a:xfrm>
            <a:off x="7277100" y="1691640"/>
            <a:ext cx="4216908" cy="260350"/>
          </a:xfrm>
          <a:prstGeom prst="rect">
            <a:avLst/>
          </a:prstGeom>
        </p:spPr>
        <p:txBody>
          <a:bodyPr>
            <a:noAutofit/>
          </a:bodyPr>
          <a:lstStyle>
            <a:lvl1pPr>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5" name="Title 21">
            <a:extLst>
              <a:ext uri="{FF2B5EF4-FFF2-40B4-BE49-F238E27FC236}">
                <a16:creationId xmlns:a16="http://schemas.microsoft.com/office/drawing/2014/main" id="{5DA3FCDB-DC28-C746-B914-E25DB11C7E7A}"/>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solidFill>
                  <a:schemeClr val="tx1"/>
                </a:solidFill>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A65E6E61-D6B0-1E1E-DB02-E986545482C0}"/>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37384926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8FEBF4-498C-644C-A463-BFF5AF6F572F}"/>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315692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51067-710B-7C49-BE90-2F12DCECD625}"/>
              </a:ext>
            </a:extLst>
          </p:cNvPr>
          <p:cNvSpPr>
            <a:spLocks noGrp="1"/>
          </p:cNvSpPr>
          <p:nvPr>
            <p:ph sz="half" idx="1"/>
          </p:nvPr>
        </p:nvSpPr>
        <p:spPr>
          <a:xfrm>
            <a:off x="685800"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C4E21041-D6CA-6E44-8DB1-2DD3533A3A23}"/>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CE172489-B115-ED42-B8B1-EDF1645BCB78}"/>
              </a:ext>
            </a:extLst>
          </p:cNvPr>
          <p:cNvSpPr>
            <a:spLocks noGrp="1"/>
          </p:cNvSpPr>
          <p:nvPr>
            <p:ph sz="half" idx="10"/>
          </p:nvPr>
        </p:nvSpPr>
        <p:spPr>
          <a:xfrm>
            <a:off x="6272784"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82DE9743-5E68-9ED2-82EB-0FBE5950CFE5}"/>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512841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F9B4D-4F63-2F4B-8566-0D934C3A04EA}"/>
              </a:ext>
            </a:extLst>
          </p:cNvPr>
          <p:cNvSpPr>
            <a:spLocks noGrp="1"/>
          </p:cNvSpPr>
          <p:nvPr>
            <p:ph type="body" idx="1"/>
          </p:nvPr>
        </p:nvSpPr>
        <p:spPr>
          <a:xfrm>
            <a:off x="685800"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D8CE72-09FC-2245-8926-D359BB8E1851}"/>
              </a:ext>
            </a:extLst>
          </p:cNvPr>
          <p:cNvSpPr>
            <a:spLocks noGrp="1"/>
          </p:cNvSpPr>
          <p:nvPr>
            <p:ph sz="half" idx="2"/>
          </p:nvPr>
        </p:nvSpPr>
        <p:spPr>
          <a:xfrm>
            <a:off x="685800" y="2557535"/>
            <a:ext cx="5230368" cy="3484919"/>
          </a:xfrm>
          <a:prstGeom prst="rect">
            <a:avLst/>
          </a:prstGeom>
        </p:spPr>
        <p:txBody>
          <a:bodyPr/>
          <a:lstStyle>
            <a:lvl1pPr>
              <a:spcBef>
                <a:spcPts val="700"/>
              </a:spcBef>
              <a:spcAft>
                <a:spcPts val="0"/>
              </a:spcAft>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4FEF679-9542-654B-A7B4-3BCCD47CEB8E}"/>
              </a:ext>
            </a:extLst>
          </p:cNvPr>
          <p:cNvSpPr>
            <a:spLocks noGrp="1"/>
          </p:cNvSpPr>
          <p:nvPr>
            <p:ph type="body" sz="quarter" idx="3"/>
          </p:nvPr>
        </p:nvSpPr>
        <p:spPr>
          <a:xfrm>
            <a:off x="6272784"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8BFE8-3078-1440-9F68-0C89355AC906}"/>
              </a:ext>
            </a:extLst>
          </p:cNvPr>
          <p:cNvSpPr>
            <a:spLocks noGrp="1"/>
          </p:cNvSpPr>
          <p:nvPr>
            <p:ph sz="quarter" idx="4"/>
          </p:nvPr>
        </p:nvSpPr>
        <p:spPr>
          <a:xfrm>
            <a:off x="6272784" y="2557535"/>
            <a:ext cx="5230368" cy="3484919"/>
          </a:xfrm>
          <a:prstGeom prst="rect">
            <a:avLst/>
          </a:prstGeom>
        </p:spPr>
        <p:txBody>
          <a:bodyPr/>
          <a:lstStyle>
            <a:lvl1pPr>
              <a:spcBef>
                <a:spcPts val="700"/>
              </a:spcBef>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9">
            <a:extLst>
              <a:ext uri="{FF2B5EF4-FFF2-40B4-BE49-F238E27FC236}">
                <a16:creationId xmlns:a16="http://schemas.microsoft.com/office/drawing/2014/main" id="{9F068DB5-FA41-E046-950C-E25F5AA91F03}"/>
              </a:ext>
            </a:extLst>
          </p:cNvPr>
          <p:cNvSpPr>
            <a:spLocks noGrp="1"/>
          </p:cNvSpPr>
          <p:nvPr>
            <p:ph type="title"/>
          </p:nvPr>
        </p:nvSpPr>
        <p:spPr>
          <a:xfrm>
            <a:off x="685800" y="404115"/>
            <a:ext cx="10515599" cy="1037502"/>
          </a:xfrm>
        </p:spPr>
        <p:txBody>
          <a:bodyPr/>
          <a:lstStyle>
            <a:lvl1pPr>
              <a:lnSpc>
                <a:spcPct val="100000"/>
              </a:lnSpc>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2CE8D93-E575-2887-0EC0-AFFFC29B12B3}"/>
              </a:ext>
            </a:extLst>
          </p:cNvPr>
          <p:cNvSpPr>
            <a:spLocks noGrp="1"/>
          </p:cNvSpPr>
          <p:nvPr>
            <p:ph type="sldNum" sz="quarter" idx="10"/>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351067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DAFC8E-CA28-0D44-BC65-8F7829B28517}"/>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09FBEDEA-F386-1B4A-B687-53C2F6314F81}"/>
              </a:ext>
            </a:extLst>
          </p:cNvPr>
          <p:cNvSpPr>
            <a:spLocks noGrp="1"/>
          </p:cNvSpPr>
          <p:nvPr>
            <p:ph type="body" sz="quarter" idx="12"/>
          </p:nvPr>
        </p:nvSpPr>
        <p:spPr>
          <a:xfrm>
            <a:off x="685800" y="1809168"/>
            <a:ext cx="10826496" cy="4156075"/>
          </a:xfrm>
        </p:spPr>
        <p:txBody>
          <a:bodyPr/>
          <a:lstStyle>
            <a:lvl1pPr>
              <a:spcBef>
                <a:spcPts val="700"/>
              </a:spcBef>
              <a:defRPr>
                <a:latin typeface="Arial" panose="020B0604020202020204" pitchFamily="34" charset="0"/>
                <a:cs typeface="Arial" panose="020B0604020202020204" pitchFamily="34" charset="0"/>
              </a:defRPr>
            </a:lvl1pPr>
            <a:lvl2pPr>
              <a:spcBef>
                <a:spcPts val="700"/>
              </a:spcBef>
              <a:defRPr>
                <a:latin typeface="Arial" panose="020B0604020202020204" pitchFamily="34" charset="0"/>
                <a:cs typeface="Arial" panose="020B0604020202020204" pitchFamily="34" charset="0"/>
              </a:defRPr>
            </a:lvl2pPr>
            <a:lvl3pPr>
              <a:spcBef>
                <a:spcPts val="700"/>
              </a:spcBef>
              <a:defRPr>
                <a:latin typeface="Arial" panose="020B0604020202020204" pitchFamily="34" charset="0"/>
                <a:cs typeface="Arial" panose="020B0604020202020204" pitchFamily="34" charset="0"/>
              </a:defRPr>
            </a:lvl3pPr>
            <a:lvl4pPr>
              <a:spcBef>
                <a:spcPts val="700"/>
              </a:spcBef>
              <a:defRPr>
                <a:latin typeface="Arial" panose="020B0604020202020204" pitchFamily="34" charset="0"/>
                <a:cs typeface="Arial" panose="020B0604020202020204" pitchFamily="34" charset="0"/>
              </a:defRPr>
            </a:lvl4pPr>
            <a:lvl5pPr>
              <a:spcBef>
                <a:spcPts val="7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A733BA4-C292-C965-3929-E6BFDF7CA61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4678973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8D20083-8B89-C241-8C88-0C28005D446B}"/>
              </a:ext>
            </a:extLst>
          </p:cNvPr>
          <p:cNvSpPr>
            <a:spLocks noGrp="1"/>
          </p:cNvSpPr>
          <p:nvPr>
            <p:ph type="tbl" sz="quarter" idx="13"/>
          </p:nvPr>
        </p:nvSpPr>
        <p:spPr>
          <a:xfrm>
            <a:off x="685800" y="1691640"/>
            <a:ext cx="6227762" cy="4103687"/>
          </a:xfrm>
          <a:prstGeom prst="rect">
            <a:avLst/>
          </a:prstGeom>
        </p:spPr>
        <p:txBody>
          <a:bodyPr/>
          <a:lstStyle>
            <a:lvl1pPr>
              <a:defRPr>
                <a:noFill/>
              </a:defRPr>
            </a:lvl1pPr>
          </a:lstStyle>
          <a:p>
            <a:r>
              <a:rPr lang="en-US" dirty="0"/>
              <a:t>Click icon to add table</a:t>
            </a:r>
          </a:p>
        </p:txBody>
      </p:sp>
      <p:sp>
        <p:nvSpPr>
          <p:cNvPr id="6" name="TextBox 5">
            <a:extLst>
              <a:ext uri="{FF2B5EF4-FFF2-40B4-BE49-F238E27FC236}">
                <a16:creationId xmlns:a16="http://schemas.microsoft.com/office/drawing/2014/main" id="{82DE96A8-29DD-5B47-91D1-F00B410D1642}"/>
              </a:ext>
            </a:extLst>
          </p:cNvPr>
          <p:cNvSpPr txBox="1"/>
          <p:nvPr userDrawn="1"/>
        </p:nvSpPr>
        <p:spPr>
          <a:xfrm>
            <a:off x="8598568" y="6529137"/>
            <a:ext cx="184731" cy="369332"/>
          </a:xfrm>
          <a:prstGeom prst="rect">
            <a:avLst/>
          </a:prstGeom>
          <a:noFill/>
        </p:spPr>
        <p:txBody>
          <a:bodyPr wrap="none" rtlCol="0">
            <a:spAutoFit/>
          </a:bodyPr>
          <a:lstStyle/>
          <a:p>
            <a:endParaRPr lang="en-US"/>
          </a:p>
        </p:txBody>
      </p:sp>
      <p:sp>
        <p:nvSpPr>
          <p:cNvPr id="11" name="Title 21">
            <a:extLst>
              <a:ext uri="{FF2B5EF4-FFF2-40B4-BE49-F238E27FC236}">
                <a16:creationId xmlns:a16="http://schemas.microsoft.com/office/drawing/2014/main" id="{E19CD5B2-B72A-5C46-85B6-16BCAA94C32B}"/>
              </a:ext>
            </a:extLst>
          </p:cNvPr>
          <p:cNvSpPr>
            <a:spLocks noGrp="1"/>
          </p:cNvSpPr>
          <p:nvPr>
            <p:ph type="title" hasCustomPrompt="1"/>
          </p:nvPr>
        </p:nvSpPr>
        <p:spPr>
          <a:xfrm>
            <a:off x="685800" y="403598"/>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57A9432C-9AEA-7113-0D0C-96B6D6E88A39}"/>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39978357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able slide - text right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2477D48A-DF73-024C-B726-6B438A48CC7C}"/>
              </a:ext>
            </a:extLst>
          </p:cNvPr>
          <p:cNvSpPr>
            <a:spLocks noGrp="1"/>
          </p:cNvSpPr>
          <p:nvPr>
            <p:ph type="body" sz="quarter" idx="25" hasCustomPrompt="1"/>
          </p:nvPr>
        </p:nvSpPr>
        <p:spPr>
          <a:xfrm>
            <a:off x="7277100" y="2212848"/>
            <a:ext cx="4216908" cy="3631980"/>
          </a:xfrm>
          <a:prstGeom prst="rect">
            <a:avLst/>
          </a:prstGeom>
        </p:spPr>
        <p:txBody>
          <a:bodyPr lIns="0" tIns="0" rIns="0" bIns="0">
            <a:noAutofit/>
          </a:bodyPr>
          <a:lstStyle>
            <a:lvl1pPr marL="0" indent="0">
              <a:lnSpc>
                <a:spcPct val="100000"/>
              </a:lnSpc>
              <a:spcBef>
                <a:spcPts val="600"/>
              </a:spcBef>
              <a:spcAft>
                <a:spcPts val="0"/>
              </a:spcAft>
              <a:buFontTx/>
              <a:buNone/>
              <a:defRPr sz="1600">
                <a:solidFill>
                  <a:schemeClr val="bg2"/>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At vero eos et accusam et justo duo dolores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et </a:t>
            </a:r>
            <a:r>
              <a:rPr lang="en-US" dirty="0" err="1"/>
              <a:t>justo</a:t>
            </a:r>
            <a:r>
              <a:rPr lang="en-US" dirty="0"/>
              <a:t> duo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vero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13" name="Table Placeholder 2">
            <a:extLst>
              <a:ext uri="{FF2B5EF4-FFF2-40B4-BE49-F238E27FC236}">
                <a16:creationId xmlns:a16="http://schemas.microsoft.com/office/drawing/2014/main" id="{1493D8DE-C696-C641-B026-7F4DAA5915B3}"/>
              </a:ext>
            </a:extLst>
          </p:cNvPr>
          <p:cNvSpPr>
            <a:spLocks noGrp="1"/>
          </p:cNvSpPr>
          <p:nvPr>
            <p:ph type="tbl" sz="quarter" idx="13"/>
          </p:nvPr>
        </p:nvSpPr>
        <p:spPr>
          <a:xfrm>
            <a:off x="685800" y="1691640"/>
            <a:ext cx="6227762" cy="4103687"/>
          </a:xfrm>
          <a:prstGeom prst="rect">
            <a:avLst/>
          </a:prstGeom>
        </p:spPr>
        <p:txBody>
          <a:bodyPr/>
          <a:lstStyle>
            <a:lvl1pPr>
              <a:defRPr>
                <a:noFill/>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4" name="Text Placeholder 6">
            <a:extLst>
              <a:ext uri="{FF2B5EF4-FFF2-40B4-BE49-F238E27FC236}">
                <a16:creationId xmlns:a16="http://schemas.microsoft.com/office/drawing/2014/main" id="{1A5A6701-76D1-DF42-80C5-1CB53A257B44}"/>
              </a:ext>
            </a:extLst>
          </p:cNvPr>
          <p:cNvSpPr>
            <a:spLocks noGrp="1"/>
          </p:cNvSpPr>
          <p:nvPr>
            <p:ph type="body" sz="quarter" idx="35" hasCustomPrompt="1"/>
          </p:nvPr>
        </p:nvSpPr>
        <p:spPr>
          <a:xfrm>
            <a:off x="7277100" y="1691640"/>
            <a:ext cx="4216908" cy="260350"/>
          </a:xfrm>
          <a:prstGeom prst="rect">
            <a:avLst/>
          </a:prstGeom>
        </p:spPr>
        <p:txBody>
          <a:bodyPr>
            <a:noAutofit/>
          </a:bodyPr>
          <a:lstStyle>
            <a:lvl1pPr>
              <a:spcBef>
                <a:spcPts val="0"/>
              </a:spcBef>
              <a:defRPr sz="2000" b="1" cap="none" spc="0" baseline="0">
                <a:solidFill>
                  <a:srgbClr val="C00000"/>
                </a:solidFill>
                <a:latin typeface="Arial" panose="020B0604020202020204" pitchFamily="34" charset="0"/>
                <a:cs typeface="Arial" panose="020B0604020202020204" pitchFamily="34" charset="0"/>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5" name="Title 21">
            <a:extLst>
              <a:ext uri="{FF2B5EF4-FFF2-40B4-BE49-F238E27FC236}">
                <a16:creationId xmlns:a16="http://schemas.microsoft.com/office/drawing/2014/main" id="{5DA3FCDB-DC28-C746-B914-E25DB11C7E7A}"/>
              </a:ext>
            </a:extLst>
          </p:cNvPr>
          <p:cNvSpPr>
            <a:spLocks noGrp="1"/>
          </p:cNvSpPr>
          <p:nvPr>
            <p:ph type="title" hasCustomPrompt="1"/>
          </p:nvPr>
        </p:nvSpPr>
        <p:spPr>
          <a:xfrm>
            <a:off x="685800" y="403268"/>
            <a:ext cx="10432800" cy="908101"/>
          </a:xfrm>
        </p:spPr>
        <p:txBody>
          <a:bodyPr/>
          <a:lstStyle>
            <a:lvl1pPr>
              <a:lnSpc>
                <a:spcPct val="100000"/>
              </a:lnSpc>
              <a:spcBef>
                <a:spcPts val="0"/>
              </a:spcBef>
              <a:defRPr lang="en-GB" b="0" i="0" u="none" strike="noStrike" smtClean="0">
                <a:solidFill>
                  <a:schemeClr val="tx1"/>
                </a:solidFill>
                <a:effectLst/>
                <a:latin typeface="Arial" panose="020B0604020202020204" pitchFamily="34" charset="0"/>
                <a:cs typeface="Arial" panose="020B0604020202020204" pitchFamily="34" charset="0"/>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Slide Number Placeholder 5">
            <a:extLst>
              <a:ext uri="{FF2B5EF4-FFF2-40B4-BE49-F238E27FC236}">
                <a16:creationId xmlns:a16="http://schemas.microsoft.com/office/drawing/2014/main" id="{A65E6E61-D6B0-1E1E-DB02-E986545482C0}"/>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92599190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8FEBF4-498C-644C-A463-BFF5AF6F572F}"/>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275745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51067-710B-7C49-BE90-2F12DCECD625}"/>
              </a:ext>
            </a:extLst>
          </p:cNvPr>
          <p:cNvSpPr>
            <a:spLocks noGrp="1"/>
          </p:cNvSpPr>
          <p:nvPr>
            <p:ph sz="half" idx="1"/>
          </p:nvPr>
        </p:nvSpPr>
        <p:spPr>
          <a:xfrm>
            <a:off x="685800"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C4E21041-D6CA-6E44-8DB1-2DD3533A3A23}"/>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CE172489-B115-ED42-B8B1-EDF1645BCB78}"/>
              </a:ext>
            </a:extLst>
          </p:cNvPr>
          <p:cNvSpPr>
            <a:spLocks noGrp="1"/>
          </p:cNvSpPr>
          <p:nvPr>
            <p:ph sz="half" idx="10"/>
          </p:nvPr>
        </p:nvSpPr>
        <p:spPr>
          <a:xfrm>
            <a:off x="6272784" y="1691640"/>
            <a:ext cx="5230368" cy="4114800"/>
          </a:xfrm>
          <a:prstGeom prst="rect">
            <a:avLst/>
          </a:prstGeom>
        </p:spPr>
        <p:txBody>
          <a:bodyPr/>
          <a:lstStyle>
            <a:lvl1pPr>
              <a:spcBef>
                <a:spcPts val="700"/>
              </a:spcBef>
              <a:spcAft>
                <a:spcPts val="0"/>
              </a:spcAft>
              <a:defRPr>
                <a:latin typeface="Arial" panose="020B0604020202020204" pitchFamily="34" charset="0"/>
                <a:cs typeface="Arial" panose="020B0604020202020204" pitchFamily="34" charset="0"/>
              </a:defRPr>
            </a:lvl1pPr>
            <a:lvl2pPr>
              <a:spcBef>
                <a:spcPts val="700"/>
              </a:spcBef>
              <a:spcAft>
                <a:spcPts val="0"/>
              </a:spcAft>
              <a:defRPr>
                <a:latin typeface="Arial" panose="020B0604020202020204" pitchFamily="34" charset="0"/>
                <a:cs typeface="Arial" panose="020B0604020202020204" pitchFamily="34" charset="0"/>
              </a:defRPr>
            </a:lvl2pPr>
            <a:lvl3pPr>
              <a:spcBef>
                <a:spcPts val="700"/>
              </a:spcBef>
              <a:spcAft>
                <a:spcPts val="0"/>
              </a:spcAft>
              <a:defRPr>
                <a:latin typeface="Arial" panose="020B0604020202020204" pitchFamily="34" charset="0"/>
                <a:cs typeface="Arial" panose="020B0604020202020204" pitchFamily="34" charset="0"/>
              </a:defRPr>
            </a:lvl3pPr>
            <a:lvl4pPr>
              <a:spcBef>
                <a:spcPts val="700"/>
              </a:spcBef>
              <a:spcAft>
                <a:spcPts val="0"/>
              </a:spcAft>
              <a:defRPr>
                <a:latin typeface="Arial" panose="020B0604020202020204" pitchFamily="34" charset="0"/>
                <a:cs typeface="Arial" panose="020B0604020202020204" pitchFamily="34" charset="0"/>
              </a:defRPr>
            </a:lvl4pPr>
            <a:lvl5pPr>
              <a:spcBef>
                <a:spcPts val="70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82DE9743-5E68-9ED2-82EB-0FBE5950CFE5}"/>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8449942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F9B4D-4F63-2F4B-8566-0D934C3A04EA}"/>
              </a:ext>
            </a:extLst>
          </p:cNvPr>
          <p:cNvSpPr>
            <a:spLocks noGrp="1"/>
          </p:cNvSpPr>
          <p:nvPr>
            <p:ph type="body" idx="1"/>
          </p:nvPr>
        </p:nvSpPr>
        <p:spPr>
          <a:xfrm>
            <a:off x="685800"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D8CE72-09FC-2245-8926-D359BB8E1851}"/>
              </a:ext>
            </a:extLst>
          </p:cNvPr>
          <p:cNvSpPr>
            <a:spLocks noGrp="1"/>
          </p:cNvSpPr>
          <p:nvPr>
            <p:ph sz="half" idx="2"/>
          </p:nvPr>
        </p:nvSpPr>
        <p:spPr>
          <a:xfrm>
            <a:off x="685800" y="2557535"/>
            <a:ext cx="5230368" cy="3484919"/>
          </a:xfrm>
          <a:prstGeom prst="rect">
            <a:avLst/>
          </a:prstGeom>
        </p:spPr>
        <p:txBody>
          <a:bodyPr/>
          <a:lstStyle>
            <a:lvl1pPr>
              <a:spcBef>
                <a:spcPts val="700"/>
              </a:spcBef>
              <a:spcAft>
                <a:spcPts val="0"/>
              </a:spcAft>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4FEF679-9542-654B-A7B4-3BCCD47CEB8E}"/>
              </a:ext>
            </a:extLst>
          </p:cNvPr>
          <p:cNvSpPr>
            <a:spLocks noGrp="1"/>
          </p:cNvSpPr>
          <p:nvPr>
            <p:ph type="body" sz="quarter" idx="3"/>
          </p:nvPr>
        </p:nvSpPr>
        <p:spPr>
          <a:xfrm>
            <a:off x="6272784" y="1681163"/>
            <a:ext cx="523036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8BFE8-3078-1440-9F68-0C89355AC906}"/>
              </a:ext>
            </a:extLst>
          </p:cNvPr>
          <p:cNvSpPr>
            <a:spLocks noGrp="1"/>
          </p:cNvSpPr>
          <p:nvPr>
            <p:ph sz="quarter" idx="4"/>
          </p:nvPr>
        </p:nvSpPr>
        <p:spPr>
          <a:xfrm>
            <a:off x="6272784" y="2557535"/>
            <a:ext cx="5230368" cy="3484919"/>
          </a:xfrm>
          <a:prstGeom prst="rect">
            <a:avLst/>
          </a:prstGeom>
        </p:spPr>
        <p:txBody>
          <a:bodyPr/>
          <a:lstStyle>
            <a:lvl1pPr>
              <a:spcBef>
                <a:spcPts val="700"/>
              </a:spcBef>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9">
            <a:extLst>
              <a:ext uri="{FF2B5EF4-FFF2-40B4-BE49-F238E27FC236}">
                <a16:creationId xmlns:a16="http://schemas.microsoft.com/office/drawing/2014/main" id="{9F068DB5-FA41-E046-950C-E25F5AA91F03}"/>
              </a:ext>
            </a:extLst>
          </p:cNvPr>
          <p:cNvSpPr>
            <a:spLocks noGrp="1"/>
          </p:cNvSpPr>
          <p:nvPr>
            <p:ph type="title"/>
          </p:nvPr>
        </p:nvSpPr>
        <p:spPr>
          <a:xfrm>
            <a:off x="685800" y="404115"/>
            <a:ext cx="10515599" cy="1037502"/>
          </a:xfrm>
        </p:spPr>
        <p:txBody>
          <a:bodyPr/>
          <a:lstStyle>
            <a:lvl1pPr>
              <a:lnSpc>
                <a:spcPct val="100000"/>
              </a:lnSpc>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2CE8D93-E575-2887-0EC0-AFFFC29B12B3}"/>
              </a:ext>
            </a:extLst>
          </p:cNvPr>
          <p:cNvSpPr>
            <a:spLocks noGrp="1"/>
          </p:cNvSpPr>
          <p:nvPr>
            <p:ph type="sldNum" sz="quarter" idx="10"/>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GE Inspira Sans" panose="020B0503060000000003" pitchFamily="34" charset="77"/>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20657175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EF5E391E-F094-21D8-7014-9E03CE289093}"/>
              </a:ext>
            </a:extLst>
          </p:cNvPr>
          <p:cNvSpPr>
            <a:spLocks noGrp="1"/>
          </p:cNvSpPr>
          <p:nvPr>
            <p:ph type="dt" sz="half" idx="2"/>
          </p:nvPr>
        </p:nvSpPr>
        <p:spPr>
          <a:xfrm>
            <a:off x="1014984" y="1746267"/>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17" name="Title 1">
            <a:extLst>
              <a:ext uri="{FF2B5EF4-FFF2-40B4-BE49-F238E27FC236}">
                <a16:creationId xmlns:a16="http://schemas.microsoft.com/office/drawing/2014/main" id="{4E975B6B-CAAD-E89A-AEC6-3920E9AEA65A}"/>
              </a:ext>
            </a:extLst>
          </p:cNvPr>
          <p:cNvSpPr>
            <a:spLocks noGrp="1"/>
          </p:cNvSpPr>
          <p:nvPr>
            <p:ph type="ctrTitle" hasCustomPrompt="1"/>
          </p:nvPr>
        </p:nvSpPr>
        <p:spPr>
          <a:xfrm>
            <a:off x="1014984" y="2282684"/>
            <a:ext cx="5361432" cy="2686539"/>
          </a:xfrm>
        </p:spPr>
        <p:txBody>
          <a:bodyPr wrap="square" lIns="0" rIns="90000" anchor="t">
            <a:noAutofit/>
          </a:bodyPr>
          <a:lstStyle>
            <a:lvl1pPr algn="l">
              <a:lnSpc>
                <a:spcPct val="100000"/>
              </a:lnSpc>
              <a:defRPr sz="5200" b="0" i="0" spc="0" baseline="0">
                <a:solidFill>
                  <a:schemeClr val="bg1"/>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
        <p:nvSpPr>
          <p:cNvPr id="18" name="Picture Placeholder 2">
            <a:extLst>
              <a:ext uri="{FF2B5EF4-FFF2-40B4-BE49-F238E27FC236}">
                <a16:creationId xmlns:a16="http://schemas.microsoft.com/office/drawing/2014/main" id="{14EB221E-C0DC-0E01-3672-392E8A5E11F4}"/>
              </a:ext>
            </a:extLst>
          </p:cNvPr>
          <p:cNvSpPr>
            <a:spLocks noGrp="1"/>
          </p:cNvSpPr>
          <p:nvPr>
            <p:ph type="pic" sz="quarter" idx="10" hasCustomPrompt="1"/>
          </p:nvPr>
        </p:nvSpPr>
        <p:spPr>
          <a:xfrm>
            <a:off x="7046977" y="1036320"/>
            <a:ext cx="5145024" cy="4937443"/>
          </a:xfrm>
          <a:solidFill>
            <a:schemeClr val="bg1">
              <a:alpha val="46000"/>
            </a:schemeClr>
          </a:solidFill>
        </p:spPr>
        <p:txBody>
          <a:bodyPr/>
          <a:lstStyle>
            <a:lvl1pPr>
              <a:defRPr>
                <a:solidFill>
                  <a:schemeClr val="bg1"/>
                </a:solidFill>
              </a:defRPr>
            </a:lvl1pPr>
          </a:lstStyle>
          <a:p>
            <a:r>
              <a:rPr lang="en-US" dirty="0"/>
              <a:t>Insert Image Here</a:t>
            </a:r>
          </a:p>
        </p:txBody>
      </p:sp>
      <p:sp>
        <p:nvSpPr>
          <p:cNvPr id="19" name="Slide Number Placeholder 5">
            <a:extLst>
              <a:ext uri="{FF2B5EF4-FFF2-40B4-BE49-F238E27FC236}">
                <a16:creationId xmlns:a16="http://schemas.microsoft.com/office/drawing/2014/main" id="{BE4BBDAC-8446-4920-ACDB-E702F4C5E01E}"/>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1726208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DAFC8E-CA28-0D44-BC65-8F7829B28517}"/>
              </a:ext>
            </a:extLst>
          </p:cNvPr>
          <p:cNvSpPr>
            <a:spLocks noGrp="1"/>
          </p:cNvSpPr>
          <p:nvPr>
            <p:ph type="title"/>
          </p:nvPr>
        </p:nvSpPr>
        <p:spPr>
          <a:xfrm>
            <a:off x="685800" y="404115"/>
            <a:ext cx="10515599" cy="1037502"/>
          </a:xfrm>
        </p:spPr>
        <p:txBody>
          <a:bodyPr/>
          <a:lstStyle>
            <a:lvl1pPr>
              <a:lnSpc>
                <a:spcPct val="100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09FBEDEA-F386-1B4A-B687-53C2F6314F81}"/>
              </a:ext>
            </a:extLst>
          </p:cNvPr>
          <p:cNvSpPr>
            <a:spLocks noGrp="1"/>
          </p:cNvSpPr>
          <p:nvPr>
            <p:ph type="body" sz="quarter" idx="12"/>
          </p:nvPr>
        </p:nvSpPr>
        <p:spPr>
          <a:xfrm>
            <a:off x="685800" y="1809168"/>
            <a:ext cx="10826496" cy="4156075"/>
          </a:xfrm>
        </p:spPr>
        <p:txBody>
          <a:bodyPr/>
          <a:lstStyle>
            <a:lvl1pPr>
              <a:spcBef>
                <a:spcPts val="700"/>
              </a:spcBef>
              <a:defRPr>
                <a:latin typeface="Arial" panose="020B0604020202020204" pitchFamily="34" charset="0"/>
                <a:cs typeface="Arial" panose="020B0604020202020204" pitchFamily="34" charset="0"/>
              </a:defRPr>
            </a:lvl1pPr>
            <a:lvl2pPr>
              <a:spcBef>
                <a:spcPts val="700"/>
              </a:spcBef>
              <a:defRPr>
                <a:latin typeface="Arial" panose="020B0604020202020204" pitchFamily="34" charset="0"/>
                <a:cs typeface="Arial" panose="020B0604020202020204" pitchFamily="34" charset="0"/>
              </a:defRPr>
            </a:lvl2pPr>
            <a:lvl3pPr>
              <a:spcBef>
                <a:spcPts val="700"/>
              </a:spcBef>
              <a:defRPr>
                <a:latin typeface="Arial" panose="020B0604020202020204" pitchFamily="34" charset="0"/>
                <a:cs typeface="Arial" panose="020B0604020202020204" pitchFamily="34" charset="0"/>
              </a:defRPr>
            </a:lvl3pPr>
            <a:lvl4pPr>
              <a:spcBef>
                <a:spcPts val="700"/>
              </a:spcBef>
              <a:defRPr>
                <a:latin typeface="Arial" panose="020B0604020202020204" pitchFamily="34" charset="0"/>
                <a:cs typeface="Arial" panose="020B0604020202020204" pitchFamily="34" charset="0"/>
              </a:defRPr>
            </a:lvl4pPr>
            <a:lvl5pPr>
              <a:spcBef>
                <a:spcPts val="7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A733BA4-C292-C965-3929-E6BFDF7CA616}"/>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5157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Intro slide – image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C345ED8F-436A-7F7C-EB3C-EDE8EF7AD11C}"/>
              </a:ext>
            </a:extLst>
          </p:cNvPr>
          <p:cNvSpPr>
            <a:spLocks noGrp="1"/>
          </p:cNvSpPr>
          <p:nvPr>
            <p:ph type="dt" sz="half" idx="2"/>
          </p:nvPr>
        </p:nvSpPr>
        <p:spPr>
          <a:xfrm>
            <a:off x="1014984" y="1746267"/>
            <a:ext cx="8361498" cy="365125"/>
          </a:xfrm>
          <a:prstGeom prst="rect">
            <a:avLst/>
          </a:prstGeom>
        </p:spPr>
        <p:txBody>
          <a:bodyPr vert="horz" lIns="18288" tIns="0" rIns="0" bIns="0" rtlCol="0" anchor="ctr"/>
          <a:lstStyle>
            <a:lvl1pPr algn="l">
              <a:defRPr sz="1100" b="1" i="0" cap="none" spc="200" baseline="0">
                <a:solidFill>
                  <a:schemeClr val="bg1"/>
                </a:solidFill>
                <a:latin typeface="Arial" panose="020B0604020202020204" pitchFamily="34" charset="0"/>
                <a:cs typeface="Arial" panose="020B0604020202020204" pitchFamily="34" charset="0"/>
              </a:defRPr>
            </a:lvl1pPr>
          </a:lstStyle>
          <a:p>
            <a:endParaRPr lang="en-GB" dirty="0"/>
          </a:p>
        </p:txBody>
      </p:sp>
      <p:sp>
        <p:nvSpPr>
          <p:cNvPr id="17" name="Title 1">
            <a:extLst>
              <a:ext uri="{FF2B5EF4-FFF2-40B4-BE49-F238E27FC236}">
                <a16:creationId xmlns:a16="http://schemas.microsoft.com/office/drawing/2014/main" id="{A64FB7BA-98B2-54B1-9328-97009471BAE1}"/>
              </a:ext>
            </a:extLst>
          </p:cNvPr>
          <p:cNvSpPr>
            <a:spLocks noGrp="1"/>
          </p:cNvSpPr>
          <p:nvPr>
            <p:ph type="ctrTitle" hasCustomPrompt="1"/>
          </p:nvPr>
        </p:nvSpPr>
        <p:spPr>
          <a:xfrm>
            <a:off x="1014984" y="2282684"/>
            <a:ext cx="5361432" cy="2686539"/>
          </a:xfrm>
        </p:spPr>
        <p:txBody>
          <a:bodyPr wrap="square" lIns="0" rIns="90000" anchor="t">
            <a:noAutofit/>
          </a:bodyPr>
          <a:lstStyle>
            <a:lvl1pPr algn="l">
              <a:lnSpc>
                <a:spcPct val="100000"/>
              </a:lnSpc>
              <a:defRPr sz="5200" b="0" i="0" spc="0" baseline="0">
                <a:solidFill>
                  <a:srgbClr val="C00000"/>
                </a:solidFill>
                <a:latin typeface="Arial" panose="020B0604020202020204" pitchFamily="34" charset="0"/>
                <a:cs typeface="Arial" panose="020B0604020202020204" pitchFamily="34" charset="0"/>
              </a:defRPr>
            </a:lvl1pPr>
          </a:lstStyle>
          <a:p>
            <a:r>
              <a:rPr lang="en-US" dirty="0"/>
              <a:t>BTE’s presentation</a:t>
            </a:r>
            <a:br>
              <a:rPr lang="en-US" dirty="0"/>
            </a:br>
            <a:r>
              <a:rPr lang="en-US" dirty="0"/>
              <a:t>template title example</a:t>
            </a:r>
            <a:endParaRPr lang="en-GB" dirty="0"/>
          </a:p>
        </p:txBody>
      </p:sp>
      <p:sp>
        <p:nvSpPr>
          <p:cNvPr id="18" name="Picture Placeholder 2">
            <a:extLst>
              <a:ext uri="{FF2B5EF4-FFF2-40B4-BE49-F238E27FC236}">
                <a16:creationId xmlns:a16="http://schemas.microsoft.com/office/drawing/2014/main" id="{C1C4074E-01A5-6F5F-6C56-3D40F2E954BB}"/>
              </a:ext>
            </a:extLst>
          </p:cNvPr>
          <p:cNvSpPr>
            <a:spLocks noGrp="1"/>
          </p:cNvSpPr>
          <p:nvPr>
            <p:ph type="pic" sz="quarter" idx="10" hasCustomPrompt="1"/>
          </p:nvPr>
        </p:nvSpPr>
        <p:spPr>
          <a:xfrm>
            <a:off x="7046977" y="1036320"/>
            <a:ext cx="5145024" cy="4937443"/>
          </a:xfrm>
          <a:solidFill>
            <a:schemeClr val="bg1">
              <a:lumMod val="85000"/>
              <a:alpha val="46000"/>
            </a:schemeClr>
          </a:solidFill>
        </p:spPr>
        <p:txBody>
          <a:bodyPr/>
          <a:lstStyle>
            <a:lvl1pPr>
              <a:defRPr>
                <a:solidFill>
                  <a:schemeClr val="bg1"/>
                </a:solidFill>
              </a:defRPr>
            </a:lvl1pPr>
          </a:lstStyle>
          <a:p>
            <a:r>
              <a:rPr lang="en-US" dirty="0"/>
              <a:t>Insert Image Here</a:t>
            </a:r>
          </a:p>
        </p:txBody>
      </p:sp>
      <p:sp>
        <p:nvSpPr>
          <p:cNvPr id="19" name="Slide Number Placeholder 5">
            <a:extLst>
              <a:ext uri="{FF2B5EF4-FFF2-40B4-BE49-F238E27FC236}">
                <a16:creationId xmlns:a16="http://schemas.microsoft.com/office/drawing/2014/main" id="{F1E25F76-B981-009E-3A05-7644FE04BABB}"/>
              </a:ext>
            </a:extLst>
          </p:cNvPr>
          <p:cNvSpPr>
            <a:spLocks noGrp="1"/>
          </p:cNvSpPr>
          <p:nvPr>
            <p:ph type="sldNum" sz="quarter" idx="4"/>
          </p:nvPr>
        </p:nvSpPr>
        <p:spPr>
          <a:xfrm>
            <a:off x="11084625" y="6184754"/>
            <a:ext cx="738723" cy="365125"/>
          </a:xfrm>
          <a:prstGeom prst="rect">
            <a:avLst/>
          </a:prstGeom>
          <a:noFill/>
        </p:spPr>
        <p:txBody>
          <a:bodyPr vert="horz" lIns="91440" tIns="45720" rIns="91440" bIns="45720" rtlCol="0" anchor="ctr"/>
          <a:lstStyle>
            <a:lvl1pPr algn="r">
              <a:defRPr sz="900" b="1">
                <a:solidFill>
                  <a:srgbClr val="002D5D"/>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897675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DD9F9-1BB4-D046-9F22-670879F39EC0}"/>
              </a:ext>
            </a:extLst>
          </p:cNvPr>
          <p:cNvSpPr>
            <a:spLocks noGrp="1"/>
          </p:cNvSpPr>
          <p:nvPr>
            <p:ph type="title"/>
          </p:nvPr>
        </p:nvSpPr>
        <p:spPr>
          <a:xfrm>
            <a:off x="515939" y="403351"/>
            <a:ext cx="10436080" cy="974622"/>
          </a:xfrm>
          <a:prstGeom prst="rect">
            <a:avLst/>
          </a:prstGeom>
        </p:spPr>
        <p:txBody>
          <a:bodyPr vert="horz" lIns="0" tIns="0" rIns="0" bIns="0" rtlCol="0" anchor="t">
            <a:noAutofit/>
          </a:bodyPr>
          <a:lstStyle/>
          <a:p>
            <a:r>
              <a:rPr lang="en-US" dirty="0"/>
              <a:t>Click to edit Master title style</a:t>
            </a:r>
            <a:endParaRPr lang="en-GB" dirty="0"/>
          </a:p>
        </p:txBody>
      </p:sp>
      <p:sp>
        <p:nvSpPr>
          <p:cNvPr id="9" name="Text Placeholder 8">
            <a:extLst>
              <a:ext uri="{FF2B5EF4-FFF2-40B4-BE49-F238E27FC236}">
                <a16:creationId xmlns:a16="http://schemas.microsoft.com/office/drawing/2014/main" id="{62F3E5F1-D8A5-204C-9DE2-35C6F5AFDB53}"/>
              </a:ext>
            </a:extLst>
          </p:cNvPr>
          <p:cNvSpPr>
            <a:spLocks noGrp="1"/>
          </p:cNvSpPr>
          <p:nvPr>
            <p:ph type="body" idx="1"/>
          </p:nvPr>
        </p:nvSpPr>
        <p:spPr>
          <a:xfrm>
            <a:off x="515939" y="1805592"/>
            <a:ext cx="11160124" cy="41009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768598EF-0FB1-374D-BC33-2853AB3BDD24}"/>
              </a:ext>
            </a:extLst>
          </p:cNvPr>
          <p:cNvSpPr>
            <a:spLocks noGrp="1"/>
          </p:cNvSpPr>
          <p:nvPr>
            <p:ph type="sldNum" sz="quarter" idx="4"/>
          </p:nvPr>
        </p:nvSpPr>
        <p:spPr>
          <a:xfrm>
            <a:off x="10950513" y="6221330"/>
            <a:ext cx="738723" cy="365125"/>
          </a:xfrm>
          <a:prstGeom prst="rect">
            <a:avLst/>
          </a:prstGeom>
        </p:spPr>
        <p:txBody>
          <a:bodyPr vert="horz" lIns="91440" tIns="45720" rIns="91440" bIns="45720" rtlCol="0" anchor="ctr"/>
          <a:lstStyle>
            <a:lvl1pPr algn="r">
              <a:defRPr sz="900" b="1">
                <a:solidFill>
                  <a:srgbClr val="005CB9"/>
                </a:solidFill>
                <a:latin typeface="Arial" panose="020B0604020202020204" pitchFamily="34"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67479083"/>
      </p:ext>
    </p:extLst>
  </p:cSld>
  <p:clrMap bg1="lt1" tx1="dk1" bg2="lt2" tx2="dk2" accent1="accent1" accent2="accent2" accent3="accent3" accent4="accent4" accent5="accent5" accent6="accent6" hlink="hlink" folHlink="folHlink"/>
  <p:sldLayoutIdLst>
    <p:sldLayoutId id="2147483667" r:id="rId1"/>
    <p:sldLayoutId id="2147483724" r:id="rId2"/>
    <p:sldLayoutId id="2147483725" r:id="rId3"/>
    <p:sldLayoutId id="2147483712" r:id="rId4"/>
    <p:sldLayoutId id="2147483710" r:id="rId5"/>
    <p:sldLayoutId id="2147483711" r:id="rId6"/>
    <p:sldLayoutId id="2147483713" r:id="rId7"/>
    <p:sldLayoutId id="2147483714" r:id="rId8"/>
    <p:sldLayoutId id="2147483715" r:id="rId9"/>
    <p:sldLayoutId id="2147483650" r:id="rId10"/>
    <p:sldLayoutId id="2147483706" r:id="rId11"/>
    <p:sldLayoutId id="2147483707" r:id="rId12"/>
    <p:sldLayoutId id="2147483709" r:id="rId13"/>
    <p:sldLayoutId id="2147483651" r:id="rId14"/>
    <p:sldLayoutId id="2147483683" r:id="rId15"/>
    <p:sldLayoutId id="2147483691" r:id="rId16"/>
    <p:sldLayoutId id="2147483728" r:id="rId17"/>
    <p:sldLayoutId id="2147483729" r:id="rId18"/>
    <p:sldLayoutId id="2147483730" r:id="rId19"/>
    <p:sldLayoutId id="2147483735" r:id="rId20"/>
    <p:sldLayoutId id="2147483736" r:id="rId21"/>
    <p:sldLayoutId id="2147483737" r:id="rId22"/>
    <p:sldLayoutId id="2147483738" r:id="rId23"/>
    <p:sldLayoutId id="2147483739" r:id="rId24"/>
    <p:sldLayoutId id="2147483740" r:id="rId25"/>
    <p:sldLayoutId id="2147483662" r:id="rId26"/>
    <p:sldLayoutId id="2147483731" r:id="rId27"/>
    <p:sldLayoutId id="2147483732" r:id="rId28"/>
    <p:sldLayoutId id="2147483733" r:id="rId29"/>
    <p:sldLayoutId id="2147483734" r:id="rId30"/>
    <p:sldLayoutId id="2147483675" r:id="rId31"/>
    <p:sldLayoutId id="2147483698" r:id="rId32"/>
    <p:sldLayoutId id="2147483674" r:id="rId33"/>
    <p:sldLayoutId id="2147483664" r:id="rId34"/>
    <p:sldLayoutId id="2147483718" r:id="rId35"/>
    <p:sldLayoutId id="2147483663" r:id="rId36"/>
    <p:sldLayoutId id="2147483670" r:id="rId37"/>
    <p:sldLayoutId id="2147483726" r:id="rId38"/>
    <p:sldLayoutId id="2147483741" r:id="rId39"/>
    <p:sldLayoutId id="2147483742" r:id="rId40"/>
    <p:sldLayoutId id="2147483743" r:id="rId41"/>
    <p:sldLayoutId id="2147483744" r:id="rId42"/>
    <p:sldLayoutId id="2147483745" r:id="rId43"/>
    <p:sldLayoutId id="2147483746" r:id="rId44"/>
    <p:sldLayoutId id="2147483747" r:id="rId45"/>
    <p:sldLayoutId id="2147483748" r:id="rId46"/>
    <p:sldLayoutId id="2147483749" r:id="rId47"/>
    <p:sldLayoutId id="2147483750" r:id="rId48"/>
    <p:sldLayoutId id="2147483751" r:id="rId49"/>
    <p:sldLayoutId id="2147483752" r:id="rId50"/>
    <p:sldLayoutId id="2147483753" r:id="rId51"/>
    <p:sldLayoutId id="2147483754" r:id="rId52"/>
    <p:sldLayoutId id="2147483755" r:id="rId53"/>
    <p:sldLayoutId id="2147483673" r:id="rId54"/>
    <p:sldLayoutId id="2147483723" r:id="rId55"/>
    <p:sldLayoutId id="2147483727" r:id="rId56"/>
    <p:sldLayoutId id="2147483666" r:id="rId57"/>
    <p:sldLayoutId id="2147483693" r:id="rId58"/>
    <p:sldLayoutId id="2147483655" r:id="rId59"/>
    <p:sldLayoutId id="2147483652" r:id="rId60"/>
    <p:sldLayoutId id="2147483696" r:id="rId61"/>
    <p:sldLayoutId id="2147483685" r:id="rId62"/>
    <p:sldLayoutId id="2147483756" r:id="rId63"/>
    <p:sldLayoutId id="2147483757" r:id="rId64"/>
    <p:sldLayoutId id="2147483758" r:id="rId65"/>
    <p:sldLayoutId id="2147483759" r:id="rId66"/>
    <p:sldLayoutId id="2147483760" r:id="rId67"/>
    <p:sldLayoutId id="2147483761" r:id="rId68"/>
    <p:sldLayoutId id="2147483762" r:id="rId69"/>
    <p:sldLayoutId id="2147483763" r:id="rId70"/>
    <p:sldLayoutId id="2147483764" r:id="rId71"/>
    <p:sldLayoutId id="2147483765" r:id="rId72"/>
    <p:sldLayoutId id="2147483766" r:id="rId73"/>
    <p:sldLayoutId id="2147483767" r:id="rId74"/>
    <p:sldLayoutId id="2147483768" r:id="rId75"/>
    <p:sldLayoutId id="2147483769" r:id="rId76"/>
    <p:sldLayoutId id="2147483770" r:id="rId77"/>
    <p:sldLayoutId id="2147483771" r:id="rId78"/>
    <p:sldLayoutId id="2147483772" r:id="rId79"/>
    <p:sldLayoutId id="2147483773" r:id="rId80"/>
  </p:sldLayoutIdLst>
  <p:hf hdr="0"/>
  <p:txStyles>
    <p:titleStyle>
      <a:lvl1pPr algn="l" defTabSz="914400" rtl="0" eaLnBrk="1" latinLnBrk="0" hangingPunct="1">
        <a:lnSpc>
          <a:spcPct val="100000"/>
        </a:lnSpc>
        <a:spcBef>
          <a:spcPct val="0"/>
        </a:spcBef>
        <a:buNone/>
        <a:defRPr sz="2800" kern="1200" spc="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spcAft>
          <a:spcPts val="0"/>
        </a:spcAft>
        <a:buSzPct val="100000"/>
        <a:buFontTx/>
        <a:buNone/>
        <a:defRPr sz="2000" kern="1200">
          <a:solidFill>
            <a:schemeClr val="tx1"/>
          </a:solidFill>
          <a:latin typeface="Arial" panose="020B0604020202020204" pitchFamily="34" charset="0"/>
          <a:ea typeface="+mn-ea"/>
          <a:cs typeface="Arial" panose="020B0604020202020204" pitchFamily="34" charset="0"/>
        </a:defRPr>
      </a:lvl1pPr>
      <a:lvl2pPr marL="190500" indent="-149225" algn="l" defTabSz="914400" rtl="0" eaLnBrk="1" latinLnBrk="0" hangingPunct="1">
        <a:lnSpc>
          <a:spcPct val="100000"/>
        </a:lnSpc>
        <a:spcBef>
          <a:spcPts val="600"/>
        </a:spcBef>
        <a:spcAft>
          <a:spcPts val="0"/>
        </a:spcAft>
        <a:buClr>
          <a:schemeClr val="bg2"/>
        </a:buClr>
        <a:buSzPct val="100000"/>
        <a:buFont typeface="GE Inspira Sans"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3513" algn="l" defTabSz="914400" rtl="0" eaLnBrk="1" latinLnBrk="0" hangingPunct="1">
        <a:lnSpc>
          <a:spcPct val="100000"/>
        </a:lnSpc>
        <a:spcBef>
          <a:spcPts val="400"/>
        </a:spcBef>
        <a:spcAft>
          <a:spcPts val="0"/>
        </a:spcAft>
        <a:buClr>
          <a:schemeClr val="bg2"/>
        </a:buClr>
        <a:buSzPct val="46000"/>
        <a:buFont typeface="Wingdings 2" panose="05020102010507070707" pitchFamily="18"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617538" indent="-155575" algn="l" defTabSz="914400" rtl="0" eaLnBrk="1" latinLnBrk="0" hangingPunct="1">
        <a:lnSpc>
          <a:spcPct val="100000"/>
        </a:lnSpc>
        <a:spcBef>
          <a:spcPts val="300"/>
        </a:spcBef>
        <a:spcAft>
          <a:spcPts val="0"/>
        </a:spcAft>
        <a:buSzPct val="100000"/>
        <a:buFont typeface="GE Inspira Sans"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4pPr>
      <a:lvl5pPr marL="812800" indent="-146050" algn="l" defTabSz="914400" rtl="0" eaLnBrk="1" latinLnBrk="0" hangingPunct="1">
        <a:lnSpc>
          <a:spcPct val="100000"/>
        </a:lnSpc>
        <a:spcBef>
          <a:spcPts val="200"/>
        </a:spcBef>
        <a:spcAft>
          <a:spcPts val="0"/>
        </a:spcAft>
        <a:buSzPct val="46000"/>
        <a:buFont typeface="Wingdings 2" panose="05020102010507070707" pitchFamily="18" charset="2"/>
        <a:buChar char=""/>
        <a:tabLst/>
        <a:defRPr sz="1200" kern="1200">
          <a:solidFill>
            <a:schemeClr val="tx1"/>
          </a:solidFill>
          <a:latin typeface="Arial" panose="020B0604020202020204" pitchFamily="34" charset="0"/>
          <a:ea typeface="+mn-ea"/>
          <a:cs typeface="Arial" panose="020B0604020202020204" pitchFamily="34" charset="0"/>
        </a:defRPr>
      </a:lvl5pPr>
      <a:lvl6pPr marL="533400" indent="-177800" algn="l" defTabSz="914400" rtl="0" eaLnBrk="1" latinLnBrk="0" hangingPunct="1">
        <a:lnSpc>
          <a:spcPct val="90000"/>
        </a:lnSpc>
        <a:spcBef>
          <a:spcPts val="500"/>
        </a:spcBef>
        <a:buFont typeface="GE Inspira Sans"/>
        <a:buChar char="–"/>
        <a:tabLs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25">
          <p15:clr>
            <a:srgbClr val="F26B43"/>
          </p15:clr>
        </p15:guide>
        <p15:guide id="4" pos="7355">
          <p15:clr>
            <a:srgbClr val="F26B43"/>
          </p15:clr>
        </p15:guide>
        <p15:guide id="5" orient="horz" pos="323">
          <p15:clr>
            <a:srgbClr val="F26B43"/>
          </p15:clr>
        </p15:guide>
        <p15:guide id="6" orient="horz" pos="4008" userDrawn="1">
          <p15:clr>
            <a:srgbClr val="F26B43"/>
          </p15:clr>
        </p15:guide>
        <p15:guide id="8" orient="horz" pos="4156">
          <p15:clr>
            <a:srgbClr val="F26B43"/>
          </p15:clr>
        </p15:guide>
        <p15:guide id="9" orient="horz" pos="1185">
          <p15:clr>
            <a:srgbClr val="F26B43"/>
          </p15:clr>
        </p15:guide>
        <p15:guide id="11" orient="horz" pos="1502">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hyperlink" Target="https://www.ejemplos.co/50-ejemplos-de-metas-a-corto-mediano-y-largo-plazo/#ixzz60OLI9dnL" TargetMode="Externa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hyperlink" Target="https://www.ejemplos.co/50-ejemplos-de-metas-a-corto-mediano-y-largo-plazo/#ixzz60OLI9dnL" TargetMode="Externa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hyperlink" Target="https://www.ejemplos.co/50-ejemplos-de-metas-a-corto-mediano-y-largo-plazo/#ixzz60OLI9dnL" TargetMode="Externa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hyperlink" Target="https://concepto.de/meta/#ixzz5zseDI4l4" TargetMode="Externa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hyperlink" Target="https://www.elconfidencial.com/alma-corazon-vida/" TargetMode="Externa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hyperlink" Target="https://www.emprendices.co/la-motivacion-para-alcanzar-tus-metas/" TargetMode="Externa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8340EB-17EC-0642-AC58-A96BDAC960CA}"/>
              </a:ext>
            </a:extLst>
          </p:cNvPr>
          <p:cNvSpPr>
            <a:spLocks noGrp="1"/>
          </p:cNvSpPr>
          <p:nvPr>
            <p:ph type="dt" sz="half" idx="2"/>
          </p:nvPr>
        </p:nvSpPr>
        <p:spPr>
          <a:prstGeom prst="rect">
            <a:avLst/>
          </a:prstGeom>
        </p:spPr>
        <p:txBody>
          <a:bodyPr/>
          <a:lstStyle/>
          <a:p>
            <a:endParaRPr lang="en-GB" dirty="0"/>
          </a:p>
        </p:txBody>
      </p:sp>
      <p:sp>
        <p:nvSpPr>
          <p:cNvPr id="2" name="Title 1">
            <a:extLst>
              <a:ext uri="{FF2B5EF4-FFF2-40B4-BE49-F238E27FC236}">
                <a16:creationId xmlns:a16="http://schemas.microsoft.com/office/drawing/2014/main" id="{D260BC44-80D6-A943-91A3-D488B3BA0454}"/>
              </a:ext>
            </a:extLst>
          </p:cNvPr>
          <p:cNvSpPr>
            <a:spLocks noGrp="1"/>
          </p:cNvSpPr>
          <p:nvPr>
            <p:ph type="ctrTitle"/>
          </p:nvPr>
        </p:nvSpPr>
        <p:spPr>
          <a:xfrm>
            <a:off x="982327" y="2728675"/>
            <a:ext cx="8361498" cy="2686539"/>
          </a:xfrm>
        </p:spPr>
        <p:txBody>
          <a:bodyPr/>
          <a:lstStyle/>
          <a:p>
            <a:pPr>
              <a:spcAft>
                <a:spcPct val="0"/>
              </a:spcAft>
            </a:pPr>
            <a:r>
              <a:rPr lang="es-PR" sz="4000" b="1" dirty="0">
                <a:latin typeface="Calibri"/>
                <a:cs typeface="Calibri"/>
              </a:rPr>
              <a:t>Estableciendo Metas: Camino al Éxito</a:t>
            </a:r>
            <a:endParaRPr lang="es-PR" sz="4000">
              <a:latin typeface="Calibri"/>
              <a:cs typeface="Calibri"/>
            </a:endParaRPr>
          </a:p>
          <a:p>
            <a:pPr>
              <a:spcAft>
                <a:spcPct val="0"/>
              </a:spcAft>
            </a:pPr>
            <a:r>
              <a:rPr lang="es-PR" sz="2800" dirty="0">
                <a:latin typeface="Calibri"/>
                <a:cs typeface="Calibri"/>
              </a:rPr>
              <a:t>Sesión 1</a:t>
            </a:r>
            <a:endParaRPr lang="en-US" sz="2800">
              <a:latin typeface="Calibri"/>
              <a:cs typeface="Calibri"/>
            </a:endParaRPr>
          </a:p>
          <a:p>
            <a:pPr>
              <a:spcAft>
                <a:spcPct val="0"/>
              </a:spcAft>
            </a:pPr>
            <a:r>
              <a:rPr lang="es-PR" sz="2800" b="1" dirty="0">
                <a:latin typeface="Calibri"/>
                <a:cs typeface="Calibri"/>
              </a:rPr>
              <a:t>Conociéndonos Mejor</a:t>
            </a:r>
            <a:endParaRPr lang="en-US" sz="2800">
              <a:latin typeface="Calibri"/>
              <a:cs typeface="Calibri"/>
            </a:endParaRPr>
          </a:p>
          <a:p>
            <a:endParaRPr lang="en-US" dirty="0"/>
          </a:p>
        </p:txBody>
      </p:sp>
    </p:spTree>
    <p:extLst>
      <p:ext uri="{BB962C8B-B14F-4D97-AF65-F5344CB8AC3E}">
        <p14:creationId xmlns:p14="http://schemas.microsoft.com/office/powerpoint/2010/main" val="22344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1055914" y="404115"/>
            <a:ext cx="10145485" cy="1037502"/>
          </a:xfrm>
        </p:spPr>
        <p:txBody>
          <a:bodyPr anchor="t">
            <a:normAutofit fontScale="90000"/>
          </a:bodyPr>
          <a:lstStyle/>
          <a:p>
            <a:br>
              <a:rPr lang="es-PR" sz="3200" b="1" dirty="0">
                <a:solidFill>
                  <a:schemeClr val="accent2">
                    <a:lumMod val="50000"/>
                  </a:schemeClr>
                </a:solidFill>
                <a:latin typeface="Calibri"/>
                <a:cs typeface="Calibri"/>
              </a:rPr>
            </a:br>
            <a:r>
              <a:rPr lang="es-PR" sz="3200" b="1" dirty="0">
                <a:latin typeface="Calibri"/>
                <a:cs typeface="Calibri"/>
              </a:rPr>
              <a:t>Mapa Mental</a:t>
            </a:r>
            <a:br>
              <a:rPr lang="es-PR" sz="3200" b="1" dirty="0">
                <a:solidFill>
                  <a:schemeClr val="accent2">
                    <a:lumMod val="50000"/>
                  </a:schemeClr>
                </a:solidFill>
                <a:latin typeface="Calibri"/>
                <a:cs typeface="Calibri"/>
              </a:rPr>
            </a:br>
            <a:endParaRPr lang="en-US"/>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6472211" cy="4156075"/>
          </a:xfrm>
        </p:spPr>
        <p:txBody>
          <a:bodyPr vert="horz" lIns="0" tIns="0" rIns="0" bIns="0" rtlCol="0" anchor="t">
            <a:normAutofit/>
          </a:bodyPr>
          <a:lstStyle/>
          <a:p>
            <a:pPr marL="457200" lvl="1" indent="0">
              <a:spcBef>
                <a:spcPts val="0"/>
              </a:spcBef>
              <a:spcAft>
                <a:spcPct val="0"/>
              </a:spcAft>
              <a:buNone/>
            </a:pPr>
            <a:r>
              <a:rPr lang="es-PR" sz="2400" dirty="0">
                <a:solidFill>
                  <a:srgbClr val="000000"/>
                </a:solidFill>
                <a:latin typeface="Calibri"/>
                <a:cs typeface="Calibri"/>
              </a:rPr>
              <a:t>Es una herramienta para organizar y plasmar gráficamente el pensamiento de una persona sobre algún tema determinado, es decir, es una manera de representar las ideas que emanan de tu mente a través de símbolos (dibujos, palabras o frases) que muestran las relaciones que existen entre ellas.</a:t>
            </a:r>
            <a:endParaRPr lang="en-US" sz="2400" dirty="0">
              <a:latin typeface="Calibri"/>
              <a:cs typeface="Calibri"/>
            </a:endParaRPr>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10</a:t>
            </a:fld>
            <a:endParaRPr lang="en-GB"/>
          </a:p>
        </p:txBody>
      </p:sp>
      <p:pic>
        <p:nvPicPr>
          <p:cNvPr id="7" name="Picture 3" descr="C:\Users\JVargas\Dropbox (ASPIRA PR)\FHI Diseno de Actividades\Estableciendo Metas -José\Imagenes\proyecto.jpg">
            <a:extLst>
              <a:ext uri="{FF2B5EF4-FFF2-40B4-BE49-F238E27FC236}">
                <a16:creationId xmlns:a16="http://schemas.microsoft.com/office/drawing/2014/main" id="{C6FF09CC-3719-80A4-9D96-4B14413B7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610" y="1807266"/>
            <a:ext cx="4675305" cy="341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2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8340EB-17EC-0642-AC58-A96BDAC960CA}"/>
              </a:ext>
            </a:extLst>
          </p:cNvPr>
          <p:cNvSpPr>
            <a:spLocks noGrp="1"/>
          </p:cNvSpPr>
          <p:nvPr>
            <p:ph type="dt" sz="half" idx="2"/>
          </p:nvPr>
        </p:nvSpPr>
        <p:spPr>
          <a:xfrm>
            <a:off x="1014984" y="1746267"/>
            <a:ext cx="8361498" cy="365125"/>
          </a:xfrm>
          <a:prstGeom prst="rect">
            <a:avLst/>
          </a:prstGeom>
        </p:spPr>
        <p:txBody>
          <a:bodyPr/>
          <a:lstStyle/>
          <a:p>
            <a:endParaRPr lang="en-GB" dirty="0"/>
          </a:p>
        </p:txBody>
      </p:sp>
      <p:sp>
        <p:nvSpPr>
          <p:cNvPr id="6" name="TextBox 5">
            <a:extLst>
              <a:ext uri="{FF2B5EF4-FFF2-40B4-BE49-F238E27FC236}">
                <a16:creationId xmlns:a16="http://schemas.microsoft.com/office/drawing/2014/main" id="{F374BF41-F03A-A99B-8BB1-20808170C603}"/>
              </a:ext>
            </a:extLst>
          </p:cNvPr>
          <p:cNvSpPr txBox="1"/>
          <p:nvPr/>
        </p:nvSpPr>
        <p:spPr>
          <a:xfrm>
            <a:off x="900462" y="1757218"/>
            <a:ext cx="5842660" cy="123110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sz="3200" b="1" err="1">
                <a:latin typeface="Arial"/>
                <a:ea typeface="MS PGothic"/>
                <a:cs typeface="Times New Roman"/>
              </a:rPr>
              <a:t>Actividad</a:t>
            </a:r>
            <a:r>
              <a:rPr lang="en-US" sz="3200" b="1" dirty="0">
                <a:latin typeface="Arial"/>
                <a:ea typeface="MS PGothic"/>
                <a:cs typeface="Times New Roman"/>
              </a:rPr>
              <a:t> 3:</a:t>
            </a:r>
          </a:p>
          <a:p>
            <a:pPr>
              <a:spcBef>
                <a:spcPts val="1200"/>
              </a:spcBef>
            </a:pPr>
            <a:r>
              <a:rPr lang="en-US" sz="3200" b="1" dirty="0">
                <a:solidFill>
                  <a:srgbClr val="0C2340"/>
                </a:solidFill>
                <a:latin typeface="Arial"/>
                <a:ea typeface="MS PGothic"/>
                <a:cs typeface="Times New Roman"/>
              </a:rPr>
              <a:t>Mi Mapa Mental</a:t>
            </a:r>
            <a:endParaRPr lang="en-US" sz="3200" b="1" dirty="0">
              <a:solidFill>
                <a:srgbClr val="0C2340"/>
              </a:solidFill>
              <a:latin typeface="Arial"/>
              <a:cs typeface="Times New Roman"/>
            </a:endParaRPr>
          </a:p>
        </p:txBody>
      </p:sp>
    </p:spTree>
    <p:extLst>
      <p:ext uri="{BB962C8B-B14F-4D97-AF65-F5344CB8AC3E}">
        <p14:creationId xmlns:p14="http://schemas.microsoft.com/office/powerpoint/2010/main" val="161018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0162EF0D-4F92-A440-1988-C78046EDE172}"/>
              </a:ext>
            </a:extLst>
          </p:cNvPr>
          <p:cNvSpPr>
            <a:spLocks noGrp="1"/>
          </p:cNvSpPr>
          <p:nvPr>
            <p:ph type="dt" sz="half" idx="2"/>
          </p:nvPr>
        </p:nvSpPr>
        <p:spPr>
          <a:xfrm>
            <a:off x="1014984" y="2230358"/>
            <a:ext cx="8361498" cy="365125"/>
          </a:xfrm>
        </p:spPr>
        <p:txBody>
          <a:bodyPr/>
          <a:lstStyle/>
          <a:p>
            <a:endParaRPr lang="en-GB"/>
          </a:p>
        </p:txBody>
      </p:sp>
      <p:sp>
        <p:nvSpPr>
          <p:cNvPr id="2" name="Text Placeholder 1">
            <a:extLst>
              <a:ext uri="{FF2B5EF4-FFF2-40B4-BE49-F238E27FC236}">
                <a16:creationId xmlns:a16="http://schemas.microsoft.com/office/drawing/2014/main" id="{DCAAA81D-85A3-FD3E-BC0E-DC31F7C8B92B}"/>
              </a:ext>
            </a:extLst>
          </p:cNvPr>
          <p:cNvSpPr>
            <a:spLocks noGrp="1"/>
          </p:cNvSpPr>
          <p:nvPr>
            <p:ph type="ctrTitle"/>
          </p:nvPr>
        </p:nvSpPr>
        <p:spPr>
          <a:xfrm>
            <a:off x="1014984" y="2766775"/>
            <a:ext cx="8361498" cy="2686539"/>
          </a:xfrm>
        </p:spPr>
        <p:txBody>
          <a:bodyPr wrap="square" anchor="t">
            <a:normAutofit/>
          </a:bodyPr>
          <a:lstStyle/>
          <a:p>
            <a:pPr>
              <a:lnSpc>
                <a:spcPct val="90000"/>
              </a:lnSpc>
              <a:spcBef>
                <a:spcPct val="0"/>
              </a:spcBef>
              <a:spcAft>
                <a:spcPct val="0"/>
              </a:spcAft>
            </a:pPr>
            <a:r>
              <a:rPr lang="es-PR" sz="4000" b="1" dirty="0">
                <a:latin typeface="Calibri"/>
                <a:cs typeface="Arial"/>
              </a:rPr>
              <a:t>Estableciendo Metas: Camino al Éxito</a:t>
            </a:r>
            <a:endParaRPr lang="es-PR" sz="4000" dirty="0">
              <a:latin typeface="Calibri"/>
              <a:cs typeface="Arial"/>
            </a:endParaRPr>
          </a:p>
          <a:p>
            <a:pPr>
              <a:lnSpc>
                <a:spcPct val="90000"/>
              </a:lnSpc>
              <a:spcBef>
                <a:spcPct val="0"/>
              </a:spcBef>
              <a:spcAft>
                <a:spcPct val="0"/>
              </a:spcAft>
            </a:pPr>
            <a:r>
              <a:rPr lang="es-PR" sz="2800" b="1" dirty="0">
                <a:latin typeface="Calibri"/>
                <a:cs typeface="Arial"/>
              </a:rPr>
              <a:t>Sesión 2</a:t>
            </a:r>
            <a:endParaRPr lang="en-US" sz="2800" b="1">
              <a:latin typeface="Calibri"/>
              <a:cs typeface="Arial"/>
            </a:endParaRPr>
          </a:p>
          <a:p>
            <a:pPr>
              <a:lnSpc>
                <a:spcPct val="90000"/>
              </a:lnSpc>
              <a:spcBef>
                <a:spcPct val="0"/>
              </a:spcBef>
              <a:spcAft>
                <a:spcPct val="0"/>
              </a:spcAft>
            </a:pPr>
            <a:r>
              <a:rPr lang="es-PR" sz="2800" b="1" dirty="0">
                <a:latin typeface="Calibri"/>
                <a:cs typeface="Arial"/>
              </a:rPr>
              <a:t>Plan de Acción</a:t>
            </a:r>
            <a:endParaRPr lang="en-US" sz="2800" dirty="0">
              <a:latin typeface="Calibri"/>
              <a:cs typeface="Arial"/>
            </a:endParaRPr>
          </a:p>
          <a:p>
            <a:pPr>
              <a:lnSpc>
                <a:spcPct val="90000"/>
              </a:lnSpc>
            </a:pPr>
            <a:endParaRPr lang="en-US" sz="4800"/>
          </a:p>
        </p:txBody>
      </p:sp>
    </p:spTree>
    <p:extLst>
      <p:ext uri="{BB962C8B-B14F-4D97-AF65-F5344CB8AC3E}">
        <p14:creationId xmlns:p14="http://schemas.microsoft.com/office/powerpoint/2010/main" val="1273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br>
              <a:rPr lang="es-PR" sz="3600" b="1" dirty="0">
                <a:solidFill>
                  <a:srgbClr val="0C2340"/>
                </a:solidFill>
                <a:latin typeface="Calibri"/>
                <a:cs typeface="Calibri"/>
              </a:rPr>
            </a:br>
            <a:r>
              <a:rPr lang="es-PR" sz="3600" b="1" dirty="0">
                <a:latin typeface="Calibri"/>
                <a:cs typeface="Calibri"/>
              </a:rPr>
              <a:t>Características de una meta</a:t>
            </a:r>
          </a:p>
          <a:p>
            <a:endParaRPr lang="es-PR" sz="3600" b="1" dirty="0">
              <a:latin typeface="Calibri"/>
              <a:cs typeface="Calibri"/>
            </a:endParaRPr>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9879439" cy="4156075"/>
          </a:xfrm>
        </p:spPr>
        <p:txBody>
          <a:bodyPr vert="horz" lIns="0" tIns="0" rIns="0" bIns="0" rtlCol="0" anchor="t">
            <a:normAutofit/>
          </a:bodyPr>
          <a:lstStyle/>
          <a:p>
            <a:pPr marL="285750" indent="-285750">
              <a:spcBef>
                <a:spcPct val="20000"/>
              </a:spcBef>
              <a:spcAft>
                <a:spcPct val="0"/>
              </a:spcAft>
              <a:buFont typeface="Arial"/>
              <a:buChar char="•"/>
            </a:pPr>
            <a:r>
              <a:rPr lang="es-PR" sz="2400" b="1" dirty="0">
                <a:solidFill>
                  <a:srgbClr val="0C0CCC"/>
                </a:solidFill>
                <a:latin typeface="Calibri"/>
                <a:cs typeface="Calibri"/>
              </a:rPr>
              <a:t>Alcanzable</a:t>
            </a:r>
            <a:endParaRPr lang="en-US" sz="2400">
              <a:solidFill>
                <a:srgbClr val="0C0CCC"/>
              </a:solidFill>
              <a:latin typeface="Calibri"/>
              <a:cs typeface="Calibri"/>
            </a:endParaRPr>
          </a:p>
          <a:p>
            <a:pPr marL="404495" lvl="2" indent="-163195">
              <a:spcBef>
                <a:spcPct val="20000"/>
              </a:spcBef>
              <a:spcAft>
                <a:spcPct val="0"/>
              </a:spcAft>
              <a:buFont typeface="Arial"/>
              <a:buChar char="•"/>
            </a:pPr>
            <a:r>
              <a:rPr lang="es-PR" sz="2200" dirty="0">
                <a:solidFill>
                  <a:srgbClr val="000000"/>
                </a:solidFill>
                <a:latin typeface="Calibri"/>
                <a:cs typeface="Calibri"/>
              </a:rPr>
              <a:t>Una meta irreal o inalcanzable deja de serlo, y pasa a ser más bien un sueño, una fantasía o una imaginación.</a:t>
            </a:r>
            <a:endParaRPr lang="en-US" sz="2200">
              <a:solidFill>
                <a:srgbClr val="000000"/>
              </a:solidFill>
              <a:latin typeface="Calibri"/>
              <a:cs typeface="Calibri"/>
            </a:endParaRPr>
          </a:p>
          <a:p>
            <a:pPr marL="285750" indent="-285750">
              <a:spcBef>
                <a:spcPct val="20000"/>
              </a:spcBef>
              <a:spcAft>
                <a:spcPct val="0"/>
              </a:spcAft>
              <a:buFont typeface="Arial"/>
              <a:buChar char="•"/>
            </a:pPr>
            <a:r>
              <a:rPr lang="es-PR" sz="2400" b="1" dirty="0">
                <a:solidFill>
                  <a:srgbClr val="0C0CCC"/>
                </a:solidFill>
                <a:latin typeface="Calibri"/>
                <a:cs typeface="Calibri"/>
              </a:rPr>
              <a:t>Observable</a:t>
            </a:r>
            <a:endParaRPr lang="en-US" sz="2400">
              <a:solidFill>
                <a:srgbClr val="0C0CCC"/>
              </a:solidFill>
              <a:latin typeface="Calibri"/>
              <a:cs typeface="Calibri"/>
            </a:endParaRPr>
          </a:p>
          <a:p>
            <a:pPr marL="404495" lvl="2" indent="-163195">
              <a:spcBef>
                <a:spcPct val="20000"/>
              </a:spcBef>
              <a:spcAft>
                <a:spcPct val="0"/>
              </a:spcAft>
              <a:buFont typeface="Arial"/>
              <a:buChar char="•"/>
            </a:pPr>
            <a:r>
              <a:rPr lang="es-PR" sz="2200" dirty="0">
                <a:solidFill>
                  <a:srgbClr val="000000"/>
                </a:solidFill>
                <a:latin typeface="Calibri"/>
                <a:cs typeface="Calibri"/>
              </a:rPr>
              <a:t>Las metas deben formar parte de un sistema actual, es decir, deben poder medirse contra un punto inicial de la materia. De otro modo no se podría saber cuándo está cumplida.</a:t>
            </a:r>
            <a:endParaRPr lang="en-US" sz="2200">
              <a:solidFill>
                <a:srgbClr val="000000"/>
              </a:solidFill>
              <a:latin typeface="Calibri"/>
              <a:cs typeface="Calibri"/>
            </a:endParaRPr>
          </a:p>
          <a:p>
            <a:pPr marL="285750" indent="-285750">
              <a:spcBef>
                <a:spcPct val="20000"/>
              </a:spcBef>
              <a:spcAft>
                <a:spcPct val="0"/>
              </a:spcAft>
              <a:buFont typeface="Arial"/>
              <a:buChar char="•"/>
            </a:pPr>
            <a:r>
              <a:rPr lang="es-PR" sz="2400" b="1" dirty="0">
                <a:solidFill>
                  <a:srgbClr val="0C0CCC"/>
                </a:solidFill>
                <a:latin typeface="Calibri"/>
                <a:cs typeface="Calibri"/>
              </a:rPr>
              <a:t>Tiempo finito</a:t>
            </a:r>
            <a:endParaRPr lang="en-US" sz="2400">
              <a:solidFill>
                <a:srgbClr val="0C0CCC"/>
              </a:solidFill>
              <a:latin typeface="Calibri"/>
              <a:cs typeface="Calibri"/>
            </a:endParaRPr>
          </a:p>
          <a:p>
            <a:pPr lvl="2">
              <a:spcBef>
                <a:spcPct val="20000"/>
              </a:spcBef>
              <a:spcAft>
                <a:spcPct val="0"/>
              </a:spcAft>
              <a:buFont typeface="Arial"/>
              <a:buChar char="•"/>
            </a:pPr>
            <a:r>
              <a:rPr lang="es-PR" sz="2200" dirty="0">
                <a:solidFill>
                  <a:srgbClr val="000000"/>
                </a:solidFill>
                <a:latin typeface="Calibri"/>
                <a:cs typeface="Calibri"/>
              </a:rPr>
              <a:t>Deben poder cumplirse en un margen de tiempo determinado, no pueden ser eternas.</a:t>
            </a:r>
            <a:endParaRPr lang="en-US" sz="2200">
              <a:solidFill>
                <a:srgbClr val="000000"/>
              </a:solidFill>
              <a:latin typeface="Calibri"/>
              <a:cs typeface="Calibri"/>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13</a:t>
            </a:fld>
            <a:endParaRPr lang="en-GB"/>
          </a:p>
        </p:txBody>
      </p:sp>
    </p:spTree>
    <p:extLst>
      <p:ext uri="{BB962C8B-B14F-4D97-AF65-F5344CB8AC3E}">
        <p14:creationId xmlns:p14="http://schemas.microsoft.com/office/powerpoint/2010/main" val="134775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br>
              <a:rPr lang="es-PR" sz="3600" b="1" dirty="0">
                <a:solidFill>
                  <a:srgbClr val="0C2340"/>
                </a:solidFill>
                <a:latin typeface="Calibri"/>
                <a:cs typeface="Calibri"/>
              </a:rPr>
            </a:br>
            <a:r>
              <a:rPr lang="es-PR" sz="3600" b="1" dirty="0">
                <a:solidFill>
                  <a:srgbClr val="0C2340"/>
                </a:solidFill>
                <a:latin typeface="Calibri"/>
                <a:cs typeface="Calibri"/>
              </a:rPr>
              <a:t>Clasificación de Metas por Proximidad</a:t>
            </a:r>
          </a:p>
          <a:p>
            <a:endParaRPr lang="es-PR" sz="3600" b="1" dirty="0">
              <a:latin typeface="Calibri"/>
              <a:cs typeface="Calibri"/>
            </a:endParaRPr>
          </a:p>
          <a:p>
            <a:endParaRPr lang="es-PR" sz="3600" b="1" dirty="0">
              <a:latin typeface="Calibri"/>
              <a:cs typeface="Calibri"/>
            </a:endParaRPr>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9879439" cy="4156075"/>
          </a:xfrm>
        </p:spPr>
        <p:txBody>
          <a:bodyPr vert="horz" lIns="0" tIns="0" rIns="0" bIns="0" rtlCol="0" anchor="t">
            <a:normAutofit/>
          </a:bodyPr>
          <a:lstStyle/>
          <a:p>
            <a:pPr marL="285750" indent="-285750">
              <a:spcBef>
                <a:spcPct val="20000"/>
              </a:spcBef>
              <a:spcAft>
                <a:spcPct val="0"/>
              </a:spcAft>
              <a:buFont typeface="Arial"/>
              <a:buChar char="•"/>
            </a:pPr>
            <a:r>
              <a:rPr lang="es-PR" sz="2400" b="1" u="sng" dirty="0">
                <a:solidFill>
                  <a:srgbClr val="000000"/>
                </a:solidFill>
                <a:latin typeface="Arial"/>
                <a:cs typeface="Arial"/>
              </a:rPr>
              <a:t>Metas a corto plazo</a:t>
            </a:r>
            <a:r>
              <a:rPr lang="es-PR" sz="2400" b="1" dirty="0">
                <a:solidFill>
                  <a:srgbClr val="000000"/>
                </a:solidFill>
                <a:latin typeface="Arial"/>
                <a:cs typeface="Arial"/>
              </a:rPr>
              <a:t>. </a:t>
            </a:r>
            <a:r>
              <a:rPr lang="es-PR" sz="2400" dirty="0">
                <a:solidFill>
                  <a:srgbClr val="000000"/>
                </a:solidFill>
                <a:latin typeface="Arial"/>
                <a:cs typeface="Arial"/>
              </a:rPr>
              <a:t>Aquellas más próximas al presente, cuya realización exige una menor espera y por lo tanto pueden (o deben) ser acometidas primero. Típicamente los días o semanas por venir.</a:t>
            </a:r>
            <a:endParaRPr lang="en-US" sz="2400" dirty="0">
              <a:solidFill>
                <a:srgbClr val="000000"/>
              </a:solidFill>
              <a:latin typeface="Arial"/>
              <a:cs typeface="Arial"/>
            </a:endParaRPr>
          </a:p>
          <a:p>
            <a:pPr>
              <a:spcBef>
                <a:spcPct val="20000"/>
              </a:spcBef>
              <a:spcAft>
                <a:spcPct val="0"/>
              </a:spcAft>
            </a:pPr>
            <a:br>
              <a:rPr lang="es-PR" sz="1600" dirty="0">
                <a:solidFill>
                  <a:srgbClr val="000000"/>
                </a:solidFill>
                <a:latin typeface="Arial"/>
                <a:cs typeface="Arial"/>
              </a:rPr>
            </a:br>
            <a:r>
              <a:rPr lang="es-PR" sz="1600" dirty="0">
                <a:latin typeface="Arial"/>
                <a:cs typeface="Arial"/>
              </a:rPr>
              <a:t>Fuente: </a:t>
            </a:r>
            <a:r>
              <a:rPr lang="es-PR" sz="1600" dirty="0">
                <a:latin typeface="Arial"/>
                <a:cs typeface="Arial"/>
                <a:hlinkClick r:id="rId2">
                  <a:extLst>
                    <a:ext uri="{A12FA001-AC4F-418D-AE19-62706E023703}">
                      <ahyp:hlinkClr xmlns:ahyp="http://schemas.microsoft.com/office/drawing/2018/hyperlinkcolor" val="tx"/>
                    </a:ext>
                  </a:extLst>
                </a:hlinkClick>
              </a:rPr>
              <a:t>https://www.ejemplos.co/50-ejemplos-de-metas-a-corto-mediano-y-largo-plazo/#ixzz60OLI9dnL</a:t>
            </a:r>
            <a:br>
              <a:rPr lang="es-PR" sz="1600" dirty="0">
                <a:latin typeface="Arial"/>
                <a:cs typeface="Arial"/>
              </a:rPr>
            </a:br>
            <a:endParaRPr lang="es-PR" sz="1600">
              <a:solidFill>
                <a:srgbClr val="000000"/>
              </a:solidFill>
              <a:latin typeface="Arial"/>
              <a:cs typeface="Arial"/>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14</a:t>
            </a:fld>
            <a:endParaRPr lang="en-GB"/>
          </a:p>
        </p:txBody>
      </p:sp>
    </p:spTree>
    <p:extLst>
      <p:ext uri="{BB962C8B-B14F-4D97-AF65-F5344CB8AC3E}">
        <p14:creationId xmlns:p14="http://schemas.microsoft.com/office/powerpoint/2010/main" val="225898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br>
              <a:rPr lang="es-PR" sz="3600" b="1" dirty="0">
                <a:solidFill>
                  <a:srgbClr val="0C2340"/>
                </a:solidFill>
                <a:latin typeface="Calibri"/>
                <a:cs typeface="Calibri"/>
              </a:rPr>
            </a:br>
            <a:r>
              <a:rPr lang="es-PR" sz="3600" b="1" dirty="0">
                <a:solidFill>
                  <a:srgbClr val="0C2340"/>
                </a:solidFill>
                <a:latin typeface="Calibri"/>
                <a:cs typeface="Calibri"/>
              </a:rPr>
              <a:t>Clasificación de Metas por Proximidad</a:t>
            </a:r>
            <a:endParaRPr lang="en-US" dirty="0"/>
          </a:p>
          <a:p>
            <a:endParaRPr lang="es-PR" sz="3600" b="1" dirty="0">
              <a:latin typeface="Calibri"/>
              <a:cs typeface="Calibri"/>
            </a:endParaRPr>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9879439" cy="4156075"/>
          </a:xfrm>
        </p:spPr>
        <p:txBody>
          <a:bodyPr vert="horz" lIns="0" tIns="0" rIns="0" bIns="0" rtlCol="0" anchor="t">
            <a:normAutofit/>
          </a:bodyPr>
          <a:lstStyle/>
          <a:p>
            <a:pPr marL="285750" indent="-285750">
              <a:spcBef>
                <a:spcPct val="20000"/>
              </a:spcBef>
              <a:spcAft>
                <a:spcPct val="0"/>
              </a:spcAft>
              <a:buFont typeface="Arial"/>
              <a:buChar char="•"/>
            </a:pPr>
            <a:r>
              <a:rPr lang="es-PR" sz="2400" b="1" u="sng" dirty="0">
                <a:solidFill>
                  <a:srgbClr val="000000"/>
                </a:solidFill>
                <a:latin typeface="Arial"/>
                <a:cs typeface="Arial"/>
              </a:rPr>
              <a:t>Metas a mediano plazo</a:t>
            </a:r>
            <a:r>
              <a:rPr lang="es-PR" sz="2400" b="1" dirty="0">
                <a:solidFill>
                  <a:srgbClr val="000000"/>
                </a:solidFill>
                <a:latin typeface="Arial"/>
                <a:cs typeface="Arial"/>
              </a:rPr>
              <a:t>. </a:t>
            </a:r>
            <a:r>
              <a:rPr lang="es-PR" sz="2400" dirty="0">
                <a:solidFill>
                  <a:srgbClr val="000000"/>
                </a:solidFill>
                <a:latin typeface="Arial"/>
                <a:cs typeface="Arial"/>
              </a:rPr>
              <a:t>Aquellas cuya realización se encuentra en un futuro próximo, pero más lejano que el de las metas de corto plazo, como pueden ser los meses por venir. Se trata de metas que requieren de un esfuerzo sostenido en el tiempo, que puede a su vez desglosarse en metas a corto plazo.</a:t>
            </a:r>
            <a:endParaRPr lang="en-US" sz="2400" dirty="0">
              <a:solidFill>
                <a:srgbClr val="000000"/>
              </a:solidFill>
              <a:latin typeface="Arial"/>
              <a:cs typeface="Arial"/>
            </a:endParaRPr>
          </a:p>
          <a:p>
            <a:pPr marL="285750" indent="-285750">
              <a:spcBef>
                <a:spcPct val="20000"/>
              </a:spcBef>
              <a:spcAft>
                <a:spcPct val="0"/>
              </a:spcAft>
              <a:buFont typeface="Arial"/>
              <a:buChar char="•"/>
            </a:pPr>
            <a:br>
              <a:rPr lang="es-PR" sz="1600" dirty="0">
                <a:solidFill>
                  <a:srgbClr val="000000"/>
                </a:solidFill>
                <a:latin typeface="Arial"/>
                <a:cs typeface="Arial"/>
              </a:rPr>
            </a:br>
            <a:r>
              <a:rPr lang="es-PR" sz="1600" dirty="0">
                <a:solidFill>
                  <a:srgbClr val="000000"/>
                </a:solidFill>
                <a:latin typeface="Arial"/>
                <a:cs typeface="Arial"/>
              </a:rPr>
              <a:t>Fuente: </a:t>
            </a:r>
            <a:r>
              <a:rPr lang="es-PR" sz="1600" dirty="0">
                <a:latin typeface="Arial"/>
                <a:cs typeface="Arial"/>
                <a:hlinkClick r:id="rId2">
                  <a:extLst>
                    <a:ext uri="{A12FA001-AC4F-418D-AE19-62706E023703}">
                      <ahyp:hlinkClr xmlns:ahyp="http://schemas.microsoft.com/office/drawing/2018/hyperlinkcolor" val="tx"/>
                    </a:ext>
                  </a:extLst>
                </a:hlinkClick>
              </a:rPr>
              <a:t>https://www.ejemplos.co/50-ejemplos-de-metas-a-corto-mediano-y-largo-plazo/#ixzz60OLI9dnL</a:t>
            </a:r>
            <a:br>
              <a:rPr lang="es-PR" sz="1600" dirty="0">
                <a:latin typeface="Arial"/>
                <a:cs typeface="Arial"/>
              </a:rPr>
            </a:br>
            <a:endParaRPr lang="es-PR" sz="1600">
              <a:solidFill>
                <a:srgbClr val="000000"/>
              </a:solidFill>
              <a:latin typeface="Arial"/>
              <a:cs typeface="Arial"/>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15</a:t>
            </a:fld>
            <a:endParaRPr lang="en-GB"/>
          </a:p>
        </p:txBody>
      </p:sp>
    </p:spTree>
    <p:extLst>
      <p:ext uri="{BB962C8B-B14F-4D97-AF65-F5344CB8AC3E}">
        <p14:creationId xmlns:p14="http://schemas.microsoft.com/office/powerpoint/2010/main" val="46766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br>
              <a:rPr lang="es-PR" sz="3600" b="1" dirty="0">
                <a:solidFill>
                  <a:srgbClr val="0C2340"/>
                </a:solidFill>
                <a:latin typeface="Calibri"/>
                <a:cs typeface="Calibri"/>
              </a:rPr>
            </a:br>
            <a:r>
              <a:rPr lang="es-PR" sz="3600" b="1" dirty="0">
                <a:solidFill>
                  <a:srgbClr val="0C2340"/>
                </a:solidFill>
                <a:latin typeface="Calibri"/>
                <a:cs typeface="Calibri"/>
              </a:rPr>
              <a:t>Clasificación de Metas por Proximidad</a:t>
            </a:r>
            <a:endParaRPr lang="en-US" dirty="0"/>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9879439" cy="4156075"/>
          </a:xfrm>
        </p:spPr>
        <p:txBody>
          <a:bodyPr vert="horz" lIns="0" tIns="0" rIns="0" bIns="0" rtlCol="0" anchor="t">
            <a:normAutofit/>
          </a:bodyPr>
          <a:lstStyle/>
          <a:p>
            <a:pPr marL="285750" indent="-285750">
              <a:spcBef>
                <a:spcPct val="20000"/>
              </a:spcBef>
              <a:spcAft>
                <a:spcPct val="0"/>
              </a:spcAft>
              <a:buFont typeface="Arial"/>
              <a:buChar char="•"/>
            </a:pPr>
            <a:r>
              <a:rPr lang="es-PR" sz="2400" b="1" u="sng" dirty="0">
                <a:solidFill>
                  <a:srgbClr val="000000"/>
                </a:solidFill>
                <a:latin typeface="Arial"/>
                <a:cs typeface="Arial"/>
              </a:rPr>
              <a:t>Metas a largo plazo</a:t>
            </a:r>
            <a:r>
              <a:rPr lang="es-PR" sz="2400" b="1" dirty="0">
                <a:solidFill>
                  <a:srgbClr val="000000"/>
                </a:solidFill>
                <a:latin typeface="Arial"/>
                <a:cs typeface="Arial"/>
              </a:rPr>
              <a:t>. </a:t>
            </a:r>
            <a:r>
              <a:rPr lang="es-PR" sz="2400" dirty="0">
                <a:solidFill>
                  <a:srgbClr val="000000"/>
                </a:solidFill>
                <a:latin typeface="Arial"/>
                <a:cs typeface="Arial"/>
              </a:rPr>
              <a:t>Aquellas cuya realización es lejana en el tiempo, y cuya consecución depende, usualmente, del cumplimiento sostenido durante años de las metas a corto y mediano plazo. Suele considerarse el punto de llegada de un emprendimiento humano.</a:t>
            </a:r>
            <a:endParaRPr lang="en-US" sz="2400" dirty="0">
              <a:solidFill>
                <a:srgbClr val="000000"/>
              </a:solidFill>
              <a:latin typeface="Arial"/>
              <a:cs typeface="Arial"/>
            </a:endParaRPr>
          </a:p>
          <a:p>
            <a:pPr marL="285750" indent="-285750">
              <a:spcBef>
                <a:spcPct val="20000"/>
              </a:spcBef>
              <a:spcAft>
                <a:spcPct val="0"/>
              </a:spcAft>
              <a:buFont typeface="Arial"/>
              <a:buChar char="•"/>
            </a:pPr>
            <a:br>
              <a:rPr lang="es-PR" sz="1600" dirty="0">
                <a:latin typeface="Arial"/>
                <a:cs typeface="Arial"/>
              </a:rPr>
            </a:br>
            <a:r>
              <a:rPr lang="es-PR" sz="1600" dirty="0">
                <a:latin typeface="Arial"/>
                <a:cs typeface="Arial"/>
              </a:rPr>
              <a:t>Fuente: </a:t>
            </a:r>
            <a:r>
              <a:rPr lang="es-PR" sz="1600" dirty="0">
                <a:latin typeface="Arial"/>
                <a:cs typeface="Arial"/>
                <a:hlinkClick r:id="rId2">
                  <a:extLst>
                    <a:ext uri="{A12FA001-AC4F-418D-AE19-62706E023703}">
                      <ahyp:hlinkClr xmlns:ahyp="http://schemas.microsoft.com/office/drawing/2018/hyperlinkcolor" val="tx"/>
                    </a:ext>
                  </a:extLst>
                </a:hlinkClick>
              </a:rPr>
              <a:t>https://www.ejemplos.co/50-ejemplos-de-metas-a-corto-mediano-y-largo-plazo/#ixzz60OLI9dnL</a:t>
            </a:r>
            <a:br>
              <a:rPr lang="es-PR" sz="1600" dirty="0">
                <a:latin typeface="Arial"/>
                <a:cs typeface="Arial"/>
              </a:rPr>
            </a:br>
            <a:br>
              <a:rPr lang="es-PR" sz="1600" dirty="0">
                <a:latin typeface="Arial"/>
                <a:cs typeface="Arial"/>
              </a:rPr>
            </a:br>
            <a:endParaRPr lang="es-PR" sz="1600">
              <a:solidFill>
                <a:srgbClr val="000000"/>
              </a:solidFill>
              <a:latin typeface="Arial"/>
              <a:cs typeface="Arial"/>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16</a:t>
            </a:fld>
            <a:endParaRPr lang="en-GB"/>
          </a:p>
        </p:txBody>
      </p:sp>
    </p:spTree>
    <p:extLst>
      <p:ext uri="{BB962C8B-B14F-4D97-AF65-F5344CB8AC3E}">
        <p14:creationId xmlns:p14="http://schemas.microsoft.com/office/powerpoint/2010/main" val="4114296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r>
              <a:rPr lang="es-PR" sz="3600" b="1" dirty="0">
                <a:latin typeface="Calibri"/>
                <a:cs typeface="Calibri"/>
              </a:rPr>
              <a:t>Criterios que un objetivo SMART debe cumplir para su adecuado establecimiento</a:t>
            </a:r>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9879439" cy="4156075"/>
          </a:xfrm>
        </p:spPr>
        <p:txBody>
          <a:bodyPr vert="horz" lIns="0" tIns="0" rIns="0" bIns="0" rtlCol="0" anchor="t">
            <a:normAutofit/>
          </a:bodyPr>
          <a:lstStyle/>
          <a:p>
            <a:pPr>
              <a:spcBef>
                <a:spcPct val="20000"/>
              </a:spcBef>
              <a:spcAft>
                <a:spcPct val="0"/>
              </a:spcAft>
            </a:pPr>
            <a:br>
              <a:rPr lang="es-PR" sz="1600" dirty="0">
                <a:latin typeface="Arial"/>
                <a:cs typeface="Arial"/>
              </a:rPr>
            </a:br>
            <a:br>
              <a:rPr lang="es-PR" sz="1600" dirty="0">
                <a:latin typeface="Arial"/>
                <a:cs typeface="Arial"/>
              </a:rPr>
            </a:br>
            <a:endParaRPr lang="es-PR" sz="1600">
              <a:solidFill>
                <a:srgbClr val="000000"/>
              </a:solidFill>
              <a:latin typeface="Arial"/>
              <a:cs typeface="Arial"/>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17</a:t>
            </a:fld>
            <a:endParaRPr lang="en-GB"/>
          </a:p>
        </p:txBody>
      </p:sp>
      <p:grpSp>
        <p:nvGrpSpPr>
          <p:cNvPr id="13" name="Group 12">
            <a:extLst>
              <a:ext uri="{FF2B5EF4-FFF2-40B4-BE49-F238E27FC236}">
                <a16:creationId xmlns:a16="http://schemas.microsoft.com/office/drawing/2014/main" id="{FCCA2BA3-8AA2-ED90-0A95-557424B0E766}"/>
              </a:ext>
            </a:extLst>
          </p:cNvPr>
          <p:cNvGrpSpPr/>
          <p:nvPr/>
        </p:nvGrpSpPr>
        <p:grpSpPr>
          <a:xfrm>
            <a:off x="685800" y="1434256"/>
            <a:ext cx="10820400" cy="4907298"/>
            <a:chOff x="946646" y="1817528"/>
            <a:chExt cx="7200800" cy="4907298"/>
          </a:xfrm>
        </p:grpSpPr>
        <p:graphicFrame>
          <p:nvGraphicFramePr>
            <p:cNvPr id="6" name="Diagram 5">
              <a:extLst>
                <a:ext uri="{FF2B5EF4-FFF2-40B4-BE49-F238E27FC236}">
                  <a16:creationId xmlns:a16="http://schemas.microsoft.com/office/drawing/2014/main" id="{38F9F4A9-05CA-CB75-308B-F18493BD828E}"/>
                </a:ext>
              </a:extLst>
            </p:cNvPr>
            <p:cNvGraphicFramePr/>
            <p:nvPr>
              <p:extLst>
                <p:ext uri="{D42A27DB-BD31-4B8C-83A1-F6EECF244321}">
                  <p14:modId xmlns:p14="http://schemas.microsoft.com/office/powerpoint/2010/main" val="3626252755"/>
                </p:ext>
              </p:extLst>
            </p:nvPr>
          </p:nvGraphicFramePr>
          <p:xfrm>
            <a:off x="946646" y="1916832"/>
            <a:ext cx="72008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F9C30F90-7B92-A5B6-2EFA-6D5D20FA3C06}"/>
                </a:ext>
              </a:extLst>
            </p:cNvPr>
            <p:cNvGrpSpPr/>
            <p:nvPr/>
          </p:nvGrpSpPr>
          <p:grpSpPr>
            <a:xfrm>
              <a:off x="1889212" y="1817528"/>
              <a:ext cx="790601" cy="4907298"/>
              <a:chOff x="1889212" y="1817528"/>
              <a:chExt cx="790601" cy="4907298"/>
            </a:xfrm>
          </p:grpSpPr>
          <p:sp>
            <p:nvSpPr>
              <p:cNvPr id="8" name="Rectangle 7">
                <a:extLst>
                  <a:ext uri="{FF2B5EF4-FFF2-40B4-BE49-F238E27FC236}">
                    <a16:creationId xmlns:a16="http://schemas.microsoft.com/office/drawing/2014/main" id="{2B4BDB25-6D0A-F20E-1775-B6F247323E04}"/>
                  </a:ext>
                </a:extLst>
              </p:cNvPr>
              <p:cNvSpPr/>
              <p:nvPr/>
            </p:nvSpPr>
            <p:spPr>
              <a:xfrm>
                <a:off x="2028673" y="1817528"/>
                <a:ext cx="511680" cy="923330"/>
              </a:xfrm>
              <a:prstGeom prst="rect">
                <a:avLst/>
              </a:prstGeom>
              <a:noFill/>
            </p:spPr>
            <p:txBody>
              <a:bodyPr wrap="none" lIns="91440" tIns="45720" rIns="91440" bIns="4572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itchFamily="34" charset="0"/>
                    <a:ea typeface="+mn-ea"/>
                    <a:cs typeface="Arial" charset="0"/>
                  </a:rPr>
                  <a:t>S</a:t>
                </a:r>
              </a:p>
            </p:txBody>
          </p:sp>
          <p:sp>
            <p:nvSpPr>
              <p:cNvPr id="9" name="Rectangle 8">
                <a:extLst>
                  <a:ext uri="{FF2B5EF4-FFF2-40B4-BE49-F238E27FC236}">
                    <a16:creationId xmlns:a16="http://schemas.microsoft.com/office/drawing/2014/main" id="{B161258B-6AFE-3E4F-3ED8-120450E89F04}"/>
                  </a:ext>
                </a:extLst>
              </p:cNvPr>
              <p:cNvSpPr/>
              <p:nvPr/>
            </p:nvSpPr>
            <p:spPr>
              <a:xfrm>
                <a:off x="1889212" y="2802680"/>
                <a:ext cx="790601" cy="923330"/>
              </a:xfrm>
              <a:prstGeom prst="rect">
                <a:avLst/>
              </a:prstGeom>
              <a:noFill/>
            </p:spPr>
            <p:txBody>
              <a:bodyPr wrap="none" lIns="91440" tIns="45720" rIns="91440" bIns="4572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itchFamily="34" charset="0"/>
                    <a:ea typeface="+mn-ea"/>
                    <a:cs typeface="Arial" charset="0"/>
                  </a:rPr>
                  <a:t>M</a:t>
                </a:r>
              </a:p>
            </p:txBody>
          </p:sp>
          <p:sp>
            <p:nvSpPr>
              <p:cNvPr id="10" name="Rectangle 9">
                <a:extLst>
                  <a:ext uri="{FF2B5EF4-FFF2-40B4-BE49-F238E27FC236}">
                    <a16:creationId xmlns:a16="http://schemas.microsoft.com/office/drawing/2014/main" id="{F0AF44EF-9CBC-9B47-03B7-2B25E29C7708}"/>
                  </a:ext>
                </a:extLst>
              </p:cNvPr>
              <p:cNvSpPr/>
              <p:nvPr/>
            </p:nvSpPr>
            <p:spPr>
              <a:xfrm>
                <a:off x="1982186" y="3801814"/>
                <a:ext cx="604653" cy="923330"/>
              </a:xfrm>
              <a:prstGeom prst="rect">
                <a:avLst/>
              </a:prstGeom>
              <a:noFill/>
            </p:spPr>
            <p:txBody>
              <a:bodyPr wrap="none" lIns="91440" tIns="45720" rIns="91440" bIns="4572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itchFamily="34" charset="0"/>
                    <a:ea typeface="+mn-ea"/>
                    <a:cs typeface="Arial" charset="0"/>
                  </a:rPr>
                  <a:t>A</a:t>
                </a:r>
              </a:p>
            </p:txBody>
          </p:sp>
          <p:sp>
            <p:nvSpPr>
              <p:cNvPr id="11" name="Rectangle 10">
                <a:extLst>
                  <a:ext uri="{FF2B5EF4-FFF2-40B4-BE49-F238E27FC236}">
                    <a16:creationId xmlns:a16="http://schemas.microsoft.com/office/drawing/2014/main" id="{31E9AF4B-8355-114C-3F56-5E688AA0B851}"/>
                  </a:ext>
                </a:extLst>
              </p:cNvPr>
              <p:cNvSpPr/>
              <p:nvPr/>
            </p:nvSpPr>
            <p:spPr>
              <a:xfrm>
                <a:off x="1998393" y="4789799"/>
                <a:ext cx="574196" cy="923330"/>
              </a:xfrm>
              <a:prstGeom prst="rect">
                <a:avLst/>
              </a:prstGeom>
              <a:noFill/>
            </p:spPr>
            <p:txBody>
              <a:bodyPr wrap="none" lIns="91440" tIns="45720" rIns="91440" bIns="4572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itchFamily="34" charset="0"/>
                    <a:ea typeface="+mn-ea"/>
                    <a:cs typeface="Arial" charset="0"/>
                  </a:rPr>
                  <a:t>R</a:t>
                </a:r>
              </a:p>
            </p:txBody>
          </p:sp>
          <p:sp>
            <p:nvSpPr>
              <p:cNvPr id="12" name="Rectangle 11">
                <a:extLst>
                  <a:ext uri="{FF2B5EF4-FFF2-40B4-BE49-F238E27FC236}">
                    <a16:creationId xmlns:a16="http://schemas.microsoft.com/office/drawing/2014/main" id="{0415CDDD-111A-F1B9-9E79-B1539048056A}"/>
                  </a:ext>
                </a:extLst>
              </p:cNvPr>
              <p:cNvSpPr/>
              <p:nvPr/>
            </p:nvSpPr>
            <p:spPr>
              <a:xfrm>
                <a:off x="2020658" y="5801496"/>
                <a:ext cx="527709" cy="923330"/>
              </a:xfrm>
              <a:prstGeom prst="rect">
                <a:avLst/>
              </a:prstGeom>
              <a:noFill/>
            </p:spPr>
            <p:txBody>
              <a:bodyPr wrap="none" lIns="91440" tIns="45720" rIns="91440" bIns="4572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itchFamily="34" charset="0"/>
                    <a:ea typeface="+mn-ea"/>
                    <a:cs typeface="Arial" charset="0"/>
                  </a:rPr>
                  <a:t>T</a:t>
                </a:r>
              </a:p>
            </p:txBody>
          </p:sp>
        </p:grpSp>
      </p:grpSp>
    </p:spTree>
    <p:extLst>
      <p:ext uri="{BB962C8B-B14F-4D97-AF65-F5344CB8AC3E}">
        <p14:creationId xmlns:p14="http://schemas.microsoft.com/office/powerpoint/2010/main" val="132997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br>
              <a:rPr lang="es-PR" sz="3600" b="1" dirty="0">
                <a:solidFill>
                  <a:srgbClr val="0C2340"/>
                </a:solidFill>
                <a:latin typeface="Calibri"/>
                <a:cs typeface="Calibri"/>
              </a:rPr>
            </a:br>
            <a:r>
              <a:rPr lang="es-PR" sz="3600" b="1" dirty="0">
                <a:solidFill>
                  <a:srgbClr val="22228B"/>
                </a:solidFill>
                <a:latin typeface="Calibri"/>
                <a:cs typeface="Calibri"/>
              </a:rPr>
              <a:t>Ejemplos de metas tipo SMART</a:t>
            </a:r>
            <a:endParaRPr lang="es-PR" sz="3600" b="1" dirty="0">
              <a:latin typeface="Calibri"/>
              <a:cs typeface="Calibri"/>
            </a:endParaRPr>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9879439" cy="4156075"/>
          </a:xfrm>
        </p:spPr>
        <p:txBody>
          <a:bodyPr vert="horz" lIns="0" tIns="0" rIns="0" bIns="0" rtlCol="0" anchor="t">
            <a:normAutofit fontScale="92500" lnSpcReduction="10000"/>
          </a:bodyPr>
          <a:lstStyle/>
          <a:p>
            <a:pPr marL="342900" indent="-342900">
              <a:spcBef>
                <a:spcPts val="0"/>
              </a:spcBef>
              <a:spcAft>
                <a:spcPts val="1200"/>
              </a:spcAft>
              <a:buAutoNum type="arabicPeriod"/>
            </a:pPr>
            <a:r>
              <a:rPr lang="es-PR" sz="2400" dirty="0">
                <a:solidFill>
                  <a:srgbClr val="000000"/>
                </a:solidFill>
                <a:latin typeface="Arial"/>
                <a:cs typeface="Calibri"/>
              </a:rPr>
              <a:t>Trabajaré en las tareas asignadas de acuerdo con sus fechas de vencimiento, logrando completar cada una al menos un día antes de lo programado.</a:t>
            </a:r>
            <a:endParaRPr lang="en-US" sz="2400">
              <a:solidFill>
                <a:srgbClr val="000000"/>
              </a:solidFill>
              <a:latin typeface="Arial"/>
              <a:cs typeface="Calibri"/>
            </a:endParaRPr>
          </a:p>
          <a:p>
            <a:pPr marL="342900" indent="-342900">
              <a:spcBef>
                <a:spcPts val="0"/>
              </a:spcBef>
              <a:spcAft>
                <a:spcPts val="1200"/>
              </a:spcAft>
              <a:buAutoNum type="arabicPeriod"/>
            </a:pPr>
            <a:r>
              <a:rPr lang="es-PR" sz="2400" dirty="0">
                <a:solidFill>
                  <a:srgbClr val="000000"/>
                </a:solidFill>
                <a:latin typeface="Arial"/>
                <a:cs typeface="Calibri"/>
              </a:rPr>
              <a:t>Estudiaré durante la semana entre las 8 p.m. y las 10 p.m. hasta el final del primer semestre, logrando aumentar mis notas en todas las materias.</a:t>
            </a:r>
            <a:endParaRPr lang="en-US" sz="2400">
              <a:solidFill>
                <a:srgbClr val="000000"/>
              </a:solidFill>
              <a:latin typeface="Arial"/>
              <a:cs typeface="Calibri"/>
            </a:endParaRPr>
          </a:p>
          <a:p>
            <a:pPr marL="342900" indent="-342900">
              <a:spcBef>
                <a:spcPts val="0"/>
              </a:spcBef>
              <a:spcAft>
                <a:spcPts val="1200"/>
              </a:spcAft>
              <a:buAutoNum type="arabicPeriod"/>
            </a:pPr>
            <a:r>
              <a:rPr lang="es-PR" sz="2400" dirty="0">
                <a:solidFill>
                  <a:srgbClr val="000000"/>
                </a:solidFill>
                <a:latin typeface="Arial"/>
                <a:cs typeface="Calibri"/>
              </a:rPr>
              <a:t>Prepararé un archivo con carpetas para cada una de las materias al final de la primera semana de clases y limpiaré el mismo una vez por semana durante el resto del año escolar.</a:t>
            </a:r>
            <a:endParaRPr lang="en-US" sz="2400">
              <a:solidFill>
                <a:srgbClr val="000000"/>
              </a:solidFill>
              <a:latin typeface="Arial"/>
              <a:cs typeface="Calibri"/>
            </a:endParaRPr>
          </a:p>
          <a:p>
            <a:pPr marL="342900" indent="-342900">
              <a:spcBef>
                <a:spcPts val="0"/>
              </a:spcBef>
              <a:spcAft>
                <a:spcPts val="1200"/>
              </a:spcAft>
              <a:buAutoNum type="arabicPeriod"/>
            </a:pPr>
            <a:r>
              <a:rPr lang="es-PR" sz="2400" dirty="0">
                <a:solidFill>
                  <a:srgbClr val="000000"/>
                </a:solidFill>
                <a:latin typeface="Arial"/>
                <a:cs typeface="Calibri"/>
              </a:rPr>
              <a:t>Me uniré al menos a un club al final del primer mes de clases y conoceré al menos a una persona nueva por semana durante el resto del año.</a:t>
            </a:r>
            <a:br>
              <a:rPr lang="es-PR" sz="1600" dirty="0">
                <a:latin typeface="Arial"/>
                <a:cs typeface="Arial"/>
              </a:rPr>
            </a:br>
            <a:br>
              <a:rPr lang="es-PR" sz="1600" dirty="0">
                <a:latin typeface="Arial"/>
                <a:cs typeface="Arial"/>
              </a:rPr>
            </a:br>
            <a:endParaRPr lang="es-PR" sz="1600">
              <a:solidFill>
                <a:srgbClr val="000000"/>
              </a:solidFill>
              <a:latin typeface="Arial"/>
              <a:cs typeface="Arial"/>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18</a:t>
            </a:fld>
            <a:endParaRPr lang="en-GB"/>
          </a:p>
        </p:txBody>
      </p:sp>
    </p:spTree>
    <p:extLst>
      <p:ext uri="{BB962C8B-B14F-4D97-AF65-F5344CB8AC3E}">
        <p14:creationId xmlns:p14="http://schemas.microsoft.com/office/powerpoint/2010/main" val="376776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br>
              <a:rPr lang="es-PR" sz="3600" b="1" dirty="0">
                <a:solidFill>
                  <a:srgbClr val="22228B"/>
                </a:solidFill>
                <a:latin typeface="Calibri"/>
                <a:cs typeface="Calibri"/>
              </a:rPr>
            </a:br>
            <a:r>
              <a:rPr lang="es-PR" sz="3600" b="1" dirty="0">
                <a:solidFill>
                  <a:srgbClr val="22228B"/>
                </a:solidFill>
                <a:latin typeface="Calibri"/>
                <a:cs typeface="Calibri"/>
              </a:rPr>
              <a:t>Plan de Acción</a:t>
            </a:r>
            <a:endParaRPr lang="en-US" dirty="0"/>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9879439" cy="4156075"/>
          </a:xfrm>
        </p:spPr>
        <p:txBody>
          <a:bodyPr vert="horz" lIns="0" tIns="0" rIns="0" bIns="0" rtlCol="0" anchor="t">
            <a:normAutofit fontScale="92500" lnSpcReduction="10000"/>
          </a:bodyPr>
          <a:lstStyle/>
          <a:p>
            <a:pPr>
              <a:spcBef>
                <a:spcPts val="0"/>
              </a:spcBef>
              <a:spcAft>
                <a:spcPts val="1200"/>
              </a:spcAft>
            </a:pPr>
            <a:r>
              <a:rPr lang="es-PR" sz="2400" dirty="0">
                <a:solidFill>
                  <a:srgbClr val="000000"/>
                </a:solidFill>
                <a:latin typeface="Arial"/>
                <a:cs typeface="Calibri"/>
              </a:rPr>
              <a:t>Un </a:t>
            </a:r>
            <a:r>
              <a:rPr lang="es-PR" sz="2400" b="1" dirty="0">
                <a:solidFill>
                  <a:srgbClr val="000000"/>
                </a:solidFill>
                <a:latin typeface="Arial"/>
                <a:cs typeface="Calibri"/>
              </a:rPr>
              <a:t>Plan de Acción </a:t>
            </a:r>
            <a:r>
              <a:rPr lang="es-PR" sz="2400" dirty="0">
                <a:solidFill>
                  <a:srgbClr val="000000"/>
                </a:solidFill>
                <a:latin typeface="Arial"/>
                <a:cs typeface="Calibri"/>
              </a:rPr>
              <a:t>efectivo describe los pasos y estrategias que se necesitan para alcanzar las metas e incluye:</a:t>
            </a:r>
            <a:endParaRPr lang="en-US" sz="2400" dirty="0">
              <a:solidFill>
                <a:srgbClr val="000000"/>
              </a:solidFill>
              <a:latin typeface="Arial"/>
              <a:cs typeface="Calibri"/>
            </a:endParaRPr>
          </a:p>
          <a:p>
            <a:pPr marL="404495" lvl="2" indent="-163195">
              <a:spcBef>
                <a:spcPts val="0"/>
              </a:spcBef>
              <a:spcAft>
                <a:spcPts val="1200"/>
              </a:spcAft>
              <a:buClr>
                <a:srgbClr val="0C2340"/>
              </a:buClr>
              <a:buFont typeface="Arial,Sans-Serif"/>
              <a:buChar char="•"/>
            </a:pPr>
            <a:r>
              <a:rPr lang="es-PR" sz="2200" dirty="0">
                <a:solidFill>
                  <a:srgbClr val="000000"/>
                </a:solidFill>
                <a:latin typeface="Arial"/>
                <a:cs typeface="Calibri"/>
              </a:rPr>
              <a:t>Metas definidas claramente utilizando el método SMART. </a:t>
            </a:r>
            <a:endParaRPr lang="en-US" sz="2200">
              <a:solidFill>
                <a:srgbClr val="000000"/>
              </a:solidFill>
              <a:latin typeface="Arial"/>
              <a:cs typeface="Calibri"/>
            </a:endParaRPr>
          </a:p>
          <a:p>
            <a:pPr marL="404495" lvl="2" indent="-163195">
              <a:spcBef>
                <a:spcPts val="0"/>
              </a:spcBef>
              <a:spcAft>
                <a:spcPts val="1200"/>
              </a:spcAft>
              <a:buClr>
                <a:srgbClr val="0C2340"/>
              </a:buClr>
              <a:buFont typeface="Arial,Sans-Serif"/>
              <a:buChar char="•"/>
            </a:pPr>
            <a:r>
              <a:rPr lang="es-PR" sz="2200" dirty="0">
                <a:solidFill>
                  <a:srgbClr val="000000"/>
                </a:solidFill>
                <a:latin typeface="Arial"/>
                <a:cs typeface="Calibri"/>
              </a:rPr>
              <a:t>Pasos o estrategias necesarias para lograr cada una de las metas.</a:t>
            </a:r>
            <a:endParaRPr lang="en-US" sz="2200">
              <a:solidFill>
                <a:srgbClr val="000000"/>
              </a:solidFill>
              <a:latin typeface="Arial"/>
              <a:cs typeface="Calibri"/>
            </a:endParaRPr>
          </a:p>
          <a:p>
            <a:pPr marL="404495" lvl="2" indent="-163195">
              <a:spcBef>
                <a:spcPts val="0"/>
              </a:spcBef>
              <a:spcAft>
                <a:spcPts val="1200"/>
              </a:spcAft>
              <a:buClr>
                <a:srgbClr val="0C2340"/>
              </a:buClr>
              <a:buFont typeface="Arial,Sans-Serif"/>
              <a:buChar char="•"/>
            </a:pPr>
            <a:r>
              <a:rPr lang="es-PR" sz="2200" dirty="0">
                <a:solidFill>
                  <a:srgbClr val="000000"/>
                </a:solidFill>
                <a:latin typeface="Arial"/>
                <a:cs typeface="Calibri"/>
              </a:rPr>
              <a:t>Fechas límites para llevar  a cabo cada una de las estrategias.</a:t>
            </a:r>
            <a:endParaRPr lang="en-US" sz="2200">
              <a:solidFill>
                <a:srgbClr val="000000"/>
              </a:solidFill>
              <a:latin typeface="Arial"/>
              <a:cs typeface="Calibri"/>
            </a:endParaRPr>
          </a:p>
          <a:p>
            <a:pPr marL="404495" lvl="2" indent="-163195">
              <a:spcBef>
                <a:spcPts val="0"/>
              </a:spcBef>
              <a:spcAft>
                <a:spcPts val="1200"/>
              </a:spcAft>
              <a:buClr>
                <a:srgbClr val="0C2340"/>
              </a:buClr>
              <a:buFont typeface="Arial,Sans-Serif"/>
              <a:buChar char="•"/>
            </a:pPr>
            <a:r>
              <a:rPr lang="es-PR" sz="2200" dirty="0">
                <a:solidFill>
                  <a:srgbClr val="000000"/>
                </a:solidFill>
                <a:latin typeface="Arial"/>
                <a:cs typeface="Calibri"/>
              </a:rPr>
              <a:t>Calendario o gráfica para monitorear el progreso</a:t>
            </a:r>
            <a:endParaRPr lang="en-US" sz="2200">
              <a:solidFill>
                <a:srgbClr val="000000"/>
              </a:solidFill>
              <a:latin typeface="Arial"/>
              <a:cs typeface="Calibri"/>
            </a:endParaRPr>
          </a:p>
          <a:p>
            <a:pPr marL="404495" lvl="2" indent="-163195">
              <a:spcBef>
                <a:spcPts val="0"/>
              </a:spcBef>
              <a:spcAft>
                <a:spcPts val="1200"/>
              </a:spcAft>
              <a:buClr>
                <a:srgbClr val="0C2340"/>
              </a:buClr>
              <a:buFont typeface="Arial,Sans-Serif"/>
              <a:buChar char="•"/>
            </a:pPr>
            <a:r>
              <a:rPr lang="es-PR" sz="2200" dirty="0">
                <a:solidFill>
                  <a:srgbClr val="000000"/>
                </a:solidFill>
                <a:latin typeface="Arial"/>
                <a:cs typeface="Calibri"/>
              </a:rPr>
              <a:t>Toma en consideración  las barreras o retos posibles y anticipa en forma proactiva para lidiar con las mismas. </a:t>
            </a:r>
            <a:endParaRPr lang="en-US" sz="2200" dirty="0">
              <a:solidFill>
                <a:srgbClr val="000000"/>
              </a:solidFill>
              <a:latin typeface="Arial"/>
              <a:cs typeface="Calibri"/>
            </a:endParaRPr>
          </a:p>
          <a:p>
            <a:pPr>
              <a:spcBef>
                <a:spcPts val="0"/>
              </a:spcBef>
              <a:spcAft>
                <a:spcPts val="1200"/>
              </a:spcAft>
            </a:pPr>
            <a:br>
              <a:rPr lang="es-PR" sz="1600" dirty="0">
                <a:latin typeface="Arial"/>
                <a:cs typeface="Arial"/>
              </a:rPr>
            </a:br>
            <a:br>
              <a:rPr lang="es-PR" sz="1600" dirty="0">
                <a:latin typeface="Arial"/>
                <a:cs typeface="Arial"/>
              </a:rPr>
            </a:br>
            <a:endParaRPr lang="es-PR" sz="1600">
              <a:solidFill>
                <a:srgbClr val="000000"/>
              </a:solidFill>
              <a:latin typeface="Arial"/>
              <a:cs typeface="Arial"/>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a:p>
            <a:pPr marL="285750" indent="-285750">
              <a:spcBef>
                <a:spcPct val="20000"/>
              </a:spcBef>
              <a:spcAft>
                <a:spcPct val="0"/>
              </a:spcAft>
              <a:buFont typeface="Arial"/>
              <a:buChar char="•"/>
            </a:pPr>
            <a:endParaRPr lang="es-PR" sz="2400" dirty="0">
              <a:solidFill>
                <a:srgbClr val="000000"/>
              </a:solidFill>
              <a:latin typeface="Calibri"/>
              <a:cs typeface="Calibri"/>
            </a:endParaRPr>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19</a:t>
            </a:fld>
            <a:endParaRPr lang="en-GB"/>
          </a:p>
        </p:txBody>
      </p:sp>
    </p:spTree>
    <p:extLst>
      <p:ext uri="{BB962C8B-B14F-4D97-AF65-F5344CB8AC3E}">
        <p14:creationId xmlns:p14="http://schemas.microsoft.com/office/powerpoint/2010/main" val="286579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8340EB-17EC-0642-AC58-A96BDAC960CA}"/>
              </a:ext>
            </a:extLst>
          </p:cNvPr>
          <p:cNvSpPr>
            <a:spLocks noGrp="1"/>
          </p:cNvSpPr>
          <p:nvPr>
            <p:ph type="dt" sz="half" idx="2"/>
          </p:nvPr>
        </p:nvSpPr>
        <p:spPr>
          <a:xfrm>
            <a:off x="1014984" y="1746267"/>
            <a:ext cx="8361498" cy="365125"/>
          </a:xfrm>
          <a:prstGeom prst="rect">
            <a:avLst/>
          </a:prstGeom>
        </p:spPr>
        <p:txBody>
          <a:bodyPr/>
          <a:lstStyle/>
          <a:p>
            <a:endParaRPr lang="en-GB" dirty="0"/>
          </a:p>
        </p:txBody>
      </p:sp>
      <p:sp>
        <p:nvSpPr>
          <p:cNvPr id="6" name="TextBox 5">
            <a:extLst>
              <a:ext uri="{FF2B5EF4-FFF2-40B4-BE49-F238E27FC236}">
                <a16:creationId xmlns:a16="http://schemas.microsoft.com/office/drawing/2014/main" id="{F374BF41-F03A-A99B-8BB1-20808170C603}"/>
              </a:ext>
            </a:extLst>
          </p:cNvPr>
          <p:cNvSpPr txBox="1"/>
          <p:nvPr/>
        </p:nvSpPr>
        <p:spPr>
          <a:xfrm>
            <a:off x="933119" y="1713675"/>
            <a:ext cx="3796146"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sz="1800" b="1" err="1">
                <a:latin typeface="Arial"/>
                <a:ea typeface="MS PGothic"/>
                <a:cs typeface="Times New Roman"/>
              </a:rPr>
              <a:t>Actividad</a:t>
            </a:r>
            <a:r>
              <a:rPr lang="en-US" sz="1800" b="1" dirty="0">
                <a:latin typeface="Arial"/>
                <a:ea typeface="MS PGothic"/>
                <a:cs typeface="Times New Roman"/>
              </a:rPr>
              <a:t> 1: </a:t>
            </a:r>
            <a:r>
              <a:rPr lang="en-US" sz="1800" b="1" err="1">
                <a:solidFill>
                  <a:srgbClr val="0C2340"/>
                </a:solidFill>
                <a:latin typeface="Arial"/>
                <a:ea typeface="MS PGothic"/>
                <a:cs typeface="Times New Roman"/>
              </a:rPr>
              <a:t>Introducción</a:t>
            </a:r>
            <a:endParaRPr lang="en-US" sz="1800" b="1">
              <a:solidFill>
                <a:srgbClr val="0C2340"/>
              </a:solidFill>
              <a:latin typeface="Arial"/>
              <a:cs typeface="Arial"/>
            </a:endParaRPr>
          </a:p>
        </p:txBody>
      </p:sp>
      <p:pic>
        <p:nvPicPr>
          <p:cNvPr id="2" name="Picture 2" descr="Students at a graduation ceremony">
            <a:extLst>
              <a:ext uri="{FF2B5EF4-FFF2-40B4-BE49-F238E27FC236}">
                <a16:creationId xmlns:a16="http://schemas.microsoft.com/office/drawing/2014/main" id="{C8A943E4-DCD4-37B0-7102-A2FE70A33BA3}"/>
              </a:ext>
            </a:extLst>
          </p:cNvPr>
          <p:cNvPicPr>
            <a:picLocks noChangeAspect="1"/>
          </p:cNvPicPr>
          <p:nvPr/>
        </p:nvPicPr>
        <p:blipFill>
          <a:blip r:embed="rId3"/>
          <a:stretch>
            <a:fillRect/>
          </a:stretch>
        </p:blipFill>
        <p:spPr>
          <a:xfrm>
            <a:off x="3939738" y="1899914"/>
            <a:ext cx="3877538" cy="2306862"/>
          </a:xfrm>
          <a:prstGeom prst="rect">
            <a:avLst/>
          </a:prstGeom>
        </p:spPr>
      </p:pic>
      <p:pic>
        <p:nvPicPr>
          <p:cNvPr id="3" name="Picture 4" descr="Exchanging ideas in the boardroom">
            <a:extLst>
              <a:ext uri="{FF2B5EF4-FFF2-40B4-BE49-F238E27FC236}">
                <a16:creationId xmlns:a16="http://schemas.microsoft.com/office/drawing/2014/main" id="{94C9C65B-C3FC-3D0E-72FE-6B59A5625313}"/>
              </a:ext>
            </a:extLst>
          </p:cNvPr>
          <p:cNvPicPr>
            <a:picLocks noChangeAspect="1"/>
          </p:cNvPicPr>
          <p:nvPr/>
        </p:nvPicPr>
        <p:blipFill>
          <a:blip r:embed="rId4"/>
          <a:stretch>
            <a:fillRect/>
          </a:stretch>
        </p:blipFill>
        <p:spPr>
          <a:xfrm>
            <a:off x="7246975" y="2601999"/>
            <a:ext cx="3966338" cy="2652627"/>
          </a:xfrm>
          <a:prstGeom prst="rect">
            <a:avLst/>
          </a:prstGeom>
        </p:spPr>
      </p:pic>
      <p:pic>
        <p:nvPicPr>
          <p:cNvPr id="5" name="Picture 6" descr="Graduates tossing caps into the air">
            <a:extLst>
              <a:ext uri="{FF2B5EF4-FFF2-40B4-BE49-F238E27FC236}">
                <a16:creationId xmlns:a16="http://schemas.microsoft.com/office/drawing/2014/main" id="{31C0FC90-E5DB-5BAE-9CAF-8A9619179A73}"/>
              </a:ext>
            </a:extLst>
          </p:cNvPr>
          <p:cNvPicPr>
            <a:picLocks noChangeAspect="1"/>
          </p:cNvPicPr>
          <p:nvPr/>
        </p:nvPicPr>
        <p:blipFill>
          <a:blip r:embed="rId5"/>
          <a:stretch>
            <a:fillRect/>
          </a:stretch>
        </p:blipFill>
        <p:spPr>
          <a:xfrm>
            <a:off x="4112385" y="4151284"/>
            <a:ext cx="3448754" cy="2072946"/>
          </a:xfrm>
          <a:prstGeom prst="rect">
            <a:avLst/>
          </a:prstGeom>
        </p:spPr>
      </p:pic>
      <p:pic>
        <p:nvPicPr>
          <p:cNvPr id="8" name="Picture 7" descr="A family standing in the grass with their hands up&#10;&#10;Description automatically generated">
            <a:extLst>
              <a:ext uri="{FF2B5EF4-FFF2-40B4-BE49-F238E27FC236}">
                <a16:creationId xmlns:a16="http://schemas.microsoft.com/office/drawing/2014/main" id="{6CBBFD4F-3FF9-0ECD-0EF6-7774D6946F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886" y="2809163"/>
            <a:ext cx="3311629" cy="2247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537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8340EB-17EC-0642-AC58-A96BDAC960CA}"/>
              </a:ext>
            </a:extLst>
          </p:cNvPr>
          <p:cNvSpPr>
            <a:spLocks noGrp="1"/>
          </p:cNvSpPr>
          <p:nvPr>
            <p:ph type="dt" sz="half" idx="2"/>
          </p:nvPr>
        </p:nvSpPr>
        <p:spPr>
          <a:xfrm>
            <a:off x="1014984" y="1746267"/>
            <a:ext cx="8361498" cy="365125"/>
          </a:xfrm>
          <a:prstGeom prst="rect">
            <a:avLst/>
          </a:prstGeom>
        </p:spPr>
        <p:txBody>
          <a:bodyPr/>
          <a:lstStyle/>
          <a:p>
            <a:endParaRPr lang="en-GB" dirty="0"/>
          </a:p>
        </p:txBody>
      </p:sp>
      <p:sp>
        <p:nvSpPr>
          <p:cNvPr id="6" name="TextBox 5">
            <a:extLst>
              <a:ext uri="{FF2B5EF4-FFF2-40B4-BE49-F238E27FC236}">
                <a16:creationId xmlns:a16="http://schemas.microsoft.com/office/drawing/2014/main" id="{F374BF41-F03A-A99B-8BB1-20808170C603}"/>
              </a:ext>
            </a:extLst>
          </p:cNvPr>
          <p:cNvSpPr txBox="1"/>
          <p:nvPr/>
        </p:nvSpPr>
        <p:spPr>
          <a:xfrm>
            <a:off x="900462" y="1757218"/>
            <a:ext cx="5842660"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err="1">
                <a:solidFill>
                  <a:srgbClr val="0C2340"/>
                </a:solidFill>
                <a:latin typeface="Arial"/>
                <a:ea typeface="MS PGothic"/>
                <a:cs typeface="Arial"/>
              </a:rPr>
              <a:t>Ejercicio</a:t>
            </a:r>
            <a:r>
              <a:rPr lang="en-US" sz="3200" b="1" dirty="0">
                <a:solidFill>
                  <a:srgbClr val="0C2340"/>
                </a:solidFill>
                <a:latin typeface="Arial"/>
                <a:ea typeface="MS PGothic"/>
                <a:cs typeface="Arial"/>
              </a:rPr>
              <a:t>: Mi plan de </a:t>
            </a:r>
            <a:r>
              <a:rPr lang="en-US" sz="3200" b="1" dirty="0" err="1">
                <a:solidFill>
                  <a:srgbClr val="0C2340"/>
                </a:solidFill>
                <a:latin typeface="Arial"/>
                <a:ea typeface="MS PGothic"/>
                <a:cs typeface="Arial"/>
              </a:rPr>
              <a:t>acción</a:t>
            </a:r>
          </a:p>
          <a:p>
            <a:pPr>
              <a:spcBef>
                <a:spcPts val="1200"/>
              </a:spcBef>
            </a:pPr>
            <a:endParaRPr lang="en-US" sz="1800" b="1" dirty="0">
              <a:solidFill>
                <a:srgbClr val="0C2340"/>
              </a:solidFill>
              <a:latin typeface="Arial"/>
              <a:cs typeface="Times New Roman"/>
            </a:endParaRPr>
          </a:p>
        </p:txBody>
      </p:sp>
    </p:spTree>
    <p:extLst>
      <p:ext uri="{BB962C8B-B14F-4D97-AF65-F5344CB8AC3E}">
        <p14:creationId xmlns:p14="http://schemas.microsoft.com/office/powerpoint/2010/main" val="260262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a:bodyPr>
          <a:lstStyle/>
          <a:p>
            <a:br>
              <a:rPr lang="en-US" dirty="0">
                <a:solidFill>
                  <a:srgbClr val="0C2340"/>
                </a:solidFill>
                <a:latin typeface="Arial"/>
                <a:cs typeface="Arial"/>
              </a:rPr>
            </a:br>
            <a:r>
              <a:rPr lang="en-US" b="1" dirty="0">
                <a:latin typeface="Arial"/>
                <a:cs typeface="Arial"/>
              </a:rPr>
              <a:t>Metas y </a:t>
            </a:r>
            <a:r>
              <a:rPr lang="en-US" b="1" err="1">
                <a:latin typeface="Arial"/>
                <a:cs typeface="Arial"/>
              </a:rPr>
              <a:t>objetivos</a:t>
            </a:r>
            <a:endParaRPr lang="en-US" b="1" err="1"/>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10826496" cy="4156075"/>
          </a:xfrm>
        </p:spPr>
        <p:txBody>
          <a:bodyPr vert="horz" lIns="0" tIns="0" rIns="0" bIns="0" rtlCol="0" anchor="t">
            <a:normAutofit/>
          </a:bodyPr>
          <a:lstStyle/>
          <a:p>
            <a:pPr marL="285750" indent="-285750">
              <a:spcBef>
                <a:spcPts val="0"/>
              </a:spcBef>
              <a:spcAft>
                <a:spcPts val="1800"/>
              </a:spcAft>
              <a:buClr>
                <a:srgbClr val="0C2340"/>
              </a:buClr>
              <a:buFont typeface="Arial"/>
              <a:buChar char="•"/>
            </a:pPr>
            <a:r>
              <a:rPr lang="es-PR" sz="2400" dirty="0">
                <a:solidFill>
                  <a:srgbClr val="000000"/>
                </a:solidFill>
                <a:latin typeface="Calibri"/>
                <a:cs typeface="Calibri"/>
              </a:rPr>
              <a:t>Explorar fortalezas en diferentes áreas de desempeño así como áreas de mejoramiento, dando énfasis a los aspectos académico y ocupacional.</a:t>
            </a:r>
            <a:endParaRPr lang="en-US" sz="2400" dirty="0">
              <a:solidFill>
                <a:srgbClr val="000000"/>
              </a:solidFill>
              <a:latin typeface="Calibri"/>
              <a:cs typeface="Calibri"/>
            </a:endParaRPr>
          </a:p>
          <a:p>
            <a:pPr marL="285750" indent="-285750">
              <a:spcBef>
                <a:spcPts val="0"/>
              </a:spcBef>
              <a:spcAft>
                <a:spcPts val="1800"/>
              </a:spcAft>
              <a:buFont typeface="Arial"/>
              <a:buChar char="•"/>
            </a:pPr>
            <a:r>
              <a:rPr lang="es-PR" sz="2400" dirty="0">
                <a:solidFill>
                  <a:srgbClr val="000000"/>
                </a:solidFill>
                <a:latin typeface="Calibri"/>
                <a:cs typeface="Calibri"/>
              </a:rPr>
              <a:t>Revisar, identificar y definir sueños y anhelos.</a:t>
            </a:r>
            <a:endParaRPr lang="en-US" sz="2400" dirty="0">
              <a:solidFill>
                <a:srgbClr val="000000"/>
              </a:solidFill>
              <a:latin typeface="Calibri"/>
              <a:cs typeface="Calibri"/>
            </a:endParaRPr>
          </a:p>
          <a:p>
            <a:pPr marL="285750" indent="-285750">
              <a:spcBef>
                <a:spcPts val="0"/>
              </a:spcBef>
              <a:spcAft>
                <a:spcPts val="1800"/>
              </a:spcAft>
              <a:buFont typeface="Arial"/>
              <a:buChar char="•"/>
            </a:pPr>
            <a:r>
              <a:rPr lang="es-PR" sz="2400" dirty="0">
                <a:solidFill>
                  <a:srgbClr val="000000"/>
                </a:solidFill>
                <a:latin typeface="Calibri"/>
                <a:cs typeface="Calibri"/>
              </a:rPr>
              <a:t>Aprender a redactar un plan preliminar de vida. </a:t>
            </a:r>
            <a:endParaRPr lang="en-US"/>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3</a:t>
            </a:fld>
            <a:endParaRPr lang="en-GB"/>
          </a:p>
        </p:txBody>
      </p:sp>
    </p:spTree>
    <p:extLst>
      <p:ext uri="{BB962C8B-B14F-4D97-AF65-F5344CB8AC3E}">
        <p14:creationId xmlns:p14="http://schemas.microsoft.com/office/powerpoint/2010/main" val="262755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a:bodyPr>
          <a:lstStyle/>
          <a:p>
            <a:br>
              <a:rPr lang="en-US" dirty="0">
                <a:solidFill>
                  <a:srgbClr val="0C2340"/>
                </a:solidFill>
                <a:latin typeface="Arial"/>
                <a:cs typeface="Arial"/>
              </a:rPr>
            </a:br>
            <a:r>
              <a:rPr lang="en-US" b="1" dirty="0">
                <a:solidFill>
                  <a:srgbClr val="0C2340"/>
                </a:solidFill>
                <a:latin typeface="Arial"/>
                <a:cs typeface="Arial"/>
              </a:rPr>
              <a:t>¿</a:t>
            </a:r>
            <a:r>
              <a:rPr lang="en-US" b="1" err="1">
                <a:solidFill>
                  <a:srgbClr val="0C2340"/>
                </a:solidFill>
                <a:latin typeface="Arial"/>
                <a:cs typeface="Arial"/>
              </a:rPr>
              <a:t>Qué</a:t>
            </a:r>
            <a:r>
              <a:rPr lang="en-US" b="1" dirty="0">
                <a:solidFill>
                  <a:srgbClr val="0C2340"/>
                </a:solidFill>
                <a:latin typeface="Arial"/>
                <a:cs typeface="Arial"/>
              </a:rPr>
              <a:t> es </a:t>
            </a:r>
            <a:r>
              <a:rPr lang="en-US" b="1" err="1">
                <a:solidFill>
                  <a:srgbClr val="0C2340"/>
                </a:solidFill>
                <a:latin typeface="Arial"/>
                <a:cs typeface="Arial"/>
              </a:rPr>
              <a:t>una</a:t>
            </a:r>
            <a:r>
              <a:rPr lang="en-US" b="1" dirty="0">
                <a:solidFill>
                  <a:srgbClr val="0C2340"/>
                </a:solidFill>
                <a:latin typeface="Arial"/>
                <a:cs typeface="Arial"/>
              </a:rPr>
              <a:t> meta?</a:t>
            </a:r>
            <a:endParaRPr lang="en-US" b="1" dirty="0" err="1">
              <a:solidFill>
                <a:srgbClr val="0C2340"/>
              </a:solidFill>
            </a:endParaRPr>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10826496" cy="4156075"/>
          </a:xfrm>
        </p:spPr>
        <p:txBody>
          <a:bodyPr vert="horz" lIns="0" tIns="0" rIns="0" bIns="0" rtlCol="0" anchor="t">
            <a:normAutofit/>
          </a:bodyPr>
          <a:lstStyle/>
          <a:p>
            <a:pPr marL="914400" lvl="1" indent="-457200">
              <a:spcBef>
                <a:spcPts val="0"/>
              </a:spcBef>
              <a:spcAft>
                <a:spcPct val="0"/>
              </a:spcAft>
              <a:buClr>
                <a:srgbClr val="0C2340"/>
              </a:buClr>
              <a:buFont typeface="GE Inspira Sans"/>
              <a:buChar char="•"/>
            </a:pPr>
            <a:r>
              <a:rPr lang="es-PR" sz="2400" dirty="0">
                <a:solidFill>
                  <a:srgbClr val="000000"/>
                </a:solidFill>
                <a:latin typeface="Calibri"/>
                <a:cs typeface="Calibri"/>
              </a:rPr>
              <a:t>Fin a que se dirigen las acciones o deseos de alguien.</a:t>
            </a:r>
            <a:r>
              <a:rPr lang="es-PR" sz="2400" b="1" dirty="0">
                <a:solidFill>
                  <a:srgbClr val="000000"/>
                </a:solidFill>
                <a:latin typeface="Calibri"/>
                <a:cs typeface="Calibri"/>
              </a:rPr>
              <a:t> </a:t>
            </a:r>
            <a:endParaRPr lang="en-US" sz="2400" dirty="0">
              <a:solidFill>
                <a:srgbClr val="000000"/>
              </a:solidFill>
              <a:latin typeface="Calibri"/>
              <a:cs typeface="Calibri"/>
            </a:endParaRPr>
          </a:p>
          <a:p>
            <a:pPr marL="457200" lvl="1" indent="0">
              <a:spcBef>
                <a:spcPts val="0"/>
              </a:spcBef>
              <a:spcAft>
                <a:spcPct val="0"/>
              </a:spcAft>
              <a:buNone/>
            </a:pPr>
            <a:r>
              <a:rPr lang="es-PR" dirty="0">
                <a:solidFill>
                  <a:srgbClr val="000000"/>
                </a:solidFill>
                <a:latin typeface="Calibri"/>
                <a:cs typeface="Calibri"/>
              </a:rPr>
              <a:t>(Fuente: Real Academia Española)</a:t>
            </a:r>
            <a:endParaRPr lang="en-US" dirty="0">
              <a:solidFill>
                <a:srgbClr val="000000"/>
              </a:solidFill>
              <a:latin typeface="Calibri"/>
              <a:cs typeface="Calibri"/>
            </a:endParaRPr>
          </a:p>
          <a:p>
            <a:pPr marL="457200" lvl="1">
              <a:spcBef>
                <a:spcPct val="20000"/>
              </a:spcBef>
              <a:spcAft>
                <a:spcPct val="0"/>
              </a:spcAft>
            </a:pPr>
            <a:endParaRPr lang="es-PR" sz="2400" dirty="0">
              <a:solidFill>
                <a:srgbClr val="000000"/>
              </a:solidFill>
              <a:latin typeface="Calibri"/>
              <a:cs typeface="Calibri"/>
            </a:endParaRPr>
          </a:p>
          <a:p>
            <a:pPr marL="914400" lvl="1" indent="-457200">
              <a:spcBef>
                <a:spcPts val="0"/>
              </a:spcBef>
              <a:spcAft>
                <a:spcPct val="0"/>
              </a:spcAft>
              <a:buClr>
                <a:srgbClr val="0C2340"/>
              </a:buClr>
              <a:buFont typeface="GE Inspira Sans"/>
              <a:buChar char="•"/>
            </a:pPr>
            <a:r>
              <a:rPr lang="es-PR" sz="2400" dirty="0">
                <a:solidFill>
                  <a:srgbClr val="000000"/>
                </a:solidFill>
                <a:latin typeface="Calibri"/>
                <a:cs typeface="Calibri"/>
              </a:rPr>
              <a:t>Una meta o fin es el resultado esperado o imaginado de un sistema, una acción o una trayectoria, es decir, aquello que esperamos obtener o alcanzar mediante un procedimiento específico.</a:t>
            </a:r>
            <a:endParaRPr lang="en-US" sz="2400" dirty="0">
              <a:solidFill>
                <a:srgbClr val="000000"/>
              </a:solidFill>
              <a:latin typeface="Calibri"/>
              <a:cs typeface="Calibri"/>
            </a:endParaRPr>
          </a:p>
          <a:p>
            <a:pPr marL="914400" indent="-457200">
              <a:spcBef>
                <a:spcPts val="0"/>
              </a:spcBef>
              <a:spcAft>
                <a:spcPct val="0"/>
              </a:spcAft>
            </a:pPr>
            <a:r>
              <a:rPr lang="es-PR" sz="2400" dirty="0">
                <a:solidFill>
                  <a:srgbClr val="000000"/>
                </a:solidFill>
                <a:latin typeface="Calibri"/>
                <a:cs typeface="Calibri"/>
              </a:rPr>
              <a:t>  </a:t>
            </a:r>
            <a:r>
              <a:rPr lang="es-PR" sz="1800" dirty="0">
                <a:solidFill>
                  <a:srgbClr val="000000"/>
                </a:solidFill>
                <a:latin typeface="Calibri"/>
                <a:cs typeface="Calibri"/>
              </a:rPr>
              <a:t>(Fuente: </a:t>
            </a:r>
            <a:r>
              <a:rPr lang="es-PR" sz="1800" dirty="0">
                <a:latin typeface="Calibri"/>
                <a:cs typeface="Calibri"/>
                <a:hlinkClick r:id="rId2">
                  <a:extLst>
                    <a:ext uri="{A12FA001-AC4F-418D-AE19-62706E023703}">
                      <ahyp:hlinkClr xmlns:ahyp="http://schemas.microsoft.com/office/drawing/2018/hyperlinkcolor" val="tx"/>
                    </a:ext>
                  </a:extLst>
                </a:hlinkClick>
              </a:rPr>
              <a:t>https://concepto.de/meta/#ixzz5zseDI4l4</a:t>
            </a:r>
            <a:r>
              <a:rPr lang="es-PR" sz="1800" dirty="0">
                <a:solidFill>
                  <a:srgbClr val="000000"/>
                </a:solidFill>
                <a:latin typeface="Calibri"/>
                <a:cs typeface="Calibri"/>
              </a:rPr>
              <a:t>)</a:t>
            </a:r>
            <a:endParaRPr lang="en-US" dirty="0"/>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4</a:t>
            </a:fld>
            <a:endParaRPr lang="en-GB"/>
          </a:p>
        </p:txBody>
      </p:sp>
    </p:spTree>
    <p:extLst>
      <p:ext uri="{BB962C8B-B14F-4D97-AF65-F5344CB8AC3E}">
        <p14:creationId xmlns:p14="http://schemas.microsoft.com/office/powerpoint/2010/main" val="128012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br>
              <a:rPr lang="es-PR" sz="3200" b="1" dirty="0">
                <a:solidFill>
                  <a:schemeClr val="accent2">
                    <a:lumMod val="50000"/>
                  </a:schemeClr>
                </a:solidFill>
                <a:latin typeface="Calibri"/>
                <a:cs typeface="Calibri"/>
              </a:rPr>
            </a:br>
            <a:r>
              <a:rPr lang="es-PR" sz="3100" b="1" dirty="0">
                <a:latin typeface="Arial"/>
                <a:cs typeface="Calibri"/>
              </a:rPr>
              <a:t>El autoconocimiento y la consecución de metas</a:t>
            </a:r>
            <a:br>
              <a:rPr lang="es-PR" sz="3200" b="1" dirty="0">
                <a:solidFill>
                  <a:schemeClr val="accent2">
                    <a:lumMod val="50000"/>
                  </a:schemeClr>
                </a:solidFill>
                <a:latin typeface="Calibri"/>
                <a:cs typeface="Calibri"/>
              </a:rPr>
            </a:br>
            <a:endParaRPr lang="en-US"/>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6472211" cy="4156075"/>
          </a:xfrm>
        </p:spPr>
        <p:txBody>
          <a:bodyPr vert="horz" lIns="0" tIns="0" rIns="0" bIns="0" rtlCol="0" anchor="t">
            <a:normAutofit/>
          </a:bodyPr>
          <a:lstStyle/>
          <a:p>
            <a:pPr marL="457200" lvl="1" indent="0">
              <a:spcBef>
                <a:spcPts val="0"/>
              </a:spcBef>
              <a:spcAft>
                <a:spcPct val="0"/>
              </a:spcAft>
              <a:buNone/>
            </a:pPr>
            <a:r>
              <a:rPr lang="es-PR" sz="2400" dirty="0">
                <a:solidFill>
                  <a:srgbClr val="000000"/>
                </a:solidFill>
                <a:latin typeface="Calibri"/>
                <a:cs typeface="Calibri"/>
              </a:rPr>
              <a:t>El </a:t>
            </a:r>
            <a:r>
              <a:rPr lang="es-PR" sz="2400" dirty="0" err="1">
                <a:solidFill>
                  <a:srgbClr val="000000"/>
                </a:solidFill>
                <a:latin typeface="Calibri"/>
                <a:cs typeface="Calibri"/>
              </a:rPr>
              <a:t>autonocimiento</a:t>
            </a:r>
            <a:r>
              <a:rPr lang="es-PR" sz="2400" dirty="0">
                <a:solidFill>
                  <a:srgbClr val="000000"/>
                </a:solidFill>
                <a:latin typeface="Calibri"/>
                <a:cs typeface="Calibri"/>
              </a:rPr>
              <a:t> (saber quiénes somos, cuáles son nuestros valores más esenciales y nuestras áreas a mejorar) nos permite definir con mayor objetividad y coherencia hacia dónde nos dirigimos y si el camino que estamos recorriendo tiene sentido o, por el contrario, estoy desperdiciando mi energía vital en perseguir metas que ni deseo ni me convienen.</a:t>
            </a:r>
            <a:endParaRPr lang="en-US" dirty="0"/>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5</a:t>
            </a:fld>
            <a:endParaRPr lang="en-GB"/>
          </a:p>
        </p:txBody>
      </p:sp>
      <p:pic>
        <p:nvPicPr>
          <p:cNvPr id="6" name="Content Placeholder 3" descr="A cartoon of a child looking at a mirror&#10;&#10;Description automatically generated">
            <a:extLst>
              <a:ext uri="{FF2B5EF4-FFF2-40B4-BE49-F238E27FC236}">
                <a16:creationId xmlns:a16="http://schemas.microsoft.com/office/drawing/2014/main" id="{49453AF1-DAA1-1127-88B2-04D5D2678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971" y="1992086"/>
            <a:ext cx="2971800" cy="3396343"/>
          </a:xfrm>
          <a:prstGeom prst="rect">
            <a:avLst/>
          </a:prstGeom>
        </p:spPr>
      </p:pic>
    </p:spTree>
    <p:extLst>
      <p:ext uri="{BB962C8B-B14F-4D97-AF65-F5344CB8AC3E}">
        <p14:creationId xmlns:p14="http://schemas.microsoft.com/office/powerpoint/2010/main" val="189804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8340EB-17EC-0642-AC58-A96BDAC960CA}"/>
              </a:ext>
            </a:extLst>
          </p:cNvPr>
          <p:cNvSpPr>
            <a:spLocks noGrp="1"/>
          </p:cNvSpPr>
          <p:nvPr>
            <p:ph type="dt" sz="half" idx="2"/>
          </p:nvPr>
        </p:nvSpPr>
        <p:spPr>
          <a:xfrm>
            <a:off x="1014984" y="1746267"/>
            <a:ext cx="8361498" cy="365125"/>
          </a:xfrm>
          <a:prstGeom prst="rect">
            <a:avLst/>
          </a:prstGeom>
        </p:spPr>
        <p:txBody>
          <a:bodyPr/>
          <a:lstStyle/>
          <a:p>
            <a:endParaRPr lang="en-GB" dirty="0"/>
          </a:p>
        </p:txBody>
      </p:sp>
      <p:sp>
        <p:nvSpPr>
          <p:cNvPr id="6" name="TextBox 5">
            <a:extLst>
              <a:ext uri="{FF2B5EF4-FFF2-40B4-BE49-F238E27FC236}">
                <a16:creationId xmlns:a16="http://schemas.microsoft.com/office/drawing/2014/main" id="{F374BF41-F03A-A99B-8BB1-20808170C603}"/>
              </a:ext>
            </a:extLst>
          </p:cNvPr>
          <p:cNvSpPr txBox="1"/>
          <p:nvPr/>
        </p:nvSpPr>
        <p:spPr>
          <a:xfrm>
            <a:off x="933119" y="1713675"/>
            <a:ext cx="3796146"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sz="3200" b="1" err="1">
                <a:latin typeface="Arial"/>
                <a:ea typeface="MS PGothic"/>
                <a:cs typeface="Times New Roman"/>
              </a:rPr>
              <a:t>Actividad</a:t>
            </a:r>
            <a:r>
              <a:rPr lang="en-US" sz="3200" b="1" dirty="0">
                <a:latin typeface="Arial"/>
                <a:ea typeface="MS PGothic"/>
                <a:cs typeface="Times New Roman"/>
              </a:rPr>
              <a:t> </a:t>
            </a:r>
            <a:r>
              <a:rPr lang="en-US" sz="3200" b="1" dirty="0">
                <a:solidFill>
                  <a:srgbClr val="0C2340"/>
                </a:solidFill>
                <a:latin typeface="Arial"/>
                <a:ea typeface="MS PGothic"/>
                <a:cs typeface="Times New Roman"/>
              </a:rPr>
              <a:t>2</a:t>
            </a:r>
            <a:r>
              <a:rPr lang="en-US" sz="3200" b="1" dirty="0">
                <a:latin typeface="Arial"/>
                <a:ea typeface="MS PGothic"/>
                <a:cs typeface="Times New Roman"/>
              </a:rPr>
              <a:t>:</a:t>
            </a:r>
            <a:endParaRPr lang="en-US" sz="3200" b="1" dirty="0">
              <a:solidFill>
                <a:srgbClr val="0C2340"/>
              </a:solidFill>
              <a:latin typeface="Arial"/>
              <a:cs typeface="Times New Roman"/>
            </a:endParaRPr>
          </a:p>
        </p:txBody>
      </p:sp>
      <p:pic>
        <p:nvPicPr>
          <p:cNvPr id="9" name="Picture 8" descr="A cartoon of a person pointing at himself in a mirror&#10;&#10;Description automatically generated">
            <a:extLst>
              <a:ext uri="{FF2B5EF4-FFF2-40B4-BE49-F238E27FC236}">
                <a16:creationId xmlns:a16="http://schemas.microsoft.com/office/drawing/2014/main" id="{C388CD0A-BD35-9B2E-A6D6-3933474CC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2133600"/>
            <a:ext cx="2743199" cy="3503458"/>
          </a:xfrm>
          <a:prstGeom prst="rect">
            <a:avLst/>
          </a:prstGeom>
        </p:spPr>
      </p:pic>
    </p:spTree>
    <p:extLst>
      <p:ext uri="{BB962C8B-B14F-4D97-AF65-F5344CB8AC3E}">
        <p14:creationId xmlns:p14="http://schemas.microsoft.com/office/powerpoint/2010/main" val="165364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br>
              <a:rPr lang="es-PR" sz="3200" b="1" dirty="0">
                <a:solidFill>
                  <a:schemeClr val="accent2">
                    <a:lumMod val="50000"/>
                  </a:schemeClr>
                </a:solidFill>
                <a:latin typeface="Calibri"/>
                <a:cs typeface="Calibri"/>
              </a:rPr>
            </a:br>
            <a:r>
              <a:rPr lang="es-PR" sz="3600" b="1" dirty="0">
                <a:solidFill>
                  <a:srgbClr val="002060"/>
                </a:solidFill>
                <a:latin typeface="Calibri"/>
                <a:cs typeface="Calibri"/>
              </a:rPr>
              <a:t>¿Qué nos mueve a realizar nuestras tareas diarias?</a:t>
            </a:r>
            <a:br>
              <a:rPr lang="es-PR" sz="3200" b="1" dirty="0">
                <a:solidFill>
                  <a:schemeClr val="accent2">
                    <a:lumMod val="50000"/>
                  </a:schemeClr>
                </a:solidFill>
                <a:latin typeface="Calibri"/>
                <a:cs typeface="Calibri"/>
              </a:rPr>
            </a:br>
            <a:endParaRPr lang="en-US"/>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9879439" cy="4156075"/>
          </a:xfrm>
        </p:spPr>
        <p:txBody>
          <a:bodyPr vert="horz" lIns="0" tIns="0" rIns="0" bIns="0" rtlCol="0" anchor="t">
            <a:normAutofit/>
          </a:bodyPr>
          <a:lstStyle/>
          <a:p>
            <a:pPr marL="857250" lvl="1" indent="-457200">
              <a:spcBef>
                <a:spcPct val="20000"/>
              </a:spcBef>
              <a:spcAft>
                <a:spcPts val="600"/>
              </a:spcAft>
              <a:buAutoNum type="arabicPeriod"/>
            </a:pPr>
            <a:r>
              <a:rPr lang="es-PR" sz="2400" dirty="0">
                <a:solidFill>
                  <a:srgbClr val="000000"/>
                </a:solidFill>
                <a:latin typeface="Calibri"/>
                <a:cs typeface="Calibri"/>
              </a:rPr>
              <a:t>Levantarnos en la mañana</a:t>
            </a:r>
            <a:endParaRPr lang="en-US" sz="2400" dirty="0">
              <a:solidFill>
                <a:srgbClr val="000000"/>
              </a:solidFill>
              <a:latin typeface="Calibri"/>
              <a:cs typeface="Calibri"/>
            </a:endParaRPr>
          </a:p>
          <a:p>
            <a:pPr marL="857250" lvl="1" indent="-457200">
              <a:spcBef>
                <a:spcPct val="20000"/>
              </a:spcBef>
              <a:spcAft>
                <a:spcPts val="600"/>
              </a:spcAft>
              <a:buAutoNum type="arabicPeriod"/>
            </a:pPr>
            <a:r>
              <a:rPr lang="es-PR" sz="2400" dirty="0">
                <a:solidFill>
                  <a:srgbClr val="000000"/>
                </a:solidFill>
                <a:latin typeface="Calibri"/>
                <a:cs typeface="Calibri"/>
              </a:rPr>
              <a:t>Poner una sonrisa en lugar de una cara larga</a:t>
            </a:r>
            <a:endParaRPr lang="en-US" sz="2400" dirty="0">
              <a:solidFill>
                <a:srgbClr val="000000"/>
              </a:solidFill>
              <a:latin typeface="Calibri"/>
              <a:cs typeface="Calibri"/>
            </a:endParaRPr>
          </a:p>
          <a:p>
            <a:pPr marL="857250" lvl="1" indent="-457200">
              <a:spcBef>
                <a:spcPct val="20000"/>
              </a:spcBef>
              <a:spcAft>
                <a:spcPts val="600"/>
              </a:spcAft>
              <a:buAutoNum type="arabicPeriod"/>
            </a:pPr>
            <a:r>
              <a:rPr lang="es-PR" sz="2400" dirty="0">
                <a:solidFill>
                  <a:srgbClr val="000000"/>
                </a:solidFill>
                <a:latin typeface="Calibri"/>
                <a:cs typeface="Calibri"/>
              </a:rPr>
              <a:t>Luchar por nuestros sueños</a:t>
            </a:r>
            <a:endParaRPr lang="en-US" sz="2400" dirty="0">
              <a:solidFill>
                <a:srgbClr val="000000"/>
              </a:solidFill>
              <a:latin typeface="Calibri"/>
              <a:cs typeface="Calibri"/>
            </a:endParaRPr>
          </a:p>
          <a:p>
            <a:pPr marL="857250" lvl="1" indent="-457200">
              <a:spcBef>
                <a:spcPct val="20000"/>
              </a:spcBef>
              <a:spcAft>
                <a:spcPts val="600"/>
              </a:spcAft>
              <a:buAutoNum type="arabicPeriod"/>
            </a:pPr>
            <a:r>
              <a:rPr lang="es-PR" sz="2400" dirty="0">
                <a:solidFill>
                  <a:srgbClr val="000000"/>
                </a:solidFill>
                <a:latin typeface="Calibri"/>
                <a:cs typeface="Calibri"/>
              </a:rPr>
              <a:t>Ir a la escuela</a:t>
            </a:r>
            <a:endParaRPr lang="en-US" dirty="0"/>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7</a:t>
            </a:fld>
            <a:endParaRPr lang="en-GB"/>
          </a:p>
        </p:txBody>
      </p:sp>
    </p:spTree>
    <p:extLst>
      <p:ext uri="{BB962C8B-B14F-4D97-AF65-F5344CB8AC3E}">
        <p14:creationId xmlns:p14="http://schemas.microsoft.com/office/powerpoint/2010/main" val="387824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br>
              <a:rPr lang="es-PR" sz="3600" b="1" dirty="0">
                <a:solidFill>
                  <a:srgbClr val="002060"/>
                </a:solidFill>
                <a:latin typeface="Calibri"/>
                <a:cs typeface="Calibri"/>
              </a:rPr>
            </a:br>
            <a:r>
              <a:rPr lang="es-PR" sz="3600" b="1" dirty="0">
                <a:solidFill>
                  <a:srgbClr val="002060"/>
                </a:solidFill>
                <a:latin typeface="Calibri"/>
                <a:cs typeface="Calibri"/>
              </a:rPr>
              <a:t>Motivación</a:t>
            </a:r>
            <a:endParaRPr lang="en-US" dirty="0"/>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708315"/>
            <a:ext cx="9879439" cy="4156075"/>
          </a:xfrm>
        </p:spPr>
        <p:txBody>
          <a:bodyPr vert="horz" lIns="0" tIns="0" rIns="0" bIns="0" rtlCol="0" anchor="t">
            <a:normAutofit/>
          </a:bodyPr>
          <a:lstStyle/>
          <a:p>
            <a:pPr marL="190500" indent="-149225">
              <a:spcBef>
                <a:spcPct val="20000"/>
              </a:spcBef>
              <a:spcAft>
                <a:spcPct val="0"/>
              </a:spcAft>
              <a:buChar char="•"/>
            </a:pPr>
            <a:r>
              <a:rPr lang="es-PR" sz="1600" dirty="0">
                <a:solidFill>
                  <a:srgbClr val="000000"/>
                </a:solidFill>
                <a:latin typeface="Calibri"/>
                <a:cs typeface="Calibri"/>
              </a:rPr>
              <a:t> </a:t>
            </a:r>
            <a:r>
              <a:rPr lang="es-PR" b="1" dirty="0">
                <a:solidFill>
                  <a:srgbClr val="000000"/>
                </a:solidFill>
                <a:latin typeface="Calibri"/>
                <a:cs typeface="Calibri"/>
              </a:rPr>
              <a:t>De acuerdo al Diccionario de la Real Academia Española (RAE) </a:t>
            </a:r>
            <a:endParaRPr lang="en-US" dirty="0">
              <a:solidFill>
                <a:srgbClr val="000000"/>
              </a:solidFill>
              <a:latin typeface="Calibri"/>
              <a:cs typeface="Calibri"/>
            </a:endParaRPr>
          </a:p>
          <a:p>
            <a:pPr marL="914400" indent="-285750">
              <a:spcBef>
                <a:spcPct val="20000"/>
              </a:spcBef>
              <a:spcAft>
                <a:spcPct val="0"/>
              </a:spcAft>
              <a:buFont typeface="Arial,Sans-Serif" panose="020B0604020202020204" pitchFamily="34" charset="0"/>
              <a:buChar char="•"/>
            </a:pPr>
            <a:r>
              <a:rPr lang="es-PR" dirty="0">
                <a:solidFill>
                  <a:srgbClr val="000000"/>
                </a:solidFill>
                <a:latin typeface="Calibri"/>
                <a:cs typeface="Calibri"/>
              </a:rPr>
              <a:t>Acción y efecto de motivar.</a:t>
            </a:r>
            <a:endParaRPr lang="en-US">
              <a:solidFill>
                <a:srgbClr val="000000"/>
              </a:solidFill>
              <a:latin typeface="Calibri"/>
              <a:cs typeface="Calibri"/>
            </a:endParaRPr>
          </a:p>
          <a:p>
            <a:pPr marL="914400" indent="-285750">
              <a:spcBef>
                <a:spcPct val="20000"/>
              </a:spcBef>
              <a:spcAft>
                <a:spcPct val="0"/>
              </a:spcAft>
              <a:buFont typeface="Arial,Sans-Serif" panose="020B0604020202020204" pitchFamily="34" charset="0"/>
              <a:buChar char="•"/>
            </a:pPr>
            <a:r>
              <a:rPr lang="es-PR" dirty="0">
                <a:solidFill>
                  <a:srgbClr val="000000"/>
                </a:solidFill>
                <a:latin typeface="Calibri"/>
                <a:cs typeface="Calibri"/>
              </a:rPr>
              <a:t>Motivo (‖ causa).</a:t>
            </a:r>
            <a:endParaRPr lang="en-US" dirty="0">
              <a:solidFill>
                <a:srgbClr val="000000"/>
              </a:solidFill>
              <a:latin typeface="Calibri"/>
              <a:cs typeface="Calibri"/>
            </a:endParaRPr>
          </a:p>
          <a:p>
            <a:pPr marL="914400" indent="-285750">
              <a:spcBef>
                <a:spcPct val="20000"/>
              </a:spcBef>
              <a:spcAft>
                <a:spcPct val="0"/>
              </a:spcAft>
              <a:buFont typeface="Arial,Sans-Serif" panose="020B0604020202020204" pitchFamily="34" charset="0"/>
              <a:buChar char="•"/>
            </a:pPr>
            <a:r>
              <a:rPr lang="es-PR" dirty="0">
                <a:solidFill>
                  <a:srgbClr val="000000"/>
                </a:solidFill>
                <a:latin typeface="Calibri"/>
                <a:cs typeface="Calibri"/>
              </a:rPr>
              <a:t>Conjunto de factores internos o externos que determinan en parte   las acciones de una persona.</a:t>
            </a:r>
            <a:endParaRPr lang="en-US" dirty="0">
              <a:solidFill>
                <a:srgbClr val="000000"/>
              </a:solidFill>
              <a:latin typeface="Calibri"/>
              <a:cs typeface="Calibri"/>
            </a:endParaRPr>
          </a:p>
          <a:p>
            <a:pPr marL="285750" indent="-285750">
              <a:spcBef>
                <a:spcPct val="20000"/>
              </a:spcBef>
              <a:spcAft>
                <a:spcPct val="0"/>
              </a:spcAft>
              <a:buFont typeface="Arial" panose="020B0604020202020204" pitchFamily="34" charset="0"/>
              <a:buChar char="•"/>
            </a:pPr>
            <a:r>
              <a:rPr lang="es-PR" b="1" dirty="0">
                <a:solidFill>
                  <a:srgbClr val="000000"/>
                </a:solidFill>
                <a:latin typeface="Calibri"/>
                <a:cs typeface="Calibri"/>
              </a:rPr>
              <a:t>Otra definición</a:t>
            </a:r>
            <a:endParaRPr lang="en-US" dirty="0">
              <a:solidFill>
                <a:srgbClr val="000000"/>
              </a:solidFill>
              <a:latin typeface="Calibri"/>
              <a:cs typeface="Calibri"/>
            </a:endParaRPr>
          </a:p>
          <a:p>
            <a:pPr marL="285750" indent="-285750">
              <a:spcBef>
                <a:spcPct val="20000"/>
              </a:spcBef>
              <a:spcAft>
                <a:spcPct val="0"/>
              </a:spcAft>
              <a:buFont typeface="Arial" panose="020B0604020202020204" pitchFamily="34" charset="0"/>
              <a:buChar char="•"/>
            </a:pPr>
            <a:r>
              <a:rPr lang="es-PR" dirty="0">
                <a:solidFill>
                  <a:srgbClr val="000000"/>
                </a:solidFill>
                <a:latin typeface="Calibri"/>
                <a:cs typeface="Calibri"/>
              </a:rPr>
              <a:t>La motivación es un estado interno que activa, dirige y mantiene la conducta de la persona hacia metas o fines determinados; es el impulso que mueve a la persona a realizar determinadas acciones y persistir en ellas para su culminación. La motivación es lo que le da energía y dirección a la conducta, es la causa del comportamiento.</a:t>
            </a:r>
            <a:endParaRPr lang="en-US" dirty="0">
              <a:solidFill>
                <a:srgbClr val="000000"/>
              </a:solidFill>
              <a:latin typeface="Calibri"/>
              <a:cs typeface="Calibri"/>
            </a:endParaRPr>
          </a:p>
          <a:p>
            <a:pPr marL="285750" indent="-285750">
              <a:spcBef>
                <a:spcPct val="20000"/>
              </a:spcBef>
              <a:spcAft>
                <a:spcPct val="0"/>
              </a:spcAft>
              <a:buFont typeface="Arial" panose="020B0604020202020204" pitchFamily="34" charset="0"/>
              <a:buChar char="•"/>
            </a:pPr>
            <a:r>
              <a:rPr lang="es-PR" sz="1800" dirty="0">
                <a:solidFill>
                  <a:srgbClr val="000000"/>
                </a:solidFill>
                <a:latin typeface="Calibri"/>
                <a:cs typeface="Calibri"/>
              </a:rPr>
              <a:t>(Fuente:</a:t>
            </a:r>
            <a:r>
              <a:rPr lang="es-PR" sz="1800" dirty="0">
                <a:latin typeface="Calibri"/>
                <a:cs typeface="Calibri"/>
              </a:rPr>
              <a:t> </a:t>
            </a:r>
            <a:r>
              <a:rPr lang="es-PR" sz="1800" dirty="0">
                <a:latin typeface="Calibri"/>
                <a:cs typeface="Calibri"/>
                <a:hlinkClick r:id="rId2">
                  <a:extLst>
                    <a:ext uri="{A12FA001-AC4F-418D-AE19-62706E023703}">
                      <ahyp:hlinkClr xmlns:ahyp="http://schemas.microsoft.com/office/drawing/2018/hyperlinkcolor" val="tx"/>
                    </a:ext>
                  </a:extLst>
                </a:hlinkClick>
              </a:rPr>
              <a:t>https://www.elconfidencial.com/alma-corazon-vida/</a:t>
            </a:r>
            <a:r>
              <a:rPr lang="es-PR" sz="1800" dirty="0">
                <a:solidFill>
                  <a:srgbClr val="000000"/>
                </a:solidFill>
                <a:latin typeface="Calibri"/>
                <a:cs typeface="Calibri"/>
              </a:rPr>
              <a:t>)</a:t>
            </a:r>
            <a:endParaRPr lang="es-PR" dirty="0"/>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8</a:t>
            </a:fld>
            <a:endParaRPr lang="en-GB"/>
          </a:p>
        </p:txBody>
      </p:sp>
    </p:spTree>
    <p:extLst>
      <p:ext uri="{BB962C8B-B14F-4D97-AF65-F5344CB8AC3E}">
        <p14:creationId xmlns:p14="http://schemas.microsoft.com/office/powerpoint/2010/main" val="4588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26EA-F393-173E-FA50-F00E117C7154}"/>
              </a:ext>
            </a:extLst>
          </p:cNvPr>
          <p:cNvSpPr>
            <a:spLocks noGrp="1"/>
          </p:cNvSpPr>
          <p:nvPr>
            <p:ph type="title"/>
          </p:nvPr>
        </p:nvSpPr>
        <p:spPr>
          <a:xfrm>
            <a:off x="685800" y="404115"/>
            <a:ext cx="10515599" cy="1037502"/>
          </a:xfrm>
        </p:spPr>
        <p:txBody>
          <a:bodyPr anchor="t">
            <a:normAutofit fontScale="90000"/>
          </a:bodyPr>
          <a:lstStyle/>
          <a:p>
            <a:br>
              <a:rPr lang="es-PR" sz="3600" b="1" dirty="0">
                <a:solidFill>
                  <a:srgbClr val="0C2340"/>
                </a:solidFill>
                <a:latin typeface="Calibri"/>
                <a:cs typeface="Calibri"/>
              </a:rPr>
            </a:br>
            <a:r>
              <a:rPr lang="es-PR" sz="3600" b="1" dirty="0">
                <a:solidFill>
                  <a:srgbClr val="0C2340"/>
                </a:solidFill>
                <a:latin typeface="Calibri"/>
                <a:cs typeface="Calibri"/>
              </a:rPr>
              <a:t>¿Cómo encontrar motivación para alcanzar tus metas?</a:t>
            </a:r>
          </a:p>
          <a:p>
            <a:endParaRPr lang="es-PR" sz="3600" b="1" dirty="0">
              <a:latin typeface="Calibri"/>
              <a:cs typeface="Calibri"/>
            </a:endParaRPr>
          </a:p>
        </p:txBody>
      </p:sp>
      <p:sp>
        <p:nvSpPr>
          <p:cNvPr id="3" name="Text Placeholder 2">
            <a:extLst>
              <a:ext uri="{FF2B5EF4-FFF2-40B4-BE49-F238E27FC236}">
                <a16:creationId xmlns:a16="http://schemas.microsoft.com/office/drawing/2014/main" id="{0B643D7B-A1DA-1BE1-DE2B-B3299B7F472B}"/>
              </a:ext>
            </a:extLst>
          </p:cNvPr>
          <p:cNvSpPr>
            <a:spLocks noGrp="1"/>
          </p:cNvSpPr>
          <p:nvPr>
            <p:ph type="body" sz="quarter" idx="12"/>
          </p:nvPr>
        </p:nvSpPr>
        <p:spPr>
          <a:xfrm>
            <a:off x="685800" y="1809168"/>
            <a:ext cx="9879439" cy="4156075"/>
          </a:xfrm>
        </p:spPr>
        <p:txBody>
          <a:bodyPr vert="horz" lIns="0" tIns="0" rIns="0" bIns="0" rtlCol="0" anchor="t">
            <a:normAutofit/>
          </a:bodyPr>
          <a:lstStyle/>
          <a:p>
            <a:pPr marL="285750" indent="-285750">
              <a:spcBef>
                <a:spcPct val="20000"/>
              </a:spcBef>
              <a:spcAft>
                <a:spcPct val="0"/>
              </a:spcAft>
              <a:buFont typeface="Arial"/>
              <a:buChar char="•"/>
            </a:pPr>
            <a:r>
              <a:rPr lang="es-PR" sz="2400" dirty="0">
                <a:solidFill>
                  <a:srgbClr val="000000"/>
                </a:solidFill>
                <a:latin typeface="Calibri"/>
                <a:cs typeface="Calibri"/>
              </a:rPr>
              <a:t>1. Define una meta que en verdad quieras.</a:t>
            </a:r>
            <a:endParaRPr lang="en-US" sz="2400" dirty="0">
              <a:solidFill>
                <a:srgbClr val="000000"/>
              </a:solidFill>
              <a:latin typeface="Calibri"/>
              <a:cs typeface="Calibri"/>
            </a:endParaRPr>
          </a:p>
          <a:p>
            <a:pPr marL="285750" indent="-285750">
              <a:spcBef>
                <a:spcPct val="20000"/>
              </a:spcBef>
              <a:spcAft>
                <a:spcPct val="0"/>
              </a:spcAft>
              <a:buFont typeface="Arial"/>
              <a:buChar char="•"/>
            </a:pPr>
            <a:r>
              <a:rPr lang="es-PR" sz="2400" dirty="0">
                <a:solidFill>
                  <a:srgbClr val="000000"/>
                </a:solidFill>
                <a:latin typeface="Calibri"/>
                <a:cs typeface="Calibri"/>
              </a:rPr>
              <a:t>2. Crea una gran planificación.</a:t>
            </a:r>
            <a:endParaRPr lang="en-US" sz="2400" dirty="0">
              <a:solidFill>
                <a:srgbClr val="000000"/>
              </a:solidFill>
              <a:latin typeface="Calibri"/>
              <a:cs typeface="Calibri"/>
            </a:endParaRPr>
          </a:p>
          <a:p>
            <a:pPr marL="285750" indent="-285750">
              <a:spcBef>
                <a:spcPct val="20000"/>
              </a:spcBef>
              <a:spcAft>
                <a:spcPct val="0"/>
              </a:spcAft>
              <a:buFont typeface="Arial"/>
              <a:buChar char="•"/>
            </a:pPr>
            <a:r>
              <a:rPr lang="es-PR" sz="2400" dirty="0">
                <a:solidFill>
                  <a:srgbClr val="000000"/>
                </a:solidFill>
                <a:latin typeface="Calibri"/>
                <a:cs typeface="Calibri"/>
              </a:rPr>
              <a:t>3. Destina la energía exclusivamente a las metas.</a:t>
            </a:r>
            <a:endParaRPr lang="en-US" sz="2400" dirty="0">
              <a:solidFill>
                <a:srgbClr val="000000"/>
              </a:solidFill>
              <a:latin typeface="Calibri"/>
              <a:cs typeface="Calibri"/>
            </a:endParaRPr>
          </a:p>
          <a:p>
            <a:pPr marL="285750" indent="-285750">
              <a:spcBef>
                <a:spcPct val="20000"/>
              </a:spcBef>
              <a:spcAft>
                <a:spcPct val="0"/>
              </a:spcAft>
              <a:buFont typeface="Arial"/>
              <a:buChar char="•"/>
            </a:pPr>
            <a:r>
              <a:rPr lang="es-PR" sz="2400" dirty="0">
                <a:solidFill>
                  <a:srgbClr val="000000"/>
                </a:solidFill>
                <a:latin typeface="Calibri"/>
                <a:cs typeface="Calibri"/>
              </a:rPr>
              <a:t>4. Observa todo lo positivo que has construido.</a:t>
            </a:r>
            <a:endParaRPr lang="en-US" sz="2400" dirty="0">
              <a:solidFill>
                <a:srgbClr val="000000"/>
              </a:solidFill>
              <a:latin typeface="Calibri"/>
              <a:cs typeface="Calibri"/>
            </a:endParaRPr>
          </a:p>
          <a:p>
            <a:pPr marL="285750" indent="-285750">
              <a:spcBef>
                <a:spcPct val="20000"/>
              </a:spcBef>
              <a:spcAft>
                <a:spcPct val="0"/>
              </a:spcAft>
              <a:buFont typeface="Arial"/>
              <a:buChar char="•"/>
            </a:pPr>
            <a:r>
              <a:rPr lang="es-PR" sz="2400" dirty="0">
                <a:solidFill>
                  <a:srgbClr val="000000"/>
                </a:solidFill>
                <a:latin typeface="Calibri"/>
                <a:cs typeface="Calibri"/>
              </a:rPr>
              <a:t>5. Busca ideas y personas que te inspiren a luchar.</a:t>
            </a:r>
            <a:endParaRPr lang="en-US" sz="2400" dirty="0">
              <a:solidFill>
                <a:srgbClr val="000000"/>
              </a:solidFill>
              <a:latin typeface="Calibri"/>
              <a:cs typeface="Calibri"/>
            </a:endParaRPr>
          </a:p>
          <a:p>
            <a:pPr marL="285750" indent="-285750">
              <a:spcBef>
                <a:spcPct val="20000"/>
              </a:spcBef>
              <a:spcAft>
                <a:spcPct val="0"/>
              </a:spcAft>
              <a:buFont typeface="Arial"/>
              <a:buChar char="•"/>
            </a:pPr>
            <a:r>
              <a:rPr lang="es-PR" sz="2400" dirty="0">
                <a:solidFill>
                  <a:srgbClr val="000000"/>
                </a:solidFill>
                <a:latin typeface="Calibri"/>
                <a:cs typeface="Calibri"/>
              </a:rPr>
              <a:t>6. Aprende a quitar las piedras del camino.</a:t>
            </a:r>
            <a:endParaRPr lang="en-US" sz="2400" dirty="0">
              <a:solidFill>
                <a:srgbClr val="000000"/>
              </a:solidFill>
              <a:latin typeface="Calibri"/>
              <a:cs typeface="Calibri"/>
            </a:endParaRPr>
          </a:p>
          <a:p>
            <a:pPr marL="285750" indent="-285750">
              <a:spcBef>
                <a:spcPct val="20000"/>
              </a:spcBef>
              <a:spcAft>
                <a:spcPct val="0"/>
              </a:spcAft>
              <a:buFont typeface="Arial"/>
              <a:buChar char="•"/>
            </a:pPr>
            <a:r>
              <a:rPr lang="es-PR" sz="1800" dirty="0">
                <a:solidFill>
                  <a:srgbClr val="000000"/>
                </a:solidFill>
                <a:latin typeface="Calibri"/>
                <a:cs typeface="Calibri"/>
              </a:rPr>
              <a:t>Fuente:</a:t>
            </a:r>
            <a:r>
              <a:rPr lang="es-PR" sz="1800" dirty="0">
                <a:latin typeface="Calibri"/>
                <a:cs typeface="Calibri"/>
              </a:rPr>
              <a:t> </a:t>
            </a:r>
            <a:r>
              <a:rPr lang="es-PR" sz="1800" dirty="0">
                <a:latin typeface="Calibri"/>
                <a:cs typeface="Calibri"/>
                <a:hlinkClick r:id="rId2">
                  <a:extLst>
                    <a:ext uri="{A12FA001-AC4F-418D-AE19-62706E023703}">
                      <ahyp:hlinkClr xmlns:ahyp="http://schemas.microsoft.com/office/drawing/2018/hyperlinkcolor" val="tx"/>
                    </a:ext>
                  </a:extLst>
                </a:hlinkClick>
              </a:rPr>
              <a:t>https://www.emprendices.co/la-motivacion-para-alcanzar-tus-metas/</a:t>
            </a:r>
            <a:endParaRPr lang="es-PR">
              <a:hlinkClick r:id="rId2">
                <a:extLst>
                  <a:ext uri="{A12FA001-AC4F-418D-AE19-62706E023703}">
                    <ahyp:hlinkClr xmlns:ahyp="http://schemas.microsoft.com/office/drawing/2018/hyperlinkcolor" val="tx"/>
                  </a:ext>
                </a:extLst>
              </a:hlinkClick>
            </a:endParaRPr>
          </a:p>
        </p:txBody>
      </p:sp>
      <p:sp>
        <p:nvSpPr>
          <p:cNvPr id="4" name="Slide Number Placeholder 3">
            <a:extLst>
              <a:ext uri="{FF2B5EF4-FFF2-40B4-BE49-F238E27FC236}">
                <a16:creationId xmlns:a16="http://schemas.microsoft.com/office/drawing/2014/main" id="{113ABA7B-C616-9291-8473-8838D6192B4C}"/>
              </a:ext>
            </a:extLst>
          </p:cNvPr>
          <p:cNvSpPr>
            <a:spLocks noGrp="1"/>
          </p:cNvSpPr>
          <p:nvPr>
            <p:ph type="sldNum" sz="quarter" idx="4"/>
          </p:nvPr>
        </p:nvSpPr>
        <p:spPr>
          <a:xfrm>
            <a:off x="11084625" y="6184754"/>
            <a:ext cx="738723" cy="365125"/>
          </a:xfrm>
        </p:spPr>
        <p:txBody>
          <a:bodyPr anchor="ctr">
            <a:normAutofit/>
          </a:bodyPr>
          <a:lstStyle/>
          <a:p>
            <a:pPr>
              <a:spcAft>
                <a:spcPts val="600"/>
              </a:spcAft>
            </a:pPr>
            <a:fld id="{14719505-AD43-774F-936C-A3AE71DD4EEA}" type="slidenum">
              <a:rPr lang="en-GB" smtClean="0"/>
              <a:pPr>
                <a:spcAft>
                  <a:spcPts val="600"/>
                </a:spcAft>
              </a:pPr>
              <a:t>9</a:t>
            </a:fld>
            <a:endParaRPr lang="en-GB"/>
          </a:p>
        </p:txBody>
      </p:sp>
    </p:spTree>
    <p:extLst>
      <p:ext uri="{BB962C8B-B14F-4D97-AF65-F5344CB8AC3E}">
        <p14:creationId xmlns:p14="http://schemas.microsoft.com/office/powerpoint/2010/main" val="1956685439"/>
      </p:ext>
    </p:extLst>
  </p:cSld>
  <p:clrMapOvr>
    <a:masterClrMapping/>
  </p:clrMapOvr>
</p:sld>
</file>

<file path=ppt/theme/theme1.xml><?xml version="1.0" encoding="utf-8"?>
<a:theme xmlns:a="http://schemas.openxmlformats.org/drawingml/2006/main" name="Office Theme">
  <a:themeElements>
    <a:clrScheme name="GE Next Engineers">
      <a:dk1>
        <a:srgbClr val="0C2340"/>
      </a:dk1>
      <a:lt1>
        <a:srgbClr val="FFFFFF"/>
      </a:lt1>
      <a:dk2>
        <a:srgbClr val="59CBE8"/>
      </a:dk2>
      <a:lt2>
        <a:srgbClr val="0C2340"/>
      </a:lt2>
      <a:accent1>
        <a:srgbClr val="005EB8"/>
      </a:accent1>
      <a:accent2>
        <a:srgbClr val="00BD6D"/>
      </a:accent2>
      <a:accent3>
        <a:srgbClr val="FFC72B"/>
      </a:accent3>
      <a:accent4>
        <a:srgbClr val="002E5D"/>
      </a:accent4>
      <a:accent5>
        <a:srgbClr val="FE5000"/>
      </a:accent5>
      <a:accent6>
        <a:srgbClr val="58CBE8"/>
      </a:accent6>
      <a:hlink>
        <a:srgbClr val="FFFFFF"/>
      </a:hlink>
      <a:folHlink>
        <a:srgbClr val="F0F3F7"/>
      </a:folHlink>
    </a:clrScheme>
    <a:fontScheme name="GE PPT Template">
      <a:majorFont>
        <a:latin typeface="GE Inspira Sans"/>
        <a:ea typeface=""/>
        <a:cs typeface=""/>
      </a:majorFont>
      <a:minorFont>
        <a:latin typeface="GE Insp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spcBef>
            <a:spcPts val="1200"/>
          </a:spcBef>
          <a:defRPr dirty="0"/>
        </a:defPPr>
      </a:lstStyle>
    </a:txDef>
  </a:objectDefaults>
  <a:extraClrSchemeLst/>
  <a:extLst>
    <a:ext uri="{05A4C25C-085E-4340-85A3-A5531E510DB2}">
      <thm15:themeFamily xmlns:thm15="http://schemas.microsoft.com/office/thememl/2012/main" name="Presentation30" id="{222BF995-F48A-C34F-97B2-06BDC8D7E3B2}" vid="{3C5F9A63-2495-3A4F-B958-17AFA430D0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B55B79D50F8148A4DB6D9108BD6B56" ma:contentTypeVersion="22" ma:contentTypeDescription="Create a new document." ma:contentTypeScope="" ma:versionID="69e6811f4bae51b2b9b665518dd7adaf">
  <xsd:schema xmlns:xsd="http://www.w3.org/2001/XMLSchema" xmlns:xs="http://www.w3.org/2001/XMLSchema" xmlns:p="http://schemas.microsoft.com/office/2006/metadata/properties" xmlns:ns2="db233ec2-66d3-4ef5-8807-a2c006e69374" xmlns:ns3="22f06dfc-89d6-4ef5-9df8-ef4dcff005cd" targetNamespace="http://schemas.microsoft.com/office/2006/metadata/properties" ma:root="true" ma:fieldsID="b50f13bfcad779cbefcd3d278a286344" ns2:_="" ns3:_="">
    <xsd:import namespace="db233ec2-66d3-4ef5-8807-a2c006e69374"/>
    <xsd:import namespace="22f06dfc-89d6-4ef5-9df8-ef4dcff005c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f06dfc-89d6-4ef5-9df8-ef4dcff005c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f06dfc-89d6-4ef5-9df8-ef4dcff005cd">
      <Terms xmlns="http://schemas.microsoft.com/office/infopath/2007/PartnerControls"/>
    </lcf76f155ced4ddcb4097134ff3c332f>
    <TaxCatchAll xmlns="db233ec2-66d3-4ef5-8807-a2c006e69374" xsi:nil="true"/>
  </documentManagement>
</p:properties>
</file>

<file path=customXml/itemProps1.xml><?xml version="1.0" encoding="utf-8"?>
<ds:datastoreItem xmlns:ds="http://schemas.openxmlformats.org/officeDocument/2006/customXml" ds:itemID="{3FB2ACFC-F3AE-4564-8FD4-7C6FCB4A05BD}">
  <ds:schemaRefs>
    <ds:schemaRef ds:uri="http://schemas.microsoft.com/sharepoint/v3/contenttype/forms"/>
  </ds:schemaRefs>
</ds:datastoreItem>
</file>

<file path=customXml/itemProps2.xml><?xml version="1.0" encoding="utf-8"?>
<ds:datastoreItem xmlns:ds="http://schemas.openxmlformats.org/officeDocument/2006/customXml" ds:itemID="{3BC3EDBF-25BE-4AB1-8CD5-FD23CFF0E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3ec2-66d3-4ef5-8807-a2c006e69374"/>
    <ds:schemaRef ds:uri="22f06dfc-89d6-4ef5-9df8-ef4dcff00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3FA657-3163-46A6-8DEB-372AB965D79E}">
  <ds:schemaRef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dcmitype/"/>
    <ds:schemaRef ds:uri="http://www.w3.org/XML/1998/namespace"/>
    <ds:schemaRef ds:uri="http://purl.org/dc/terms/"/>
    <ds:schemaRef ds:uri="http://schemas.openxmlformats.org/package/2006/metadata/core-properties"/>
    <ds:schemaRef ds:uri="0290ef00-eb86-46fc-8475-def80333b882"/>
    <ds:schemaRef ds:uri="22f06dfc-89d6-4ef5-9df8-ef4dcff005cd"/>
    <ds:schemaRef ds:uri="db233ec2-66d3-4ef5-8807-a2c006e69374"/>
  </ds:schemaRefs>
</ds:datastoreItem>
</file>

<file path=docProps/app.xml><?xml version="1.0" encoding="utf-8"?>
<Properties xmlns="http://schemas.openxmlformats.org/officeDocument/2006/extended-properties" xmlns:vt="http://schemas.openxmlformats.org/officeDocument/2006/docPropsVTypes">
  <TotalTime>14785</TotalTime>
  <Words>1207</Words>
  <Application>Microsoft Office PowerPoint</Application>
  <PresentationFormat>Widescreen</PresentationFormat>
  <Paragraphs>112</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Arial,Sans-Serif</vt:lpstr>
      <vt:lpstr>Calibri</vt:lpstr>
      <vt:lpstr>GE Inspira Sans</vt:lpstr>
      <vt:lpstr>Times New Roman</vt:lpstr>
      <vt:lpstr>Wingdings 2</vt:lpstr>
      <vt:lpstr>Office Theme</vt:lpstr>
      <vt:lpstr>Estableciendo Metas: Camino al Éxito Sesión 1 Conociéndonos Mejor </vt:lpstr>
      <vt:lpstr>PowerPoint Presentation</vt:lpstr>
      <vt:lpstr> Metas y objetivos</vt:lpstr>
      <vt:lpstr> ¿Qué es una meta?</vt:lpstr>
      <vt:lpstr> El autoconocimiento y la consecución de metas </vt:lpstr>
      <vt:lpstr>PowerPoint Presentation</vt:lpstr>
      <vt:lpstr> ¿Qué nos mueve a realizar nuestras tareas diarias? </vt:lpstr>
      <vt:lpstr> Motivación</vt:lpstr>
      <vt:lpstr> ¿Cómo encontrar motivación para alcanzar tus metas? </vt:lpstr>
      <vt:lpstr> Mapa Mental </vt:lpstr>
      <vt:lpstr>PowerPoint Presentation</vt:lpstr>
      <vt:lpstr>Estableciendo Metas: Camino al Éxito Sesión 2 Plan de Acción </vt:lpstr>
      <vt:lpstr> Características de una meta </vt:lpstr>
      <vt:lpstr> Clasificación de Metas por Proximidad  </vt:lpstr>
      <vt:lpstr> Clasificación de Metas por Proximidad </vt:lpstr>
      <vt:lpstr> Clasificación de Metas por Proximidad</vt:lpstr>
      <vt:lpstr>Criterios que un objetivo SMART debe cumplir para su adecuado establecimiento</vt:lpstr>
      <vt:lpstr> Ejemplos de metas tipo SMART</vt:lpstr>
      <vt:lpstr> Plan de Acción</vt:lpstr>
      <vt:lpstr>PowerPoint Presentation</vt:lpstr>
    </vt:vector>
  </TitlesOfParts>
  <Company>Johnson &amp;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to Employment Program Vision</dc:title>
  <dc:creator>mbzdak</dc:creator>
  <cp:lastModifiedBy>Jessica Baker</cp:lastModifiedBy>
  <cp:revision>438</cp:revision>
  <cp:lastPrinted>2019-09-27T14:38:41Z</cp:lastPrinted>
  <dcterms:created xsi:type="dcterms:W3CDTF">2010-11-11T19:18:55Z</dcterms:created>
  <dcterms:modified xsi:type="dcterms:W3CDTF">2023-07-12T18:41:18Z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0x0101006A622931CECED64E99343DB8E70DDA6B</vt:lpwstr>
  </property>
  <property fmtid="{D5CDD505-2E9C-101B-9397-08002B2CF9AE}" pid="3" name="IsMyDocuments">
    <vt:bool>true</vt:bool>
  </property>
  <property fmtid="{D5CDD505-2E9C-101B-9397-08002B2CF9AE}" pid="4" name="MediaServiceImageTags">
    <vt:lpwstr/>
  </property>
</Properties>
</file>