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1" r:id="rId4"/>
    <p:sldId id="260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72F6D-3B9A-4F8D-B37F-D0B25A07BC8F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1124-6870-4D19-8561-F61A2947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4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51124-6870-4D19-8561-F61A294769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7E57-9B2C-40BE-BE85-AB4E16955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3D6A-1F0A-4983-962E-5C9782EFC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47DA2-9F97-4378-B167-38AE807E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CA9F9-35D2-43E7-B5FB-390131EB7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A68D7-62AE-410C-A9B8-E588DCE2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D4388-7D40-4420-8635-3511AC6F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18731-D95B-4B6F-90DE-629BCA72E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002EA-05F6-4695-8E47-B1973153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C9C2B-D6A6-4D16-86C1-443C182A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1AB53-3682-4E7F-8EBA-62C6BABB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6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42884-FE09-4956-8668-A3FAAA2E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265FA-457A-47D3-B221-5C40118F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D4B78-065E-4E80-A012-76B0D829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C4CD7-BA6A-499D-A782-C6944EF7E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F38A-3AC4-413A-A9B9-18175265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3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989F8-8A4C-45F3-BA45-9EBA8C1CE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2D79E-7C71-4875-B84D-5A91D0E89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1D20-7DEA-4DD8-B0D2-27BDCAD71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81017-A8C0-48A8-915D-5FD2DF9AC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00E5B-52F5-4FF7-9ACD-78D8D792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9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D978-9968-4C15-9E80-071E9564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0AC57-2BA3-43FA-BEF9-5EFD9FE69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2477C-C035-448E-A9B9-D16FE974F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8A8CF-C20D-49D9-B049-2A0A1D06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7ACC5-6A7F-440D-A94E-2EE45617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865D5-EEA9-4EBA-8827-F1472AA1D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55487-A5E1-411A-9A10-D05CB3673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BB81D-053A-4E4C-8DE9-D48F8AF22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ED07D-98FD-4C34-AF49-3EF0970C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9BE7-7CE3-4632-AB7A-E0907EA3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A5905-892F-4861-B229-A06DC696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10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786CA-61F8-4B4E-AD6F-C7029142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EC933-9A27-425B-AA6B-E1883F8DD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45923-6BC2-487C-BB2F-7D2E05FA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F56782-A0B4-459A-80AA-5B5EA2256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2CCA-940E-4F7D-A4AB-10C21965F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99F2D-9227-4C15-9CAA-49B2B9E7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AAB1A2-2073-4317-874A-E9C79090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2D280-46FD-4654-BE01-101DBDD4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9D286-BBA1-4B27-A1DD-00120E2FC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E4330-2ABB-414C-9818-0B824BE6F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C8980-6A9C-479C-8FFE-3BB2B25F1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2D839-7A07-4CF0-97DB-E7CB5BF09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BDB54-B090-423A-920D-14004C2F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037CC7-0406-40CC-8F20-EF3214013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CCB91-8152-4236-BE6A-E018177D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4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1C40C-0E93-4B83-8BB8-CB79F6F7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44FA-9A2D-4374-BA45-5FABAD95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51BEB-F370-48B4-89EC-B65070AEB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B0D14-8BA3-4E28-B0A0-563283A6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DE046-E3FE-41D6-AA93-2C2A6C82A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9038E-DEDE-4A02-B2D9-295788E3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3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25B5-0006-44CF-A769-F741552E6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5F6BA-88FE-40C9-93CB-7B000688E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3ECC-D1A9-4961-A324-AD9AE81365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6AA3-CCF2-43BB-AC97-F0F87914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6AE4A-680D-4AA0-91E5-F333D1F5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E7CF6-396D-4ED6-B90A-68457906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5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AAAE8E-E0B1-4D70-9C2E-E8DAD272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8DBCB-0D64-4D76-B97C-B8B3B2C59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4753-8E85-4E9E-B957-EE5422DE1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61B28-6A58-42C1-9F83-9EEBAE6358B1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CC389-020D-4ED9-8538-248365E4C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C52B8-A95D-4466-9DF7-32E0AF1BF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C845-00B9-4D88-886A-B85692CFC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7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453EC.BC395C1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F96C29-CA51-407B-A184-D419112BEE58}"/>
              </a:ext>
            </a:extLst>
          </p:cNvPr>
          <p:cNvSpPr txBox="1"/>
          <p:nvPr/>
        </p:nvSpPr>
        <p:spPr>
          <a:xfrm>
            <a:off x="6828634" y="3028331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ABTS 2018 Lisbon, Portugal</a:t>
            </a:r>
          </a:p>
        </p:txBody>
      </p:sp>
      <p:sp>
        <p:nvSpPr>
          <p:cNvPr id="3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73E6C7-C348-49A5-80C0-EA529A2423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/>
          </a:blip>
          <a:srcRect l="8025" r="27667" b="-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89B41C-1F6C-4346-A69B-49FB89AB2A64}"/>
              </a:ext>
            </a:extLst>
          </p:cNvPr>
          <p:cNvSpPr txBox="1"/>
          <p:nvPr/>
        </p:nvSpPr>
        <p:spPr>
          <a:xfrm>
            <a:off x="7050157" y="496956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4B02D-4430-4E53-8CFA-B7C840739104}"/>
              </a:ext>
            </a:extLst>
          </p:cNvPr>
          <p:cNvSpPr txBox="1"/>
          <p:nvPr/>
        </p:nvSpPr>
        <p:spPr>
          <a:xfrm>
            <a:off x="9710780" y="6042992"/>
            <a:ext cx="257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Michael Lawrence and Mel Thompson</a:t>
            </a:r>
          </a:p>
        </p:txBody>
      </p:sp>
    </p:spTree>
    <p:extLst>
      <p:ext uri="{BB962C8B-B14F-4D97-AF65-F5344CB8AC3E}">
        <p14:creationId xmlns:p14="http://schemas.microsoft.com/office/powerpoint/2010/main" val="178412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Janssen Supply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2111" y="1312333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Malvern is home to 1200+ employees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These employees consist of Full-Time, Co-Ops and contractors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PDMS &amp; Manufacturing 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Remicade</a:t>
            </a:r>
            <a:r>
              <a:rPr lang="en-US" dirty="0">
                <a:solidFill>
                  <a:srgbClr val="000000"/>
                </a:solidFill>
              </a:rPr>
              <a:t> (used for 16 different treatments)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Mainly prescribed for Crohn’s Disease, Rheumatoid Arthritis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65-70 % of all Remicade is made here at Malvern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 Remicade has treated 2.8 million patients since 1998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62EA73D-C8CF-4BF8-BE4D-418C482D0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35" y="84666"/>
            <a:ext cx="1913514" cy="1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2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3DC39D-AB74-48A7-9820-2C47D127B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70" y="2256135"/>
            <a:ext cx="6176706" cy="32604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/>
              <a:t>Our Credo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We are responsible to the communities in which we live and work and to the world community as well. We must be good citizens – support good works and charities.. We must encourage civic improvements and better health and education.  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AALC</a:t>
            </a:r>
            <a:r>
              <a:rPr lang="en-US" sz="2400" dirty="0">
                <a:solidFill>
                  <a:srgbClr val="000000"/>
                </a:solidFill>
              </a:rPr>
              <a:t> (African American Leadership Council)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Bridge to Employment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Wissahickon High School/ Spring House site.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62EA73D-C8CF-4BF8-BE4D-418C482D0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35" y="84666"/>
            <a:ext cx="1913514" cy="1227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2" y="1775791"/>
            <a:ext cx="4522123" cy="314297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7509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09E104-9FD2-489C-8C98-11C63694A21F}"/>
              </a:ext>
            </a:extLst>
          </p:cNvPr>
          <p:cNvSpPr txBox="1"/>
          <p:nvPr/>
        </p:nvSpPr>
        <p:spPr>
          <a:xfrm>
            <a:off x="6271264" y="1660787"/>
            <a:ext cx="4852324" cy="935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37 Students (started w/44)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NAHS (Secondary school)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Career and College Counselor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Guidance Counselor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District Liaison/ Lead Counselor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ea typeface="+mj-ea"/>
                <a:cs typeface="+mj-cs"/>
              </a:rPr>
              <a:t>17 Career Coaches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Our site is a 24/7 365 process which allows us flexibility with coaching and Management Meetings.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 Our coaches work in Manufacturing, R&amp;D, Marketing and QC.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 descr="A group of people standing in front of a crowd posing for the camera&#10;&#10;Description generated with very high confidence">
            <a:extLst>
              <a:ext uri="{FF2B5EF4-FFF2-40B4-BE49-F238E27FC236}">
                <a16:creationId xmlns:a16="http://schemas.microsoft.com/office/drawing/2014/main" id="{B5191D8A-ADCF-4BD5-B71B-29497477DD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r="20468" b="1"/>
          <a:stretch/>
        </p:blipFill>
        <p:spPr>
          <a:xfrm>
            <a:off x="-306" y="760562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C2833704-B52A-408E-B290-9777B5C6F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935" y="77576"/>
            <a:ext cx="191431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7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909351C3-C0A2-4B99-82BE-888C647846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75"/>
          <a:stretch/>
        </p:blipFill>
        <p:spPr>
          <a:xfrm>
            <a:off x="-11909" y="10"/>
            <a:ext cx="6324601" cy="6857990"/>
          </a:xfrm>
          <a:prstGeom prst="rect">
            <a:avLst/>
          </a:prstGeom>
        </p:spPr>
      </p:pic>
      <p:pic>
        <p:nvPicPr>
          <p:cNvPr id="34" name="Picture 27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00748A-87E1-4EB3-8839-27A291D4B3F0}"/>
              </a:ext>
            </a:extLst>
          </p:cNvPr>
          <p:cNvSpPr txBox="1"/>
          <p:nvPr/>
        </p:nvSpPr>
        <p:spPr>
          <a:xfrm>
            <a:off x="6682742" y="3289766"/>
            <a:ext cx="4869179" cy="304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000000"/>
                </a:solidFill>
              </a:rPr>
              <a:t>Personal Development Workshop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</a:rPr>
              <a:t>Student’s learned about various careers within J&amp;J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</a:rPr>
              <a:t>What to wear to an interview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</a:rPr>
              <a:t>Prep, perform and the follow-up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</a:rPr>
              <a:t>Mock interviews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000000"/>
                </a:solidFill>
              </a:rPr>
              <a:t>Career Mapping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>
                <a:solidFill>
                  <a:srgbClr val="000000"/>
                </a:solidFill>
              </a:rPr>
              <a:t>Career ex. Beautician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000000"/>
                </a:solidFill>
              </a:rPr>
              <a:t>College Knowledge Workshop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0" b="1" dirty="0">
              <a:solidFill>
                <a:srgbClr val="000000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000000"/>
                </a:solidFill>
              </a:rPr>
              <a:t>Value Sort Workshop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dirty="0"/>
              <a:t>Students were given a list of common values which they had to sort and prioritize relevant to their careers. (ex. Caring, supportive, </a:t>
            </a:r>
            <a:r>
              <a:rPr lang="en-US" sz="8000" dirty="0" err="1"/>
              <a:t>denpendable</a:t>
            </a:r>
            <a:r>
              <a:rPr lang="en-US" sz="8000" dirty="0"/>
              <a:t>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8000" b="1" dirty="0">
                <a:solidFill>
                  <a:srgbClr val="000000"/>
                </a:solidFill>
              </a:rPr>
              <a:t>Toastmasters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BB00E-CD5A-4F8A-AB67-631258BB64B9}"/>
              </a:ext>
            </a:extLst>
          </p:cNvPr>
          <p:cNvSpPr txBox="1"/>
          <p:nvPr/>
        </p:nvSpPr>
        <p:spPr>
          <a:xfrm>
            <a:off x="640079" y="2053641"/>
            <a:ext cx="3669161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02CD2-2564-4A0C-A387-1785E721A3AD}"/>
              </a:ext>
            </a:extLst>
          </p:cNvPr>
          <p:cNvSpPr txBox="1"/>
          <p:nvPr/>
        </p:nvSpPr>
        <p:spPr>
          <a:xfrm>
            <a:off x="14136" y="3858114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893DEDA3-D984-444B-9E4E-C12215A58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935" y="77576"/>
            <a:ext cx="191431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cid:image001.jpg@01D453EC.BC395C10">
            <a:extLst>
              <a:ext uri="{FF2B5EF4-FFF2-40B4-BE49-F238E27FC236}">
                <a16:creationId xmlns:a16="http://schemas.microsoft.com/office/drawing/2014/main" id="{985EC595-01BE-43B5-826C-2145CA9BBC9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586"/>
          <a:stretch>
            <a:fillRect/>
          </a:stretch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</p:spPr>
      </p:pic>
      <p:pic>
        <p:nvPicPr>
          <p:cNvPr id="2" name="Picture 1" descr="A close up of a sign&#10;&#10;Description generated with high confidence">
            <a:extLst>
              <a:ext uri="{FF2B5EF4-FFF2-40B4-BE49-F238E27FC236}">
                <a16:creationId xmlns:a16="http://schemas.microsoft.com/office/drawing/2014/main" id="{1CEF4F14-EDA5-4347-A2F5-1F5AB1140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1935" y="77576"/>
            <a:ext cx="1914310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93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8775" y="2608029"/>
            <a:ext cx="5844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Questions..</a:t>
            </a:r>
          </a:p>
        </p:txBody>
      </p:sp>
    </p:spTree>
    <p:extLst>
      <p:ext uri="{BB962C8B-B14F-4D97-AF65-F5344CB8AC3E}">
        <p14:creationId xmlns:p14="http://schemas.microsoft.com/office/powerpoint/2010/main" val="1361176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2036</TotalTime>
  <Words>219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Impact</vt:lpstr>
      <vt:lpstr>Office Theme</vt:lpstr>
      <vt:lpstr>PowerPoint Presentation</vt:lpstr>
      <vt:lpstr>Janssen Supply Chain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Lawrence, Michael [CNTUS]</dc:creator>
  <cp:lastModifiedBy>Ivan Charner</cp:lastModifiedBy>
  <cp:revision>41</cp:revision>
  <dcterms:created xsi:type="dcterms:W3CDTF">2018-09-10T02:09:42Z</dcterms:created>
  <dcterms:modified xsi:type="dcterms:W3CDTF">2018-10-08T16:20:21Z</dcterms:modified>
</cp:coreProperties>
</file>