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0007b0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0007b0e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30007b0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30007b0e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2f89d90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2f89d90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2132" y="5167721"/>
            <a:ext cx="2161868" cy="169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132" y="5084946"/>
            <a:ext cx="2161868" cy="1690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 descr="unifiedserver:WIP:Brothers in Arms:XXX Brothers in Arms:Design:Files Out:Word Templates:Brothers in Arms Word Backgrounds Yellow Background.jpg"/>
          <p:cNvPicPr preferRelativeResize="0"/>
          <p:nvPr/>
        </p:nvPicPr>
        <p:blipFill rotWithShape="1">
          <a:blip r:embed="rId13">
            <a:alphaModFix/>
          </a:blip>
          <a:srcRect t="87087" r="1055"/>
          <a:stretch/>
        </p:blipFill>
        <p:spPr>
          <a:xfrm>
            <a:off x="1" y="5167722"/>
            <a:ext cx="9144000" cy="169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 descr="unifiedserver:WIP:Brothers in Arms:XXX Brothers in Arms:Design:Files Out:Word Templates:Brothers in Arms Symbol Blu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22072" y="5327061"/>
            <a:ext cx="252192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" y="5167722"/>
            <a:ext cx="3774407" cy="16902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endParaRPr sz="44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4294967295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" name="Google Shape;101;p16" descr="unifiedserver:WIP:Brothers in Arms:XXX Brothers in Arms:Design:Files Out:Word Templates:Brothers in Arms Word Backgrounds Front Cover.jpg"/>
          <p:cNvPicPr preferRelativeResize="0"/>
          <p:nvPr/>
        </p:nvPicPr>
        <p:blipFill rotWithShape="1">
          <a:blip r:embed="rId3">
            <a:alphaModFix/>
          </a:blip>
          <a:srcRect t="47472" r="7200" b="3283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13981470" y="159282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26886" y="2338563"/>
            <a:ext cx="6858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Bridge to Employment </a:t>
            </a:r>
            <a:endParaRPr sz="4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Aotearoa New Zealand 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28650" y="285760"/>
            <a:ext cx="7886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Medium"/>
              <a:buNone/>
            </a:pPr>
            <a:endParaRPr sz="40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628650" y="1068397"/>
            <a:ext cx="7886700" cy="34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endParaRPr sz="44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294967295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1" name="Google Shape;161;p26" descr="unifiedserver:WIP:Brothers in Arms:XXX Brothers in Arms:Design:Files Out:Word Templates:Brothers in Arms Word Backgrounds Back Cover.jpg"/>
          <p:cNvPicPr preferRelativeResize="0"/>
          <p:nvPr/>
        </p:nvPicPr>
        <p:blipFill rotWithShape="1">
          <a:blip r:embed="rId3">
            <a:alphaModFix/>
          </a:blip>
          <a:srcRect l="7408" t="28408" r="7407" b="2647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Snapshot </a:t>
            </a:r>
            <a:r>
              <a:rPr lang="en-US" sz="4800"/>
              <a:t>J</a:t>
            </a:r>
            <a:r>
              <a:rPr lang="en-US" sz="3000"/>
              <a:t>ames </a:t>
            </a:r>
            <a:r>
              <a:rPr lang="en-US" sz="4800"/>
              <a:t>C</a:t>
            </a:r>
            <a:r>
              <a:rPr lang="en-US" sz="3000"/>
              <a:t>ook </a:t>
            </a:r>
            <a:r>
              <a:rPr lang="en-US" sz="4800"/>
              <a:t>H</a:t>
            </a:r>
            <a:r>
              <a:rPr lang="en-US" sz="3000"/>
              <a:t>igh </a:t>
            </a:r>
            <a:r>
              <a:rPr lang="en-US" sz="4800"/>
              <a:t>S</a:t>
            </a:r>
            <a:r>
              <a:rPr lang="en-US" sz="3000"/>
              <a:t>chool </a:t>
            </a:r>
            <a:endParaRPr sz="300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28650" y="1690825"/>
            <a:ext cx="7886700" cy="32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Decile index of 5 socio/cultural and economic indicators   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Decile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lowest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Students who identify as Maori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it-IT" sz="1800" b="1" dirty="0">
                <a:latin typeface="Calibri"/>
                <a:ea typeface="Calibri"/>
                <a:cs typeface="Calibri"/>
                <a:sym typeface="Calibri"/>
              </a:rPr>
              <a:t>35%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Students who identify as Pasifika	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33%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						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Students that move onto higher education 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10% </a:t>
            </a:r>
            <a:endParaRPr lang="pt-BR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Average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attendance rate 	</a:t>
            </a: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				75%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							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endParaRPr sz="44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12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814388" y="0"/>
            <a:ext cx="7700961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 Whare Tapa Wha</a:t>
            </a:r>
            <a:endParaRPr sz="44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5" name="Google Shape;12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325" y="854075"/>
            <a:ext cx="584358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983150" y="2229950"/>
            <a:ext cx="35322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6011853" y="2603612"/>
            <a:ext cx="25986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pple Chancery" charset="0"/>
                <a:ea typeface="Apple Chancery" charset="0"/>
                <a:cs typeface="Apple Chancery" charset="0"/>
                <a:sym typeface="Caveat"/>
              </a:rPr>
              <a:t>VAKA Model</a:t>
            </a:r>
            <a:r>
              <a:rPr lang="en-US" sz="3600" dirty="0">
                <a:latin typeface="Apple Chancery" charset="0"/>
                <a:ea typeface="Apple Chancery" charset="0"/>
                <a:cs typeface="Apple Chancery" charset="0"/>
                <a:sym typeface="Calibri"/>
              </a:rPr>
              <a:t> </a:t>
            </a:r>
            <a:endParaRPr sz="3600" dirty="0">
              <a:latin typeface="Apple Chancery" charset="0"/>
              <a:ea typeface="Apple Chancery" charset="0"/>
              <a:cs typeface="Apple Chancery" charset="0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842962" y="222250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endParaRPr sz="4400" b="1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600075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Montserrat Medium</vt:lpstr>
      <vt:lpstr>Calibri</vt:lpstr>
      <vt:lpstr>Apple Chancery</vt:lpstr>
      <vt:lpstr>Arial</vt:lpstr>
      <vt:lpstr>Caveat</vt:lpstr>
      <vt:lpstr>Noto Sans Symbols</vt:lpstr>
      <vt:lpstr>Office Theme</vt:lpstr>
      <vt:lpstr>1_Custom Design</vt:lpstr>
      <vt:lpstr>PowerPoint Presentation</vt:lpstr>
      <vt:lpstr>Snapshot James Cook High School </vt:lpstr>
      <vt:lpstr>PowerPoint Presentation</vt:lpstr>
      <vt:lpstr>PowerPoint Presentation</vt:lpstr>
      <vt:lpstr>Te Whare Tapa Wha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Melissa Powell</cp:lastModifiedBy>
  <cp:revision>1</cp:revision>
  <dcterms:modified xsi:type="dcterms:W3CDTF">2018-10-01T20:54:25Z</dcterms:modified>
</cp:coreProperties>
</file>