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55" r:id="rId2"/>
    <p:sldId id="471" r:id="rId3"/>
    <p:sldId id="328" r:id="rId4"/>
    <p:sldId id="475" r:id="rId5"/>
    <p:sldId id="476" r:id="rId6"/>
    <p:sldId id="477" r:id="rId7"/>
    <p:sldId id="478" r:id="rId8"/>
    <p:sldId id="479" r:id="rId9"/>
    <p:sldId id="480" r:id="rId10"/>
    <p:sldId id="4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4EDF3-30E3-4AE4-9CE9-11351A25B643}" v="128" dt="2023-08-28T17:26:27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2877" autoAdjust="0"/>
  </p:normalViewPr>
  <p:slideViewPr>
    <p:cSldViewPr snapToGrid="0">
      <p:cViewPr varScale="1">
        <p:scale>
          <a:sx n="59" d="100"/>
          <a:sy n="59" d="100"/>
        </p:scale>
        <p:origin x="8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873CF-74F8-4B78-972A-0B5C43C07CD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705DA-25C9-469B-9D1F-BFBE9DF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1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8F7FD-9963-504F-A0D1-464C24FD4C7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58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8F7FD-9963-504F-A0D1-464C24FD4C7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67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8F7FD-9963-504F-A0D1-464C24FD4C7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45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804CE-6FE3-6F12-FF3E-1DA76B26C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EEB3F-8FAA-21B3-0BDA-26D7A79A7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14D84-62EC-29B6-79EF-3F5C96E6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E7A9-A2FA-467E-BD27-07BAE4CE33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D8D07-77D5-2757-7C7A-456EA5C9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EF2E6-E9A2-DB48-7A03-323200A8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873E-294F-43DD-8595-81393D6A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6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67D5-30FF-3690-3455-1A31C4EE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98569-DCCA-40E6-45E8-689E396C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EB959-D91B-BAC5-218D-E212D96E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E7A9-A2FA-467E-BD27-07BAE4CE33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27B02-3458-352D-B4D8-81BF36BB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BC21-6A28-58AC-A753-F11C4E6B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873E-294F-43DD-8595-81393D6A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9BE58-698B-68BB-530F-656973F63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F0EDA-9DAD-CC00-D231-6567D8B7F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A5919-2577-B284-0F76-B047E24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E7A9-A2FA-467E-BD27-07BAE4CE33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DD5A9-3692-17B5-EAD2-FA5B4A4A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C4073-E437-43A8-4F72-09CCC4B6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873E-294F-43DD-8595-81393D6A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35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ro slide – image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223D22A-76CC-9843-33DB-0BA28A1DC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984" y="2230358"/>
            <a:ext cx="8361498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FD6705-D079-748F-13E9-7CA7F1E579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984" y="2766775"/>
            <a:ext cx="8361498" cy="2686539"/>
          </a:xfrm>
        </p:spPr>
        <p:txBody>
          <a:bodyPr wrap="square" lIns="0" rIns="90000" anchor="t">
            <a:noAutofit/>
          </a:bodyPr>
          <a:lstStyle>
            <a:lvl1pPr algn="l">
              <a:lnSpc>
                <a:spcPct val="100000"/>
              </a:lnSpc>
              <a:defRPr sz="5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BTE’s presentation</a:t>
            </a:r>
            <a:br>
              <a:rPr lang="en-US" dirty="0"/>
            </a:br>
            <a:r>
              <a:rPr lang="en-US" dirty="0"/>
              <a:t>template title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539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340042E-A3B8-F7F0-20A0-E696D0DBB0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28800"/>
            <a:ext cx="8367496" cy="747568"/>
          </a:xfrm>
          <a:prstGeom prst="rect">
            <a:avLst/>
          </a:prstGeom>
        </p:spPr>
        <p:txBody>
          <a:bodyPr lIns="0" rIns="9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spc="0" baseline="0">
                <a:solidFill>
                  <a:srgbClr val="EC1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A57F109-B2A5-9CEA-132A-220066B74637}"/>
              </a:ext>
            </a:extLst>
          </p:cNvPr>
          <p:cNvSpPr>
            <a:spLocks/>
          </p:cNvSpPr>
          <p:nvPr userDrawn="1"/>
        </p:nvSpPr>
        <p:spPr bwMode="auto">
          <a:xfrm>
            <a:off x="685800" y="1668059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6187B6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17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ntro slide – image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ED59D5-2F62-04DA-84C7-FB37C5B69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984" y="1746267"/>
            <a:ext cx="8361498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2E9E40-6FF1-1612-E63F-5226BDF15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984" y="2282684"/>
            <a:ext cx="5361432" cy="2686539"/>
          </a:xfrm>
        </p:spPr>
        <p:txBody>
          <a:bodyPr wrap="square" lIns="0" rIns="90000" anchor="t">
            <a:noAutofit/>
          </a:bodyPr>
          <a:lstStyle>
            <a:lvl1pPr algn="l">
              <a:lnSpc>
                <a:spcPct val="100000"/>
              </a:lnSpc>
              <a:defRPr sz="5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BTE’s presentation</a:t>
            </a:r>
            <a:br>
              <a:rPr lang="en-US" dirty="0"/>
            </a:br>
            <a:r>
              <a:rPr lang="en-US" dirty="0"/>
              <a:t>template title example</a:t>
            </a:r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CE75895-B466-BA71-0DE5-84C3E875AB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46977" y="1036320"/>
            <a:ext cx="5145024" cy="4937443"/>
          </a:xfrm>
          <a:solidFill>
            <a:schemeClr val="bg1">
              <a:alpha val="46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39DF55F-F97A-B1AD-D507-9326B7FE7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867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FDAFC8E-CA28-0D44-BC65-8F7829B2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FBEDEA-F386-1B4A-B687-53C2F6314F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1809168"/>
            <a:ext cx="10826496" cy="4156075"/>
          </a:xfrm>
        </p:spPr>
        <p:txBody>
          <a:bodyPr/>
          <a:lstStyle>
            <a:lvl1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33BA4-C292-C965-3929-E6BFDF7CA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27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926C4-8E09-DB50-48F1-1312EBCE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4DB5F-3984-68F7-A9DF-3C4712A77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154DD-B2C5-BDCF-9620-C8DF922A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E7A9-A2FA-467E-BD27-07BAE4CE33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D0C25-A6BD-C9DD-C8AB-42F120E9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E6CFA-4822-EF77-7191-288963B6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873E-294F-43DD-8595-81393D6A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8F2D-7DDA-831E-2615-A7C647C2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FDAAF-576D-947A-EF0B-5CA41611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231A-D65A-BBA4-2E3A-1351AFC7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E7A9-A2FA-467E-BD27-07BAE4CE33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D2F1C-D524-68DE-9904-FDBD8095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1A67E-F573-D1A8-1051-9FBC2B02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873E-294F-43DD-8595-81393D6A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CC6C-5054-6937-102D-600F9647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D6B76-4B02-6E6A-9E61-97E8C477A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9D4E7-EDB4-8A62-18CE-BE649A7B6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A4D2E-B840-6124-7AF8-8A39199C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E7A9-A2FA-467E-BD27-07BAE4CE33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5BA61-EF03-20D2-2CA1-8E2D0501C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5A653-3DD8-A4E5-429A-90CA0422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873E-294F-43DD-8595-81393D6A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5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CE85-E307-1D16-0CD7-6ADA183A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56C3F-17CA-BC94-9D68-F9355251E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24272-BB34-D62A-63F0-CE729A654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08F64-F813-80EC-ABE4-2D71D4390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43AEC-989F-0549-CE4B-4A9E0BE7C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4F5865-EBB3-E257-5458-E1B3B909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E7A9-A2FA-467E-BD27-07BAE4CE33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5FB9E6-4E5B-9FA8-5C02-84E38823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A675E-95BA-7D06-61A0-775EE49E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873E-294F-43DD-8595-81393D6A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4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11D9A-38E1-5CD2-BC3B-F7C94378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2EE33-0069-B8E9-70A6-02B32B53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E7A9-A2FA-467E-BD27-07BAE4CE33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5425A-DE09-0395-FA32-AFE60E8E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B59C3-E80C-5D37-EF83-9B470B0D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873E-294F-43DD-8595-81393D6A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7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6EA75-D83D-D8A0-16C6-58263632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E7A9-A2FA-467E-BD27-07BAE4CE33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EC2350-2B5F-88B8-FE2F-7640788C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CABA0-AEA3-A49E-3C4B-3CCD13EE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873E-294F-43DD-8595-81393D6A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9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15C4-4E25-D1E0-2DA8-8F2C306A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6E8E7-B9D0-70DD-532F-170B65F2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017A5-A88F-5858-5FCA-7193299FF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A1006-B061-3374-18CC-E84979AA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E7A9-A2FA-467E-BD27-07BAE4CE33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80AC8-8221-B108-1A2B-B41CBCE0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95CA3-F054-53F0-B945-D445D058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873E-294F-43DD-8595-81393D6A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D5293-5D37-0C4B-DD38-2176112D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AFB06-83D3-1AD8-B876-B86607DA5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5950A-9EB2-3EF4-40B7-7D62D8FE6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EFED2-7F98-BF5D-586D-18A8DEE7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E7A9-A2FA-467E-BD27-07BAE4CE33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9A75A-D1EF-B6B4-855E-63150867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07165-697E-675C-A4FE-0F7FC9F7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873E-294F-43DD-8595-81393D6A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0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8C2C87-40FC-6D6C-DF10-62C26BB5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D38CE-7320-0BB2-6B24-2FF02010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27ED4-FA30-DB9C-E48A-BB07F9A8E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4E7A9-A2FA-467E-BD27-07BAE4CE33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07B52-1404-4D33-1A32-B25C968DE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AC8F3-052D-2BBB-3049-8DB4D5D3B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873E-294F-43DD-8595-81393D6A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8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g3AObbTRwY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340EB-17EC-0642-AC58-A96BDAC96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0BC44-80D6-A943-91A3-D488B3BA04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Acing the Interview</a:t>
            </a:r>
          </a:p>
        </p:txBody>
      </p:sp>
    </p:spTree>
    <p:extLst>
      <p:ext uri="{BB962C8B-B14F-4D97-AF65-F5344CB8AC3E}">
        <p14:creationId xmlns:p14="http://schemas.microsoft.com/office/powerpoint/2010/main" val="1461672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26EA-F393-173E-FA50-F00E117C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Reminders for BTE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43D7B-A1DA-1BE1-DE2B-B3299B7F47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[Insert any Site-specific reminders for students]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ABA7B-C616-9291-8473-8838D6192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>
                <a:latin typeface="+mn-lt"/>
              </a:rPr>
              <a:pPr/>
              <a:t>10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444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3AEEC-0C20-BA9D-2213-F61CE55B5E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766618"/>
            <a:ext cx="8367496" cy="747568"/>
          </a:xfrm>
        </p:spPr>
        <p:txBody>
          <a:bodyPr/>
          <a:lstStyle/>
          <a:p>
            <a:r>
              <a:rPr lang="en-US" sz="4800" dirty="0">
                <a:latin typeface="+mn-lt"/>
              </a:rPr>
              <a:t>Interviews</a:t>
            </a:r>
            <a:r>
              <a:rPr lang="en-US" dirty="0">
                <a:latin typeface="+mn-lt"/>
              </a:rPr>
              <a:t>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838517-AED4-7E3B-A40A-459191DA7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09" y="1764185"/>
            <a:ext cx="7589982" cy="33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D0D810-995E-6ABF-A207-1B85C7FA9802}"/>
              </a:ext>
            </a:extLst>
          </p:cNvPr>
          <p:cNvSpPr txBox="1"/>
          <p:nvPr/>
        </p:nvSpPr>
        <p:spPr>
          <a:xfrm>
            <a:off x="2301009" y="5325340"/>
            <a:ext cx="85157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is an interview?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Why are interviews important?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Have you ever had an interview?</a:t>
            </a:r>
          </a:p>
        </p:txBody>
      </p:sp>
    </p:spTree>
    <p:extLst>
      <p:ext uri="{BB962C8B-B14F-4D97-AF65-F5344CB8AC3E}">
        <p14:creationId xmlns:p14="http://schemas.microsoft.com/office/powerpoint/2010/main" val="181822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54A4A-9872-2343-9E02-50B77A8D7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>
                <a:latin typeface="+mn-lt"/>
              </a:rPr>
              <a:pPr/>
              <a:t>3</a:t>
            </a:fld>
            <a:endParaRPr lang="en-GB" dirty="0">
              <a:latin typeface="+mn-lt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4D0B82E-93EA-003A-BE26-025E6E0E44B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 b="36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1B0532-E302-1BED-886B-530066FDAD67}"/>
              </a:ext>
            </a:extLst>
          </p:cNvPr>
          <p:cNvSpPr txBox="1"/>
          <p:nvPr/>
        </p:nvSpPr>
        <p:spPr>
          <a:xfrm>
            <a:off x="895559" y="2319691"/>
            <a:ext cx="55791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</a:rPr>
              <a:t>Help employers, schools, organizations, and others decide who they will hire or select for an opportunity</a:t>
            </a:r>
            <a:r>
              <a:rPr lang="en-US" sz="2800" b="0" i="0" dirty="0">
                <a:solidFill>
                  <a:schemeClr val="bg1"/>
                </a:solidFill>
                <a:effectLst/>
              </a:rPr>
              <a:t>​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Allow you to market yourself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Give you a chance to decide if the job/organization/opportunity is right for YOU!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88ED0F-E1E3-0580-E36C-3A349FCBA596}"/>
              </a:ext>
            </a:extLst>
          </p:cNvPr>
          <p:cNvSpPr txBox="1"/>
          <p:nvPr/>
        </p:nvSpPr>
        <p:spPr>
          <a:xfrm>
            <a:off x="1403928" y="1611805"/>
            <a:ext cx="3195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Interviews…</a:t>
            </a:r>
          </a:p>
        </p:txBody>
      </p:sp>
    </p:spTree>
    <p:extLst>
      <p:ext uri="{BB962C8B-B14F-4D97-AF65-F5344CB8AC3E}">
        <p14:creationId xmlns:p14="http://schemas.microsoft.com/office/powerpoint/2010/main" val="270364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26EA-F393-173E-FA50-F00E117C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5 Steps to a Successful Interview​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43D7B-A1DA-1BE1-DE2B-B3299B7F47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466" y="1782354"/>
            <a:ext cx="11153067" cy="4156075"/>
          </a:xfrm>
        </p:spPr>
        <p:txBody>
          <a:bodyPr/>
          <a:lstStyle/>
          <a:p>
            <a:pPr algn="l" rtl="0" fontAlgn="base">
              <a:buFont typeface="+mj-lt"/>
              <a:buAutoNum type="arabicPeriod"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+mn-lt"/>
              </a:rPr>
              <a:t> Prepare for the Interview: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Research, Plan, and Practice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+mn-lt"/>
              </a:rPr>
              <a:t> Start the Interview: </a:t>
            </a:r>
            <a:r>
              <a:rPr lang="en-US" sz="3200" i="0" u="none" strike="noStrike" dirty="0">
                <a:solidFill>
                  <a:srgbClr val="000000"/>
                </a:solidFill>
                <a:effectLst/>
                <a:latin typeface="+mn-lt"/>
              </a:rPr>
              <a:t>Be on Time, 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Dress the part, and Be Friendly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+mn-lt"/>
              </a:rPr>
              <a:t> During the Interview: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Be Positive, Thoughtful, and Confident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+mn-lt"/>
              </a:rPr>
              <a:t> End the Interview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: Ask 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q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uestions, Get next steps, Thank them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+mn-lt"/>
              </a:rPr>
              <a:t> Follow Up: </a:t>
            </a:r>
            <a:r>
              <a:rPr lang="en-US" sz="3200" i="0" u="none" strike="noStrike" dirty="0">
                <a:solidFill>
                  <a:srgbClr val="000000"/>
                </a:solidFill>
                <a:effectLst/>
                <a:latin typeface="+mn-lt"/>
              </a:rPr>
              <a:t>Send a thank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you note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ABA7B-C616-9291-8473-8838D6192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>
                <a:latin typeface="+mn-lt"/>
              </a:rPr>
              <a:pPr/>
              <a:t>4</a:t>
            </a:fld>
            <a:endParaRPr lang="en-GB" dirty="0">
              <a:latin typeface="+mn-lt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EFEAB80-068A-8C56-8AB9-970B9D8E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37" y="4938292"/>
            <a:ext cx="1471678" cy="147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C22B034-4C9E-2917-5816-86D720E50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02" y="4859276"/>
            <a:ext cx="1550694" cy="15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F1EE7D3-5199-40BA-F317-8E4B89D26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80" y="5042115"/>
            <a:ext cx="2314575" cy="14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BDFD7233-3E0E-306C-FF72-EC8B64537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55" y="5075646"/>
            <a:ext cx="1550695" cy="125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07038E00-D875-F327-9598-385570BC1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20" y="5182721"/>
            <a:ext cx="1550696" cy="113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9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26EA-F393-173E-FA50-F00E117C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43D7B-A1DA-1BE1-DE2B-B3299B7F47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0" i="0" u="sng" strike="noStrike" dirty="0">
              <a:solidFill>
                <a:srgbClr val="0000FF"/>
              </a:solidFill>
              <a:effectLst/>
              <a:latin typeface="+mn-lt"/>
              <a:hlinkClick r:id="rId2"/>
            </a:endParaRPr>
          </a:p>
          <a:p>
            <a:pPr marL="0" indent="0" algn="ctr">
              <a:buNone/>
            </a:pPr>
            <a:r>
              <a:rPr lang="en-US" b="0" i="0" u="sng" strike="noStrike" dirty="0">
                <a:solidFill>
                  <a:srgbClr val="0000FF"/>
                </a:solidFill>
                <a:effectLst/>
                <a:latin typeface="+mn-lt"/>
                <a:hlinkClick r:id="rId2"/>
              </a:rPr>
              <a:t>“16 Ways to Screw Up a Job Interview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”</a:t>
            </a:r>
          </a:p>
          <a:p>
            <a:pPr marL="0" indent="0" algn="ctr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dirty="0">
                <a:latin typeface="+mn-lt"/>
              </a:rPr>
              <a:t>What do you think?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ABA7B-C616-9291-8473-8838D6192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>
                <a:latin typeface="+mn-lt"/>
              </a:rPr>
              <a:pPr/>
              <a:t>5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636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26EA-F393-173E-FA50-F00E117C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Exercise: Mock Interviews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43D7B-A1DA-1BE1-DE2B-B3299B7F47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3429000"/>
            <a:ext cx="10610273" cy="25362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5-10 minute interviews with BTE Volunteers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ABA7B-C616-9291-8473-8838D6192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>
                <a:latin typeface="+mn-lt"/>
              </a:rPr>
              <a:pPr/>
              <a:t>6</a:t>
            </a:fld>
            <a:endParaRPr lang="en-GB" dirty="0">
              <a:latin typeface="+mn-lt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6365F3-35EE-0AFF-24A7-C3BFCBC7F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30" y="1597553"/>
            <a:ext cx="5494337" cy="36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2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26EA-F393-173E-FA50-F00E117C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Ground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43D7B-A1DA-1BE1-DE2B-B3299B7F47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752" y="1735149"/>
            <a:ext cx="7468123" cy="375125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Each candidate should begin the interview as if they just entered the office: stand, introduce yourself, and shake every interviewer’s hand. </a:t>
            </a:r>
          </a:p>
          <a:p>
            <a:r>
              <a:rPr lang="en-US" sz="2400" dirty="0">
                <a:latin typeface="+mn-lt"/>
              </a:rPr>
              <a:t>The interview panel will ask each candidate 2-3 questions.</a:t>
            </a:r>
          </a:p>
          <a:p>
            <a:r>
              <a:rPr lang="en-US" sz="2400" dirty="0">
                <a:latin typeface="+mn-lt"/>
              </a:rPr>
              <a:t>All students not participating in the interview should remain​ silent and observe the interview.</a:t>
            </a:r>
          </a:p>
          <a:p>
            <a:r>
              <a:rPr lang="en-US" sz="2400" dirty="0">
                <a:latin typeface="+mn-lt"/>
              </a:rPr>
              <a:t>At the end of the interview, everyone gives respectful and constructive feedback. </a:t>
            </a:r>
          </a:p>
          <a:p>
            <a:r>
              <a:rPr lang="en-US" sz="2400" dirty="0">
                <a:latin typeface="+mn-lt"/>
              </a:rPr>
              <a:t>Record observations on the Evaluation Form.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ABA7B-C616-9291-8473-8838D6192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>
                <a:latin typeface="+mn-lt"/>
              </a:rPr>
              <a:pPr/>
              <a:t>7</a:t>
            </a:fld>
            <a:endParaRPr lang="en-GB" dirty="0">
              <a:latin typeface="+mn-lt"/>
            </a:endParaRPr>
          </a:p>
        </p:txBody>
      </p:sp>
      <p:pic>
        <p:nvPicPr>
          <p:cNvPr id="6" name="Picture 5" descr="Smiling woman waving at camera">
            <a:extLst>
              <a:ext uri="{FF2B5EF4-FFF2-40B4-BE49-F238E27FC236}">
                <a16:creationId xmlns:a16="http://schemas.microsoft.com/office/drawing/2014/main" id="{ED828E36-AC84-444E-5973-15E8FE4A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5"/>
          <a:stretch/>
        </p:blipFill>
        <p:spPr>
          <a:xfrm>
            <a:off x="8150875" y="1735149"/>
            <a:ext cx="4041125" cy="291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26EA-F393-173E-FA50-F00E117C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Preparing for the Interview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43D7B-A1DA-1BE1-DE2B-B3299B7F47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1441618"/>
            <a:ext cx="8438949" cy="4930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+mn-lt"/>
              </a:rPr>
              <a:t>The Background: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 company: Styles Co.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Cool-do is a popular hair product with teenagers. It is the company’s biggest seller, but sales have been down this quarter.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Styles Co. also produces other hair products and cosmetics.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 company was founded in 1905 and has a strong corporate commitment to animal-free testing practices and wildlife preservation​.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 Job: Social Media Intern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 company advertised at your school.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They are looking for someone with strong social media skills to help them use TikTok, Instagram, and other platforms to get their messages out and increase sales.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ABA7B-C616-9291-8473-8838D6192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>
                <a:latin typeface="+mn-lt"/>
              </a:rPr>
              <a:pPr/>
              <a:t>8</a:t>
            </a:fld>
            <a:endParaRPr lang="en-GB" dirty="0">
              <a:latin typeface="+mn-lt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2680B92-EB0E-1660-123F-00AFFE0F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874" y="1345363"/>
            <a:ext cx="2422474" cy="226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30B25AF8-5A2F-2D62-20E2-A3E0599D5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06" y="3703431"/>
            <a:ext cx="2390242" cy="15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5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26EA-F393-173E-FA50-F00E117C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43D7B-A1DA-1BE1-DE2B-B3299B7F47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752" y="1591454"/>
            <a:ext cx="10826496" cy="41560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What did you learn today about interviews that you did not know before? ​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What worked well in the interviews you saw? What did not?​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Were there any questions you were unprepared for? ​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How well were you able to work the background you were given into your interview?​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If this was the real world, what would you do after the interview?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ABA7B-C616-9291-8473-8838D6192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>
                <a:latin typeface="+mn-lt"/>
              </a:rPr>
              <a:pPr/>
              <a:t>9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588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55B79D50F8148A4DB6D9108BD6B56" ma:contentTypeVersion="23" ma:contentTypeDescription="Create a new document." ma:contentTypeScope="" ma:versionID="6d794c14f93bc3cf3381400e662036ef">
  <xsd:schema xmlns:xsd="http://www.w3.org/2001/XMLSchema" xmlns:xs="http://www.w3.org/2001/XMLSchema" xmlns:p="http://schemas.microsoft.com/office/2006/metadata/properties" xmlns:ns2="db233ec2-66d3-4ef5-8807-a2c006e69374" xmlns:ns3="22f06dfc-89d6-4ef5-9df8-ef4dcff005cd" targetNamespace="http://schemas.microsoft.com/office/2006/metadata/properties" ma:root="true" ma:fieldsID="036bdab1fa38468a7c87480a6c1f5510" ns2:_="" ns3:_="">
    <xsd:import namespace="db233ec2-66d3-4ef5-8807-a2c006e69374"/>
    <xsd:import namespace="22f06dfc-89d6-4ef5-9df8-ef4dcff005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33ec2-66d3-4ef5-8807-a2c006e693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344dae29-85ca-4d34-a989-72f99e160290}" ma:internalName="TaxCatchAll" ma:showField="CatchAllData" ma:web="db233ec2-66d3-4ef5-8807-a2c006e693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06dfc-89d6-4ef5-9df8-ef4dcff00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f06dfc-89d6-4ef5-9df8-ef4dcff005cd">
      <Terms xmlns="http://schemas.microsoft.com/office/infopath/2007/PartnerControls"/>
    </lcf76f155ced4ddcb4097134ff3c332f>
    <TaxCatchAll xmlns="db233ec2-66d3-4ef5-8807-a2c006e69374" xsi:nil="true"/>
  </documentManagement>
</p:properties>
</file>

<file path=customXml/itemProps1.xml><?xml version="1.0" encoding="utf-8"?>
<ds:datastoreItem xmlns:ds="http://schemas.openxmlformats.org/officeDocument/2006/customXml" ds:itemID="{0BC6CE8A-0679-447E-8330-CF9A67DBB500}"/>
</file>

<file path=customXml/itemProps2.xml><?xml version="1.0" encoding="utf-8"?>
<ds:datastoreItem xmlns:ds="http://schemas.openxmlformats.org/officeDocument/2006/customXml" ds:itemID="{9BA4C9C1-F1B1-4A45-830D-6D10BE3D5F75}"/>
</file>

<file path=customXml/itemProps3.xml><?xml version="1.0" encoding="utf-8"?>
<ds:datastoreItem xmlns:ds="http://schemas.openxmlformats.org/officeDocument/2006/customXml" ds:itemID="{82626C11-D41E-464D-9322-BCBFE9A6D903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448</Words>
  <Application>Microsoft Office PowerPoint</Application>
  <PresentationFormat>Widescreen</PresentationFormat>
  <Paragraphs>67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 Theme</vt:lpstr>
      <vt:lpstr>Acing the Interview</vt:lpstr>
      <vt:lpstr>PowerPoint Presentation</vt:lpstr>
      <vt:lpstr>PowerPoint Presentation</vt:lpstr>
      <vt:lpstr>5 Steps to a Successful Interview​</vt:lpstr>
      <vt:lpstr>Video</vt:lpstr>
      <vt:lpstr>Exercise: Mock Interviews</vt:lpstr>
      <vt:lpstr>Ground Rules</vt:lpstr>
      <vt:lpstr>Preparing for the Interview</vt:lpstr>
      <vt:lpstr>Reflection</vt:lpstr>
      <vt:lpstr>Reminders for BTE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Alcantara</dc:creator>
  <cp:lastModifiedBy>Jessica Baker</cp:lastModifiedBy>
  <cp:revision>3</cp:revision>
  <dcterms:created xsi:type="dcterms:W3CDTF">2023-08-28T16:08:48Z</dcterms:created>
  <dcterms:modified xsi:type="dcterms:W3CDTF">2023-09-06T12:43:25Z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0x01010006B55B79D50F8148A4DB6D9108BD6B56</vt:lpwstr>
  </property>
</Properties>
</file>