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15.xml" ContentType="application/vnd.openxmlformats-officedocument.presentationml.slideLayout+xml"/>
  <Override PartName="/ppt/slideLayouts/slideLayout33.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6.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9.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7.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7" r:id="rId2"/>
    <p:sldMasterId id="2147483724" r:id="rId3"/>
    <p:sldMasterId id="2147483731" r:id="rId4"/>
    <p:sldMasterId id="2147483738" r:id="rId5"/>
    <p:sldMasterId id="2147483745" r:id="rId6"/>
    <p:sldMasterId id="2147483752" r:id="rId7"/>
  </p:sldMasterIdLst>
  <p:notesMasterIdLst>
    <p:notesMasterId r:id="rId23"/>
  </p:notesMasterIdLst>
  <p:handoutMasterIdLst>
    <p:handoutMasterId r:id="rId24"/>
  </p:handoutMasterIdLst>
  <p:sldIdLst>
    <p:sldId id="368" r:id="rId8"/>
    <p:sldId id="369" r:id="rId9"/>
    <p:sldId id="370" r:id="rId10"/>
    <p:sldId id="371" r:id="rId11"/>
    <p:sldId id="372" r:id="rId12"/>
    <p:sldId id="373" r:id="rId13"/>
    <p:sldId id="374" r:id="rId14"/>
    <p:sldId id="381" r:id="rId15"/>
    <p:sldId id="375" r:id="rId16"/>
    <p:sldId id="376" r:id="rId17"/>
    <p:sldId id="377" r:id="rId18"/>
    <p:sldId id="378" r:id="rId19"/>
    <p:sldId id="379" r:id="rId20"/>
    <p:sldId id="380" r:id="rId21"/>
    <p:sldId id="382" r:id="rId22"/>
  </p:sldIdLst>
  <p:sldSz cx="9144000" cy="6858000" type="letter"/>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15:clr>
            <a:srgbClr val="A4A3A4"/>
          </p15:clr>
        </p15:guide>
        <p15:guide id="4" orient="horz" pos="3936">
          <p15:clr>
            <a:srgbClr val="A4A3A4"/>
          </p15:clr>
        </p15:guide>
        <p15:guide id="5"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Daitch" initials="J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875"/>
    <a:srgbClr val="3D4A96"/>
    <a:srgbClr val="F2F2F2"/>
    <a:srgbClr val="FFFFFF"/>
    <a:srgbClr val="9966FF"/>
    <a:srgbClr val="65FFCC"/>
    <a:srgbClr val="99FFCC"/>
    <a:srgbClr val="8FD4FF"/>
    <a:srgbClr val="F2B617"/>
    <a:srgbClr val="E1A4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316" autoAdjust="0"/>
  </p:normalViewPr>
  <p:slideViewPr>
    <p:cSldViewPr>
      <p:cViewPr varScale="1">
        <p:scale>
          <a:sx n="79" d="100"/>
          <a:sy n="79" d="100"/>
        </p:scale>
        <p:origin x="1546" y="62"/>
      </p:cViewPr>
      <p:guideLst>
        <p:guide orient="horz" pos="2160"/>
        <p:guide pos="2880"/>
        <p:guide orient="horz"/>
        <p:guide orient="horz" pos="3936"/>
        <p:guide pos="5759"/>
      </p:guideLst>
    </p:cSldViewPr>
  </p:slideViewPr>
  <p:notesTextViewPr>
    <p:cViewPr>
      <p:scale>
        <a:sx n="33" d="100"/>
        <a:sy n="33" d="100"/>
      </p:scale>
      <p:origin x="0" y="0"/>
    </p:cViewPr>
  </p:notesTextViewPr>
  <p:sorterViewPr>
    <p:cViewPr>
      <p:scale>
        <a:sx n="130" d="100"/>
        <a:sy n="130" d="100"/>
      </p:scale>
      <p:origin x="0" y="-5448"/>
    </p:cViewPr>
  </p:sorterViewPr>
  <p:notesViewPr>
    <p:cSldViewPr>
      <p:cViewPr varScale="1">
        <p:scale>
          <a:sx n="83" d="100"/>
          <a:sy n="83" d="100"/>
        </p:scale>
        <p:origin x="-310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handoutMaster" Target="handoutMasters/handoutMaster1.xml"/><Relationship Id="rId32"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B48F3F-FAE4-FF4D-BA62-E389325C7F0E}" type="datetimeFigureOut">
              <a:rPr lang="en-US" smtClean="0"/>
              <a:t>10/9/2017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F152F1-FF22-F542-B2B7-E116918C972C}" type="slidenum">
              <a:rPr lang="en-US" smtClean="0"/>
              <a:t>‹#›</a:t>
            </a:fld>
            <a:endParaRPr lang="en-US"/>
          </a:p>
        </p:txBody>
      </p:sp>
    </p:spTree>
    <p:extLst>
      <p:ext uri="{BB962C8B-B14F-4D97-AF65-F5344CB8AC3E}">
        <p14:creationId xmlns:p14="http://schemas.microsoft.com/office/powerpoint/2010/main" val="2909777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3AA738A-9D2D-4739-9E21-FF50F1DA2DCC}" type="datetimeFigureOut">
              <a:rPr lang="en-US"/>
              <a:pPr>
                <a:defRPr/>
              </a:pPr>
              <a:t>10/9/2017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41CBB38-1F7E-40DC-B69E-C8DDDD267019}" type="slidenum">
              <a:rPr lang="en-US"/>
              <a:pPr>
                <a:defRPr/>
              </a:pPr>
              <a:t>‹#›</a:t>
            </a:fld>
            <a:endParaRPr lang="en-US"/>
          </a:p>
        </p:txBody>
      </p:sp>
    </p:spTree>
    <p:extLst>
      <p:ext uri="{BB962C8B-B14F-4D97-AF65-F5344CB8AC3E}">
        <p14:creationId xmlns:p14="http://schemas.microsoft.com/office/powerpoint/2010/main" val="1624656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ctr"/>
          <a:lstStyle>
            <a:lvl1pPr>
              <a:defRPr sz="2800" b="1">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46749448"/>
      </p:ext>
    </p:extLst>
  </p:cSld>
  <p:clrMapOvr>
    <a:masterClrMapping/>
  </p:clrMapOvr>
  <p:transition spd="med" advClick="0"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sz="32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219200"/>
            <a:ext cx="4038600" cy="45259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5259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1131675"/>
      </p:ext>
    </p:extLst>
  </p:cSld>
  <p:clrMapOvr>
    <a:masterClrMapping/>
  </p:clrMapOvr>
  <p:transition spd="med" advClick="0" advTm="4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sz="28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469352124"/>
      </p:ext>
    </p:extLst>
  </p:cSld>
  <p:clrMapOvr>
    <a:masterClrMapping/>
  </p:clrMapOvr>
  <p:transition spd="med" advClick="0" advTm="4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730559"/>
      </p:ext>
    </p:extLst>
  </p:cSld>
  <p:clrMapOvr>
    <a:masterClrMapping/>
  </p:clrMapOvr>
  <p:transition spd="med" advClick="0" advTm="4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ctr"/>
          <a:lstStyle>
            <a:lvl1pPr>
              <a:defRPr sz="28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896280"/>
      </p:ext>
    </p:extLst>
  </p:cSld>
  <p:clrMapOvr>
    <a:masterClrMapping/>
  </p:clrMapOvr>
  <p:transition spd="med" advClick="0" advTm="4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prstGeom prst="rect">
            <a:avLst/>
          </a:prstGeom>
        </p:spPr>
        <p:txBody>
          <a:bodyPr/>
          <a:lstStyle>
            <a:lvl1pPr>
              <a:defRPr sz="28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295400"/>
            <a:ext cx="8229600" cy="4830763"/>
          </a:xfrm>
          <a:prstGeom prst="rect">
            <a:avLst/>
          </a:prstGeom>
        </p:spPr>
        <p:txBody>
          <a:bodyPr/>
          <a:lstStyle>
            <a:lvl1pPr>
              <a:defRPr sz="2800">
                <a:solidFill>
                  <a:schemeClr val="tx1">
                    <a:lumMod val="75000"/>
                    <a:lumOff val="25000"/>
                  </a:schemeClr>
                </a:solidFill>
                <a:latin typeface="Arial" panose="020B0604020202020204" pitchFamily="34" charset="0"/>
                <a:cs typeface="Arial" panose="020B0604020202020204" pitchFamily="34" charset="0"/>
              </a:defRPr>
            </a:lvl1pPr>
            <a:lvl2pPr>
              <a:defRPr sz="2400">
                <a:solidFill>
                  <a:schemeClr val="tx1">
                    <a:lumMod val="75000"/>
                    <a:lumOff val="25000"/>
                  </a:schemeClr>
                </a:solidFill>
                <a:latin typeface="Arial" panose="020B0604020202020204" pitchFamily="34" charset="0"/>
                <a:cs typeface="Arial" panose="020B0604020202020204" pitchFamily="34" charset="0"/>
              </a:defRPr>
            </a:lvl2pPr>
            <a:lvl3pPr>
              <a:defRPr sz="2000">
                <a:solidFill>
                  <a:schemeClr val="tx1">
                    <a:lumMod val="75000"/>
                    <a:lumOff val="25000"/>
                  </a:schemeClr>
                </a:solidFill>
                <a:latin typeface="Arial" panose="020B0604020202020204" pitchFamily="34" charset="0"/>
                <a:cs typeface="Arial" panose="020B0604020202020204" pitchFamily="34" charset="0"/>
              </a:defRPr>
            </a:lvl3pPr>
            <a:lvl4pPr>
              <a:defRPr sz="1800">
                <a:solidFill>
                  <a:schemeClr val="tx1">
                    <a:lumMod val="75000"/>
                    <a:lumOff val="25000"/>
                  </a:schemeClr>
                </a:solidFill>
                <a:latin typeface="Arial" panose="020B0604020202020204" pitchFamily="34" charset="0"/>
                <a:cs typeface="Arial" panose="020B0604020202020204" pitchFamily="34" charset="0"/>
              </a:defRPr>
            </a:lvl4pPr>
            <a:lvl5pPr>
              <a:defRPr sz="18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7308119"/>
      </p:ext>
    </p:extLst>
  </p:cSld>
  <p:clrMapOvr>
    <a:masterClrMapping/>
  </p:clrMapOvr>
  <p:transition spd="med" advClick="0" advTm="4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1600200"/>
            <a:ext cx="9144000" cy="2774950"/>
          </a:xfrm>
          <a:prstGeom prst="rect">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381000" y="2057400"/>
            <a:ext cx="8305800" cy="1828800"/>
          </a:xfrm>
          <a:prstGeom prst="rect">
            <a:avLst/>
          </a:prstGeom>
        </p:spPr>
        <p:txBody>
          <a:bodyPr anchor="ctr"/>
          <a:lstStyle>
            <a:lvl1pPr marL="0" indent="0" algn="ctr">
              <a:buNone/>
              <a:defRPr sz="28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p:cNvSpPr>
            <a:spLocks noGrp="1"/>
          </p:cNvSpPr>
          <p:nvPr>
            <p:ph sz="half" idx="2"/>
          </p:nvPr>
        </p:nvSpPr>
        <p:spPr>
          <a:xfrm>
            <a:off x="457200" y="4724400"/>
            <a:ext cx="3657600" cy="990600"/>
          </a:xfrm>
          <a:prstGeom prst="rect">
            <a:avLst/>
          </a:prstGeom>
        </p:spPr>
        <p:txBody>
          <a:bodyPr/>
          <a:lstStyle>
            <a:lvl1pPr marL="0" indent="0" algn="ctr">
              <a:buNone/>
              <a:defRPr sz="1600">
                <a:latin typeface="Arial" panose="020B0604020202020204" pitchFamily="34" charset="0"/>
                <a:cs typeface="Arial" panose="020B0604020202020204" pitchFamily="34" charset="0"/>
              </a:defRPr>
            </a:lvl1pPr>
            <a:lvl2pPr marL="457200" indent="0" algn="ctr">
              <a:buNone/>
              <a:defRPr sz="1400">
                <a:latin typeface="Arial" panose="020B0604020202020204" pitchFamily="34" charset="0"/>
                <a:cs typeface="Arial" panose="020B0604020202020204" pitchFamily="34" charset="0"/>
              </a:defRPr>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Content Placeholder 5"/>
          <p:cNvSpPr>
            <a:spLocks noGrp="1"/>
          </p:cNvSpPr>
          <p:nvPr>
            <p:ph sz="quarter" idx="4"/>
          </p:nvPr>
        </p:nvSpPr>
        <p:spPr>
          <a:xfrm>
            <a:off x="5029200" y="4724400"/>
            <a:ext cx="3657602" cy="914400"/>
          </a:xfrm>
          <a:prstGeom prst="rect">
            <a:avLst/>
          </a:prstGeom>
        </p:spPr>
        <p:txBody>
          <a:bodyPr/>
          <a:lstStyle>
            <a:lvl1pPr marL="0" indent="0" algn="ctr">
              <a:buNone/>
              <a:defRPr sz="1600">
                <a:latin typeface="Arial" panose="020B0604020202020204" pitchFamily="34" charset="0"/>
                <a:cs typeface="Arial" panose="020B0604020202020204" pitchFamily="34" charset="0"/>
              </a:defRPr>
            </a:lvl1pPr>
            <a:lvl2pPr marL="457200" indent="0" algn="ctr">
              <a:buNone/>
              <a:defRPr sz="1400">
                <a:latin typeface="Arial" panose="020B0604020202020204" pitchFamily="34" charset="0"/>
                <a:cs typeface="Arial" panose="020B0604020202020204" pitchFamily="34" charset="0"/>
              </a:defRPr>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82031352"/>
      </p:ext>
    </p:extLst>
  </p:cSld>
  <p:clrMapOvr>
    <a:masterClrMapping/>
  </p:clrMapOvr>
  <p:transition spd="med" advClick="0" advTm="4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sz="32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219200"/>
            <a:ext cx="4038600" cy="45259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5259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8797641"/>
      </p:ext>
    </p:extLst>
  </p:cSld>
  <p:clrMapOvr>
    <a:masterClrMapping/>
  </p:clrMapOvr>
  <p:transition spd="med" advClick="0" advTm="4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sz="28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55964082"/>
      </p:ext>
    </p:extLst>
  </p:cSld>
  <p:clrMapOvr>
    <a:masterClrMapping/>
  </p:clrMapOvr>
  <p:transition spd="med" advClick="0" advTm="4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535834"/>
      </p:ext>
    </p:extLst>
  </p:cSld>
  <p:clrMapOvr>
    <a:masterClrMapping/>
  </p:clrMapOvr>
  <p:transition spd="med" advClick="0" advTm="4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ctr"/>
          <a:lstStyle>
            <a:lvl1pPr>
              <a:defRPr sz="28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27663038"/>
      </p:ext>
    </p:extLst>
  </p:cSld>
  <p:clrMapOvr>
    <a:masterClrMapping/>
  </p:clrMapOvr>
  <p:transition spd="med" advClick="0"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prstGeom prst="rect">
            <a:avLst/>
          </a:prstGeom>
        </p:spPr>
        <p:txBody>
          <a:bodyPr/>
          <a:lstStyle>
            <a:lvl1pPr>
              <a:defRPr sz="2800" b="1">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defRPr sz="2800">
                <a:solidFill>
                  <a:schemeClr val="tx1">
                    <a:lumMod val="75000"/>
                    <a:lumOff val="25000"/>
                  </a:schemeClr>
                </a:solidFill>
                <a:latin typeface="Arial" panose="020B0604020202020204" pitchFamily="34" charset="0"/>
                <a:cs typeface="Arial" panose="020B0604020202020204" pitchFamily="34" charset="0"/>
              </a:defRPr>
            </a:lvl1pPr>
            <a:lvl2pPr>
              <a:defRPr sz="2400">
                <a:solidFill>
                  <a:schemeClr val="tx1">
                    <a:lumMod val="75000"/>
                    <a:lumOff val="25000"/>
                  </a:schemeClr>
                </a:solidFill>
                <a:latin typeface="Arial" panose="020B0604020202020204" pitchFamily="34" charset="0"/>
                <a:cs typeface="Arial" panose="020B0604020202020204" pitchFamily="34" charset="0"/>
              </a:defRPr>
            </a:lvl2pPr>
            <a:lvl3pPr>
              <a:defRPr sz="2000">
                <a:solidFill>
                  <a:schemeClr val="tx1">
                    <a:lumMod val="75000"/>
                    <a:lumOff val="25000"/>
                  </a:schemeClr>
                </a:solidFill>
                <a:latin typeface="Arial" panose="020B0604020202020204" pitchFamily="34" charset="0"/>
                <a:cs typeface="Arial" panose="020B0604020202020204" pitchFamily="34" charset="0"/>
              </a:defRPr>
            </a:lvl3pPr>
            <a:lvl4pPr>
              <a:defRPr sz="1800">
                <a:solidFill>
                  <a:schemeClr val="tx1">
                    <a:lumMod val="75000"/>
                    <a:lumOff val="25000"/>
                  </a:schemeClr>
                </a:solidFill>
                <a:latin typeface="Arial" panose="020B0604020202020204" pitchFamily="34" charset="0"/>
                <a:cs typeface="Arial" panose="020B0604020202020204" pitchFamily="34" charset="0"/>
              </a:defRPr>
            </a:lvl4pPr>
            <a:lvl5pPr>
              <a:defRPr sz="18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9135049"/>
      </p:ext>
    </p:extLst>
  </p:cSld>
  <p:clrMapOvr>
    <a:masterClrMapping/>
  </p:clrMapOvr>
  <p:transition spd="med" advClick="0" advTm="4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prstGeom prst="rect">
            <a:avLst/>
          </a:prstGeom>
        </p:spPr>
        <p:txBody>
          <a:bodyPr/>
          <a:lstStyle>
            <a:lvl1pPr>
              <a:defRPr sz="28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295400"/>
            <a:ext cx="8229600" cy="4830763"/>
          </a:xfrm>
          <a:prstGeom prst="rect">
            <a:avLst/>
          </a:prstGeom>
        </p:spPr>
        <p:txBody>
          <a:bodyPr/>
          <a:lstStyle>
            <a:lvl1pPr>
              <a:defRPr sz="2800">
                <a:solidFill>
                  <a:schemeClr val="tx1">
                    <a:lumMod val="75000"/>
                    <a:lumOff val="25000"/>
                  </a:schemeClr>
                </a:solidFill>
                <a:latin typeface="Arial" panose="020B0604020202020204" pitchFamily="34" charset="0"/>
                <a:cs typeface="Arial" panose="020B0604020202020204" pitchFamily="34" charset="0"/>
              </a:defRPr>
            </a:lvl1pPr>
            <a:lvl2pPr>
              <a:defRPr sz="2400">
                <a:solidFill>
                  <a:schemeClr val="tx1">
                    <a:lumMod val="75000"/>
                    <a:lumOff val="25000"/>
                  </a:schemeClr>
                </a:solidFill>
                <a:latin typeface="Arial" panose="020B0604020202020204" pitchFamily="34" charset="0"/>
                <a:cs typeface="Arial" panose="020B0604020202020204" pitchFamily="34" charset="0"/>
              </a:defRPr>
            </a:lvl2pPr>
            <a:lvl3pPr>
              <a:defRPr sz="2000">
                <a:solidFill>
                  <a:schemeClr val="tx1">
                    <a:lumMod val="75000"/>
                    <a:lumOff val="25000"/>
                  </a:schemeClr>
                </a:solidFill>
                <a:latin typeface="Arial" panose="020B0604020202020204" pitchFamily="34" charset="0"/>
                <a:cs typeface="Arial" panose="020B0604020202020204" pitchFamily="34" charset="0"/>
              </a:defRPr>
            </a:lvl3pPr>
            <a:lvl4pPr>
              <a:defRPr sz="1800">
                <a:solidFill>
                  <a:schemeClr val="tx1">
                    <a:lumMod val="75000"/>
                    <a:lumOff val="25000"/>
                  </a:schemeClr>
                </a:solidFill>
                <a:latin typeface="Arial" panose="020B0604020202020204" pitchFamily="34" charset="0"/>
                <a:cs typeface="Arial" panose="020B0604020202020204" pitchFamily="34" charset="0"/>
              </a:defRPr>
            </a:lvl4pPr>
            <a:lvl5pPr>
              <a:defRPr sz="18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7882442"/>
      </p:ext>
    </p:extLst>
  </p:cSld>
  <p:clrMapOvr>
    <a:masterClrMapping/>
  </p:clrMapOvr>
  <p:transition spd="med" advClick="0" advTm="4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1600200"/>
            <a:ext cx="9144000" cy="2774950"/>
          </a:xfrm>
          <a:prstGeom prst="rect">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381000" y="2057400"/>
            <a:ext cx="8305800" cy="1828800"/>
          </a:xfrm>
          <a:prstGeom prst="rect">
            <a:avLst/>
          </a:prstGeom>
        </p:spPr>
        <p:txBody>
          <a:bodyPr anchor="ctr"/>
          <a:lstStyle>
            <a:lvl1pPr marL="0" indent="0" algn="ctr">
              <a:buNone/>
              <a:defRPr sz="28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p:cNvSpPr>
            <a:spLocks noGrp="1"/>
          </p:cNvSpPr>
          <p:nvPr>
            <p:ph sz="half" idx="2"/>
          </p:nvPr>
        </p:nvSpPr>
        <p:spPr>
          <a:xfrm>
            <a:off x="457200" y="4724400"/>
            <a:ext cx="3657600" cy="990600"/>
          </a:xfrm>
          <a:prstGeom prst="rect">
            <a:avLst/>
          </a:prstGeom>
        </p:spPr>
        <p:txBody>
          <a:bodyPr/>
          <a:lstStyle>
            <a:lvl1pPr marL="0" indent="0" algn="ctr">
              <a:buNone/>
              <a:defRPr sz="1600">
                <a:latin typeface="Arial" panose="020B0604020202020204" pitchFamily="34" charset="0"/>
                <a:cs typeface="Arial" panose="020B0604020202020204" pitchFamily="34" charset="0"/>
              </a:defRPr>
            </a:lvl1pPr>
            <a:lvl2pPr marL="457200" indent="0" algn="ctr">
              <a:buNone/>
              <a:defRPr sz="1400">
                <a:latin typeface="Arial" panose="020B0604020202020204" pitchFamily="34" charset="0"/>
                <a:cs typeface="Arial" panose="020B0604020202020204" pitchFamily="34" charset="0"/>
              </a:defRPr>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Content Placeholder 5"/>
          <p:cNvSpPr>
            <a:spLocks noGrp="1"/>
          </p:cNvSpPr>
          <p:nvPr>
            <p:ph sz="quarter" idx="4"/>
          </p:nvPr>
        </p:nvSpPr>
        <p:spPr>
          <a:xfrm>
            <a:off x="5029200" y="4724400"/>
            <a:ext cx="3657602" cy="914400"/>
          </a:xfrm>
          <a:prstGeom prst="rect">
            <a:avLst/>
          </a:prstGeom>
        </p:spPr>
        <p:txBody>
          <a:bodyPr/>
          <a:lstStyle>
            <a:lvl1pPr marL="0" indent="0" algn="ctr">
              <a:buNone/>
              <a:defRPr sz="1600">
                <a:latin typeface="Arial" panose="020B0604020202020204" pitchFamily="34" charset="0"/>
                <a:cs typeface="Arial" panose="020B0604020202020204" pitchFamily="34" charset="0"/>
              </a:defRPr>
            </a:lvl1pPr>
            <a:lvl2pPr marL="457200" indent="0" algn="ctr">
              <a:buNone/>
              <a:defRPr sz="1400">
                <a:latin typeface="Arial" panose="020B0604020202020204" pitchFamily="34" charset="0"/>
                <a:cs typeface="Arial" panose="020B0604020202020204" pitchFamily="34" charset="0"/>
              </a:defRPr>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53523599"/>
      </p:ext>
    </p:extLst>
  </p:cSld>
  <p:clrMapOvr>
    <a:masterClrMapping/>
  </p:clrMapOvr>
  <p:transition spd="med" advClick="0" advTm="4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sz="32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219200"/>
            <a:ext cx="4038600" cy="45259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5259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9623106"/>
      </p:ext>
    </p:extLst>
  </p:cSld>
  <p:clrMapOvr>
    <a:masterClrMapping/>
  </p:clrMapOvr>
  <p:transition spd="med" advClick="0" advTm="4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sz="28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36330815"/>
      </p:ext>
    </p:extLst>
  </p:cSld>
  <p:clrMapOvr>
    <a:masterClrMapping/>
  </p:clrMapOvr>
  <p:transition spd="med" advClick="0" advTm="4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062012"/>
      </p:ext>
    </p:extLst>
  </p:cSld>
  <p:clrMapOvr>
    <a:masterClrMapping/>
  </p:clrMapOvr>
  <p:transition spd="med" advClick="0" advTm="4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ctr"/>
          <a:lstStyle>
            <a:lvl1pPr>
              <a:defRPr sz="28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71038251"/>
      </p:ext>
    </p:extLst>
  </p:cSld>
  <p:clrMapOvr>
    <a:masterClrMapping/>
  </p:clrMapOvr>
  <p:transition spd="med" advClick="0" advTm="4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prstGeom prst="rect">
            <a:avLst/>
          </a:prstGeom>
        </p:spPr>
        <p:txBody>
          <a:bodyPr/>
          <a:lstStyle>
            <a:lvl1pPr>
              <a:defRPr sz="28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295400"/>
            <a:ext cx="8229600" cy="4830763"/>
          </a:xfrm>
          <a:prstGeom prst="rect">
            <a:avLst/>
          </a:prstGeom>
        </p:spPr>
        <p:txBody>
          <a:bodyPr/>
          <a:lstStyle>
            <a:lvl1pPr>
              <a:defRPr sz="2800">
                <a:solidFill>
                  <a:schemeClr val="tx1">
                    <a:lumMod val="75000"/>
                    <a:lumOff val="25000"/>
                  </a:schemeClr>
                </a:solidFill>
                <a:latin typeface="Arial" panose="020B0604020202020204" pitchFamily="34" charset="0"/>
                <a:cs typeface="Arial" panose="020B0604020202020204" pitchFamily="34" charset="0"/>
              </a:defRPr>
            </a:lvl1pPr>
            <a:lvl2pPr>
              <a:defRPr sz="2400">
                <a:solidFill>
                  <a:schemeClr val="tx1">
                    <a:lumMod val="75000"/>
                    <a:lumOff val="25000"/>
                  </a:schemeClr>
                </a:solidFill>
                <a:latin typeface="Arial" panose="020B0604020202020204" pitchFamily="34" charset="0"/>
                <a:cs typeface="Arial" panose="020B0604020202020204" pitchFamily="34" charset="0"/>
              </a:defRPr>
            </a:lvl2pPr>
            <a:lvl3pPr>
              <a:defRPr sz="2000">
                <a:solidFill>
                  <a:schemeClr val="tx1">
                    <a:lumMod val="75000"/>
                    <a:lumOff val="25000"/>
                  </a:schemeClr>
                </a:solidFill>
                <a:latin typeface="Arial" panose="020B0604020202020204" pitchFamily="34" charset="0"/>
                <a:cs typeface="Arial" panose="020B0604020202020204" pitchFamily="34" charset="0"/>
              </a:defRPr>
            </a:lvl3pPr>
            <a:lvl4pPr>
              <a:defRPr sz="1800">
                <a:solidFill>
                  <a:schemeClr val="tx1">
                    <a:lumMod val="75000"/>
                    <a:lumOff val="25000"/>
                  </a:schemeClr>
                </a:solidFill>
                <a:latin typeface="Arial" panose="020B0604020202020204" pitchFamily="34" charset="0"/>
                <a:cs typeface="Arial" panose="020B0604020202020204" pitchFamily="34" charset="0"/>
              </a:defRPr>
            </a:lvl4pPr>
            <a:lvl5pPr>
              <a:defRPr sz="18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9356003"/>
      </p:ext>
    </p:extLst>
  </p:cSld>
  <p:clrMapOvr>
    <a:masterClrMapping/>
  </p:clrMapOvr>
  <p:transition spd="med" advClick="0" advTm="4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1600200"/>
            <a:ext cx="9144000" cy="2774950"/>
          </a:xfrm>
          <a:prstGeom prst="rect">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381000" y="2057400"/>
            <a:ext cx="8305800" cy="1828800"/>
          </a:xfrm>
          <a:prstGeom prst="rect">
            <a:avLst/>
          </a:prstGeom>
        </p:spPr>
        <p:txBody>
          <a:bodyPr anchor="ctr"/>
          <a:lstStyle>
            <a:lvl1pPr marL="0" indent="0" algn="ctr">
              <a:buNone/>
              <a:defRPr sz="28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p:cNvSpPr>
            <a:spLocks noGrp="1"/>
          </p:cNvSpPr>
          <p:nvPr>
            <p:ph sz="half" idx="2"/>
          </p:nvPr>
        </p:nvSpPr>
        <p:spPr>
          <a:xfrm>
            <a:off x="457200" y="4724400"/>
            <a:ext cx="3657600" cy="990600"/>
          </a:xfrm>
          <a:prstGeom prst="rect">
            <a:avLst/>
          </a:prstGeom>
        </p:spPr>
        <p:txBody>
          <a:bodyPr/>
          <a:lstStyle>
            <a:lvl1pPr marL="0" indent="0" algn="ctr">
              <a:buNone/>
              <a:defRPr sz="1600">
                <a:latin typeface="Arial" panose="020B0604020202020204" pitchFamily="34" charset="0"/>
                <a:cs typeface="Arial" panose="020B0604020202020204" pitchFamily="34" charset="0"/>
              </a:defRPr>
            </a:lvl1pPr>
            <a:lvl2pPr marL="457200" indent="0" algn="ctr">
              <a:buNone/>
              <a:defRPr sz="1400">
                <a:latin typeface="Arial" panose="020B0604020202020204" pitchFamily="34" charset="0"/>
                <a:cs typeface="Arial" panose="020B0604020202020204" pitchFamily="34" charset="0"/>
              </a:defRPr>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Content Placeholder 5"/>
          <p:cNvSpPr>
            <a:spLocks noGrp="1"/>
          </p:cNvSpPr>
          <p:nvPr>
            <p:ph sz="quarter" idx="4"/>
          </p:nvPr>
        </p:nvSpPr>
        <p:spPr>
          <a:xfrm>
            <a:off x="5029200" y="4724400"/>
            <a:ext cx="3657602" cy="914400"/>
          </a:xfrm>
          <a:prstGeom prst="rect">
            <a:avLst/>
          </a:prstGeom>
        </p:spPr>
        <p:txBody>
          <a:bodyPr/>
          <a:lstStyle>
            <a:lvl1pPr marL="0" indent="0" algn="ctr">
              <a:buNone/>
              <a:defRPr sz="1600">
                <a:latin typeface="Arial" panose="020B0604020202020204" pitchFamily="34" charset="0"/>
                <a:cs typeface="Arial" panose="020B0604020202020204" pitchFamily="34" charset="0"/>
              </a:defRPr>
            </a:lvl1pPr>
            <a:lvl2pPr marL="457200" indent="0" algn="ctr">
              <a:buNone/>
              <a:defRPr sz="1400">
                <a:latin typeface="Arial" panose="020B0604020202020204" pitchFamily="34" charset="0"/>
                <a:cs typeface="Arial" panose="020B0604020202020204" pitchFamily="34" charset="0"/>
              </a:defRPr>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5559361"/>
      </p:ext>
    </p:extLst>
  </p:cSld>
  <p:clrMapOvr>
    <a:masterClrMapping/>
  </p:clrMapOvr>
  <p:transition spd="med" advClick="0" advTm="4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sz="32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219200"/>
            <a:ext cx="4038600" cy="45259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5259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6240566"/>
      </p:ext>
    </p:extLst>
  </p:cSld>
  <p:clrMapOvr>
    <a:masterClrMapping/>
  </p:clrMapOvr>
  <p:transition spd="med" advClick="0" advTm="4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sz="28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96274668"/>
      </p:ext>
    </p:extLst>
  </p:cSld>
  <p:clrMapOvr>
    <a:masterClrMapping/>
  </p:clrMapOvr>
  <p:transition spd="med" advClick="0" advTm="4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sz="2800" b="1">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83486216"/>
      </p:ext>
    </p:extLst>
  </p:cSld>
  <p:clrMapOvr>
    <a:masterClrMapping/>
  </p:clrMapOvr>
  <p:transition spd="med" advClick="0" advTm="40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312415"/>
      </p:ext>
    </p:extLst>
  </p:cSld>
  <p:clrMapOvr>
    <a:masterClrMapping/>
  </p:clrMapOvr>
  <p:transition spd="med" advClick="0" advTm="4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ctr"/>
          <a:lstStyle>
            <a:lvl1pPr>
              <a:defRPr sz="28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01118519"/>
      </p:ext>
    </p:extLst>
  </p:cSld>
  <p:clrMapOvr>
    <a:masterClrMapping/>
  </p:clrMapOvr>
  <p:transition spd="med" advClick="0" advTm="4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prstGeom prst="rect">
            <a:avLst/>
          </a:prstGeom>
        </p:spPr>
        <p:txBody>
          <a:bodyPr/>
          <a:lstStyle>
            <a:lvl1pPr>
              <a:defRPr sz="28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295400"/>
            <a:ext cx="8229600" cy="4830763"/>
          </a:xfrm>
          <a:prstGeom prst="rect">
            <a:avLst/>
          </a:prstGeom>
        </p:spPr>
        <p:txBody>
          <a:bodyPr/>
          <a:lstStyle>
            <a:lvl1pPr>
              <a:defRPr sz="2800">
                <a:solidFill>
                  <a:schemeClr val="tx1">
                    <a:lumMod val="75000"/>
                    <a:lumOff val="25000"/>
                  </a:schemeClr>
                </a:solidFill>
                <a:latin typeface="Arial" panose="020B0604020202020204" pitchFamily="34" charset="0"/>
                <a:cs typeface="Arial" panose="020B0604020202020204" pitchFamily="34" charset="0"/>
              </a:defRPr>
            </a:lvl1pPr>
            <a:lvl2pPr>
              <a:defRPr sz="2400">
                <a:solidFill>
                  <a:schemeClr val="tx1">
                    <a:lumMod val="75000"/>
                    <a:lumOff val="25000"/>
                  </a:schemeClr>
                </a:solidFill>
                <a:latin typeface="Arial" panose="020B0604020202020204" pitchFamily="34" charset="0"/>
                <a:cs typeface="Arial" panose="020B0604020202020204" pitchFamily="34" charset="0"/>
              </a:defRPr>
            </a:lvl2pPr>
            <a:lvl3pPr>
              <a:defRPr sz="2000">
                <a:solidFill>
                  <a:schemeClr val="tx1">
                    <a:lumMod val="75000"/>
                    <a:lumOff val="25000"/>
                  </a:schemeClr>
                </a:solidFill>
                <a:latin typeface="Arial" panose="020B0604020202020204" pitchFamily="34" charset="0"/>
                <a:cs typeface="Arial" panose="020B0604020202020204" pitchFamily="34" charset="0"/>
              </a:defRPr>
            </a:lvl3pPr>
            <a:lvl4pPr>
              <a:defRPr sz="1800">
                <a:solidFill>
                  <a:schemeClr val="tx1">
                    <a:lumMod val="75000"/>
                    <a:lumOff val="25000"/>
                  </a:schemeClr>
                </a:solidFill>
                <a:latin typeface="Arial" panose="020B0604020202020204" pitchFamily="34" charset="0"/>
                <a:cs typeface="Arial" panose="020B0604020202020204" pitchFamily="34" charset="0"/>
              </a:defRPr>
            </a:lvl4pPr>
            <a:lvl5pPr>
              <a:defRPr sz="18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201957"/>
      </p:ext>
    </p:extLst>
  </p:cSld>
  <p:clrMapOvr>
    <a:masterClrMapping/>
  </p:clrMapOvr>
  <p:transition spd="med" advClick="0" advTm="4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1600200"/>
            <a:ext cx="9144000" cy="2774950"/>
          </a:xfrm>
          <a:prstGeom prst="rect">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381000" y="2057400"/>
            <a:ext cx="8305800" cy="1828800"/>
          </a:xfrm>
          <a:prstGeom prst="rect">
            <a:avLst/>
          </a:prstGeom>
        </p:spPr>
        <p:txBody>
          <a:bodyPr anchor="ctr"/>
          <a:lstStyle>
            <a:lvl1pPr marL="0" indent="0" algn="ctr">
              <a:buNone/>
              <a:defRPr sz="28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p:cNvSpPr>
            <a:spLocks noGrp="1"/>
          </p:cNvSpPr>
          <p:nvPr>
            <p:ph sz="half" idx="2"/>
          </p:nvPr>
        </p:nvSpPr>
        <p:spPr>
          <a:xfrm>
            <a:off x="457200" y="4724400"/>
            <a:ext cx="3657600" cy="990600"/>
          </a:xfrm>
          <a:prstGeom prst="rect">
            <a:avLst/>
          </a:prstGeom>
        </p:spPr>
        <p:txBody>
          <a:bodyPr/>
          <a:lstStyle>
            <a:lvl1pPr marL="0" indent="0" algn="ctr">
              <a:buNone/>
              <a:defRPr sz="1600">
                <a:latin typeface="Arial" panose="020B0604020202020204" pitchFamily="34" charset="0"/>
                <a:cs typeface="Arial" panose="020B0604020202020204" pitchFamily="34" charset="0"/>
              </a:defRPr>
            </a:lvl1pPr>
            <a:lvl2pPr marL="457200" indent="0" algn="ctr">
              <a:buNone/>
              <a:defRPr sz="1400">
                <a:latin typeface="Arial" panose="020B0604020202020204" pitchFamily="34" charset="0"/>
                <a:cs typeface="Arial" panose="020B0604020202020204" pitchFamily="34" charset="0"/>
              </a:defRPr>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Content Placeholder 5"/>
          <p:cNvSpPr>
            <a:spLocks noGrp="1"/>
          </p:cNvSpPr>
          <p:nvPr>
            <p:ph sz="quarter" idx="4"/>
          </p:nvPr>
        </p:nvSpPr>
        <p:spPr>
          <a:xfrm>
            <a:off x="5029200" y="4724400"/>
            <a:ext cx="3657602" cy="914400"/>
          </a:xfrm>
          <a:prstGeom prst="rect">
            <a:avLst/>
          </a:prstGeom>
        </p:spPr>
        <p:txBody>
          <a:bodyPr/>
          <a:lstStyle>
            <a:lvl1pPr marL="0" indent="0" algn="ctr">
              <a:buNone/>
              <a:defRPr sz="1600">
                <a:latin typeface="Arial" panose="020B0604020202020204" pitchFamily="34" charset="0"/>
                <a:cs typeface="Arial" panose="020B0604020202020204" pitchFamily="34" charset="0"/>
              </a:defRPr>
            </a:lvl1pPr>
            <a:lvl2pPr marL="457200" indent="0" algn="ctr">
              <a:buNone/>
              <a:defRPr sz="1400">
                <a:latin typeface="Arial" panose="020B0604020202020204" pitchFamily="34" charset="0"/>
                <a:cs typeface="Arial" panose="020B0604020202020204" pitchFamily="34" charset="0"/>
              </a:defRPr>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73982249"/>
      </p:ext>
    </p:extLst>
  </p:cSld>
  <p:clrMapOvr>
    <a:masterClrMapping/>
  </p:clrMapOvr>
  <p:transition spd="med" advClick="0" advTm="4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sz="32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219200"/>
            <a:ext cx="4038600" cy="45259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5259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777410"/>
      </p:ext>
    </p:extLst>
  </p:cSld>
  <p:clrMapOvr>
    <a:masterClrMapping/>
  </p:clrMapOvr>
  <p:transition spd="med" advClick="0" advTm="4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sz="28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75630723"/>
      </p:ext>
    </p:extLst>
  </p:cSld>
  <p:clrMapOvr>
    <a:masterClrMapping/>
  </p:clrMapOvr>
  <p:transition spd="med" advClick="0" advTm="4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925920"/>
      </p:ext>
    </p:extLst>
  </p:cSld>
  <p:clrMapOvr>
    <a:masterClrMapping/>
  </p:clrMapOvr>
  <p:transition spd="med" advClick="0" advTm="40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ctr"/>
          <a:lstStyle>
            <a:lvl1pPr>
              <a:defRPr sz="28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74911356"/>
      </p:ext>
    </p:extLst>
  </p:cSld>
  <p:clrMapOvr>
    <a:masterClrMapping/>
  </p:clrMapOvr>
  <p:transition spd="med" advClick="0" advTm="40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prstGeom prst="rect">
            <a:avLst/>
          </a:prstGeom>
        </p:spPr>
        <p:txBody>
          <a:bodyPr/>
          <a:lstStyle>
            <a:lvl1pPr>
              <a:defRPr sz="28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295400"/>
            <a:ext cx="8229600" cy="4830763"/>
          </a:xfrm>
          <a:prstGeom prst="rect">
            <a:avLst/>
          </a:prstGeom>
        </p:spPr>
        <p:txBody>
          <a:bodyPr/>
          <a:lstStyle>
            <a:lvl1pPr>
              <a:defRPr sz="2800">
                <a:solidFill>
                  <a:schemeClr val="tx1">
                    <a:lumMod val="75000"/>
                    <a:lumOff val="25000"/>
                  </a:schemeClr>
                </a:solidFill>
                <a:latin typeface="Arial" panose="020B0604020202020204" pitchFamily="34" charset="0"/>
                <a:cs typeface="Arial" panose="020B0604020202020204" pitchFamily="34" charset="0"/>
              </a:defRPr>
            </a:lvl1pPr>
            <a:lvl2pPr>
              <a:defRPr sz="2400">
                <a:solidFill>
                  <a:schemeClr val="tx1">
                    <a:lumMod val="75000"/>
                    <a:lumOff val="25000"/>
                  </a:schemeClr>
                </a:solidFill>
                <a:latin typeface="Arial" panose="020B0604020202020204" pitchFamily="34" charset="0"/>
                <a:cs typeface="Arial" panose="020B0604020202020204" pitchFamily="34" charset="0"/>
              </a:defRPr>
            </a:lvl2pPr>
            <a:lvl3pPr>
              <a:defRPr sz="2000">
                <a:solidFill>
                  <a:schemeClr val="tx1">
                    <a:lumMod val="75000"/>
                    <a:lumOff val="25000"/>
                  </a:schemeClr>
                </a:solidFill>
                <a:latin typeface="Arial" panose="020B0604020202020204" pitchFamily="34" charset="0"/>
                <a:cs typeface="Arial" panose="020B0604020202020204" pitchFamily="34" charset="0"/>
              </a:defRPr>
            </a:lvl3pPr>
            <a:lvl4pPr>
              <a:defRPr sz="1800">
                <a:solidFill>
                  <a:schemeClr val="tx1">
                    <a:lumMod val="75000"/>
                    <a:lumOff val="25000"/>
                  </a:schemeClr>
                </a:solidFill>
                <a:latin typeface="Arial" panose="020B0604020202020204" pitchFamily="34" charset="0"/>
                <a:cs typeface="Arial" panose="020B0604020202020204" pitchFamily="34" charset="0"/>
              </a:defRPr>
            </a:lvl4pPr>
            <a:lvl5pPr>
              <a:defRPr sz="18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3631275"/>
      </p:ext>
    </p:extLst>
  </p:cSld>
  <p:clrMapOvr>
    <a:masterClrMapping/>
  </p:clrMapOvr>
  <p:transition spd="med" advClick="0" advTm="400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1600200"/>
            <a:ext cx="9144000" cy="2774950"/>
          </a:xfrm>
          <a:prstGeom prst="rect">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381000" y="2057400"/>
            <a:ext cx="8305800" cy="1828800"/>
          </a:xfrm>
          <a:prstGeom prst="rect">
            <a:avLst/>
          </a:prstGeom>
        </p:spPr>
        <p:txBody>
          <a:bodyPr anchor="ctr"/>
          <a:lstStyle>
            <a:lvl1pPr marL="0" indent="0" algn="ctr">
              <a:buNone/>
              <a:defRPr sz="28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p:cNvSpPr>
            <a:spLocks noGrp="1"/>
          </p:cNvSpPr>
          <p:nvPr>
            <p:ph sz="half" idx="2"/>
          </p:nvPr>
        </p:nvSpPr>
        <p:spPr>
          <a:xfrm>
            <a:off x="457200" y="4724400"/>
            <a:ext cx="3657600" cy="990600"/>
          </a:xfrm>
          <a:prstGeom prst="rect">
            <a:avLst/>
          </a:prstGeom>
        </p:spPr>
        <p:txBody>
          <a:bodyPr/>
          <a:lstStyle>
            <a:lvl1pPr marL="0" indent="0" algn="ctr">
              <a:buNone/>
              <a:defRPr sz="1600">
                <a:latin typeface="Arial" panose="020B0604020202020204" pitchFamily="34" charset="0"/>
                <a:cs typeface="Arial" panose="020B0604020202020204" pitchFamily="34" charset="0"/>
              </a:defRPr>
            </a:lvl1pPr>
            <a:lvl2pPr marL="457200" indent="0" algn="ctr">
              <a:buNone/>
              <a:defRPr sz="1400">
                <a:latin typeface="Arial" panose="020B0604020202020204" pitchFamily="34" charset="0"/>
                <a:cs typeface="Arial" panose="020B0604020202020204" pitchFamily="34" charset="0"/>
              </a:defRPr>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Content Placeholder 5"/>
          <p:cNvSpPr>
            <a:spLocks noGrp="1"/>
          </p:cNvSpPr>
          <p:nvPr>
            <p:ph sz="quarter" idx="4"/>
          </p:nvPr>
        </p:nvSpPr>
        <p:spPr>
          <a:xfrm>
            <a:off x="5029200" y="4724400"/>
            <a:ext cx="3657602" cy="914400"/>
          </a:xfrm>
          <a:prstGeom prst="rect">
            <a:avLst/>
          </a:prstGeom>
        </p:spPr>
        <p:txBody>
          <a:bodyPr/>
          <a:lstStyle>
            <a:lvl1pPr marL="0" indent="0" algn="ctr">
              <a:buNone/>
              <a:defRPr sz="1600">
                <a:latin typeface="Arial" panose="020B0604020202020204" pitchFamily="34" charset="0"/>
                <a:cs typeface="Arial" panose="020B0604020202020204" pitchFamily="34" charset="0"/>
              </a:defRPr>
            </a:lvl1pPr>
            <a:lvl2pPr marL="457200" indent="0" algn="ctr">
              <a:buNone/>
              <a:defRPr sz="1400">
                <a:latin typeface="Arial" panose="020B0604020202020204" pitchFamily="34" charset="0"/>
                <a:cs typeface="Arial" panose="020B0604020202020204" pitchFamily="34" charset="0"/>
              </a:defRPr>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2662071"/>
      </p:ext>
    </p:extLst>
  </p:cSld>
  <p:clrMapOvr>
    <a:masterClrMapping/>
  </p:clrMapOvr>
  <p:transition spd="med" advClick="0" advTm="4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1600200"/>
            <a:ext cx="9144000" cy="2774950"/>
          </a:xfrm>
          <a:prstGeom prst="rect">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381000" y="2057400"/>
            <a:ext cx="8305800" cy="1828800"/>
          </a:xfrm>
          <a:prstGeom prst="rect">
            <a:avLst/>
          </a:prstGeom>
        </p:spPr>
        <p:txBody>
          <a:bodyPr anchor="ctr"/>
          <a:lstStyle>
            <a:lvl1pPr marL="0" indent="0" algn="ctr">
              <a:buNone/>
              <a:defRPr sz="28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p:cNvSpPr>
            <a:spLocks noGrp="1"/>
          </p:cNvSpPr>
          <p:nvPr>
            <p:ph sz="half" idx="2"/>
          </p:nvPr>
        </p:nvSpPr>
        <p:spPr>
          <a:xfrm>
            <a:off x="457200" y="4724400"/>
            <a:ext cx="3657600" cy="990600"/>
          </a:xfrm>
          <a:prstGeom prst="rect">
            <a:avLst/>
          </a:prstGeom>
        </p:spPr>
        <p:txBody>
          <a:bodyPr/>
          <a:lstStyle>
            <a:lvl1pPr marL="0" indent="0" algn="ctr">
              <a:buNone/>
              <a:defRPr sz="1600">
                <a:latin typeface="Arial" panose="020B0604020202020204" pitchFamily="34" charset="0"/>
                <a:cs typeface="Arial" panose="020B0604020202020204" pitchFamily="34" charset="0"/>
              </a:defRPr>
            </a:lvl1pPr>
            <a:lvl2pPr marL="457200" indent="0" algn="ctr">
              <a:buNone/>
              <a:defRPr sz="1400">
                <a:latin typeface="Arial" panose="020B0604020202020204" pitchFamily="34" charset="0"/>
                <a:cs typeface="Arial" panose="020B0604020202020204" pitchFamily="34" charset="0"/>
              </a:defRPr>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Content Placeholder 5"/>
          <p:cNvSpPr>
            <a:spLocks noGrp="1"/>
          </p:cNvSpPr>
          <p:nvPr>
            <p:ph sz="quarter" idx="4"/>
          </p:nvPr>
        </p:nvSpPr>
        <p:spPr>
          <a:xfrm>
            <a:off x="5029200" y="4724400"/>
            <a:ext cx="3657602" cy="914400"/>
          </a:xfrm>
          <a:prstGeom prst="rect">
            <a:avLst/>
          </a:prstGeom>
        </p:spPr>
        <p:txBody>
          <a:bodyPr/>
          <a:lstStyle>
            <a:lvl1pPr marL="0" indent="0" algn="ctr">
              <a:buNone/>
              <a:defRPr sz="1600">
                <a:latin typeface="Arial" panose="020B0604020202020204" pitchFamily="34" charset="0"/>
                <a:cs typeface="Arial" panose="020B0604020202020204" pitchFamily="34" charset="0"/>
              </a:defRPr>
            </a:lvl1pPr>
            <a:lvl2pPr marL="457200" indent="0" algn="ctr">
              <a:buNone/>
              <a:defRPr sz="1400">
                <a:latin typeface="Arial" panose="020B0604020202020204" pitchFamily="34" charset="0"/>
                <a:cs typeface="Arial" panose="020B0604020202020204" pitchFamily="34" charset="0"/>
              </a:defRPr>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09256817"/>
      </p:ext>
    </p:extLst>
  </p:cSld>
  <p:clrMapOvr>
    <a:masterClrMapping/>
  </p:clrMapOvr>
  <p:transition spd="med" advClick="0" advTm="400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sz="32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219200"/>
            <a:ext cx="4038600" cy="45259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5259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8875886"/>
      </p:ext>
    </p:extLst>
  </p:cSld>
  <p:clrMapOvr>
    <a:masterClrMapping/>
  </p:clrMapOvr>
  <p:transition spd="med" advClick="0" advTm="400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sz="28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21569583"/>
      </p:ext>
    </p:extLst>
  </p:cSld>
  <p:clrMapOvr>
    <a:masterClrMapping/>
  </p:clrMapOvr>
  <p:transition spd="med" advClick="0" advTm="400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009846"/>
      </p:ext>
    </p:extLst>
  </p:cSld>
  <p:clrMapOvr>
    <a:masterClrMapping/>
  </p:clrMapOvr>
  <p:transition spd="med" advClick="0" advTm="4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sz="3200" b="1">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219200"/>
            <a:ext cx="4038600" cy="45259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5259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7140713"/>
      </p:ext>
    </p:extLst>
  </p:cSld>
  <p:clrMapOvr>
    <a:masterClrMapping/>
  </p:clrMapOvr>
  <p:transition spd="med" advClick="0" advTm="4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508664"/>
      </p:ext>
    </p:extLst>
  </p:cSld>
  <p:clrMapOvr>
    <a:masterClrMapping/>
  </p:clrMapOvr>
  <p:transition spd="med" advClick="0" advTm="4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ctr"/>
          <a:lstStyle>
            <a:lvl1pPr>
              <a:defRPr sz="28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9015966"/>
      </p:ext>
    </p:extLst>
  </p:cSld>
  <p:clrMapOvr>
    <a:masterClrMapping/>
  </p:clrMapOvr>
  <p:transition spd="med" advClick="0" advTm="4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prstGeom prst="rect">
            <a:avLst/>
          </a:prstGeom>
        </p:spPr>
        <p:txBody>
          <a:bodyPr/>
          <a:lstStyle>
            <a:lvl1pPr>
              <a:defRPr sz="28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295400"/>
            <a:ext cx="8229600" cy="4830763"/>
          </a:xfrm>
          <a:prstGeom prst="rect">
            <a:avLst/>
          </a:prstGeom>
        </p:spPr>
        <p:txBody>
          <a:bodyPr/>
          <a:lstStyle>
            <a:lvl1pPr>
              <a:defRPr sz="2800">
                <a:solidFill>
                  <a:schemeClr val="tx1">
                    <a:lumMod val="75000"/>
                    <a:lumOff val="25000"/>
                  </a:schemeClr>
                </a:solidFill>
                <a:latin typeface="Arial" panose="020B0604020202020204" pitchFamily="34" charset="0"/>
                <a:cs typeface="Arial" panose="020B0604020202020204" pitchFamily="34" charset="0"/>
              </a:defRPr>
            </a:lvl1pPr>
            <a:lvl2pPr>
              <a:defRPr sz="2400">
                <a:solidFill>
                  <a:schemeClr val="tx1">
                    <a:lumMod val="75000"/>
                    <a:lumOff val="25000"/>
                  </a:schemeClr>
                </a:solidFill>
                <a:latin typeface="Arial" panose="020B0604020202020204" pitchFamily="34" charset="0"/>
                <a:cs typeface="Arial" panose="020B0604020202020204" pitchFamily="34" charset="0"/>
              </a:defRPr>
            </a:lvl2pPr>
            <a:lvl3pPr>
              <a:defRPr sz="2000">
                <a:solidFill>
                  <a:schemeClr val="tx1">
                    <a:lumMod val="75000"/>
                    <a:lumOff val="25000"/>
                  </a:schemeClr>
                </a:solidFill>
                <a:latin typeface="Arial" panose="020B0604020202020204" pitchFamily="34" charset="0"/>
                <a:cs typeface="Arial" panose="020B0604020202020204" pitchFamily="34" charset="0"/>
              </a:defRPr>
            </a:lvl3pPr>
            <a:lvl4pPr>
              <a:defRPr sz="1800">
                <a:solidFill>
                  <a:schemeClr val="tx1">
                    <a:lumMod val="75000"/>
                    <a:lumOff val="25000"/>
                  </a:schemeClr>
                </a:solidFill>
                <a:latin typeface="Arial" panose="020B0604020202020204" pitchFamily="34" charset="0"/>
                <a:cs typeface="Arial" panose="020B0604020202020204" pitchFamily="34" charset="0"/>
              </a:defRPr>
            </a:lvl4pPr>
            <a:lvl5pPr>
              <a:defRPr sz="18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1921608"/>
      </p:ext>
    </p:extLst>
  </p:cSld>
  <p:clrMapOvr>
    <a:masterClrMapping/>
  </p:clrMapOvr>
  <p:transition spd="med" advClick="0" advTm="4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1600200"/>
            <a:ext cx="9144000" cy="2774950"/>
          </a:xfrm>
          <a:prstGeom prst="rect">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381000" y="2057400"/>
            <a:ext cx="8305800" cy="1828800"/>
          </a:xfrm>
          <a:prstGeom prst="rect">
            <a:avLst/>
          </a:prstGeom>
        </p:spPr>
        <p:txBody>
          <a:bodyPr anchor="ctr"/>
          <a:lstStyle>
            <a:lvl1pPr marL="0" indent="0" algn="ctr">
              <a:buNone/>
              <a:defRPr sz="28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p:cNvSpPr>
            <a:spLocks noGrp="1"/>
          </p:cNvSpPr>
          <p:nvPr>
            <p:ph sz="half" idx="2"/>
          </p:nvPr>
        </p:nvSpPr>
        <p:spPr>
          <a:xfrm>
            <a:off x="457200" y="4724400"/>
            <a:ext cx="3657600" cy="990600"/>
          </a:xfrm>
          <a:prstGeom prst="rect">
            <a:avLst/>
          </a:prstGeom>
        </p:spPr>
        <p:txBody>
          <a:bodyPr/>
          <a:lstStyle>
            <a:lvl1pPr marL="0" indent="0" algn="ctr">
              <a:buNone/>
              <a:defRPr sz="1600">
                <a:latin typeface="Arial" panose="020B0604020202020204" pitchFamily="34" charset="0"/>
                <a:cs typeface="Arial" panose="020B0604020202020204" pitchFamily="34" charset="0"/>
              </a:defRPr>
            </a:lvl1pPr>
            <a:lvl2pPr marL="457200" indent="0" algn="ctr">
              <a:buNone/>
              <a:defRPr sz="1400">
                <a:latin typeface="Arial" panose="020B0604020202020204" pitchFamily="34" charset="0"/>
                <a:cs typeface="Arial" panose="020B0604020202020204" pitchFamily="34" charset="0"/>
              </a:defRPr>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Content Placeholder 5"/>
          <p:cNvSpPr>
            <a:spLocks noGrp="1"/>
          </p:cNvSpPr>
          <p:nvPr>
            <p:ph sz="quarter" idx="4"/>
          </p:nvPr>
        </p:nvSpPr>
        <p:spPr>
          <a:xfrm>
            <a:off x="5029200" y="4724400"/>
            <a:ext cx="3657602" cy="914400"/>
          </a:xfrm>
          <a:prstGeom prst="rect">
            <a:avLst/>
          </a:prstGeom>
        </p:spPr>
        <p:txBody>
          <a:bodyPr/>
          <a:lstStyle>
            <a:lvl1pPr marL="0" indent="0" algn="ctr">
              <a:buNone/>
              <a:defRPr sz="1600">
                <a:latin typeface="Arial" panose="020B0604020202020204" pitchFamily="34" charset="0"/>
                <a:cs typeface="Arial" panose="020B0604020202020204" pitchFamily="34" charset="0"/>
              </a:defRPr>
            </a:lvl1pPr>
            <a:lvl2pPr marL="457200" indent="0" algn="ctr">
              <a:buNone/>
              <a:defRPr sz="1400">
                <a:latin typeface="Arial" panose="020B0604020202020204" pitchFamily="34" charset="0"/>
                <a:cs typeface="Arial" panose="020B0604020202020204" pitchFamily="34" charset="0"/>
              </a:defRPr>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69276501"/>
      </p:ext>
    </p:extLst>
  </p:cSld>
  <p:clrMapOvr>
    <a:masterClrMapping/>
  </p:clrMapOvr>
  <p:transition spd="med" advClick="0" advTm="4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E0908484-CE5C-4A17-920F-D9094CFE33CF" descr="9A5D8F9D-70D1-45A2-940D-FB1E3510DA4B"/>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 y="0"/>
            <a:ext cx="918204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6"/>
          <p:cNvSpPr txBox="1">
            <a:spLocks noChangeArrowheads="1"/>
          </p:cNvSpPr>
          <p:nvPr/>
        </p:nvSpPr>
        <p:spPr bwMode="auto">
          <a:xfrm>
            <a:off x="374515" y="6487078"/>
            <a:ext cx="5791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en-US" sz="800" b="0" i="0" u="none" strike="noStrike" kern="0" cap="none" spc="0" normalizeH="0" baseline="0" noProof="0" dirty="0">
              <a:ln>
                <a:noFill/>
              </a:ln>
              <a:solidFill>
                <a:srgbClr val="81898E"/>
              </a:solidFill>
              <a:effectLst/>
              <a:uLnTx/>
              <a:uFillTx/>
              <a:latin typeface="Arial" pitchFamily="34" charset="0"/>
            </a:endParaRPr>
          </a:p>
        </p:txBody>
      </p:sp>
      <p:sp>
        <p:nvSpPr>
          <p:cNvPr id="14" name="Slide Number Placeholder 3"/>
          <p:cNvSpPr txBox="1">
            <a:spLocks/>
          </p:cNvSpPr>
          <p:nvPr/>
        </p:nvSpPr>
        <p:spPr>
          <a:xfrm>
            <a:off x="-23248" y="6487078"/>
            <a:ext cx="415925" cy="227012"/>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defPPr>
              <a:defRPr lang="en-US"/>
            </a:defPPr>
            <a:lvl1pPr marL="0" algn="just" defTabSz="457200" rtl="0" eaLnBrk="0" latinLnBrk="0" hangingPunct="0">
              <a:lnSpc>
                <a:spcPct val="90000"/>
              </a:lnSpc>
              <a:buFont typeface="Wingdings" pitchFamily="2" charset="2"/>
              <a:defRPr sz="1700" kern="1200">
                <a:solidFill>
                  <a:srgbClr val="333333"/>
                </a:solidFill>
                <a:latin typeface="Arial" pitchFamily="34" charset="0"/>
                <a:ea typeface="ヒラギノ角ゴ ProN W3"/>
                <a:cs typeface="Arial" pitchFamily="34" charset="0"/>
                <a:sym typeface="Arial" pitchFamily="34" charset="0"/>
              </a:defRPr>
            </a:lvl1pPr>
            <a:lvl2pPr marL="742950" indent="-28575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2pPr>
            <a:lvl3pPr marL="1143000" indent="-22860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3pPr>
            <a:lvl4pPr marL="1600200" indent="-22860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4pPr>
            <a:lvl5pPr marL="2057400" indent="-22860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5pPr>
            <a:lvl6pPr marL="25146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6pPr>
            <a:lvl7pPr marL="29718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7pPr>
            <a:lvl8pPr marL="34290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8pPr>
            <a:lvl9pPr marL="38862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9pPr>
          </a:lstStyle>
          <a:p>
            <a:pPr algn="r" eaLnBrk="1" fontAlgn="auto" hangingPunct="1">
              <a:lnSpc>
                <a:spcPct val="100000"/>
              </a:lnSpc>
              <a:spcBef>
                <a:spcPts val="0"/>
              </a:spcBef>
              <a:spcAft>
                <a:spcPts val="0"/>
              </a:spcAft>
              <a:buFontTx/>
              <a:buNone/>
              <a:defRPr/>
            </a:pPr>
            <a:fld id="{3F7805BC-2E5C-46FE-AFF6-2E05AD05F4B3}" type="slidenum">
              <a:rPr lang="en-US" altLang="en-US" sz="900" smtClean="0">
                <a:solidFill>
                  <a:srgbClr val="81898E"/>
                </a:solidFill>
                <a:ea typeface="ヒラギノ明朝 ProN W3"/>
                <a:cs typeface="ヒラギノ明朝 ProN W3"/>
              </a:rPr>
              <a:pPr algn="r" eaLnBrk="1" fontAlgn="auto" hangingPunct="1">
                <a:lnSpc>
                  <a:spcPct val="100000"/>
                </a:lnSpc>
                <a:spcBef>
                  <a:spcPts val="0"/>
                </a:spcBef>
                <a:spcAft>
                  <a:spcPts val="0"/>
                </a:spcAft>
                <a:buFontTx/>
                <a:buNone/>
                <a:defRPr/>
              </a:pPr>
              <a:t>‹#›</a:t>
            </a:fld>
            <a:endParaRPr lang="en-US" altLang="en-US" sz="900" dirty="0">
              <a:solidFill>
                <a:srgbClr val="81898E"/>
              </a:solidFill>
              <a:ea typeface="ヒラギノ明朝 ProN W3"/>
              <a:cs typeface="ヒラギノ明朝 ProN W3"/>
            </a:endParaRPr>
          </a:p>
        </p:txBody>
      </p:sp>
      <p:pic>
        <p:nvPicPr>
          <p:cNvPr id="6" name="Picture 5" descr="jnj_logo.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67600" y="6317220"/>
            <a:ext cx="1621092" cy="297840"/>
          </a:xfrm>
          <a:prstGeom prst="rect">
            <a:avLst/>
          </a:prstGeom>
        </p:spPr>
      </p:pic>
    </p:spTree>
    <p:extLst>
      <p:ext uri="{BB962C8B-B14F-4D97-AF65-F5344CB8AC3E}">
        <p14:creationId xmlns:p14="http://schemas.microsoft.com/office/powerpoint/2010/main" val="376109035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7" r:id="rId3"/>
    <p:sldLayoutId id="2147483713" r:id="rId4"/>
    <p:sldLayoutId id="2147483705" r:id="rId5"/>
    <p:sldLayoutId id="2147483708" r:id="rId6"/>
  </p:sldLayoutIdLst>
  <p:transition spd="med" advClick="0" advTm="400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E0908484-CE5C-4A17-920F-D9094CFE33CF" descr="9A5D8F9D-70D1-45A2-940D-FB1E3510DA4B"/>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 y="0"/>
            <a:ext cx="918204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6"/>
          <p:cNvSpPr txBox="1">
            <a:spLocks noChangeArrowheads="1"/>
          </p:cNvSpPr>
          <p:nvPr/>
        </p:nvSpPr>
        <p:spPr bwMode="auto">
          <a:xfrm>
            <a:off x="374515" y="6487078"/>
            <a:ext cx="5791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en-US" sz="800" b="0" i="0" u="none" strike="noStrike" kern="0" cap="none" spc="0" normalizeH="0" baseline="0" noProof="0" dirty="0">
                <a:ln>
                  <a:noFill/>
                </a:ln>
                <a:solidFill>
                  <a:srgbClr val="81898E"/>
                </a:solidFill>
                <a:effectLst/>
                <a:uLnTx/>
                <a:uFillTx/>
                <a:latin typeface="Arial" pitchFamily="34" charset="0"/>
              </a:rPr>
              <a:t>©CSS. 2015 | Meeting Name | Date</a:t>
            </a:r>
          </a:p>
        </p:txBody>
      </p:sp>
      <p:sp>
        <p:nvSpPr>
          <p:cNvPr id="14" name="Slide Number Placeholder 3"/>
          <p:cNvSpPr txBox="1">
            <a:spLocks/>
          </p:cNvSpPr>
          <p:nvPr/>
        </p:nvSpPr>
        <p:spPr>
          <a:xfrm>
            <a:off x="-23248" y="6487078"/>
            <a:ext cx="415925" cy="227012"/>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defPPr>
              <a:defRPr lang="en-US"/>
            </a:defPPr>
            <a:lvl1pPr marL="0" algn="just" defTabSz="457200" rtl="0" eaLnBrk="0" latinLnBrk="0" hangingPunct="0">
              <a:lnSpc>
                <a:spcPct val="90000"/>
              </a:lnSpc>
              <a:buFont typeface="Wingdings" pitchFamily="2" charset="2"/>
              <a:defRPr sz="1700" kern="1200">
                <a:solidFill>
                  <a:srgbClr val="333333"/>
                </a:solidFill>
                <a:latin typeface="Arial" pitchFamily="34" charset="0"/>
                <a:ea typeface="ヒラギノ角ゴ ProN W3"/>
                <a:cs typeface="Arial" pitchFamily="34" charset="0"/>
                <a:sym typeface="Arial" pitchFamily="34" charset="0"/>
              </a:defRPr>
            </a:lvl1pPr>
            <a:lvl2pPr marL="742950" indent="-28575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2pPr>
            <a:lvl3pPr marL="1143000" indent="-22860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3pPr>
            <a:lvl4pPr marL="1600200" indent="-22860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4pPr>
            <a:lvl5pPr marL="2057400" indent="-22860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5pPr>
            <a:lvl6pPr marL="25146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6pPr>
            <a:lvl7pPr marL="29718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7pPr>
            <a:lvl8pPr marL="34290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8pPr>
            <a:lvl9pPr marL="38862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9pPr>
          </a:lstStyle>
          <a:p>
            <a:pPr algn="r" eaLnBrk="1" fontAlgn="auto" hangingPunct="1">
              <a:lnSpc>
                <a:spcPct val="100000"/>
              </a:lnSpc>
              <a:spcBef>
                <a:spcPts val="0"/>
              </a:spcBef>
              <a:spcAft>
                <a:spcPts val="0"/>
              </a:spcAft>
              <a:buFontTx/>
              <a:buNone/>
              <a:defRPr/>
            </a:pPr>
            <a:fld id="{3F7805BC-2E5C-46FE-AFF6-2E05AD05F4B3}" type="slidenum">
              <a:rPr lang="en-US" altLang="en-US" sz="900" smtClean="0">
                <a:solidFill>
                  <a:srgbClr val="81898E"/>
                </a:solidFill>
                <a:ea typeface="ヒラギノ明朝 ProN W3"/>
                <a:cs typeface="ヒラギノ明朝 ProN W3"/>
              </a:rPr>
              <a:pPr algn="r" eaLnBrk="1" fontAlgn="auto" hangingPunct="1">
                <a:lnSpc>
                  <a:spcPct val="100000"/>
                </a:lnSpc>
                <a:spcBef>
                  <a:spcPts val="0"/>
                </a:spcBef>
                <a:spcAft>
                  <a:spcPts val="0"/>
                </a:spcAft>
                <a:buFontTx/>
                <a:buNone/>
                <a:defRPr/>
              </a:pPr>
              <a:t>‹#›</a:t>
            </a:fld>
            <a:endParaRPr lang="en-US" altLang="en-US" sz="900" dirty="0">
              <a:solidFill>
                <a:srgbClr val="81898E"/>
              </a:solidFill>
              <a:ea typeface="ヒラギノ明朝 ProN W3"/>
              <a:cs typeface="ヒラギノ明朝 ProN W3"/>
            </a:endParaRPr>
          </a:p>
        </p:txBody>
      </p:sp>
      <p:pic>
        <p:nvPicPr>
          <p:cNvPr id="2" name="Picture 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315200" y="6230945"/>
            <a:ext cx="17430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962542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Lst>
  <p:transition spd="med" advClick="0" advTm="400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E0908484-CE5C-4A17-920F-D9094CFE33CF" descr="9A5D8F9D-70D1-45A2-940D-FB1E3510DA4B"/>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 y="0"/>
            <a:ext cx="918204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6"/>
          <p:cNvSpPr txBox="1">
            <a:spLocks noChangeArrowheads="1"/>
          </p:cNvSpPr>
          <p:nvPr/>
        </p:nvSpPr>
        <p:spPr bwMode="auto">
          <a:xfrm>
            <a:off x="374515" y="6487078"/>
            <a:ext cx="5791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en-US" sz="800" b="0" i="0" u="none" strike="noStrike" kern="0" cap="none" spc="0" normalizeH="0" baseline="0" noProof="0" dirty="0">
                <a:ln>
                  <a:noFill/>
                </a:ln>
                <a:solidFill>
                  <a:srgbClr val="81898E"/>
                </a:solidFill>
                <a:effectLst/>
                <a:uLnTx/>
                <a:uFillTx/>
                <a:latin typeface="Arial" pitchFamily="34" charset="0"/>
              </a:rPr>
              <a:t>©CSS. 2015 | Mimi Walters Visit | August 21, 2015</a:t>
            </a:r>
          </a:p>
        </p:txBody>
      </p:sp>
      <p:sp>
        <p:nvSpPr>
          <p:cNvPr id="14" name="Slide Number Placeholder 3"/>
          <p:cNvSpPr txBox="1">
            <a:spLocks/>
          </p:cNvSpPr>
          <p:nvPr/>
        </p:nvSpPr>
        <p:spPr>
          <a:xfrm>
            <a:off x="-23248" y="6487078"/>
            <a:ext cx="415925" cy="227012"/>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defPPr>
              <a:defRPr lang="en-US"/>
            </a:defPPr>
            <a:lvl1pPr marL="0" algn="just" defTabSz="457200" rtl="0" eaLnBrk="0" latinLnBrk="0" hangingPunct="0">
              <a:lnSpc>
                <a:spcPct val="90000"/>
              </a:lnSpc>
              <a:buFont typeface="Wingdings" pitchFamily="2" charset="2"/>
              <a:defRPr sz="1700" kern="1200">
                <a:solidFill>
                  <a:srgbClr val="333333"/>
                </a:solidFill>
                <a:latin typeface="Arial" pitchFamily="34" charset="0"/>
                <a:ea typeface="ヒラギノ角ゴ ProN W3"/>
                <a:cs typeface="Arial" pitchFamily="34" charset="0"/>
                <a:sym typeface="Arial" pitchFamily="34" charset="0"/>
              </a:defRPr>
            </a:lvl1pPr>
            <a:lvl2pPr marL="742950" indent="-28575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2pPr>
            <a:lvl3pPr marL="1143000" indent="-22860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3pPr>
            <a:lvl4pPr marL="1600200" indent="-22860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4pPr>
            <a:lvl5pPr marL="2057400" indent="-22860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5pPr>
            <a:lvl6pPr marL="25146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6pPr>
            <a:lvl7pPr marL="29718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7pPr>
            <a:lvl8pPr marL="34290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8pPr>
            <a:lvl9pPr marL="38862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9pPr>
          </a:lstStyle>
          <a:p>
            <a:pPr algn="r" eaLnBrk="1" fontAlgn="auto" hangingPunct="1">
              <a:lnSpc>
                <a:spcPct val="100000"/>
              </a:lnSpc>
              <a:spcBef>
                <a:spcPts val="0"/>
              </a:spcBef>
              <a:spcAft>
                <a:spcPts val="0"/>
              </a:spcAft>
              <a:buFontTx/>
              <a:buNone/>
              <a:defRPr/>
            </a:pPr>
            <a:fld id="{3F7805BC-2E5C-46FE-AFF6-2E05AD05F4B3}" type="slidenum">
              <a:rPr lang="en-US" altLang="en-US" sz="900" smtClean="0">
                <a:solidFill>
                  <a:srgbClr val="81898E"/>
                </a:solidFill>
                <a:ea typeface="ヒラギノ明朝 ProN W3"/>
                <a:cs typeface="ヒラギノ明朝 ProN W3"/>
              </a:rPr>
              <a:pPr algn="r" eaLnBrk="1" fontAlgn="auto" hangingPunct="1">
                <a:lnSpc>
                  <a:spcPct val="100000"/>
                </a:lnSpc>
                <a:spcBef>
                  <a:spcPts val="0"/>
                </a:spcBef>
                <a:spcAft>
                  <a:spcPts val="0"/>
                </a:spcAft>
                <a:buFontTx/>
                <a:buNone/>
                <a:defRPr/>
              </a:pPr>
              <a:t>‹#›</a:t>
            </a:fld>
            <a:endParaRPr lang="en-US" altLang="en-US" sz="900" dirty="0">
              <a:solidFill>
                <a:srgbClr val="81898E"/>
              </a:solidFill>
              <a:ea typeface="ヒラギノ明朝 ProN W3"/>
              <a:cs typeface="ヒラギノ明朝 ProN W3"/>
            </a:endParaRPr>
          </a:p>
        </p:txBody>
      </p:sp>
      <p:pic>
        <p:nvPicPr>
          <p:cNvPr id="2"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077200" y="6172200"/>
            <a:ext cx="96202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54484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Lst>
  <p:transition spd="med" advClick="0" advTm="400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E0908484-CE5C-4A17-920F-D9094CFE33CF" descr="9A5D8F9D-70D1-45A2-940D-FB1E3510DA4B"/>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 y="0"/>
            <a:ext cx="918204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6"/>
          <p:cNvSpPr txBox="1">
            <a:spLocks noChangeArrowheads="1"/>
          </p:cNvSpPr>
          <p:nvPr/>
        </p:nvSpPr>
        <p:spPr bwMode="auto">
          <a:xfrm>
            <a:off x="374515" y="6487078"/>
            <a:ext cx="5791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en-US" sz="800" b="0" i="0" u="none" strike="noStrike" kern="0" cap="none" spc="0" normalizeH="0" baseline="0" noProof="0" dirty="0">
                <a:ln>
                  <a:noFill/>
                </a:ln>
                <a:solidFill>
                  <a:srgbClr val="81898E"/>
                </a:solidFill>
                <a:effectLst/>
                <a:uLnTx/>
                <a:uFillTx/>
                <a:latin typeface="Arial" pitchFamily="34" charset="0"/>
              </a:rPr>
              <a:t>©CSS. 2015 | Meeting Name | Date</a:t>
            </a:r>
          </a:p>
        </p:txBody>
      </p:sp>
      <p:sp>
        <p:nvSpPr>
          <p:cNvPr id="14" name="Slide Number Placeholder 3"/>
          <p:cNvSpPr txBox="1">
            <a:spLocks/>
          </p:cNvSpPr>
          <p:nvPr/>
        </p:nvSpPr>
        <p:spPr>
          <a:xfrm>
            <a:off x="-23248" y="6487078"/>
            <a:ext cx="415925" cy="227012"/>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defPPr>
              <a:defRPr lang="en-US"/>
            </a:defPPr>
            <a:lvl1pPr marL="0" algn="just" defTabSz="457200" rtl="0" eaLnBrk="0" latinLnBrk="0" hangingPunct="0">
              <a:lnSpc>
                <a:spcPct val="90000"/>
              </a:lnSpc>
              <a:buFont typeface="Wingdings" pitchFamily="2" charset="2"/>
              <a:defRPr sz="1700" kern="1200">
                <a:solidFill>
                  <a:srgbClr val="333333"/>
                </a:solidFill>
                <a:latin typeface="Arial" pitchFamily="34" charset="0"/>
                <a:ea typeface="ヒラギノ角ゴ ProN W3"/>
                <a:cs typeface="Arial" pitchFamily="34" charset="0"/>
                <a:sym typeface="Arial" pitchFamily="34" charset="0"/>
              </a:defRPr>
            </a:lvl1pPr>
            <a:lvl2pPr marL="742950" indent="-28575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2pPr>
            <a:lvl3pPr marL="1143000" indent="-22860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3pPr>
            <a:lvl4pPr marL="1600200" indent="-22860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4pPr>
            <a:lvl5pPr marL="2057400" indent="-22860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5pPr>
            <a:lvl6pPr marL="25146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6pPr>
            <a:lvl7pPr marL="29718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7pPr>
            <a:lvl8pPr marL="34290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8pPr>
            <a:lvl9pPr marL="38862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9pPr>
          </a:lstStyle>
          <a:p>
            <a:pPr algn="r" eaLnBrk="1" fontAlgn="auto" hangingPunct="1">
              <a:lnSpc>
                <a:spcPct val="100000"/>
              </a:lnSpc>
              <a:spcBef>
                <a:spcPts val="0"/>
              </a:spcBef>
              <a:spcAft>
                <a:spcPts val="0"/>
              </a:spcAft>
              <a:buFontTx/>
              <a:buNone/>
              <a:defRPr/>
            </a:pPr>
            <a:fld id="{3F7805BC-2E5C-46FE-AFF6-2E05AD05F4B3}" type="slidenum">
              <a:rPr lang="en-US" altLang="en-US" sz="900" smtClean="0">
                <a:solidFill>
                  <a:srgbClr val="81898E"/>
                </a:solidFill>
                <a:ea typeface="ヒラギノ明朝 ProN W3"/>
                <a:cs typeface="ヒラギノ明朝 ProN W3"/>
              </a:rPr>
              <a:pPr algn="r" eaLnBrk="1" fontAlgn="auto" hangingPunct="1">
                <a:lnSpc>
                  <a:spcPct val="100000"/>
                </a:lnSpc>
                <a:spcBef>
                  <a:spcPts val="0"/>
                </a:spcBef>
                <a:spcAft>
                  <a:spcPts val="0"/>
                </a:spcAft>
                <a:buFontTx/>
                <a:buNone/>
                <a:defRPr/>
              </a:pPr>
              <a:t>‹#›</a:t>
            </a:fld>
            <a:endParaRPr lang="en-US" altLang="en-US" sz="900" dirty="0">
              <a:solidFill>
                <a:srgbClr val="81898E"/>
              </a:solidFill>
              <a:ea typeface="ヒラギノ明朝 ProN W3"/>
              <a:cs typeface="ヒラギノ明朝 ProN W3"/>
            </a:endParaRPr>
          </a:p>
        </p:txBody>
      </p:sp>
      <p:pic>
        <p:nvPicPr>
          <p:cNvPr id="3074"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400800" y="5994366"/>
            <a:ext cx="2623814" cy="600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828417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Lst>
  <p:transition spd="med" advClick="0" advTm="400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E0908484-CE5C-4A17-920F-D9094CFE33CF" descr="9A5D8F9D-70D1-45A2-940D-FB1E3510DA4B"/>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 y="0"/>
            <a:ext cx="918204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3"/>
          <p:cNvSpPr txBox="1">
            <a:spLocks/>
          </p:cNvSpPr>
          <p:nvPr/>
        </p:nvSpPr>
        <p:spPr>
          <a:xfrm>
            <a:off x="-23248" y="6487078"/>
            <a:ext cx="415925" cy="227012"/>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defPPr>
              <a:defRPr lang="en-US"/>
            </a:defPPr>
            <a:lvl1pPr marL="0" algn="just" defTabSz="457200" rtl="0" eaLnBrk="0" latinLnBrk="0" hangingPunct="0">
              <a:lnSpc>
                <a:spcPct val="90000"/>
              </a:lnSpc>
              <a:buFont typeface="Wingdings" pitchFamily="2" charset="2"/>
              <a:defRPr sz="1700" kern="1200">
                <a:solidFill>
                  <a:srgbClr val="333333"/>
                </a:solidFill>
                <a:latin typeface="Arial" pitchFamily="34" charset="0"/>
                <a:ea typeface="ヒラギノ角ゴ ProN W3"/>
                <a:cs typeface="Arial" pitchFamily="34" charset="0"/>
                <a:sym typeface="Arial" pitchFamily="34" charset="0"/>
              </a:defRPr>
            </a:lvl1pPr>
            <a:lvl2pPr marL="742950" indent="-28575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2pPr>
            <a:lvl3pPr marL="1143000" indent="-22860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3pPr>
            <a:lvl4pPr marL="1600200" indent="-22860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4pPr>
            <a:lvl5pPr marL="2057400" indent="-22860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5pPr>
            <a:lvl6pPr marL="25146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6pPr>
            <a:lvl7pPr marL="29718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7pPr>
            <a:lvl8pPr marL="34290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8pPr>
            <a:lvl9pPr marL="38862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9pPr>
          </a:lstStyle>
          <a:p>
            <a:pPr algn="r" eaLnBrk="1" fontAlgn="auto" hangingPunct="1">
              <a:lnSpc>
                <a:spcPct val="100000"/>
              </a:lnSpc>
              <a:spcBef>
                <a:spcPts val="0"/>
              </a:spcBef>
              <a:spcAft>
                <a:spcPts val="0"/>
              </a:spcAft>
              <a:buFontTx/>
              <a:buNone/>
              <a:defRPr/>
            </a:pPr>
            <a:fld id="{3F7805BC-2E5C-46FE-AFF6-2E05AD05F4B3}" type="slidenum">
              <a:rPr lang="en-US" altLang="en-US" sz="900" smtClean="0">
                <a:solidFill>
                  <a:srgbClr val="81898E"/>
                </a:solidFill>
                <a:ea typeface="ヒラギノ明朝 ProN W3"/>
                <a:cs typeface="ヒラギノ明朝 ProN W3"/>
              </a:rPr>
              <a:pPr algn="r" eaLnBrk="1" fontAlgn="auto" hangingPunct="1">
                <a:lnSpc>
                  <a:spcPct val="100000"/>
                </a:lnSpc>
                <a:spcBef>
                  <a:spcPts val="0"/>
                </a:spcBef>
                <a:spcAft>
                  <a:spcPts val="0"/>
                </a:spcAft>
                <a:buFontTx/>
                <a:buNone/>
                <a:defRPr/>
              </a:pPr>
              <a:t>‹#›</a:t>
            </a:fld>
            <a:endParaRPr lang="en-US" altLang="en-US" sz="900" dirty="0">
              <a:solidFill>
                <a:srgbClr val="81898E"/>
              </a:solidFill>
              <a:ea typeface="ヒラギノ明朝 ProN W3"/>
              <a:cs typeface="ヒラギノ明朝 ProN W3"/>
            </a:endParaRPr>
          </a:p>
        </p:txBody>
      </p:sp>
      <p:pic>
        <p:nvPicPr>
          <p:cNvPr id="6146"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781800" y="6202184"/>
            <a:ext cx="2209800" cy="418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79679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Lst>
  <p:transition spd="med" advClick="0" advTm="400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E0908484-CE5C-4A17-920F-D9094CFE33CF" descr="9A5D8F9D-70D1-45A2-940D-FB1E3510DA4B"/>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 y="0"/>
            <a:ext cx="918204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3"/>
          <p:cNvSpPr txBox="1">
            <a:spLocks/>
          </p:cNvSpPr>
          <p:nvPr/>
        </p:nvSpPr>
        <p:spPr>
          <a:xfrm>
            <a:off x="-23248" y="6487078"/>
            <a:ext cx="415925" cy="227012"/>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defPPr>
              <a:defRPr lang="en-US"/>
            </a:defPPr>
            <a:lvl1pPr marL="0" algn="just" defTabSz="457200" rtl="0" eaLnBrk="0" latinLnBrk="0" hangingPunct="0">
              <a:lnSpc>
                <a:spcPct val="90000"/>
              </a:lnSpc>
              <a:buFont typeface="Wingdings" pitchFamily="2" charset="2"/>
              <a:defRPr sz="1700" kern="1200">
                <a:solidFill>
                  <a:srgbClr val="333333"/>
                </a:solidFill>
                <a:latin typeface="Arial" pitchFamily="34" charset="0"/>
                <a:ea typeface="ヒラギノ角ゴ ProN W3"/>
                <a:cs typeface="Arial" pitchFamily="34" charset="0"/>
                <a:sym typeface="Arial" pitchFamily="34" charset="0"/>
              </a:defRPr>
            </a:lvl1pPr>
            <a:lvl2pPr marL="742950" indent="-28575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2pPr>
            <a:lvl3pPr marL="1143000" indent="-22860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3pPr>
            <a:lvl4pPr marL="1600200" indent="-22860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4pPr>
            <a:lvl5pPr marL="2057400" indent="-22860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5pPr>
            <a:lvl6pPr marL="25146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6pPr>
            <a:lvl7pPr marL="29718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7pPr>
            <a:lvl8pPr marL="34290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8pPr>
            <a:lvl9pPr marL="38862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9pPr>
          </a:lstStyle>
          <a:p>
            <a:pPr algn="r" eaLnBrk="1" fontAlgn="auto" hangingPunct="1">
              <a:lnSpc>
                <a:spcPct val="100000"/>
              </a:lnSpc>
              <a:spcBef>
                <a:spcPts val="0"/>
              </a:spcBef>
              <a:spcAft>
                <a:spcPts val="0"/>
              </a:spcAft>
              <a:buFontTx/>
              <a:buNone/>
              <a:defRPr/>
            </a:pPr>
            <a:fld id="{3F7805BC-2E5C-46FE-AFF6-2E05AD05F4B3}" type="slidenum">
              <a:rPr lang="en-US" altLang="en-US" sz="900" smtClean="0">
                <a:solidFill>
                  <a:srgbClr val="81898E"/>
                </a:solidFill>
                <a:ea typeface="ヒラギノ明朝 ProN W3"/>
                <a:cs typeface="ヒラギノ明朝 ProN W3"/>
              </a:rPr>
              <a:pPr algn="r" eaLnBrk="1" fontAlgn="auto" hangingPunct="1">
                <a:lnSpc>
                  <a:spcPct val="100000"/>
                </a:lnSpc>
                <a:spcBef>
                  <a:spcPts val="0"/>
                </a:spcBef>
                <a:spcAft>
                  <a:spcPts val="0"/>
                </a:spcAft>
                <a:buFontTx/>
                <a:buNone/>
                <a:defRPr/>
              </a:pPr>
              <a:t>‹#›</a:t>
            </a:fld>
            <a:endParaRPr lang="en-US" altLang="en-US" sz="900" dirty="0">
              <a:solidFill>
                <a:srgbClr val="81898E"/>
              </a:solidFill>
              <a:ea typeface="ヒラギノ明朝 ProN W3"/>
              <a:cs typeface="ヒラギノ明朝 ProN W3"/>
            </a:endParaRPr>
          </a:p>
        </p:txBody>
      </p:sp>
      <p:pic>
        <p:nvPicPr>
          <p:cNvPr id="7" name="Picture 2"/>
          <p:cNvPicPr>
            <a:picLocks noChangeAspect="1" noChangeArrowheads="1"/>
          </p:cNvPicPr>
          <p:nvPr/>
        </p:nvPicPr>
        <p:blipFill rotWithShape="1">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781800" y="5791200"/>
            <a:ext cx="2362200" cy="839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38537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Lst>
  <p:transition spd="med" advClick="0" advTm="400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E0908484-CE5C-4A17-920F-D9094CFE33CF" descr="9A5D8F9D-70D1-45A2-940D-FB1E3510DA4B"/>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 y="0"/>
            <a:ext cx="918204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6"/>
          <p:cNvSpPr txBox="1">
            <a:spLocks noChangeArrowheads="1"/>
          </p:cNvSpPr>
          <p:nvPr/>
        </p:nvSpPr>
        <p:spPr bwMode="auto">
          <a:xfrm>
            <a:off x="374515" y="6487078"/>
            <a:ext cx="5791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en-US" sz="800" b="0" i="0" u="none" strike="noStrike" kern="0" cap="none" spc="0" normalizeH="0" baseline="0" noProof="0" dirty="0">
                <a:ln>
                  <a:noFill/>
                </a:ln>
                <a:solidFill>
                  <a:srgbClr val="81898E"/>
                </a:solidFill>
                <a:effectLst/>
                <a:uLnTx/>
                <a:uFillTx/>
                <a:latin typeface="Arial" pitchFamily="34" charset="0"/>
              </a:rPr>
              <a:t>©CSS. 2015 | Meeting Name | Date</a:t>
            </a:r>
          </a:p>
        </p:txBody>
      </p:sp>
      <p:sp>
        <p:nvSpPr>
          <p:cNvPr id="14" name="Slide Number Placeholder 3"/>
          <p:cNvSpPr txBox="1">
            <a:spLocks/>
          </p:cNvSpPr>
          <p:nvPr/>
        </p:nvSpPr>
        <p:spPr>
          <a:xfrm>
            <a:off x="-23248" y="6487078"/>
            <a:ext cx="415925" cy="227012"/>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defPPr>
              <a:defRPr lang="en-US"/>
            </a:defPPr>
            <a:lvl1pPr marL="0" algn="just" defTabSz="457200" rtl="0" eaLnBrk="0" latinLnBrk="0" hangingPunct="0">
              <a:lnSpc>
                <a:spcPct val="90000"/>
              </a:lnSpc>
              <a:buFont typeface="Wingdings" pitchFamily="2" charset="2"/>
              <a:defRPr sz="1700" kern="1200">
                <a:solidFill>
                  <a:srgbClr val="333333"/>
                </a:solidFill>
                <a:latin typeface="Arial" pitchFamily="34" charset="0"/>
                <a:ea typeface="ヒラギノ角ゴ ProN W3"/>
                <a:cs typeface="Arial" pitchFamily="34" charset="0"/>
                <a:sym typeface="Arial" pitchFamily="34" charset="0"/>
              </a:defRPr>
            </a:lvl1pPr>
            <a:lvl2pPr marL="742950" indent="-28575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2pPr>
            <a:lvl3pPr marL="1143000" indent="-22860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3pPr>
            <a:lvl4pPr marL="1600200" indent="-22860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4pPr>
            <a:lvl5pPr marL="2057400" indent="-228600" algn="just" defTabSz="457200" rtl="0" eaLnBrk="0" latinLnBrk="0" hangingPunct="0">
              <a:lnSpc>
                <a:spcPct val="90000"/>
              </a:lnSpc>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5pPr>
            <a:lvl6pPr marL="25146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6pPr>
            <a:lvl7pPr marL="29718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7pPr>
            <a:lvl8pPr marL="34290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8pPr>
            <a:lvl9pPr marL="3886200" indent="-228600" algn="just" defTabSz="457200" rtl="0" eaLnBrk="0" fontAlgn="base" latinLnBrk="0" hangingPunct="0">
              <a:lnSpc>
                <a:spcPct val="90000"/>
              </a:lnSpc>
              <a:spcBef>
                <a:spcPct val="0"/>
              </a:spcBef>
              <a:spcAft>
                <a:spcPct val="0"/>
              </a:spcAft>
              <a:buFont typeface="Wingdings" pitchFamily="2" charset="2"/>
              <a:buChar char="§"/>
              <a:defRPr sz="1700" kern="1200">
                <a:solidFill>
                  <a:srgbClr val="4A71A9"/>
                </a:solidFill>
                <a:latin typeface="Arial" pitchFamily="34" charset="0"/>
                <a:ea typeface="ヒラギノ明朝 ProN W3"/>
                <a:cs typeface="Arial" pitchFamily="34" charset="0"/>
                <a:sym typeface="Palatino"/>
              </a:defRPr>
            </a:lvl9pPr>
          </a:lstStyle>
          <a:p>
            <a:pPr algn="r" eaLnBrk="1" fontAlgn="auto" hangingPunct="1">
              <a:lnSpc>
                <a:spcPct val="100000"/>
              </a:lnSpc>
              <a:spcBef>
                <a:spcPts val="0"/>
              </a:spcBef>
              <a:spcAft>
                <a:spcPts val="0"/>
              </a:spcAft>
              <a:buFontTx/>
              <a:buNone/>
              <a:defRPr/>
            </a:pPr>
            <a:fld id="{3F7805BC-2E5C-46FE-AFF6-2E05AD05F4B3}" type="slidenum">
              <a:rPr lang="en-US" altLang="en-US" sz="900" smtClean="0">
                <a:solidFill>
                  <a:srgbClr val="81898E"/>
                </a:solidFill>
                <a:ea typeface="ヒラギノ明朝 ProN W3"/>
                <a:cs typeface="ヒラギノ明朝 ProN W3"/>
              </a:rPr>
              <a:pPr algn="r" eaLnBrk="1" fontAlgn="auto" hangingPunct="1">
                <a:lnSpc>
                  <a:spcPct val="100000"/>
                </a:lnSpc>
                <a:spcBef>
                  <a:spcPts val="0"/>
                </a:spcBef>
                <a:spcAft>
                  <a:spcPts val="0"/>
                </a:spcAft>
                <a:buFontTx/>
                <a:buNone/>
                <a:defRPr/>
              </a:pPr>
              <a:t>‹#›</a:t>
            </a:fld>
            <a:endParaRPr lang="en-US" altLang="en-US" sz="900" dirty="0">
              <a:solidFill>
                <a:srgbClr val="81898E"/>
              </a:solidFill>
              <a:ea typeface="ヒラギノ明朝 ProN W3"/>
              <a:cs typeface="ヒラギノ明朝 ProN W3"/>
            </a:endParaRPr>
          </a:p>
        </p:txBody>
      </p:sp>
      <p:pic>
        <p:nvPicPr>
          <p:cNvPr id="8" name="Picture 2"/>
          <p:cNvPicPr>
            <a:picLocks noChangeAspect="1" noChangeArrowheads="1"/>
          </p:cNvPicPr>
          <p:nvPr/>
        </p:nvPicPr>
        <p:blipFill rotWithShape="1">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601691" y="5638800"/>
            <a:ext cx="2542309" cy="100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86981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Lst>
  <p:transition spd="med" advClick="0" advTm="400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084" y="2057400"/>
            <a:ext cx="4268762" cy="247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0724071"/>
      </p:ext>
    </p:extLst>
  </p:cSld>
  <p:clrMapOvr>
    <a:masterClrMapping/>
  </p:clrMapOvr>
  <p:transition spd="med" advClick="0" advTm="4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F9ED6-3EB5-4C75-A2A2-8536EA0A82BD}"/>
              </a:ext>
            </a:extLst>
          </p:cNvPr>
          <p:cNvSpPr>
            <a:spLocks noGrp="1"/>
          </p:cNvSpPr>
          <p:nvPr>
            <p:ph type="title"/>
          </p:nvPr>
        </p:nvSpPr>
        <p:spPr/>
        <p:txBody>
          <a:bodyPr/>
          <a:lstStyle/>
          <a:p>
            <a:r>
              <a:rPr lang="en-US" dirty="0"/>
              <a:t>Hands-on Learning: Job Shadow</a:t>
            </a:r>
          </a:p>
        </p:txBody>
      </p:sp>
      <p:sp>
        <p:nvSpPr>
          <p:cNvPr id="3" name="Content Placeholder 2">
            <a:extLst>
              <a:ext uri="{FF2B5EF4-FFF2-40B4-BE49-F238E27FC236}">
                <a16:creationId xmlns:a16="http://schemas.microsoft.com/office/drawing/2014/main" id="{CBA63FA6-6B96-4673-9624-E58FD6F17DE9}"/>
              </a:ext>
            </a:extLst>
          </p:cNvPr>
          <p:cNvSpPr>
            <a:spLocks noGrp="1"/>
          </p:cNvSpPr>
          <p:nvPr>
            <p:ph idx="1"/>
          </p:nvPr>
        </p:nvSpPr>
        <p:spPr/>
        <p:txBody>
          <a:bodyPr/>
          <a:lstStyle/>
          <a:p>
            <a:r>
              <a:rPr lang="en-US" dirty="0"/>
              <a:t>Introduction to WiSTEM2D curriculum</a:t>
            </a:r>
          </a:p>
          <a:p>
            <a:r>
              <a:rPr lang="en-US" dirty="0"/>
              <a:t>Used Marshmallow Challenge from Design module</a:t>
            </a:r>
          </a:p>
          <a:p>
            <a:r>
              <a:rPr lang="en-US" dirty="0"/>
              <a:t>Allows career exploration with J&amp;J staff</a:t>
            </a:r>
          </a:p>
          <a:p>
            <a:r>
              <a:rPr lang="en-US" dirty="0"/>
              <a:t>Develops team work and problem solving skills</a:t>
            </a:r>
          </a:p>
        </p:txBody>
      </p:sp>
      <p:pic>
        <p:nvPicPr>
          <p:cNvPr id="5" name="Picture 2" descr="https://lh3.googleusercontent.com/wxGfaOCtxF0F4fMiPtLGLMzurlXaAqcUtIzzoSCNXT6DsLUogccNUxPq0_4q0uEq0MsYAgJsyibM7IR9mr_j5aszEDZmd9O82Xp-INS7MXoG8NMzAjfAX_AE3sIUblket75A5QxJ65jBXm7Vn2TcgeIGxnm43344NlIcTArijjsr1kxILlWr7WNQd6xvVP2CtWKJMK53CZdbq7kvGZRmgvNO4TUFQUr2sBFmi3OsfS3dLOrlwhNMEiwMyg80cRJF7jVH7MibhY3V7QYH-I2kJkbaZuqdm2GOFTp19HnaNoDWxbqVji0AlcbwMtCWvUVdxpapyr71MS00aSCV9-0lgRuIJd_ua-fpkiFyGqqR-im7trAq-dhCIsVGeIWdfzOMVn_RzRljRi0R3eEEJ_WU1TxrR7Or3n20JGNc5rfSnIZ0KpxkX-Nf59MbxrEelc2XagiZi7ttuMsptZr49dHcyIsfm1vXKyiJAokMOSoQ6MmzC6Z80uV85woZkvCvuBlLK3rQpSgV2b_IKiuMuQpV96tgQCa6aWbIBKag5TqTXCKQdtJlaW_GM7PSoWGCGs2BdneHD6YyLz0CK7tNq8DNcjeuUlTEWFpgBrKHurTzN0Ui-cD6URDGBLTWXSrnD2_iyctFjH6FDRpdZA9SkLbWcbEQDjDkwAkh_-wFI97dEQ=w1135-h638-n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6833" y="3779836"/>
            <a:ext cx="3577967" cy="20113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lh3.googleusercontent.com/lXdwso2u6mBgw3muigsuwCDGhqrP03Srgu-BeBWgXxmbOb-LTRN_-HjqGfYCgPPTXzzF2AZVL1BzNGn9M0i-SmWD7MlRRsxEndAVzQy9ZGOquVh6nmKM77VdlR0pRsoG1nck-Yl8VZH41EJeqiGzEAhMcdHH9pQgEoYdBAJKPaOkcsAlLR2r6iRGfEG0ps4RHGD2gSVQeL5UoTn1MhAqF2yw2BAO2o_JCfmYZYb-7LaiGztS7QX5tnIPzterd6_WT7NILrU3GJWqGsdxQ3tNTQmS6frsFene85QTtPPWbuskiT81RSlXXLO8lZk1zCiqFr3z8CLf-FGEZqB0yIidCHb8F4wsdkUNVxjoaRyKNRw6bRCvI-kYFR0TcjpLba67cQreUo_Awglv_Dem0v5uglVSHxXGROr4a01JHySbNO0imFu1QZqSTMDyyxaSrg6BVYEekp2i-i-eMUYs2kg4qFVrpswDemgvhDcXbfTrUn4UyQycSVkgnl6_l2Nmn61UzHQ2h0_UEeL234WPNd56mQDPF7YEmv9c9K25iC27fqMkvnsnk_SLGgSA3tYtP4sqH8H57BKxG5pyh4v1m-FlCsv0wT0jLn4HBfguZ289_TYySVQ1lyIRPmqCquHsZWbZrxKqCayE2QhWTUSSKyj47xAAkS-KcDuMM-5Imx3ipg=w1135-h638-n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19600" y="4366498"/>
            <a:ext cx="4041752" cy="2272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514738"/>
      </p:ext>
    </p:extLst>
  </p:cSld>
  <p:clrMapOvr>
    <a:masterClrMapping/>
  </p:clrMapOvr>
  <p:transition spd="med" advClick="0" advTm="4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30F5-A2AB-4AE3-903C-88ED3DB75E83}"/>
              </a:ext>
            </a:extLst>
          </p:cNvPr>
          <p:cNvSpPr>
            <a:spLocks noGrp="1"/>
          </p:cNvSpPr>
          <p:nvPr>
            <p:ph type="title"/>
          </p:nvPr>
        </p:nvSpPr>
        <p:spPr/>
        <p:txBody>
          <a:bodyPr/>
          <a:lstStyle/>
          <a:p>
            <a:r>
              <a:rPr lang="en-US" dirty="0"/>
              <a:t>Hands-on Learning: Summer exploration</a:t>
            </a:r>
          </a:p>
        </p:txBody>
      </p:sp>
      <p:sp>
        <p:nvSpPr>
          <p:cNvPr id="3" name="Content Placeholder 2">
            <a:extLst>
              <a:ext uri="{FF2B5EF4-FFF2-40B4-BE49-F238E27FC236}">
                <a16:creationId xmlns:a16="http://schemas.microsoft.com/office/drawing/2014/main" id="{56441088-DBF8-44F6-97BE-DB159AA129B6}"/>
              </a:ext>
            </a:extLst>
          </p:cNvPr>
          <p:cNvSpPr>
            <a:spLocks noGrp="1"/>
          </p:cNvSpPr>
          <p:nvPr>
            <p:ph idx="1"/>
          </p:nvPr>
        </p:nvSpPr>
        <p:spPr/>
        <p:txBody>
          <a:bodyPr/>
          <a:lstStyle/>
          <a:p>
            <a:r>
              <a:rPr lang="en-US" dirty="0"/>
              <a:t>Two afternoon sessions at Santa Ana High School using WiSTEM2D modules</a:t>
            </a:r>
          </a:p>
          <a:p>
            <a:r>
              <a:rPr lang="en-US" dirty="0"/>
              <a:t>Session 1: Paper Plane Manufacturing</a:t>
            </a:r>
          </a:p>
          <a:p>
            <a:r>
              <a:rPr lang="en-US" dirty="0"/>
              <a:t>Session 2: Egg Drop Challenge with BTE San Diego </a:t>
            </a:r>
          </a:p>
          <a:p>
            <a:endParaRPr lang="en-US" dirty="0"/>
          </a:p>
          <a:p>
            <a:endParaRPr lang="en-US" dirty="0"/>
          </a:p>
        </p:txBody>
      </p:sp>
      <p:pic>
        <p:nvPicPr>
          <p:cNvPr id="5" name="Picture 4"/>
          <p:cNvPicPr>
            <a:picLocks noChangeAspect="1"/>
          </p:cNvPicPr>
          <p:nvPr/>
        </p:nvPicPr>
        <p:blipFill rotWithShape="1">
          <a:blip r:embed="rId2"/>
          <a:srcRect l="5000" t="4074" r="5000" b="5555"/>
          <a:stretch/>
        </p:blipFill>
        <p:spPr>
          <a:xfrm>
            <a:off x="1866900" y="3497439"/>
            <a:ext cx="5410200" cy="3055761"/>
          </a:xfrm>
          <a:prstGeom prst="rect">
            <a:avLst/>
          </a:prstGeom>
        </p:spPr>
      </p:pic>
    </p:spTree>
    <p:extLst>
      <p:ext uri="{BB962C8B-B14F-4D97-AF65-F5344CB8AC3E}">
        <p14:creationId xmlns:p14="http://schemas.microsoft.com/office/powerpoint/2010/main" val="61954414"/>
      </p:ext>
    </p:extLst>
  </p:cSld>
  <p:clrMapOvr>
    <a:masterClrMapping/>
  </p:clrMapOvr>
  <p:transition spd="med" advClick="0" advTm="4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85A70-4EAA-4D02-9E0B-08E5E23E09B6}"/>
              </a:ext>
            </a:extLst>
          </p:cNvPr>
          <p:cNvSpPr>
            <a:spLocks noGrp="1"/>
          </p:cNvSpPr>
          <p:nvPr>
            <p:ph type="title"/>
          </p:nvPr>
        </p:nvSpPr>
        <p:spPr/>
        <p:txBody>
          <a:bodyPr/>
          <a:lstStyle/>
          <a:p>
            <a:r>
              <a:rPr lang="en-US" dirty="0"/>
              <a:t>Hands-on Learning: Career Symposium 2017</a:t>
            </a:r>
          </a:p>
        </p:txBody>
      </p:sp>
      <p:sp>
        <p:nvSpPr>
          <p:cNvPr id="3" name="Content Placeholder 2">
            <a:extLst>
              <a:ext uri="{FF2B5EF4-FFF2-40B4-BE49-F238E27FC236}">
                <a16:creationId xmlns:a16="http://schemas.microsoft.com/office/drawing/2014/main" id="{078DFA30-F6B0-494E-B3E7-C84C4B5EE342}"/>
              </a:ext>
            </a:extLst>
          </p:cNvPr>
          <p:cNvSpPr>
            <a:spLocks noGrp="1"/>
          </p:cNvSpPr>
          <p:nvPr>
            <p:ph idx="1"/>
          </p:nvPr>
        </p:nvSpPr>
        <p:spPr/>
        <p:txBody>
          <a:bodyPr/>
          <a:lstStyle/>
          <a:p>
            <a:r>
              <a:rPr lang="en-US" u="sng" dirty="0"/>
              <a:t>Ablation demonstration with ST and STSF catheters and Ablation demo system</a:t>
            </a:r>
            <a:r>
              <a:rPr lang="en-US" dirty="0"/>
              <a:t>: This workshop consists on showing the ablation process with a chicken breast and have students to volunteer to try to make an ablation. Also, we are including the Clinical setup demo that installed in the EP Lab and a tour will be provided to the students.</a:t>
            </a:r>
          </a:p>
          <a:p>
            <a:pPr marL="0" indent="0">
              <a:buNone/>
            </a:pPr>
            <a:r>
              <a:rPr lang="en-US" dirty="0"/>
              <a:t> </a:t>
            </a:r>
          </a:p>
        </p:txBody>
      </p:sp>
    </p:spTree>
    <p:extLst>
      <p:ext uri="{BB962C8B-B14F-4D97-AF65-F5344CB8AC3E}">
        <p14:creationId xmlns:p14="http://schemas.microsoft.com/office/powerpoint/2010/main" val="3737051871"/>
      </p:ext>
    </p:extLst>
  </p:cSld>
  <p:clrMapOvr>
    <a:masterClrMapping/>
  </p:clrMapOvr>
  <p:transition spd="med" advClick="0" advTm="4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85A70-4EAA-4D02-9E0B-08E5E23E09B6}"/>
              </a:ext>
            </a:extLst>
          </p:cNvPr>
          <p:cNvSpPr>
            <a:spLocks noGrp="1"/>
          </p:cNvSpPr>
          <p:nvPr>
            <p:ph type="title"/>
          </p:nvPr>
        </p:nvSpPr>
        <p:spPr/>
        <p:txBody>
          <a:bodyPr/>
          <a:lstStyle/>
          <a:p>
            <a:r>
              <a:rPr lang="en-US" dirty="0"/>
              <a:t>Hands-on Learning: Career Symposium 2017</a:t>
            </a:r>
          </a:p>
        </p:txBody>
      </p:sp>
      <p:sp>
        <p:nvSpPr>
          <p:cNvPr id="3" name="Content Placeholder 2">
            <a:extLst>
              <a:ext uri="{FF2B5EF4-FFF2-40B4-BE49-F238E27FC236}">
                <a16:creationId xmlns:a16="http://schemas.microsoft.com/office/drawing/2014/main" id="{078DFA30-F6B0-494E-B3E7-C84C4B5EE342}"/>
              </a:ext>
            </a:extLst>
          </p:cNvPr>
          <p:cNvSpPr>
            <a:spLocks noGrp="1"/>
          </p:cNvSpPr>
          <p:nvPr>
            <p:ph idx="1"/>
          </p:nvPr>
        </p:nvSpPr>
        <p:spPr/>
        <p:txBody>
          <a:bodyPr/>
          <a:lstStyle/>
          <a:p>
            <a:r>
              <a:rPr lang="en-US" u="sng" dirty="0"/>
              <a:t>Mapping demonstration with </a:t>
            </a:r>
            <a:r>
              <a:rPr lang="en-US" u="sng" dirty="0" err="1"/>
              <a:t>Pentaray</a:t>
            </a:r>
            <a:r>
              <a:rPr lang="en-US" u="sng" dirty="0"/>
              <a:t> </a:t>
            </a:r>
            <a:r>
              <a:rPr lang="en-US" u="sng" dirty="0" err="1"/>
              <a:t>Nav</a:t>
            </a:r>
            <a:r>
              <a:rPr lang="en-US" u="sng" dirty="0"/>
              <a:t> catheter and Carto demo system:</a:t>
            </a:r>
            <a:r>
              <a:rPr lang="en-US" dirty="0"/>
              <a:t> This workshop consists on showing the mapping process with a </a:t>
            </a:r>
            <a:r>
              <a:rPr lang="en-US" dirty="0" err="1"/>
              <a:t>Pentaray</a:t>
            </a:r>
            <a:r>
              <a:rPr lang="en-US" dirty="0"/>
              <a:t> </a:t>
            </a:r>
            <a:r>
              <a:rPr lang="en-US" dirty="0" err="1"/>
              <a:t>Nav</a:t>
            </a:r>
            <a:r>
              <a:rPr lang="en-US" dirty="0"/>
              <a:t> catheter and explain how the doctor reads the catheter electrical signals in the Carto system. Also, the students will have the opportunity to do a mapping process.</a:t>
            </a:r>
          </a:p>
          <a:p>
            <a:pPr marL="0" indent="0">
              <a:buNone/>
            </a:pPr>
            <a:endParaRPr lang="en-US" dirty="0"/>
          </a:p>
        </p:txBody>
      </p:sp>
    </p:spTree>
    <p:extLst>
      <p:ext uri="{BB962C8B-B14F-4D97-AF65-F5344CB8AC3E}">
        <p14:creationId xmlns:p14="http://schemas.microsoft.com/office/powerpoint/2010/main" val="3547127267"/>
      </p:ext>
    </p:extLst>
  </p:cSld>
  <p:clrMapOvr>
    <a:masterClrMapping/>
  </p:clrMapOvr>
  <p:transition spd="med" advClick="0" advTm="4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85A70-4EAA-4D02-9E0B-08E5E23E09B6}"/>
              </a:ext>
            </a:extLst>
          </p:cNvPr>
          <p:cNvSpPr>
            <a:spLocks noGrp="1"/>
          </p:cNvSpPr>
          <p:nvPr>
            <p:ph type="title"/>
          </p:nvPr>
        </p:nvSpPr>
        <p:spPr/>
        <p:txBody>
          <a:bodyPr/>
          <a:lstStyle/>
          <a:p>
            <a:r>
              <a:rPr lang="en-US" dirty="0"/>
              <a:t>Hands-on Learning: Career Symposium 2017</a:t>
            </a:r>
          </a:p>
        </p:txBody>
      </p:sp>
      <p:sp>
        <p:nvSpPr>
          <p:cNvPr id="3" name="Content Placeholder 2">
            <a:extLst>
              <a:ext uri="{FF2B5EF4-FFF2-40B4-BE49-F238E27FC236}">
                <a16:creationId xmlns:a16="http://schemas.microsoft.com/office/drawing/2014/main" id="{078DFA30-F6B0-494E-B3E7-C84C4B5EE342}"/>
              </a:ext>
            </a:extLst>
          </p:cNvPr>
          <p:cNvSpPr>
            <a:spLocks noGrp="1"/>
          </p:cNvSpPr>
          <p:nvPr>
            <p:ph idx="1"/>
          </p:nvPr>
        </p:nvSpPr>
        <p:spPr/>
        <p:txBody>
          <a:bodyPr/>
          <a:lstStyle/>
          <a:p>
            <a:r>
              <a:rPr lang="en-US" u="sng" dirty="0"/>
              <a:t>Manufacturing demonstration with </a:t>
            </a:r>
            <a:r>
              <a:rPr lang="en-US" u="sng" dirty="0" err="1"/>
              <a:t>Pentaray</a:t>
            </a:r>
            <a:r>
              <a:rPr lang="en-US" u="sng" dirty="0"/>
              <a:t> </a:t>
            </a:r>
            <a:r>
              <a:rPr lang="en-US" u="sng" dirty="0" err="1"/>
              <a:t>Nav</a:t>
            </a:r>
            <a:r>
              <a:rPr lang="en-US" u="sng" dirty="0"/>
              <a:t> and </a:t>
            </a:r>
            <a:r>
              <a:rPr lang="en-US" u="sng" dirty="0" err="1"/>
              <a:t>Octaray</a:t>
            </a:r>
            <a:r>
              <a:rPr lang="en-US" u="sng" dirty="0"/>
              <a:t> catheters:</a:t>
            </a:r>
            <a:r>
              <a:rPr lang="en-US" dirty="0"/>
              <a:t> This workshop consists on showing the </a:t>
            </a:r>
            <a:r>
              <a:rPr lang="en-US" dirty="0" err="1"/>
              <a:t>Octaray</a:t>
            </a:r>
            <a:r>
              <a:rPr lang="en-US" dirty="0"/>
              <a:t> production line setup and process as well as the critical inspection process such as tip deflection, irrigation and ring spacing. The students will have the opportunity to perform the manufacturing inspections for a hands-on experience.</a:t>
            </a:r>
          </a:p>
          <a:p>
            <a:endParaRPr lang="en-US" dirty="0"/>
          </a:p>
        </p:txBody>
      </p:sp>
    </p:spTree>
    <p:extLst>
      <p:ext uri="{BB962C8B-B14F-4D97-AF65-F5344CB8AC3E}">
        <p14:creationId xmlns:p14="http://schemas.microsoft.com/office/powerpoint/2010/main" val="3230937298"/>
      </p:ext>
    </p:extLst>
  </p:cSld>
  <p:clrMapOvr>
    <a:masterClrMapping/>
  </p:clrMapOvr>
  <p:transition spd="med" advClick="0" advTm="4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A432D-141D-4BA0-BB31-03162E1BEBE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14513548"/>
      </p:ext>
    </p:extLst>
  </p:cSld>
  <p:clrMapOvr>
    <a:masterClrMapping/>
  </p:clrMapOvr>
  <p:transition spd="med" advClick="0" advTm="4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CE0B8-9D99-4334-A2D3-E8D5ACB82599}"/>
              </a:ext>
            </a:extLst>
          </p:cNvPr>
          <p:cNvSpPr>
            <a:spLocks noGrp="1"/>
          </p:cNvSpPr>
          <p:nvPr>
            <p:ph type="title"/>
          </p:nvPr>
        </p:nvSpPr>
        <p:spPr/>
        <p:txBody>
          <a:bodyPr/>
          <a:lstStyle/>
          <a:p>
            <a:r>
              <a:rPr lang="en-US" dirty="0"/>
              <a:t>Introduction to BTE Santa Ana</a:t>
            </a:r>
          </a:p>
        </p:txBody>
      </p:sp>
      <p:sp>
        <p:nvSpPr>
          <p:cNvPr id="3" name="Content Placeholder 2">
            <a:extLst>
              <a:ext uri="{FF2B5EF4-FFF2-40B4-BE49-F238E27FC236}">
                <a16:creationId xmlns:a16="http://schemas.microsoft.com/office/drawing/2014/main" id="{69FADFD8-10B2-4A77-8F1B-00850A038A16}"/>
              </a:ext>
            </a:extLst>
          </p:cNvPr>
          <p:cNvSpPr>
            <a:spLocks noGrp="1"/>
          </p:cNvSpPr>
          <p:nvPr>
            <p:ph idx="1"/>
          </p:nvPr>
        </p:nvSpPr>
        <p:spPr/>
        <p:txBody>
          <a:bodyPr/>
          <a:lstStyle/>
          <a:p>
            <a:r>
              <a:rPr lang="en-US" dirty="0"/>
              <a:t>Partners:</a:t>
            </a:r>
          </a:p>
          <a:p>
            <a:pPr lvl="1"/>
            <a:r>
              <a:rPr lang="en-US" dirty="0"/>
              <a:t>CSS</a:t>
            </a:r>
          </a:p>
          <a:p>
            <a:pPr lvl="1"/>
            <a:r>
              <a:rPr lang="en-US" dirty="0"/>
              <a:t>UC Irvine Center for Educational Partnerships</a:t>
            </a:r>
          </a:p>
          <a:p>
            <a:pPr lvl="1"/>
            <a:r>
              <a:rPr lang="en-US" dirty="0"/>
              <a:t>Santa Ana High School</a:t>
            </a:r>
          </a:p>
          <a:p>
            <a:pPr lvl="1"/>
            <a:r>
              <a:rPr lang="en-US" dirty="0"/>
              <a:t>UCI</a:t>
            </a:r>
          </a:p>
          <a:p>
            <a:pPr lvl="1"/>
            <a:r>
              <a:rPr lang="en-US" dirty="0"/>
              <a:t>Santa Ana College</a:t>
            </a:r>
          </a:p>
          <a:p>
            <a:pPr lvl="1"/>
            <a:r>
              <a:rPr lang="en-US" dirty="0"/>
              <a:t>Cal State Fullerton</a:t>
            </a:r>
          </a:p>
          <a:p>
            <a:pPr lvl="1"/>
            <a:endParaRPr lang="en-US" dirty="0"/>
          </a:p>
          <a:p>
            <a:r>
              <a:rPr lang="en-US" dirty="0"/>
              <a:t>53 students</a:t>
            </a:r>
          </a:p>
        </p:txBody>
      </p:sp>
      <p:pic>
        <p:nvPicPr>
          <p:cNvPr id="1026" name="Picture 2" descr="Image result for santa ana high schoo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912"/>
          <a:stretch/>
        </p:blipFill>
        <p:spPr bwMode="auto">
          <a:xfrm>
            <a:off x="5705451" y="3048000"/>
            <a:ext cx="1219200" cy="11481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icture 2"/>
          <p:cNvPicPr>
            <a:picLocks noChangeAspect="1"/>
          </p:cNvPicPr>
          <p:nvPr/>
        </p:nvPicPr>
        <p:blipFill>
          <a:blip r:embed="rId3">
            <a:extLst/>
          </a:blip>
          <a:stretch>
            <a:fillRect/>
          </a:stretch>
        </p:blipFill>
        <p:spPr>
          <a:xfrm>
            <a:off x="5460156" y="1524000"/>
            <a:ext cx="1709790" cy="622485"/>
          </a:xfrm>
          <a:prstGeom prst="rect">
            <a:avLst/>
          </a:prstGeom>
          <a:ln w="12700">
            <a:miter lim="400000"/>
          </a:ln>
        </p:spPr>
      </p:pic>
      <p:pic>
        <p:nvPicPr>
          <p:cNvPr id="1032" name="Picture 8" descr="http://www.cfep.uci.edu/wp-content/uploads/2016/03/CFEP-Logo-Blu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667000"/>
            <a:ext cx="3181302" cy="3796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hi3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2013" y="4267200"/>
            <a:ext cx="1706077" cy="759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854237"/>
      </p:ext>
    </p:extLst>
  </p:cSld>
  <p:clrMapOvr>
    <a:masterClrMapping/>
  </p:clrMapOvr>
  <p:transition spd="med" advClick="0" advTm="4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FD050-C505-4CE8-A164-E002DE4CE286}"/>
              </a:ext>
            </a:extLst>
          </p:cNvPr>
          <p:cNvSpPr>
            <a:spLocks noGrp="1"/>
          </p:cNvSpPr>
          <p:nvPr>
            <p:ph type="title"/>
          </p:nvPr>
        </p:nvSpPr>
        <p:spPr/>
        <p:txBody>
          <a:bodyPr/>
          <a:lstStyle/>
          <a:p>
            <a:r>
              <a:rPr lang="en-US" dirty="0"/>
              <a:t>BTE Santa Ana—J&amp;J structure</a:t>
            </a:r>
          </a:p>
        </p:txBody>
      </p:sp>
      <p:sp>
        <p:nvSpPr>
          <p:cNvPr id="3" name="Content Placeholder 2">
            <a:extLst>
              <a:ext uri="{FF2B5EF4-FFF2-40B4-BE49-F238E27FC236}">
                <a16:creationId xmlns:a16="http://schemas.microsoft.com/office/drawing/2014/main" id="{D5910470-39C9-4C5C-B1E9-28E582DC4DE6}"/>
              </a:ext>
            </a:extLst>
          </p:cNvPr>
          <p:cNvSpPr>
            <a:spLocks noGrp="1"/>
          </p:cNvSpPr>
          <p:nvPr>
            <p:ph idx="1"/>
          </p:nvPr>
        </p:nvSpPr>
        <p:spPr/>
        <p:txBody>
          <a:bodyPr/>
          <a:lstStyle/>
          <a:p>
            <a:r>
              <a:rPr lang="en-US" dirty="0"/>
              <a:t>Steering Committee with partners—monthly meetings</a:t>
            </a:r>
          </a:p>
          <a:p>
            <a:r>
              <a:rPr lang="en-US" dirty="0"/>
              <a:t>Steering Committee at J&amp;J—quarterly meetings</a:t>
            </a:r>
          </a:p>
          <a:p>
            <a:r>
              <a:rPr lang="en-US" dirty="0"/>
              <a:t>Subcommittees Structure for J&amp;J led-activities:</a:t>
            </a:r>
          </a:p>
          <a:p>
            <a:pPr lvl="1"/>
            <a:r>
              <a:rPr lang="en-US" dirty="0"/>
              <a:t>Demos</a:t>
            </a:r>
          </a:p>
          <a:p>
            <a:pPr lvl="1"/>
            <a:r>
              <a:rPr lang="en-US" dirty="0"/>
              <a:t>Mentoring</a:t>
            </a:r>
          </a:p>
          <a:p>
            <a:pPr lvl="1"/>
            <a:r>
              <a:rPr lang="en-US" dirty="0"/>
              <a:t>Career Symposium Day</a:t>
            </a:r>
          </a:p>
          <a:p>
            <a:pPr lvl="1"/>
            <a:r>
              <a:rPr lang="en-US" dirty="0"/>
              <a:t>Job Shadow Day</a:t>
            </a:r>
          </a:p>
        </p:txBody>
      </p:sp>
    </p:spTree>
    <p:extLst>
      <p:ext uri="{BB962C8B-B14F-4D97-AF65-F5344CB8AC3E}">
        <p14:creationId xmlns:p14="http://schemas.microsoft.com/office/powerpoint/2010/main" val="4198211435"/>
      </p:ext>
    </p:extLst>
  </p:cSld>
  <p:clrMapOvr>
    <a:masterClrMapping/>
  </p:clrMapOvr>
  <p:transition spd="med" advClick="0" advTm="4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CEBCE-5F1D-4445-9098-9DB25F6589F6}"/>
              </a:ext>
            </a:extLst>
          </p:cNvPr>
          <p:cNvSpPr>
            <a:spLocks noGrp="1"/>
          </p:cNvSpPr>
          <p:nvPr>
            <p:ph type="title"/>
          </p:nvPr>
        </p:nvSpPr>
        <p:spPr/>
        <p:txBody>
          <a:bodyPr/>
          <a:lstStyle/>
          <a:p>
            <a:r>
              <a:rPr lang="en-US" dirty="0"/>
              <a:t>Subcommittee Structure Provides Leadership</a:t>
            </a:r>
          </a:p>
        </p:txBody>
      </p:sp>
      <p:sp>
        <p:nvSpPr>
          <p:cNvPr id="3" name="Content Placeholder 2">
            <a:extLst>
              <a:ext uri="{FF2B5EF4-FFF2-40B4-BE49-F238E27FC236}">
                <a16:creationId xmlns:a16="http://schemas.microsoft.com/office/drawing/2014/main" id="{BDA27F97-8605-4568-98E8-75AD357C2F5D}"/>
              </a:ext>
            </a:extLst>
          </p:cNvPr>
          <p:cNvSpPr>
            <a:spLocks noGrp="1"/>
          </p:cNvSpPr>
          <p:nvPr>
            <p:ph idx="1"/>
          </p:nvPr>
        </p:nvSpPr>
        <p:spPr/>
        <p:txBody>
          <a:bodyPr/>
          <a:lstStyle/>
          <a:p>
            <a:r>
              <a:rPr lang="en-US" dirty="0"/>
              <a:t>J&amp;J Steering Committee comprised of J&amp;J BTE co-leadership plus subcommittee heads</a:t>
            </a:r>
          </a:p>
          <a:p>
            <a:r>
              <a:rPr lang="en-US" dirty="0"/>
              <a:t>Co-leads for each subcommittee provides leadership development for employees in development programs</a:t>
            </a:r>
          </a:p>
          <a:p>
            <a:r>
              <a:rPr lang="en-US" dirty="0"/>
              <a:t>Structure allows focus on critical elements of our BTE program</a:t>
            </a:r>
          </a:p>
        </p:txBody>
      </p:sp>
    </p:spTree>
    <p:extLst>
      <p:ext uri="{BB962C8B-B14F-4D97-AF65-F5344CB8AC3E}">
        <p14:creationId xmlns:p14="http://schemas.microsoft.com/office/powerpoint/2010/main" val="1963478324"/>
      </p:ext>
    </p:extLst>
  </p:cSld>
  <p:clrMapOvr>
    <a:masterClrMapping/>
  </p:clrMapOvr>
  <p:transition spd="med" advClick="0" advTm="4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FC52B-BCA2-4DC6-900C-98F14200CCF2}"/>
              </a:ext>
            </a:extLst>
          </p:cNvPr>
          <p:cNvSpPr>
            <a:spLocks noGrp="1"/>
          </p:cNvSpPr>
          <p:nvPr>
            <p:ph type="title"/>
          </p:nvPr>
        </p:nvSpPr>
        <p:spPr>
          <a:xfrm>
            <a:off x="457200" y="274638"/>
            <a:ext cx="8229600" cy="639762"/>
          </a:xfrm>
        </p:spPr>
        <p:txBody>
          <a:bodyPr/>
          <a:lstStyle/>
          <a:p>
            <a:r>
              <a:rPr lang="en-US" dirty="0"/>
              <a:t>Programmatic Development: Career Symposium</a:t>
            </a:r>
          </a:p>
        </p:txBody>
      </p:sp>
      <p:sp>
        <p:nvSpPr>
          <p:cNvPr id="3" name="Content Placeholder 2">
            <a:extLst>
              <a:ext uri="{FF2B5EF4-FFF2-40B4-BE49-F238E27FC236}">
                <a16:creationId xmlns:a16="http://schemas.microsoft.com/office/drawing/2014/main" id="{2E83ABE3-95C3-464F-96F1-D563212A8D97}"/>
              </a:ext>
            </a:extLst>
          </p:cNvPr>
          <p:cNvSpPr>
            <a:spLocks noGrp="1"/>
          </p:cNvSpPr>
          <p:nvPr>
            <p:ph idx="1"/>
          </p:nvPr>
        </p:nvSpPr>
        <p:spPr/>
        <p:txBody>
          <a:bodyPr/>
          <a:lstStyle/>
          <a:p>
            <a:r>
              <a:rPr lang="en-US" dirty="0"/>
              <a:t>Career Symposium approach builds foundation for each year</a:t>
            </a:r>
          </a:p>
          <a:p>
            <a:pPr lvl="1"/>
            <a:r>
              <a:rPr lang="en-US" dirty="0"/>
              <a:t>Exposure to our multiple businesses</a:t>
            </a:r>
          </a:p>
          <a:p>
            <a:pPr lvl="1"/>
            <a:r>
              <a:rPr lang="en-US" dirty="0"/>
              <a:t>Exposure to our two California sites</a:t>
            </a:r>
          </a:p>
          <a:p>
            <a:pPr lvl="1"/>
            <a:r>
              <a:rPr lang="en-US" dirty="0"/>
              <a:t>Exposure to leadership</a:t>
            </a:r>
          </a:p>
          <a:p>
            <a:pPr lvl="1"/>
            <a:r>
              <a:rPr lang="en-US" dirty="0"/>
              <a:t>Hand-on learning on our products</a:t>
            </a:r>
          </a:p>
          <a:p>
            <a:pPr lvl="1"/>
            <a:r>
              <a:rPr lang="en-US" dirty="0"/>
              <a:t>Deepened knowledge on critical health issues such as atrial fibrillation</a:t>
            </a:r>
          </a:p>
          <a:p>
            <a:pPr lvl="1"/>
            <a:r>
              <a:rPr lang="en-US" dirty="0"/>
              <a:t>Exposure to manufacturing</a:t>
            </a:r>
          </a:p>
        </p:txBody>
      </p:sp>
    </p:spTree>
    <p:extLst>
      <p:ext uri="{BB962C8B-B14F-4D97-AF65-F5344CB8AC3E}">
        <p14:creationId xmlns:p14="http://schemas.microsoft.com/office/powerpoint/2010/main" val="2439079974"/>
      </p:ext>
    </p:extLst>
  </p:cSld>
  <p:clrMapOvr>
    <a:masterClrMapping/>
  </p:clrMapOvr>
  <p:transition spd="med" advClick="0" advTm="4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FC52B-BCA2-4DC6-900C-98F14200CCF2}"/>
              </a:ext>
            </a:extLst>
          </p:cNvPr>
          <p:cNvSpPr>
            <a:spLocks noGrp="1"/>
          </p:cNvSpPr>
          <p:nvPr>
            <p:ph type="title"/>
          </p:nvPr>
        </p:nvSpPr>
        <p:spPr>
          <a:xfrm>
            <a:off x="457200" y="274638"/>
            <a:ext cx="8229600" cy="639762"/>
          </a:xfrm>
        </p:spPr>
        <p:txBody>
          <a:bodyPr/>
          <a:lstStyle/>
          <a:p>
            <a:r>
              <a:rPr lang="en-US" dirty="0"/>
              <a:t>Programmatic Development: Job Shadow</a:t>
            </a:r>
          </a:p>
        </p:txBody>
      </p:sp>
      <p:sp>
        <p:nvSpPr>
          <p:cNvPr id="3" name="Content Placeholder 2">
            <a:extLst>
              <a:ext uri="{FF2B5EF4-FFF2-40B4-BE49-F238E27FC236}">
                <a16:creationId xmlns:a16="http://schemas.microsoft.com/office/drawing/2014/main" id="{2E83ABE3-95C3-464F-96F1-D563212A8D97}"/>
              </a:ext>
            </a:extLst>
          </p:cNvPr>
          <p:cNvSpPr>
            <a:spLocks noGrp="1"/>
          </p:cNvSpPr>
          <p:nvPr>
            <p:ph idx="1"/>
          </p:nvPr>
        </p:nvSpPr>
        <p:spPr/>
        <p:txBody>
          <a:bodyPr/>
          <a:lstStyle/>
          <a:p>
            <a:r>
              <a:rPr lang="en-US" dirty="0"/>
              <a:t>Job Shadow day adds depth on career opportunities</a:t>
            </a:r>
          </a:p>
          <a:p>
            <a:pPr lvl="1"/>
            <a:r>
              <a:rPr lang="en-US" dirty="0"/>
              <a:t>Career exploration through small group discussions with J&amp;J employees</a:t>
            </a:r>
          </a:p>
          <a:p>
            <a:pPr lvl="1"/>
            <a:r>
              <a:rPr lang="en-US" dirty="0"/>
              <a:t>Exposure to leadership</a:t>
            </a:r>
          </a:p>
          <a:p>
            <a:pPr lvl="1"/>
            <a:r>
              <a:rPr lang="en-US" dirty="0"/>
              <a:t>Hand-on learning on our products</a:t>
            </a:r>
          </a:p>
          <a:p>
            <a:pPr lvl="1"/>
            <a:r>
              <a:rPr lang="en-US" dirty="0"/>
              <a:t>Exposure to manufacturing</a:t>
            </a:r>
          </a:p>
        </p:txBody>
      </p:sp>
    </p:spTree>
    <p:extLst>
      <p:ext uri="{BB962C8B-B14F-4D97-AF65-F5344CB8AC3E}">
        <p14:creationId xmlns:p14="http://schemas.microsoft.com/office/powerpoint/2010/main" val="2639401833"/>
      </p:ext>
    </p:extLst>
  </p:cSld>
  <p:clrMapOvr>
    <a:masterClrMapping/>
  </p:clrMapOvr>
  <p:transition spd="med" advClick="0" advTm="4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6CCEF-8A8C-4576-8996-C1D18526F5D9}"/>
              </a:ext>
            </a:extLst>
          </p:cNvPr>
          <p:cNvSpPr>
            <a:spLocks noGrp="1"/>
          </p:cNvSpPr>
          <p:nvPr>
            <p:ph type="title"/>
          </p:nvPr>
        </p:nvSpPr>
        <p:spPr/>
        <p:txBody>
          <a:bodyPr/>
          <a:lstStyle/>
          <a:p>
            <a:r>
              <a:rPr lang="en-US" dirty="0"/>
              <a:t>Mentoring Program</a:t>
            </a:r>
          </a:p>
        </p:txBody>
      </p:sp>
      <p:sp>
        <p:nvSpPr>
          <p:cNvPr id="3" name="Content Placeholder 2">
            <a:extLst>
              <a:ext uri="{FF2B5EF4-FFF2-40B4-BE49-F238E27FC236}">
                <a16:creationId xmlns:a16="http://schemas.microsoft.com/office/drawing/2014/main" id="{73D16F79-9910-4769-A385-915C61579AE4}"/>
              </a:ext>
            </a:extLst>
          </p:cNvPr>
          <p:cNvSpPr>
            <a:spLocks noGrp="1"/>
          </p:cNvSpPr>
          <p:nvPr>
            <p:ph idx="1"/>
          </p:nvPr>
        </p:nvSpPr>
        <p:spPr/>
        <p:txBody>
          <a:bodyPr/>
          <a:lstStyle/>
          <a:p>
            <a:r>
              <a:rPr lang="en-US" dirty="0"/>
              <a:t>Builds on exposure to J&amp;J employees during Job Shadow</a:t>
            </a:r>
          </a:p>
          <a:p>
            <a:r>
              <a:rPr lang="en-US" dirty="0"/>
              <a:t>Monthly after school programs at Santa Ana High School during Years 2 and 3</a:t>
            </a:r>
          </a:p>
          <a:p>
            <a:r>
              <a:rPr lang="en-US" dirty="0"/>
              <a:t>Small group structure: 3-5 students with 2 mentors</a:t>
            </a:r>
          </a:p>
          <a:p>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3710780"/>
            <a:ext cx="5029200" cy="2828925"/>
          </a:xfrm>
          <a:prstGeom prst="rect">
            <a:avLst/>
          </a:prstGeom>
        </p:spPr>
      </p:pic>
    </p:spTree>
    <p:extLst>
      <p:ext uri="{BB962C8B-B14F-4D97-AF65-F5344CB8AC3E}">
        <p14:creationId xmlns:p14="http://schemas.microsoft.com/office/powerpoint/2010/main" val="514561376"/>
      </p:ext>
    </p:extLst>
  </p:cSld>
  <p:clrMapOvr>
    <a:masterClrMapping/>
  </p:clrMapOvr>
  <p:transition spd="med" advClick="0" advTm="4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B65DB-2B09-48D4-9CDA-48CF1C17714A}"/>
              </a:ext>
            </a:extLst>
          </p:cNvPr>
          <p:cNvSpPr>
            <a:spLocks noGrp="1"/>
          </p:cNvSpPr>
          <p:nvPr>
            <p:ph type="title"/>
          </p:nvPr>
        </p:nvSpPr>
        <p:spPr/>
        <p:txBody>
          <a:bodyPr/>
          <a:lstStyle/>
          <a:p>
            <a:r>
              <a:rPr lang="en-US" dirty="0" err="1"/>
              <a:t>StrengthQuest</a:t>
            </a:r>
            <a:endParaRPr lang="en-US" dirty="0"/>
          </a:p>
        </p:txBody>
      </p:sp>
      <p:sp>
        <p:nvSpPr>
          <p:cNvPr id="3" name="Content Placeholder 2">
            <a:extLst>
              <a:ext uri="{FF2B5EF4-FFF2-40B4-BE49-F238E27FC236}">
                <a16:creationId xmlns:a16="http://schemas.microsoft.com/office/drawing/2014/main" id="{E6850C6F-5F57-48E8-BF84-9CB484C39F98}"/>
              </a:ext>
            </a:extLst>
          </p:cNvPr>
          <p:cNvSpPr>
            <a:spLocks noGrp="1"/>
          </p:cNvSpPr>
          <p:nvPr>
            <p:ph idx="1"/>
          </p:nvPr>
        </p:nvSpPr>
        <p:spPr/>
        <p:txBody>
          <a:bodyPr/>
          <a:lstStyle/>
          <a:p>
            <a:r>
              <a:rPr lang="en-US" dirty="0"/>
              <a:t>Half day exploration on personal strengths in Year 1</a:t>
            </a:r>
          </a:p>
          <a:p>
            <a:r>
              <a:rPr lang="en-US" dirty="0"/>
              <a:t>Building on </a:t>
            </a:r>
            <a:r>
              <a:rPr lang="en-US" dirty="0" err="1"/>
              <a:t>StrengthQuest</a:t>
            </a:r>
            <a:r>
              <a:rPr lang="en-US" dirty="0"/>
              <a:t> in Year 2 through review of strengths and building a personal plan </a:t>
            </a:r>
          </a:p>
        </p:txBody>
      </p:sp>
    </p:spTree>
    <p:extLst>
      <p:ext uri="{BB962C8B-B14F-4D97-AF65-F5344CB8AC3E}">
        <p14:creationId xmlns:p14="http://schemas.microsoft.com/office/powerpoint/2010/main" val="1201904892"/>
      </p:ext>
    </p:extLst>
  </p:cSld>
  <p:clrMapOvr>
    <a:masterClrMapping/>
  </p:clrMapOvr>
  <p:transition spd="med" advClick="0" advTm="4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366B-E77C-48B1-AD4B-C7958ECA2653}"/>
              </a:ext>
            </a:extLst>
          </p:cNvPr>
          <p:cNvSpPr>
            <a:spLocks noGrp="1"/>
          </p:cNvSpPr>
          <p:nvPr>
            <p:ph type="title"/>
          </p:nvPr>
        </p:nvSpPr>
        <p:spPr/>
        <p:txBody>
          <a:bodyPr/>
          <a:lstStyle/>
          <a:p>
            <a:r>
              <a:rPr lang="en-US" dirty="0"/>
              <a:t>Hands-on Learning: Career Symposium</a:t>
            </a:r>
          </a:p>
        </p:txBody>
      </p:sp>
      <p:sp>
        <p:nvSpPr>
          <p:cNvPr id="3" name="Content Placeholder 2">
            <a:extLst>
              <a:ext uri="{FF2B5EF4-FFF2-40B4-BE49-F238E27FC236}">
                <a16:creationId xmlns:a16="http://schemas.microsoft.com/office/drawing/2014/main" id="{6B7AEFB4-11ED-4C56-99C2-41BB6825C8E4}"/>
              </a:ext>
            </a:extLst>
          </p:cNvPr>
          <p:cNvSpPr>
            <a:spLocks noGrp="1"/>
          </p:cNvSpPr>
          <p:nvPr>
            <p:ph idx="1"/>
          </p:nvPr>
        </p:nvSpPr>
        <p:spPr/>
        <p:txBody>
          <a:bodyPr/>
          <a:lstStyle/>
          <a:p>
            <a:r>
              <a:rPr lang="en-US" dirty="0"/>
              <a:t>During Year 1 Career Symposium, workshops:</a:t>
            </a:r>
          </a:p>
          <a:p>
            <a:pPr lvl="1"/>
            <a:r>
              <a:rPr lang="en-US" dirty="0"/>
              <a:t>Build a Biological Indicator</a:t>
            </a:r>
          </a:p>
          <a:p>
            <a:pPr lvl="1"/>
            <a:r>
              <a:rPr lang="en-US" dirty="0"/>
              <a:t>Balloon Sinuplasty—using anatomical models</a:t>
            </a:r>
          </a:p>
          <a:p>
            <a:pPr lvl="1"/>
            <a:r>
              <a:rPr lang="en-US" dirty="0"/>
              <a:t>3D Printing—Applications in Healthcare, printed SAHS Medallions</a:t>
            </a:r>
            <a:endParaRPr lang="en-US" dirty="0">
              <a:solidFill>
                <a:srgbClr val="FF0000"/>
              </a:solidFill>
            </a:endParaRPr>
          </a:p>
          <a:p>
            <a:pPr lvl="1"/>
            <a:endParaRPr lang="en-US" dirty="0">
              <a:solidFill>
                <a:srgbClr val="FF0000"/>
              </a:solidFill>
            </a:endParaRPr>
          </a:p>
          <a:p>
            <a:r>
              <a:rPr lang="en-US" dirty="0">
                <a:solidFill>
                  <a:schemeClr val="tx1"/>
                </a:solidFill>
              </a:rPr>
              <a:t>Allows students to interact with our technology and hear about careers</a:t>
            </a:r>
          </a:p>
          <a:p>
            <a:pPr marL="0" indent="0">
              <a:buNone/>
            </a:pPr>
            <a:endParaRPr lang="en-US" dirty="0"/>
          </a:p>
        </p:txBody>
      </p:sp>
    </p:spTree>
    <p:extLst>
      <p:ext uri="{BB962C8B-B14F-4D97-AF65-F5344CB8AC3E}">
        <p14:creationId xmlns:p14="http://schemas.microsoft.com/office/powerpoint/2010/main" val="3698376290"/>
      </p:ext>
    </p:extLst>
  </p:cSld>
  <p:clrMapOvr>
    <a:masterClrMapping/>
  </p:clrMapOvr>
  <p:transition spd="med" advClick="0" advTm="4000">
    <p:fade/>
  </p:transition>
</p:sld>
</file>

<file path=ppt/theme/theme1.xml><?xml version="1.0" encoding="utf-8"?>
<a:theme xmlns:a="http://schemas.openxmlformats.org/drawingml/2006/main" name="One CSS Presentation DRAFT 7 24_ST">
  <a:themeElements>
    <a:clrScheme name="CSS">
      <a:dk1>
        <a:sysClr val="windowText" lastClr="000000"/>
      </a:dk1>
      <a:lt1>
        <a:sysClr val="window" lastClr="FFFFFF"/>
      </a:lt1>
      <a:dk2>
        <a:srgbClr val="004B8D"/>
      </a:dk2>
      <a:lt2>
        <a:srgbClr val="EEECE1"/>
      </a:lt2>
      <a:accent1>
        <a:srgbClr val="004B8D"/>
      </a:accent1>
      <a:accent2>
        <a:srgbClr val="7AA73B"/>
      </a:accent2>
      <a:accent3>
        <a:srgbClr val="EF892D"/>
      </a:accent3>
      <a:accent4>
        <a:srgbClr val="67C8C6"/>
      </a:accent4>
      <a:accent5>
        <a:srgbClr val="B41601"/>
      </a:accent5>
      <a:accent6>
        <a:srgbClr val="87189D"/>
      </a:accent6>
      <a:hlink>
        <a:srgbClr val="004B8D"/>
      </a:hlink>
      <a:folHlink>
        <a:srgbClr val="B416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ne CSS Presentation DRAFT 7 24" id="{A61C762D-7E8C-4289-A52B-80805C07C280}" vid="{D5A700CD-D0E9-4775-9F7D-969A4B2D5E87}"/>
    </a:ext>
  </a:extLst>
</a:theme>
</file>

<file path=ppt/theme/theme2.xml><?xml version="1.0" encoding="utf-8"?>
<a:theme xmlns:a="http://schemas.openxmlformats.org/drawingml/2006/main" name="Acclarent">
  <a:themeElements>
    <a:clrScheme name="CSS">
      <a:dk1>
        <a:sysClr val="windowText" lastClr="000000"/>
      </a:dk1>
      <a:lt1>
        <a:sysClr val="window" lastClr="FFFFFF"/>
      </a:lt1>
      <a:dk2>
        <a:srgbClr val="004B8D"/>
      </a:dk2>
      <a:lt2>
        <a:srgbClr val="EEECE1"/>
      </a:lt2>
      <a:accent1>
        <a:srgbClr val="004B8D"/>
      </a:accent1>
      <a:accent2>
        <a:srgbClr val="7AA73B"/>
      </a:accent2>
      <a:accent3>
        <a:srgbClr val="EF892D"/>
      </a:accent3>
      <a:accent4>
        <a:srgbClr val="67C8C6"/>
      </a:accent4>
      <a:accent5>
        <a:srgbClr val="B41601"/>
      </a:accent5>
      <a:accent6>
        <a:srgbClr val="87189D"/>
      </a:accent6>
      <a:hlink>
        <a:srgbClr val="004B8D"/>
      </a:hlink>
      <a:folHlink>
        <a:srgbClr val="B416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ne CSS Presentation DRAFT 7 24" id="{A61C762D-7E8C-4289-A52B-80805C07C280}" vid="{E6E8AC2C-49EF-4904-9FCC-DEA3B2995982}"/>
    </a:ext>
  </a:extLst>
</a:theme>
</file>

<file path=ppt/theme/theme3.xml><?xml version="1.0" encoding="utf-8"?>
<a:theme xmlns:a="http://schemas.openxmlformats.org/drawingml/2006/main" name="ASP">
  <a:themeElements>
    <a:clrScheme name="CSS">
      <a:dk1>
        <a:sysClr val="windowText" lastClr="000000"/>
      </a:dk1>
      <a:lt1>
        <a:sysClr val="window" lastClr="FFFFFF"/>
      </a:lt1>
      <a:dk2>
        <a:srgbClr val="004B8D"/>
      </a:dk2>
      <a:lt2>
        <a:srgbClr val="EEECE1"/>
      </a:lt2>
      <a:accent1>
        <a:srgbClr val="004B8D"/>
      </a:accent1>
      <a:accent2>
        <a:srgbClr val="7AA73B"/>
      </a:accent2>
      <a:accent3>
        <a:srgbClr val="EF892D"/>
      </a:accent3>
      <a:accent4>
        <a:srgbClr val="67C8C6"/>
      </a:accent4>
      <a:accent5>
        <a:srgbClr val="B41601"/>
      </a:accent5>
      <a:accent6>
        <a:srgbClr val="87189D"/>
      </a:accent6>
      <a:hlink>
        <a:srgbClr val="004B8D"/>
      </a:hlink>
      <a:folHlink>
        <a:srgbClr val="B416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ne CSS Presentation DRAFT 7 24" id="{A61C762D-7E8C-4289-A52B-80805C07C280}" vid="{8D597DE7-93C8-4B87-896A-B15FEA89FDCA}"/>
    </a:ext>
  </a:extLst>
</a:theme>
</file>

<file path=ppt/theme/theme4.xml><?xml version="1.0" encoding="utf-8"?>
<a:theme xmlns:a="http://schemas.openxmlformats.org/drawingml/2006/main" name="BWI">
  <a:themeElements>
    <a:clrScheme name="CSS">
      <a:dk1>
        <a:sysClr val="windowText" lastClr="000000"/>
      </a:dk1>
      <a:lt1>
        <a:sysClr val="window" lastClr="FFFFFF"/>
      </a:lt1>
      <a:dk2>
        <a:srgbClr val="004B8D"/>
      </a:dk2>
      <a:lt2>
        <a:srgbClr val="EEECE1"/>
      </a:lt2>
      <a:accent1>
        <a:srgbClr val="004B8D"/>
      </a:accent1>
      <a:accent2>
        <a:srgbClr val="7AA73B"/>
      </a:accent2>
      <a:accent3>
        <a:srgbClr val="EF892D"/>
      </a:accent3>
      <a:accent4>
        <a:srgbClr val="67C8C6"/>
      </a:accent4>
      <a:accent5>
        <a:srgbClr val="B41601"/>
      </a:accent5>
      <a:accent6>
        <a:srgbClr val="87189D"/>
      </a:accent6>
      <a:hlink>
        <a:srgbClr val="004B8D"/>
      </a:hlink>
      <a:folHlink>
        <a:srgbClr val="B416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ne CSS Presentation DRAFT 7 24" id="{A61C762D-7E8C-4289-A52B-80805C07C280}" vid="{925EC7E7-F503-4572-B627-0D1CF3A64961}"/>
    </a:ext>
  </a:extLst>
</a:theme>
</file>

<file path=ppt/theme/theme5.xml><?xml version="1.0" encoding="utf-8"?>
<a:theme xmlns:a="http://schemas.openxmlformats.org/drawingml/2006/main" name="Mentor">
  <a:themeElements>
    <a:clrScheme name="CSS">
      <a:dk1>
        <a:sysClr val="windowText" lastClr="000000"/>
      </a:dk1>
      <a:lt1>
        <a:sysClr val="window" lastClr="FFFFFF"/>
      </a:lt1>
      <a:dk2>
        <a:srgbClr val="004B8D"/>
      </a:dk2>
      <a:lt2>
        <a:srgbClr val="EEECE1"/>
      </a:lt2>
      <a:accent1>
        <a:srgbClr val="004B8D"/>
      </a:accent1>
      <a:accent2>
        <a:srgbClr val="7AA73B"/>
      </a:accent2>
      <a:accent3>
        <a:srgbClr val="EF892D"/>
      </a:accent3>
      <a:accent4>
        <a:srgbClr val="67C8C6"/>
      </a:accent4>
      <a:accent5>
        <a:srgbClr val="B41601"/>
      </a:accent5>
      <a:accent6>
        <a:srgbClr val="87189D"/>
      </a:accent6>
      <a:hlink>
        <a:srgbClr val="004B8D"/>
      </a:hlink>
      <a:folHlink>
        <a:srgbClr val="B416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ne CSS Presentation DRAFT 7 24" id="{A61C762D-7E8C-4289-A52B-80805C07C280}" vid="{2180A72C-06D5-48EF-9676-783F2482C34E}"/>
    </a:ext>
  </a:extLst>
</a:theme>
</file>

<file path=ppt/theme/theme6.xml><?xml version="1.0" encoding="utf-8"?>
<a:theme xmlns:a="http://schemas.openxmlformats.org/drawingml/2006/main" name="sedasys">
  <a:themeElements>
    <a:clrScheme name="CSS">
      <a:dk1>
        <a:sysClr val="windowText" lastClr="000000"/>
      </a:dk1>
      <a:lt1>
        <a:sysClr val="window" lastClr="FFFFFF"/>
      </a:lt1>
      <a:dk2>
        <a:srgbClr val="004B8D"/>
      </a:dk2>
      <a:lt2>
        <a:srgbClr val="EEECE1"/>
      </a:lt2>
      <a:accent1>
        <a:srgbClr val="004B8D"/>
      </a:accent1>
      <a:accent2>
        <a:srgbClr val="7AA73B"/>
      </a:accent2>
      <a:accent3>
        <a:srgbClr val="EF892D"/>
      </a:accent3>
      <a:accent4>
        <a:srgbClr val="67C8C6"/>
      </a:accent4>
      <a:accent5>
        <a:srgbClr val="B41601"/>
      </a:accent5>
      <a:accent6>
        <a:srgbClr val="87189D"/>
      </a:accent6>
      <a:hlink>
        <a:srgbClr val="004B8D"/>
      </a:hlink>
      <a:folHlink>
        <a:srgbClr val="B416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ne CSS Presentation DRAFT 7 24" id="{A61C762D-7E8C-4289-A52B-80805C07C280}" vid="{10AF0632-E223-4658-9AB1-B35CA2C41E60}"/>
    </a:ext>
  </a:extLst>
</a:theme>
</file>

<file path=ppt/theme/theme7.xml><?xml version="1.0" encoding="utf-8"?>
<a:theme xmlns:a="http://schemas.openxmlformats.org/drawingml/2006/main" name="Sterilmed">
  <a:themeElements>
    <a:clrScheme name="CSS">
      <a:dk1>
        <a:sysClr val="windowText" lastClr="000000"/>
      </a:dk1>
      <a:lt1>
        <a:sysClr val="window" lastClr="FFFFFF"/>
      </a:lt1>
      <a:dk2>
        <a:srgbClr val="004B8D"/>
      </a:dk2>
      <a:lt2>
        <a:srgbClr val="EEECE1"/>
      </a:lt2>
      <a:accent1>
        <a:srgbClr val="004B8D"/>
      </a:accent1>
      <a:accent2>
        <a:srgbClr val="7AA73B"/>
      </a:accent2>
      <a:accent3>
        <a:srgbClr val="EF892D"/>
      </a:accent3>
      <a:accent4>
        <a:srgbClr val="67C8C6"/>
      </a:accent4>
      <a:accent5>
        <a:srgbClr val="B41601"/>
      </a:accent5>
      <a:accent6>
        <a:srgbClr val="87189D"/>
      </a:accent6>
      <a:hlink>
        <a:srgbClr val="004B8D"/>
      </a:hlink>
      <a:folHlink>
        <a:srgbClr val="B416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ne CSS Presentation DRAFT 7 24" id="{A61C762D-7E8C-4289-A52B-80805C07C280}" vid="{3A20AFD9-0952-4651-8535-4CA51FF69DC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B55B79D50F8148A4DB6D9108BD6B56" ma:contentTypeVersion="12" ma:contentTypeDescription="Create a new document." ma:contentTypeScope="" ma:versionID="d27f0a441ba142a46129f46c631879f6">
  <xsd:schema xmlns:xsd="http://www.w3.org/2001/XMLSchema" xmlns:xs="http://www.w3.org/2001/XMLSchema" xmlns:p="http://schemas.microsoft.com/office/2006/metadata/properties" xmlns:ns2="db233ec2-66d3-4ef5-8807-a2c006e69374" xmlns:ns3="22f06dfc-89d6-4ef5-9df8-ef4dcff005cd" targetNamespace="http://schemas.microsoft.com/office/2006/metadata/properties" ma:root="true" ma:fieldsID="1b4e0355c6bcac9ac1a280ba4c818d01" ns2:_="" ns3:_="">
    <xsd:import namespace="db233ec2-66d3-4ef5-8807-a2c006e69374"/>
    <xsd:import namespace="22f06dfc-89d6-4ef5-9df8-ef4dcff005cd"/>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33ec2-66d3-4ef5-8807-a2c006e6937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2f06dfc-89d6-4ef5-9df8-ef4dcff005cd"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89F730-B092-4A51-A7CB-3535ECC4CDD3}"/>
</file>

<file path=customXml/itemProps2.xml><?xml version="1.0" encoding="utf-8"?>
<ds:datastoreItem xmlns:ds="http://schemas.openxmlformats.org/officeDocument/2006/customXml" ds:itemID="{C9240C04-39A7-4A37-B68F-FB2BCA4826E8}"/>
</file>

<file path=customXml/itemProps3.xml><?xml version="1.0" encoding="utf-8"?>
<ds:datastoreItem xmlns:ds="http://schemas.openxmlformats.org/officeDocument/2006/customXml" ds:itemID="{2EBDB11C-E66B-4D4C-9793-0189F58F3862}"/>
</file>

<file path=docProps/app.xml><?xml version="1.0" encoding="utf-8"?>
<Properties xmlns="http://schemas.openxmlformats.org/officeDocument/2006/extended-properties" xmlns:vt="http://schemas.openxmlformats.org/officeDocument/2006/docPropsVTypes">
  <Template>One CSS Presentation DRAFT 7 24_ST</Template>
  <TotalTime>35740</TotalTime>
  <Words>543</Words>
  <Application>Microsoft Office PowerPoint</Application>
  <PresentationFormat>Letter Paper (8.5x11 in)</PresentationFormat>
  <Paragraphs>67</Paragraphs>
  <Slides>15</Slides>
  <Notes>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15</vt:i4>
      </vt:variant>
    </vt:vector>
  </HeadingPairs>
  <TitlesOfParts>
    <vt:vector size="25" baseType="lpstr">
      <vt:lpstr>Arial</vt:lpstr>
      <vt:lpstr>Calibri</vt:lpstr>
      <vt:lpstr>ヒラギノ明朝 ProN W3</vt:lpstr>
      <vt:lpstr>One CSS Presentation DRAFT 7 24_ST</vt:lpstr>
      <vt:lpstr>Acclarent</vt:lpstr>
      <vt:lpstr>ASP</vt:lpstr>
      <vt:lpstr>BWI</vt:lpstr>
      <vt:lpstr>Mentor</vt:lpstr>
      <vt:lpstr>sedasys</vt:lpstr>
      <vt:lpstr>Sterilmed</vt:lpstr>
      <vt:lpstr>PowerPoint Presentation</vt:lpstr>
      <vt:lpstr>Introduction to BTE Santa Ana</vt:lpstr>
      <vt:lpstr>BTE Santa Ana—J&amp;J structure</vt:lpstr>
      <vt:lpstr>Subcommittee Structure Provides Leadership</vt:lpstr>
      <vt:lpstr>Programmatic Development: Career Symposium</vt:lpstr>
      <vt:lpstr>Programmatic Development: Job Shadow</vt:lpstr>
      <vt:lpstr>Mentoring Program</vt:lpstr>
      <vt:lpstr>StrengthQuest</vt:lpstr>
      <vt:lpstr>Hands-on Learning: Career Symposium</vt:lpstr>
      <vt:lpstr>Hands-on Learning: Job Shadow</vt:lpstr>
      <vt:lpstr>Hands-on Learning: Summer exploration</vt:lpstr>
      <vt:lpstr>Hands-on Learning: Career Symposium 2017</vt:lpstr>
      <vt:lpstr>Hands-on Learning: Career Symposium 2017</vt:lpstr>
      <vt:lpstr>Hands-on Learning: Career Symposium 2017</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CSS</dc:title>
  <dc:creator>Joey Lao</dc:creator>
  <cp:lastModifiedBy>Hylas, Alexandra [ASPUS]</cp:lastModifiedBy>
  <cp:revision>339</cp:revision>
  <dcterms:created xsi:type="dcterms:W3CDTF">2015-07-28T21:04:26Z</dcterms:created>
  <dcterms:modified xsi:type="dcterms:W3CDTF">2017-10-09T14:46:40Z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0x01010006B55B79D50F8148A4DB6D9108BD6B56</vt:lpwstr>
  </property>
</Properties>
</file>