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3"/>
  </p:notesMasterIdLst>
  <p:handoutMasterIdLst>
    <p:handoutMasterId r:id="rId14"/>
  </p:handoutMasterIdLst>
  <p:sldIdLst>
    <p:sldId id="455" r:id="rId5"/>
    <p:sldId id="471" r:id="rId6"/>
    <p:sldId id="472" r:id="rId7"/>
    <p:sldId id="473" r:id="rId8"/>
    <p:sldId id="474" r:id="rId9"/>
    <p:sldId id="475" r:id="rId10"/>
    <p:sldId id="476" r:id="rId11"/>
    <p:sldId id="477" r:id="rId12"/>
  </p:sldIdLst>
  <p:sldSz cx="12192000" cy="6858000"/>
  <p:notesSz cx="6858000" cy="9144000"/>
  <p:embeddedFontLst>
    <p:embeddedFont>
      <p:font typeface="GE Inspira Sans" panose="020B0503060000000003" pitchFamily="34" charset="0"/>
      <p:regular r:id="rId15"/>
      <p:bold r:id="rId16"/>
      <p:italic r:id="rId17"/>
      <p:boldItalic r:id="rId18"/>
    </p:embeddedFont>
    <p:embeddedFont>
      <p:font typeface="Wingdings 2" panose="05020102010507070707" pitchFamily="18" charset="2"/>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lides" id="{4630BA74-E475-F248-8831-55D5310589A7}">
          <p14:sldIdLst>
            <p14:sldId id="455"/>
          </p14:sldIdLst>
        </p14:section>
        <p14:section name="Section Intro Slides" id="{15D3FD46-C6A6-5247-9389-0FC1E895CBB7}">
          <p14:sldIdLst>
            <p14:sldId id="471"/>
            <p14:sldId id="472"/>
            <p14:sldId id="473"/>
            <p14:sldId id="474"/>
            <p14:sldId id="475"/>
            <p14:sldId id="476"/>
            <p14:sldId id="477"/>
          </p14:sldIdLst>
        </p14:section>
      </p14:sectionLst>
    </p:ext>
    <p:ext uri="{EFAFB233-063F-42B5-8137-9DF3F51BA10A}">
      <p15:sldGuideLst xmlns:p15="http://schemas.microsoft.com/office/powerpoint/2012/main">
        <p15:guide id="1" pos="3840" userDrawn="1">
          <p15:clr>
            <a:srgbClr val="A4A3A4"/>
          </p15:clr>
        </p15:guide>
        <p15:guide id="2" orient="horz" pos="345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F31"/>
    <a:srgbClr val="F69342"/>
    <a:srgbClr val="1F4382"/>
    <a:srgbClr val="FFFFFF"/>
    <a:srgbClr val="005CB9"/>
    <a:srgbClr val="002D5D"/>
    <a:srgbClr val="02A4B6"/>
    <a:srgbClr val="6187B6"/>
    <a:srgbClr val="FE5000"/>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6C792-FB2B-4CA7-A0ED-068E39494B4D}" v="1" dt="2024-03-05T13:10:07.077"/>
  </p1510:revLst>
</p1510:revInfo>
</file>

<file path=ppt/tableStyles.xml><?xml version="1.0" encoding="utf-8"?>
<a:tblStyleLst xmlns:a="http://schemas.openxmlformats.org/drawingml/2006/main" def="{69012ECD-51FC-41F1-AA8D-1B2483CD663E}">
  <a:tblStyle styleId="{0817EA92-75D0-4044-A80A-286907CE0DDB}" styleName="Custom Table Style">
    <a:wholeTbl>
      <a:tcTxStyle>
        <a:fontRef idx="minor">
          <a:scrgbClr r="30" g="47" b="70"/>
        </a:fontRef>
        <a:schemeClr val="tx1"/>
      </a:tcTxStyle>
      <a:tcStyle>
        <a:tcBdr>
          <a:left>
            <a:lnRef idx="2">
              <a:schemeClr val="accent1"/>
            </a:lnRef>
          </a:left>
          <a:right>
            <a:lnRef idx="2">
              <a:schemeClr val="accent1"/>
            </a:lnRef>
          </a:right>
          <a:top>
            <a:lnRef idx="2">
              <a:schemeClr val="accent1"/>
            </a:lnRef>
          </a:top>
          <a:bottom>
            <a:lnRef idx="2">
              <a:schemeClr val="accent1"/>
            </a:lnRef>
          </a:bottom>
          <a:insideH>
            <a:lnRef idx="2">
              <a:schemeClr val="accent1"/>
            </a:lnRef>
          </a:insideH>
          <a:insideV>
            <a:lnRef idx="2">
              <a:schemeClr val="accent1"/>
            </a:lnRef>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0" autoAdjust="0"/>
    <p:restoredTop sz="86975" autoAdjust="0"/>
  </p:normalViewPr>
  <p:slideViewPr>
    <p:cSldViewPr snapToGrid="0" snapToObjects="1">
      <p:cViewPr varScale="1">
        <p:scale>
          <a:sx n="55" d="100"/>
          <a:sy n="55" d="100"/>
        </p:scale>
        <p:origin x="1328" y="36"/>
      </p:cViewPr>
      <p:guideLst>
        <p:guide pos="3840"/>
        <p:guide orient="horz" pos="3456"/>
      </p:guideLst>
    </p:cSldViewPr>
  </p:slideViewPr>
  <p:outlineViewPr>
    <p:cViewPr>
      <p:scale>
        <a:sx n="33" d="100"/>
        <a:sy n="33" d="100"/>
      </p:scale>
      <p:origin x="0" y="-13504"/>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Tungett" userId="S::ktungett@fhi360.org::757f2100-516b-4f50-addf-f0292df44cea" providerId="AD" clId="Web-{A753637E-831B-E961-3413-4E6F841FB56F}"/>
    <pc:docChg chg="modSld">
      <pc:chgData name="Kelly Tungett" userId="S::ktungett@fhi360.org::757f2100-516b-4f50-addf-f0292df44cea" providerId="AD" clId="Web-{A753637E-831B-E961-3413-4E6F841FB56F}" dt="2022-08-22T17:58:23.990" v="3"/>
      <pc:docMkLst>
        <pc:docMk/>
      </pc:docMkLst>
      <pc:sldChg chg="addSp delSp modSp">
        <pc:chgData name="Kelly Tungett" userId="S::ktungett@fhi360.org::757f2100-516b-4f50-addf-f0292df44cea" providerId="AD" clId="Web-{A753637E-831B-E961-3413-4E6F841FB56F}" dt="2022-08-22T17:58:23.990" v="3"/>
        <pc:sldMkLst>
          <pc:docMk/>
          <pc:sldMk cId="781051973" sldId="458"/>
        </pc:sldMkLst>
        <pc:spChg chg="add del mod">
          <ac:chgData name="Kelly Tungett" userId="S::ktungett@fhi360.org::757f2100-516b-4f50-addf-f0292df44cea" providerId="AD" clId="Web-{A753637E-831B-E961-3413-4E6F841FB56F}" dt="2022-08-22T17:57:31.254" v="1"/>
          <ac:spMkLst>
            <pc:docMk/>
            <pc:sldMk cId="781051973" sldId="458"/>
            <ac:spMk id="3" creationId="{F7F614D8-068C-DA40-13D4-C6E674CFC29B}"/>
          </ac:spMkLst>
        </pc:spChg>
        <pc:spChg chg="del">
          <ac:chgData name="Kelly Tungett" userId="S::ktungett@fhi360.org::757f2100-516b-4f50-addf-f0292df44cea" providerId="AD" clId="Web-{A753637E-831B-E961-3413-4E6F841FB56F}" dt="2022-08-22T17:55:50.204" v="0"/>
          <ac:spMkLst>
            <pc:docMk/>
            <pc:sldMk cId="781051973" sldId="458"/>
            <ac:spMk id="5" creationId="{4FE56816-929B-CD44-9DE2-48E7F939FED5}"/>
          </ac:spMkLst>
        </pc:spChg>
        <pc:spChg chg="add mod">
          <ac:chgData name="Kelly Tungett" userId="S::ktungett@fhi360.org::757f2100-516b-4f50-addf-f0292df44cea" providerId="AD" clId="Web-{A753637E-831B-E961-3413-4E6F841FB56F}" dt="2022-08-22T17:58:23.990" v="3"/>
          <ac:spMkLst>
            <pc:docMk/>
            <pc:sldMk cId="781051973" sldId="458"/>
            <ac:spMk id="6" creationId="{F374BF41-F03A-A99B-8BB1-20808170C603}"/>
          </ac:spMkLst>
        </pc:spChg>
      </pc:sldChg>
    </pc:docChg>
  </pc:docChgLst>
  <pc:docChgLst>
    <pc:chgData name="Jessica Baker" userId="ec6199f2-1393-4d61-bf43-949919d0f5dc" providerId="ADAL" clId="{7E26C792-FB2B-4CA7-A0ED-068E39494B4D}"/>
    <pc:docChg chg="undo custSel delSld modSld modSection">
      <pc:chgData name="Jessica Baker" userId="ec6199f2-1393-4d61-bf43-949919d0f5dc" providerId="ADAL" clId="{7E26C792-FB2B-4CA7-A0ED-068E39494B4D}" dt="2024-03-05T13:22:46.898" v="318" actId="1076"/>
      <pc:docMkLst>
        <pc:docMk/>
      </pc:docMkLst>
      <pc:sldChg chg="del">
        <pc:chgData name="Jessica Baker" userId="ec6199f2-1393-4d61-bf43-949919d0f5dc" providerId="ADAL" clId="{7E26C792-FB2B-4CA7-A0ED-068E39494B4D}" dt="2024-03-05T13:08:19.792" v="0" actId="2696"/>
        <pc:sldMkLst>
          <pc:docMk/>
          <pc:sldMk cId="130277900" sldId="434"/>
        </pc:sldMkLst>
      </pc:sldChg>
      <pc:sldChg chg="modSp mod">
        <pc:chgData name="Jessica Baker" userId="ec6199f2-1393-4d61-bf43-949919d0f5dc" providerId="ADAL" clId="{7E26C792-FB2B-4CA7-A0ED-068E39494B4D}" dt="2024-03-05T13:08:46.663" v="40" actId="20577"/>
        <pc:sldMkLst>
          <pc:docMk/>
          <pc:sldMk cId="1461672702" sldId="455"/>
        </pc:sldMkLst>
        <pc:spChg chg="mod">
          <ac:chgData name="Jessica Baker" userId="ec6199f2-1393-4d61-bf43-949919d0f5dc" providerId="ADAL" clId="{7E26C792-FB2B-4CA7-A0ED-068E39494B4D}" dt="2024-03-05T13:08:46.663" v="40" actId="20577"/>
          <ac:spMkLst>
            <pc:docMk/>
            <pc:sldMk cId="1461672702" sldId="455"/>
            <ac:spMk id="6" creationId="{A0D2C8B3-D227-430F-7196-346178FC9479}"/>
          </ac:spMkLst>
        </pc:spChg>
      </pc:sldChg>
      <pc:sldChg chg="addSp delSp modSp mod chgLayout">
        <pc:chgData name="Jessica Baker" userId="ec6199f2-1393-4d61-bf43-949919d0f5dc" providerId="ADAL" clId="{7E26C792-FB2B-4CA7-A0ED-068E39494B4D}" dt="2024-03-05T13:14:11.451" v="72" actId="948"/>
        <pc:sldMkLst>
          <pc:docMk/>
          <pc:sldMk cId="1818228386" sldId="471"/>
        </pc:sldMkLst>
        <pc:spChg chg="add del mod ord">
          <ac:chgData name="Jessica Baker" userId="ec6199f2-1393-4d61-bf43-949919d0f5dc" providerId="ADAL" clId="{7E26C792-FB2B-4CA7-A0ED-068E39494B4D}" dt="2024-03-05T13:13:18.935" v="59" actId="478"/>
          <ac:spMkLst>
            <pc:docMk/>
            <pc:sldMk cId="1818228386" sldId="471"/>
            <ac:spMk id="2" creationId="{F1D0C702-EC42-774F-3B04-F5CC0D58AFBF}"/>
          </ac:spMkLst>
        </pc:spChg>
        <pc:spChg chg="mod ord">
          <ac:chgData name="Jessica Baker" userId="ec6199f2-1393-4d61-bf43-949919d0f5dc" providerId="ADAL" clId="{7E26C792-FB2B-4CA7-A0ED-068E39494B4D}" dt="2024-03-05T13:13:49.250" v="68" actId="1076"/>
          <ac:spMkLst>
            <pc:docMk/>
            <pc:sldMk cId="1818228386" sldId="471"/>
            <ac:spMk id="3" creationId="{E2B3AEEC-0C20-BA9D-2213-F61CE55B5E72}"/>
          </ac:spMkLst>
        </pc:spChg>
        <pc:spChg chg="mod">
          <ac:chgData name="Jessica Baker" userId="ec6199f2-1393-4d61-bf43-949919d0f5dc" providerId="ADAL" clId="{7E26C792-FB2B-4CA7-A0ED-068E39494B4D}" dt="2024-03-05T13:14:11.451" v="72" actId="948"/>
          <ac:spMkLst>
            <pc:docMk/>
            <pc:sldMk cId="1818228386" sldId="471"/>
            <ac:spMk id="4" creationId="{8C975AF5-4CA6-8A41-E599-E200E82D77F3}"/>
          </ac:spMkLst>
        </pc:spChg>
      </pc:sldChg>
      <pc:sldChg chg="modSp mod">
        <pc:chgData name="Jessica Baker" userId="ec6199f2-1393-4d61-bf43-949919d0f5dc" providerId="ADAL" clId="{7E26C792-FB2B-4CA7-A0ED-068E39494B4D}" dt="2024-03-05T13:15:51.410" v="75" actId="113"/>
        <pc:sldMkLst>
          <pc:docMk/>
          <pc:sldMk cId="2509506563" sldId="472"/>
        </pc:sldMkLst>
        <pc:spChg chg="mod">
          <ac:chgData name="Jessica Baker" userId="ec6199f2-1393-4d61-bf43-949919d0f5dc" providerId="ADAL" clId="{7E26C792-FB2B-4CA7-A0ED-068E39494B4D}" dt="2024-03-05T13:15:51.410" v="75" actId="113"/>
          <ac:spMkLst>
            <pc:docMk/>
            <pc:sldMk cId="2509506563" sldId="472"/>
            <ac:spMk id="3" creationId="{D44A658C-D77A-E0FC-CDE6-6134D7095716}"/>
          </ac:spMkLst>
        </pc:spChg>
        <pc:spChg chg="mod">
          <ac:chgData name="Jessica Baker" userId="ec6199f2-1393-4d61-bf43-949919d0f5dc" providerId="ADAL" clId="{7E26C792-FB2B-4CA7-A0ED-068E39494B4D}" dt="2024-03-05T13:14:34.463" v="73" actId="113"/>
          <ac:spMkLst>
            <pc:docMk/>
            <pc:sldMk cId="2509506563" sldId="472"/>
            <ac:spMk id="4" creationId="{62FBE6F3-CB97-6F5C-9197-14BB321335BE}"/>
          </ac:spMkLst>
        </pc:spChg>
      </pc:sldChg>
      <pc:sldChg chg="modSp mod modNotesTx">
        <pc:chgData name="Jessica Baker" userId="ec6199f2-1393-4d61-bf43-949919d0f5dc" providerId="ADAL" clId="{7E26C792-FB2B-4CA7-A0ED-068E39494B4D}" dt="2024-03-05T13:18:00.013" v="79" actId="20577"/>
        <pc:sldMkLst>
          <pc:docMk/>
          <pc:sldMk cId="756457414" sldId="473"/>
        </pc:sldMkLst>
        <pc:spChg chg="mod">
          <ac:chgData name="Jessica Baker" userId="ec6199f2-1393-4d61-bf43-949919d0f5dc" providerId="ADAL" clId="{7E26C792-FB2B-4CA7-A0ED-068E39494B4D}" dt="2024-03-05T13:16:02.095" v="76" actId="113"/>
          <ac:spMkLst>
            <pc:docMk/>
            <pc:sldMk cId="756457414" sldId="473"/>
            <ac:spMk id="2" creationId="{D42A3554-DDEC-A245-95EF-AE8FE6D07CFF}"/>
          </ac:spMkLst>
        </pc:spChg>
        <pc:spChg chg="mod">
          <ac:chgData name="Jessica Baker" userId="ec6199f2-1393-4d61-bf43-949919d0f5dc" providerId="ADAL" clId="{7E26C792-FB2B-4CA7-A0ED-068E39494B4D}" dt="2024-03-05T13:16:27.575" v="78" actId="20577"/>
          <ac:spMkLst>
            <pc:docMk/>
            <pc:sldMk cId="756457414" sldId="473"/>
            <ac:spMk id="3" creationId="{A2F6E4BF-A19C-C83A-FC58-FCB28B8C4860}"/>
          </ac:spMkLst>
        </pc:spChg>
      </pc:sldChg>
      <pc:sldChg chg="modSp mod">
        <pc:chgData name="Jessica Baker" userId="ec6199f2-1393-4d61-bf43-949919d0f5dc" providerId="ADAL" clId="{7E26C792-FB2B-4CA7-A0ED-068E39494B4D}" dt="2024-03-05T13:22:46.898" v="318" actId="1076"/>
        <pc:sldMkLst>
          <pc:docMk/>
          <pc:sldMk cId="2466235974" sldId="474"/>
        </pc:sldMkLst>
        <pc:spChg chg="mod">
          <ac:chgData name="Jessica Baker" userId="ec6199f2-1393-4d61-bf43-949919d0f5dc" providerId="ADAL" clId="{7E26C792-FB2B-4CA7-A0ED-068E39494B4D}" dt="2024-03-05T13:22:46.898" v="318" actId="1076"/>
          <ac:spMkLst>
            <pc:docMk/>
            <pc:sldMk cId="2466235974" sldId="474"/>
            <ac:spMk id="3" creationId="{91E47916-22B1-131E-117B-A1D2DF838DEF}"/>
          </ac:spMkLst>
        </pc:spChg>
      </pc:sldChg>
      <pc:sldChg chg="modSp mod">
        <pc:chgData name="Jessica Baker" userId="ec6199f2-1393-4d61-bf43-949919d0f5dc" providerId="ADAL" clId="{7E26C792-FB2B-4CA7-A0ED-068E39494B4D}" dt="2024-03-05T13:19:36.526" v="81" actId="14100"/>
        <pc:sldMkLst>
          <pc:docMk/>
          <pc:sldMk cId="1986999290" sldId="475"/>
        </pc:sldMkLst>
        <pc:spChg chg="mod">
          <ac:chgData name="Jessica Baker" userId="ec6199f2-1393-4d61-bf43-949919d0f5dc" providerId="ADAL" clId="{7E26C792-FB2B-4CA7-A0ED-068E39494B4D}" dt="2024-03-05T13:19:36.526" v="81" actId="14100"/>
          <ac:spMkLst>
            <pc:docMk/>
            <pc:sldMk cId="1986999290" sldId="475"/>
            <ac:spMk id="4" creationId="{8C975AF5-4CA6-8A41-E599-E200E82D77F3}"/>
          </ac:spMkLst>
        </pc:spChg>
      </pc:sldChg>
      <pc:sldChg chg="modSp mod">
        <pc:chgData name="Jessica Baker" userId="ec6199f2-1393-4d61-bf43-949919d0f5dc" providerId="ADAL" clId="{7E26C792-FB2B-4CA7-A0ED-068E39494B4D}" dt="2024-03-05T13:20:01.413" v="84" actId="113"/>
        <pc:sldMkLst>
          <pc:docMk/>
          <pc:sldMk cId="2441573805" sldId="476"/>
        </pc:sldMkLst>
        <pc:spChg chg="mod">
          <ac:chgData name="Jessica Baker" userId="ec6199f2-1393-4d61-bf43-949919d0f5dc" providerId="ADAL" clId="{7E26C792-FB2B-4CA7-A0ED-068E39494B4D}" dt="2024-03-05T13:20:01.413" v="84" actId="113"/>
          <ac:spMkLst>
            <pc:docMk/>
            <pc:sldMk cId="2441573805" sldId="476"/>
            <ac:spMk id="3" creationId="{D44A658C-D77A-E0FC-CDE6-6134D7095716}"/>
          </ac:spMkLst>
        </pc:spChg>
        <pc:spChg chg="mod">
          <ac:chgData name="Jessica Baker" userId="ec6199f2-1393-4d61-bf43-949919d0f5dc" providerId="ADAL" clId="{7E26C792-FB2B-4CA7-A0ED-068E39494B4D}" dt="2024-03-05T13:19:59.085" v="83" actId="113"/>
          <ac:spMkLst>
            <pc:docMk/>
            <pc:sldMk cId="2441573805" sldId="476"/>
            <ac:spMk id="4" creationId="{62FBE6F3-CB97-6F5C-9197-14BB321335BE}"/>
          </ac:spMkLst>
        </pc:spChg>
      </pc:sldChg>
      <pc:sldChg chg="modSp mod">
        <pc:chgData name="Jessica Baker" userId="ec6199f2-1393-4d61-bf43-949919d0f5dc" providerId="ADAL" clId="{7E26C792-FB2B-4CA7-A0ED-068E39494B4D}" dt="2024-03-05T13:20:42.602" v="86" actId="113"/>
        <pc:sldMkLst>
          <pc:docMk/>
          <pc:sldMk cId="3467761906" sldId="477"/>
        </pc:sldMkLst>
        <pc:spChg chg="mod">
          <ac:chgData name="Jessica Baker" userId="ec6199f2-1393-4d61-bf43-949919d0f5dc" providerId="ADAL" clId="{7E26C792-FB2B-4CA7-A0ED-068E39494B4D}" dt="2024-03-05T13:20:38.497" v="85" actId="113"/>
          <ac:spMkLst>
            <pc:docMk/>
            <pc:sldMk cId="3467761906" sldId="477"/>
            <ac:spMk id="2" creationId="{D42A3554-DDEC-A245-95EF-AE8FE6D07CFF}"/>
          </ac:spMkLst>
        </pc:spChg>
        <pc:spChg chg="mod">
          <ac:chgData name="Jessica Baker" userId="ec6199f2-1393-4d61-bf43-949919d0f5dc" providerId="ADAL" clId="{7E26C792-FB2B-4CA7-A0ED-068E39494B4D}" dt="2024-03-05T13:20:42.602" v="86" actId="113"/>
          <ac:spMkLst>
            <pc:docMk/>
            <pc:sldMk cId="3467761906" sldId="477"/>
            <ac:spMk id="3" creationId="{A2F6E4BF-A19C-C83A-FC58-FCB28B8C486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AF74D3-3FF2-4B74-8218-0148BCBFB1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solidFill>
                <a:schemeClr val="accent2"/>
              </a:solidFill>
              <a:latin typeface="GE Inspira Sans" panose="020B0503060000000003" pitchFamily="34" charset="0"/>
            </a:endParaRPr>
          </a:p>
        </p:txBody>
      </p:sp>
      <p:sp>
        <p:nvSpPr>
          <p:cNvPr id="3" name="Date Placeholder 2">
            <a:extLst>
              <a:ext uri="{FF2B5EF4-FFF2-40B4-BE49-F238E27FC236}">
                <a16:creationId xmlns:a16="http://schemas.microsoft.com/office/drawing/2014/main" id="{0BC4009A-3455-4DED-BF01-333EF4E510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7295C8-9BE0-4C5A-BDF3-7C8528A93814}" type="datetimeFigureOut">
              <a:rPr lang="en-US" smtClean="0">
                <a:solidFill>
                  <a:schemeClr val="accent2"/>
                </a:solidFill>
                <a:latin typeface="GE Inspira Sans" panose="020B0503060000000003" pitchFamily="34" charset="0"/>
              </a:rPr>
              <a:t>3/5/2024</a:t>
            </a:fld>
            <a:endParaRPr lang="en-US">
              <a:solidFill>
                <a:schemeClr val="accent2"/>
              </a:solidFill>
              <a:latin typeface="GE Inspira Sans" panose="020B0503060000000003" pitchFamily="34" charset="0"/>
            </a:endParaRPr>
          </a:p>
        </p:txBody>
      </p:sp>
      <p:sp>
        <p:nvSpPr>
          <p:cNvPr id="4" name="Footer Placeholder 3">
            <a:extLst>
              <a:ext uri="{FF2B5EF4-FFF2-40B4-BE49-F238E27FC236}">
                <a16:creationId xmlns:a16="http://schemas.microsoft.com/office/drawing/2014/main" id="{722C611E-580F-4432-A731-28BEC4E7BB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solidFill>
                <a:schemeClr val="accent2"/>
              </a:solidFill>
              <a:latin typeface="GE Inspira Sans" panose="020B0503060000000003" pitchFamily="34" charset="0"/>
            </a:endParaRPr>
          </a:p>
        </p:txBody>
      </p:sp>
      <p:sp>
        <p:nvSpPr>
          <p:cNvPr id="5" name="Slide Number Placeholder 4">
            <a:extLst>
              <a:ext uri="{FF2B5EF4-FFF2-40B4-BE49-F238E27FC236}">
                <a16:creationId xmlns:a16="http://schemas.microsoft.com/office/drawing/2014/main" id="{4F7A5A9D-20B3-4FE6-A209-072589C054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F50FC0-A9B0-4414-A2EB-585880DEE440}" type="slidenum">
              <a:rPr lang="en-US" smtClean="0">
                <a:solidFill>
                  <a:schemeClr val="accent2"/>
                </a:solidFill>
                <a:latin typeface="GE Inspira Sans" panose="020B0503060000000003" pitchFamily="34" charset="0"/>
              </a:rPr>
              <a:t>‹#›</a:t>
            </a:fld>
            <a:endParaRPr lang="en-US">
              <a:solidFill>
                <a:schemeClr val="accent2"/>
              </a:solidFill>
              <a:latin typeface="GE Inspira Sans" panose="020B0503060000000003" pitchFamily="34" charset="0"/>
            </a:endParaRPr>
          </a:p>
        </p:txBody>
      </p:sp>
    </p:spTree>
    <p:extLst>
      <p:ext uri="{BB962C8B-B14F-4D97-AF65-F5344CB8AC3E}">
        <p14:creationId xmlns:p14="http://schemas.microsoft.com/office/powerpoint/2010/main" val="3428337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 Inspira Sans" panose="020B0503060000000003"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 Inspira Sans" panose="020B0503060000000003" pitchFamily="34" charset="0"/>
              </a:defRPr>
            </a:lvl1pPr>
          </a:lstStyle>
          <a:p>
            <a:fld id="{2D5C7EC6-5906-354C-9EED-866C698B72A5}" type="datetimeFigureOut">
              <a:rPr lang="en-GB" smtClean="0"/>
              <a:pPr/>
              <a:t>05/03/2024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 Inspira Sans" panose="020B0503060000000003"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 Inspira Sans" panose="020B0503060000000003" pitchFamily="34" charset="0"/>
              </a:defRPr>
            </a:lvl1pPr>
          </a:lstStyle>
          <a:p>
            <a:fld id="{2688F7FD-9963-504F-A0D1-464C24FD4C7C}" type="slidenum">
              <a:rPr lang="en-GB" smtClean="0"/>
              <a:pPr/>
              <a:t>‹#›</a:t>
            </a:fld>
            <a:endParaRPr lang="en-GB" dirty="0"/>
          </a:p>
        </p:txBody>
      </p:sp>
    </p:spTree>
    <p:extLst>
      <p:ext uri="{BB962C8B-B14F-4D97-AF65-F5344CB8AC3E}">
        <p14:creationId xmlns:p14="http://schemas.microsoft.com/office/powerpoint/2010/main" val="382222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 Inspira Sans" panose="020B0503060000000003" pitchFamily="34" charset="0"/>
        <a:ea typeface="+mn-ea"/>
        <a:cs typeface="+mn-cs"/>
      </a:defRPr>
    </a:lvl1pPr>
    <a:lvl2pPr marL="457200" algn="l" defTabSz="914400" rtl="0" eaLnBrk="1" latinLnBrk="0" hangingPunct="1">
      <a:defRPr sz="1200" kern="1200">
        <a:solidFill>
          <a:schemeClr val="tx1"/>
        </a:solidFill>
        <a:latin typeface="GE Inspira Sans" panose="020B0503060000000003" pitchFamily="34" charset="0"/>
        <a:ea typeface="+mn-ea"/>
        <a:cs typeface="+mn-cs"/>
      </a:defRPr>
    </a:lvl2pPr>
    <a:lvl3pPr marL="914400" algn="l" defTabSz="914400" rtl="0" eaLnBrk="1" latinLnBrk="0" hangingPunct="1">
      <a:defRPr sz="1200" kern="1200">
        <a:solidFill>
          <a:schemeClr val="tx1"/>
        </a:solidFill>
        <a:latin typeface="GE Inspira Sans" panose="020B0503060000000003" pitchFamily="34" charset="0"/>
        <a:ea typeface="+mn-ea"/>
        <a:cs typeface="+mn-cs"/>
      </a:defRPr>
    </a:lvl3pPr>
    <a:lvl4pPr marL="1371600" algn="l" defTabSz="914400" rtl="0" eaLnBrk="1" latinLnBrk="0" hangingPunct="1">
      <a:defRPr sz="1200" kern="1200">
        <a:solidFill>
          <a:schemeClr val="tx1"/>
        </a:solidFill>
        <a:latin typeface="GE Inspira Sans" panose="020B0503060000000003" pitchFamily="34" charset="0"/>
        <a:ea typeface="+mn-ea"/>
        <a:cs typeface="+mn-cs"/>
      </a:defRPr>
    </a:lvl4pPr>
    <a:lvl5pPr marL="1828800" algn="l" defTabSz="914400" rtl="0" eaLnBrk="1" latinLnBrk="0" hangingPunct="1">
      <a:defRPr sz="1200" kern="1200">
        <a:solidFill>
          <a:schemeClr val="tx1"/>
        </a:solidFill>
        <a:latin typeface="GE Inspira Sans" panose="020B05030600000000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8F7FD-9963-504F-A0D1-464C24FD4C7C}" type="slidenum">
              <a:rPr lang="en-GB" smtClean="0"/>
              <a:pPr/>
              <a:t>1</a:t>
            </a:fld>
            <a:endParaRPr lang="en-GB" dirty="0"/>
          </a:p>
        </p:txBody>
      </p:sp>
    </p:spTree>
    <p:extLst>
      <p:ext uri="{BB962C8B-B14F-4D97-AF65-F5344CB8AC3E}">
        <p14:creationId xmlns:p14="http://schemas.microsoft.com/office/powerpoint/2010/main" val="348358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$240.7 billion https://</a:t>
            </a:r>
            <a:r>
              <a:rPr lang="en-US" dirty="0" err="1"/>
              <a:t>research.collegeboard.org</a:t>
            </a:r>
            <a:r>
              <a:rPr lang="en-US" dirty="0"/>
              <a:t>/trends/student-aid/highlights#:~:text=%24240.7%20billion%3A%20The%20total%20amount,%2428%2C300%20per%20graduate%20student</a:t>
            </a:r>
          </a:p>
          <a:p>
            <a:pPr>
              <a:defRPr/>
            </a:pPr>
            <a:endParaRPr lang="en-US" dirty="0"/>
          </a:p>
          <a:p>
            <a:pPr>
              <a:defRPr/>
            </a:pPr>
            <a:r>
              <a:rPr lang="en-US" dirty="0"/>
              <a:t>The federal government</a:t>
            </a:r>
          </a:p>
          <a:p>
            <a:pPr marL="171450" indent="-171450">
              <a:buFont typeface="Arial" panose="020B0604020202020204" pitchFamily="34" charset="0"/>
              <a:buChar char="•"/>
              <a:defRPr/>
            </a:pPr>
            <a:r>
              <a:rPr lang="en-US" dirty="0"/>
              <a:t>Two types of student loans. 1) Subsidized 2) Unsubsidized</a:t>
            </a:r>
          </a:p>
          <a:p>
            <a:pPr marL="171450" indent="-171450">
              <a:buFont typeface="Arial" panose="020B0604020202020204" pitchFamily="34" charset="0"/>
              <a:buChar char="•"/>
              <a:defRPr/>
            </a:pPr>
            <a:r>
              <a:rPr lang="en-US" dirty="0"/>
              <a:t>Federal Gov’t loans typically have low interest rates and the possibility of loan forgiveness in the future. </a:t>
            </a:r>
          </a:p>
          <a:p>
            <a:pPr marL="171450" indent="-171450">
              <a:buFont typeface="Arial" panose="020B0604020202020204" pitchFamily="34" charset="0"/>
              <a:buChar char="•"/>
              <a:defRPr/>
            </a:pPr>
            <a:r>
              <a:rPr lang="en-US" dirty="0"/>
              <a:t>While you are in school the gov’t pays the interest rate on ‘subsidized’ loans. So you only owe exactly what borrowed immediately upon graduation.  </a:t>
            </a:r>
          </a:p>
          <a:p>
            <a:pPr marL="171450" indent="-171450">
              <a:buFont typeface="Arial" panose="020B0604020202020204" pitchFamily="34" charset="0"/>
              <a:buChar char="•"/>
              <a:defRPr/>
            </a:pPr>
            <a:r>
              <a:rPr lang="en-US" dirty="0"/>
              <a:t>Unsubsidized loans accrue (earn) interest while you are in school.</a:t>
            </a:r>
          </a:p>
        </p:txBody>
      </p:sp>
      <p:sp>
        <p:nvSpPr>
          <p:cNvPr id="4" name="Slide Number Placeholder 3"/>
          <p:cNvSpPr>
            <a:spLocks noGrp="1"/>
          </p:cNvSpPr>
          <p:nvPr>
            <p:ph type="sldNum" sz="quarter" idx="5"/>
          </p:nvPr>
        </p:nvSpPr>
        <p:spPr/>
        <p:txBody>
          <a:bodyPr/>
          <a:lstStyle/>
          <a:p>
            <a:fld id="{2688F7FD-9963-504F-A0D1-464C24FD4C7C}" type="slidenum">
              <a:rPr lang="en-GB" smtClean="0"/>
              <a:pPr/>
              <a:t>2</a:t>
            </a:fld>
            <a:endParaRPr lang="en-GB" dirty="0"/>
          </a:p>
        </p:txBody>
      </p:sp>
    </p:spTree>
    <p:extLst>
      <p:ext uri="{BB962C8B-B14F-4D97-AF65-F5344CB8AC3E}">
        <p14:creationId xmlns:p14="http://schemas.microsoft.com/office/powerpoint/2010/main" val="120867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8F7FD-9963-504F-A0D1-464C24FD4C7C}" type="slidenum">
              <a:rPr lang="en-GB" smtClean="0"/>
              <a:pPr/>
              <a:t>3</a:t>
            </a:fld>
            <a:endParaRPr lang="en-GB" dirty="0"/>
          </a:p>
        </p:txBody>
      </p:sp>
    </p:spTree>
    <p:extLst>
      <p:ext uri="{BB962C8B-B14F-4D97-AF65-F5344CB8AC3E}">
        <p14:creationId xmlns:p14="http://schemas.microsoft.com/office/powerpoint/2010/main" val="395801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FAFSA</a:t>
            </a:r>
          </a:p>
          <a:p>
            <a:pPr marL="171450" indent="-171450">
              <a:buFont typeface="Arial" panose="020B0604020202020204" pitchFamily="34" charset="0"/>
              <a:buChar char="•"/>
              <a:defRPr/>
            </a:pPr>
            <a:r>
              <a:rPr lang="en-US" dirty="0"/>
              <a:t>Free Application for Federal Student Aid</a:t>
            </a:r>
          </a:p>
          <a:p>
            <a:pPr marL="171450" indent="-171450">
              <a:buFont typeface="Arial" panose="020B0604020202020204" pitchFamily="34" charset="0"/>
              <a:buChar char="•"/>
              <a:defRPr/>
            </a:pPr>
            <a:r>
              <a:rPr lang="en-US" dirty="0"/>
              <a:t>Free to file</a:t>
            </a:r>
          </a:p>
          <a:p>
            <a:pPr marL="171450" indent="-171450">
              <a:buFont typeface="Arial" panose="020B0604020202020204" pitchFamily="34" charset="0"/>
              <a:buChar char="•"/>
              <a:defRPr/>
            </a:pPr>
            <a:r>
              <a:rPr lang="en-US" dirty="0"/>
              <a:t>Every state has its own deadline for the FAFSA. Some states and colleges distribute aid on a first come, first served basis.</a:t>
            </a:r>
          </a:p>
          <a:p>
            <a:pPr marL="171450" indent="-171450">
              <a:buFont typeface="Arial" panose="020B0604020202020204" pitchFamily="34" charset="0"/>
              <a:buChar char="•"/>
              <a:defRPr/>
            </a:pPr>
            <a:r>
              <a:rPr lang="en-US" dirty="0"/>
              <a:t>FAFSA information is used to award federal grants, state grants, and numerous scholarships from colleges, foundations, and companies.</a:t>
            </a:r>
          </a:p>
          <a:p>
            <a:pPr marL="171450" indent="-171450">
              <a:buFont typeface="Arial" panose="020B0604020202020204" pitchFamily="34" charset="0"/>
              <a:buChar char="•"/>
              <a:defRPr/>
            </a:pPr>
            <a:r>
              <a:rPr lang="en-US" dirty="0"/>
              <a:t>More information at </a:t>
            </a:r>
            <a:r>
              <a:rPr lang="en-US" dirty="0" err="1"/>
              <a:t>FAFSA.ed.gov</a:t>
            </a:r>
            <a:br>
              <a:rPr lang="en-US" dirty="0"/>
            </a:br>
            <a:br>
              <a:rPr lang="en-US" dirty="0"/>
            </a:br>
            <a:r>
              <a:rPr lang="en-US" dirty="0"/>
              <a:t>SAR </a:t>
            </a:r>
          </a:p>
          <a:p>
            <a:pPr marL="171450" indent="-171450">
              <a:buFont typeface="Arial" panose="020B0604020202020204" pitchFamily="34" charset="0"/>
              <a:buChar char="•"/>
              <a:defRPr/>
            </a:pPr>
            <a:r>
              <a:rPr lang="en-US" dirty="0"/>
              <a:t>Student Aid Report (SAR)</a:t>
            </a:r>
          </a:p>
          <a:p>
            <a:pPr marL="171450" indent="-171450">
              <a:buFont typeface="Arial" panose="020B0604020202020204" pitchFamily="34" charset="0"/>
              <a:buChar char="•"/>
              <a:defRPr/>
            </a:pPr>
            <a:r>
              <a:rPr lang="en-US" dirty="0"/>
              <a:t>It is a summary of the FAFSA data you submitted. </a:t>
            </a:r>
          </a:p>
          <a:p>
            <a:pPr marL="171450" indent="-171450">
              <a:buFont typeface="Arial" panose="020B0604020202020204" pitchFamily="34" charset="0"/>
              <a:buChar char="•"/>
              <a:defRPr/>
            </a:pPr>
            <a:r>
              <a:rPr lang="en-US" dirty="0"/>
              <a:t>Always double check your SAR for accuracy as this determines your eligibility to financial aid. 	</a:t>
            </a:r>
            <a:br>
              <a:rPr lang="en-US" dirty="0"/>
            </a:br>
            <a:br>
              <a:rPr lang="en-US" dirty="0"/>
            </a:br>
            <a:r>
              <a:rPr lang="en-US" dirty="0"/>
              <a:t>CSS</a:t>
            </a:r>
          </a:p>
          <a:p>
            <a:pPr marL="171450" indent="-171450">
              <a:buFont typeface="Arial" panose="020B0604020202020204" pitchFamily="34" charset="0"/>
              <a:buChar char="•"/>
              <a:defRPr/>
            </a:pPr>
            <a:r>
              <a:rPr lang="en-US" dirty="0"/>
              <a:t>College Scholarship Service</a:t>
            </a:r>
          </a:p>
          <a:p>
            <a:pPr marL="171450" indent="-171450">
              <a:buFont typeface="Arial" panose="020B0604020202020204" pitchFamily="34" charset="0"/>
              <a:buChar char="•"/>
              <a:defRPr/>
            </a:pPr>
            <a:r>
              <a:rPr lang="en-US" dirty="0"/>
              <a:t>Required by many private colleges and universities to determine your eligibility for non-government </a:t>
            </a:r>
            <a:r>
              <a:rPr lang="en-US" b="1" dirty="0"/>
              <a:t>financial aid</a:t>
            </a:r>
            <a:r>
              <a:rPr lang="en-US" dirty="0"/>
              <a:t>, such as the institution's own grants, loans and scholarships.</a:t>
            </a:r>
          </a:p>
          <a:p>
            <a:pPr marL="171450" indent="-171450">
              <a:buFont typeface="Arial" panose="020B0604020202020204" pitchFamily="34" charset="0"/>
              <a:buChar char="•"/>
              <a:defRPr/>
            </a:pPr>
            <a:r>
              <a:rPr lang="en-US" dirty="0"/>
              <a:t>Application is completed online at ‘https://</a:t>
            </a:r>
            <a:r>
              <a:rPr lang="en-US" dirty="0" err="1"/>
              <a:t>student.collegeboard.org</a:t>
            </a:r>
            <a:r>
              <a:rPr lang="en-US" dirty="0"/>
              <a:t>/</a:t>
            </a:r>
            <a:r>
              <a:rPr lang="en-US" dirty="0" err="1"/>
              <a:t>css</a:t>
            </a:r>
            <a:r>
              <a:rPr lang="en-US" dirty="0"/>
              <a:t>-financial-aid-profile’</a:t>
            </a:r>
          </a:p>
          <a:p>
            <a:pPr marL="171450" indent="-171450">
              <a:buFont typeface="Arial" panose="020B0604020202020204" pitchFamily="34" charset="0"/>
              <a:buChar char="•"/>
              <a:defRPr/>
            </a:pPr>
            <a:r>
              <a:rPr lang="en-US" dirty="0"/>
              <a:t>Always ask your IHE if you are required to fill out a CSS and when the deadlines may be</a:t>
            </a:r>
          </a:p>
          <a:p>
            <a:pPr marL="171450" indent="-171450">
              <a:buFont typeface="Arial" panose="020B0604020202020204" pitchFamily="34" charset="0"/>
              <a:buChar char="•"/>
              <a:defRPr/>
            </a:pPr>
            <a:r>
              <a:rPr lang="en-US" dirty="0"/>
              <a:t>The CSS Profile isn’t free however ‘The College Board’ will waive the fees for low-income, U.S.-based students who are applying to college for the first time.</a:t>
            </a:r>
          </a:p>
          <a:p>
            <a:pPr marL="171450" indent="-171450">
              <a:buFont typeface="Arial" panose="020B0604020202020204" pitchFamily="34" charset="0"/>
              <a:buChar char="•"/>
              <a:defRPr/>
            </a:pPr>
            <a:r>
              <a:rPr lang="en-US" dirty="0"/>
              <a:t>The CSS Profile requires much more financial information than the FAFSA</a:t>
            </a:r>
          </a:p>
        </p:txBody>
      </p:sp>
      <p:sp>
        <p:nvSpPr>
          <p:cNvPr id="4" name="Slide Number Placeholder 3"/>
          <p:cNvSpPr>
            <a:spLocks noGrp="1"/>
          </p:cNvSpPr>
          <p:nvPr>
            <p:ph type="sldNum" sz="quarter" idx="5"/>
          </p:nvPr>
        </p:nvSpPr>
        <p:spPr/>
        <p:txBody>
          <a:bodyPr/>
          <a:lstStyle/>
          <a:p>
            <a:fld id="{2688F7FD-9963-504F-A0D1-464C24FD4C7C}" type="slidenum">
              <a:rPr lang="en-GB" smtClean="0"/>
              <a:pPr/>
              <a:t>4</a:t>
            </a:fld>
            <a:endParaRPr lang="en-GB" dirty="0"/>
          </a:p>
        </p:txBody>
      </p:sp>
    </p:spTree>
    <p:extLst>
      <p:ext uri="{BB962C8B-B14F-4D97-AF65-F5344CB8AC3E}">
        <p14:creationId xmlns:p14="http://schemas.microsoft.com/office/powerpoint/2010/main" val="257293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8F7FD-9963-504F-A0D1-464C24FD4C7C}" type="slidenum">
              <a:rPr lang="en-GB" smtClean="0"/>
              <a:pPr/>
              <a:t>5</a:t>
            </a:fld>
            <a:endParaRPr lang="en-GB" dirty="0"/>
          </a:p>
        </p:txBody>
      </p:sp>
    </p:spTree>
    <p:extLst>
      <p:ext uri="{BB962C8B-B14F-4D97-AF65-F5344CB8AC3E}">
        <p14:creationId xmlns:p14="http://schemas.microsoft.com/office/powerpoint/2010/main" val="4121975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2688F7FD-9963-504F-A0D1-464C24FD4C7C}" type="slidenum">
              <a:rPr lang="en-GB" smtClean="0"/>
              <a:pPr/>
              <a:t>6</a:t>
            </a:fld>
            <a:endParaRPr lang="en-GB" dirty="0"/>
          </a:p>
        </p:txBody>
      </p:sp>
    </p:spTree>
    <p:extLst>
      <p:ext uri="{BB962C8B-B14F-4D97-AF65-F5344CB8AC3E}">
        <p14:creationId xmlns:p14="http://schemas.microsoft.com/office/powerpoint/2010/main" val="258046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8F7FD-9963-504F-A0D1-464C24FD4C7C}" type="slidenum">
              <a:rPr lang="en-GB" smtClean="0"/>
              <a:pPr/>
              <a:t>7</a:t>
            </a:fld>
            <a:endParaRPr lang="en-GB" dirty="0"/>
          </a:p>
        </p:txBody>
      </p:sp>
    </p:spTree>
    <p:extLst>
      <p:ext uri="{BB962C8B-B14F-4D97-AF65-F5344CB8AC3E}">
        <p14:creationId xmlns:p14="http://schemas.microsoft.com/office/powerpoint/2010/main" val="377750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2688F7FD-9963-504F-A0D1-464C24FD4C7C}" type="slidenum">
              <a:rPr lang="en-GB" smtClean="0"/>
              <a:pPr/>
              <a:t>8</a:t>
            </a:fld>
            <a:endParaRPr lang="en-GB" dirty="0"/>
          </a:p>
        </p:txBody>
      </p:sp>
    </p:spTree>
    <p:extLst>
      <p:ext uri="{BB962C8B-B14F-4D97-AF65-F5344CB8AC3E}">
        <p14:creationId xmlns:p14="http://schemas.microsoft.com/office/powerpoint/2010/main" val="2878358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6C155388-2ED0-124B-A584-E6A3D9F997DC}"/>
              </a:ext>
            </a:extLst>
          </p:cNvPr>
          <p:cNvSpPr>
            <a:spLocks noGrp="1"/>
          </p:cNvSpPr>
          <p:nvPr>
            <p:ph type="dt" sz="half" idx="2"/>
          </p:nvPr>
        </p:nvSpPr>
        <p:spPr>
          <a:xfrm>
            <a:off x="1014984" y="2230358"/>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9" name="Title 1">
            <a:extLst>
              <a:ext uri="{FF2B5EF4-FFF2-40B4-BE49-F238E27FC236}">
                <a16:creationId xmlns:a16="http://schemas.microsoft.com/office/drawing/2014/main" id="{235AF69B-B0A2-0D4B-85CF-C5E467C39560}"/>
              </a:ext>
            </a:extLst>
          </p:cNvPr>
          <p:cNvSpPr>
            <a:spLocks noGrp="1"/>
          </p:cNvSpPr>
          <p:nvPr>
            <p:ph type="ctrTitle" hasCustomPrompt="1"/>
          </p:nvPr>
        </p:nvSpPr>
        <p:spPr>
          <a:xfrm>
            <a:off x="1014984" y="2766775"/>
            <a:ext cx="8361498" cy="2686539"/>
          </a:xfrm>
        </p:spPr>
        <p:txBody>
          <a:bodyPr wrap="square" lIns="0" rIns="90000" anchor="t">
            <a:noAutofit/>
          </a:bodyPr>
          <a:lstStyle>
            <a:lvl1pPr algn="l">
              <a:lnSpc>
                <a:spcPct val="100000"/>
              </a:lnSpc>
              <a:defRPr sz="5200" b="0" i="0" spc="0" baseline="0">
                <a:solidFill>
                  <a:schemeClr val="bg1"/>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Tree>
    <p:extLst>
      <p:ext uri="{BB962C8B-B14F-4D97-AF65-F5344CB8AC3E}">
        <p14:creationId xmlns:p14="http://schemas.microsoft.com/office/powerpoint/2010/main" val="5322962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340042E-A3B8-F7F0-20A0-E696D0DBB07F}"/>
              </a:ext>
            </a:extLst>
          </p:cNvPr>
          <p:cNvSpPr>
            <a:spLocks noGrp="1"/>
          </p:cNvSpPr>
          <p:nvPr>
            <p:ph type="body" sz="quarter" idx="13" hasCustomPrompt="1"/>
          </p:nvPr>
        </p:nvSpPr>
        <p:spPr>
          <a:xfrm>
            <a:off x="685800" y="1828800"/>
            <a:ext cx="8367496" cy="747568"/>
          </a:xfrm>
          <a:prstGeom prst="rect">
            <a:avLst/>
          </a:prstGeom>
        </p:spPr>
        <p:txBody>
          <a:bodyPr lIns="0" rIns="90000" anchor="t">
            <a:noAutofit/>
          </a:bodyPr>
          <a:lstStyle>
            <a:lvl1pPr marL="0" indent="0">
              <a:lnSpc>
                <a:spcPct val="100000"/>
              </a:lnSpc>
              <a:spcBef>
                <a:spcPts val="0"/>
              </a:spcBef>
              <a:spcAft>
                <a:spcPts val="0"/>
              </a:spcAft>
              <a:buFontTx/>
              <a:buNone/>
              <a:defRPr sz="5400" spc="0" baseline="0">
                <a:solidFill>
                  <a:srgbClr val="EC1F3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Section title</a:t>
            </a:r>
          </a:p>
        </p:txBody>
      </p:sp>
      <p:sp>
        <p:nvSpPr>
          <p:cNvPr id="7" name="Freeform 5">
            <a:extLst>
              <a:ext uri="{FF2B5EF4-FFF2-40B4-BE49-F238E27FC236}">
                <a16:creationId xmlns:a16="http://schemas.microsoft.com/office/drawing/2014/main" id="{0A57F109-B2A5-9CEA-132A-220066B74637}"/>
              </a:ext>
            </a:extLst>
          </p:cNvPr>
          <p:cNvSpPr>
            <a:spLocks/>
          </p:cNvSpPr>
          <p:nvPr userDrawn="1"/>
        </p:nvSpPr>
        <p:spPr bwMode="auto">
          <a:xfrm>
            <a:off x="685800" y="1668059"/>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rgbClr val="6187B6"/>
          </a:solidFill>
          <a:ln w="12700">
            <a:solidFill>
              <a:srgbClr val="D1DAE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5379282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571C3CA-CF77-6B4B-AF76-35084E738318}"/>
              </a:ext>
            </a:extLst>
          </p:cNvPr>
          <p:cNvSpPr>
            <a:spLocks noGrp="1"/>
          </p:cNvSpPr>
          <p:nvPr>
            <p:ph type="body" sz="quarter" idx="13" hasCustomPrompt="1"/>
          </p:nvPr>
        </p:nvSpPr>
        <p:spPr>
          <a:xfrm>
            <a:off x="685800" y="1828800"/>
            <a:ext cx="8367496" cy="747568"/>
          </a:xfrm>
          <a:prstGeom prst="rect">
            <a:avLst/>
          </a:prstGeom>
        </p:spPr>
        <p:txBody>
          <a:bodyPr lIns="0" rIns="90000" anchor="t">
            <a:noAutofit/>
          </a:bodyPr>
          <a:lstStyle>
            <a:lvl1pPr marL="0" indent="0">
              <a:lnSpc>
                <a:spcPct val="100000"/>
              </a:lnSpc>
              <a:spcBef>
                <a:spcPts val="0"/>
              </a:spcBef>
              <a:spcAft>
                <a:spcPts val="0"/>
              </a:spcAft>
              <a:buFontTx/>
              <a:buNone/>
              <a:defRPr sz="5400" spc="0" baseline="0">
                <a:solidFill>
                  <a:schemeClr val="tx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Section title</a:t>
            </a:r>
          </a:p>
        </p:txBody>
      </p:sp>
      <p:sp>
        <p:nvSpPr>
          <p:cNvPr id="5" name="Freeform 5">
            <a:extLst>
              <a:ext uri="{FF2B5EF4-FFF2-40B4-BE49-F238E27FC236}">
                <a16:creationId xmlns:a16="http://schemas.microsoft.com/office/drawing/2014/main" id="{EEC3C0B5-BDFC-4649-8413-083A56DD27D2}"/>
              </a:ext>
            </a:extLst>
          </p:cNvPr>
          <p:cNvSpPr>
            <a:spLocks/>
          </p:cNvSpPr>
          <p:nvPr userDrawn="1"/>
        </p:nvSpPr>
        <p:spPr bwMode="auto">
          <a:xfrm>
            <a:off x="685800" y="1668059"/>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chemeClr val="tx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2991883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55328E74-96F5-F464-B9C1-508D497C655C}"/>
              </a:ext>
            </a:extLst>
          </p:cNvPr>
          <p:cNvSpPr>
            <a:spLocks noGrp="1"/>
          </p:cNvSpPr>
          <p:nvPr>
            <p:ph type="body" sz="quarter" idx="13" hasCustomPrompt="1"/>
          </p:nvPr>
        </p:nvSpPr>
        <p:spPr>
          <a:xfrm>
            <a:off x="685800" y="1828800"/>
            <a:ext cx="8367496" cy="747568"/>
          </a:xfrm>
          <a:prstGeom prst="rect">
            <a:avLst/>
          </a:prstGeom>
        </p:spPr>
        <p:txBody>
          <a:bodyPr lIns="0" rIns="90000" anchor="t">
            <a:noAutofit/>
          </a:bodyPr>
          <a:lstStyle>
            <a:lvl1pPr marL="0" indent="0">
              <a:lnSpc>
                <a:spcPct val="100000"/>
              </a:lnSpc>
              <a:spcBef>
                <a:spcPts val="0"/>
              </a:spcBef>
              <a:spcAft>
                <a:spcPts val="0"/>
              </a:spcAft>
              <a:buFontTx/>
              <a:buNone/>
              <a:defRPr sz="5400" spc="0" baseline="0">
                <a:solidFill>
                  <a:schemeClr val="tx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Section title</a:t>
            </a:r>
          </a:p>
        </p:txBody>
      </p:sp>
      <p:sp>
        <p:nvSpPr>
          <p:cNvPr id="8" name="Freeform 5">
            <a:extLst>
              <a:ext uri="{FF2B5EF4-FFF2-40B4-BE49-F238E27FC236}">
                <a16:creationId xmlns:a16="http://schemas.microsoft.com/office/drawing/2014/main" id="{B62AB298-BEF1-31FF-501B-A9E89A0CF3E0}"/>
              </a:ext>
            </a:extLst>
          </p:cNvPr>
          <p:cNvSpPr>
            <a:spLocks/>
          </p:cNvSpPr>
          <p:nvPr userDrawn="1"/>
        </p:nvSpPr>
        <p:spPr bwMode="auto">
          <a:xfrm>
            <a:off x="685800" y="1668059"/>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chemeClr val="tx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0005203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05886026-D840-FC95-3862-AFA706A3B92A}"/>
              </a:ext>
            </a:extLst>
          </p:cNvPr>
          <p:cNvSpPr>
            <a:spLocks noGrp="1"/>
          </p:cNvSpPr>
          <p:nvPr>
            <p:ph type="body" sz="quarter" idx="13" hasCustomPrompt="1"/>
          </p:nvPr>
        </p:nvSpPr>
        <p:spPr>
          <a:xfrm>
            <a:off x="685800" y="1828800"/>
            <a:ext cx="8367496" cy="747568"/>
          </a:xfrm>
          <a:prstGeom prst="rect">
            <a:avLst/>
          </a:prstGeom>
        </p:spPr>
        <p:txBody>
          <a:bodyPr lIns="0" rIns="90000" anchor="t">
            <a:noAutofit/>
          </a:bodyPr>
          <a:lstStyle>
            <a:lvl1pPr marL="0" indent="0">
              <a:lnSpc>
                <a:spcPct val="100000"/>
              </a:lnSpc>
              <a:spcBef>
                <a:spcPts val="0"/>
              </a:spcBef>
              <a:spcAft>
                <a:spcPts val="0"/>
              </a:spcAft>
              <a:buFontTx/>
              <a:buNone/>
              <a:defRPr sz="5400" spc="0" baseline="0">
                <a:solidFill>
                  <a:schemeClr val="tx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Section title</a:t>
            </a:r>
          </a:p>
        </p:txBody>
      </p:sp>
      <p:sp>
        <p:nvSpPr>
          <p:cNvPr id="9" name="Freeform 5">
            <a:extLst>
              <a:ext uri="{FF2B5EF4-FFF2-40B4-BE49-F238E27FC236}">
                <a16:creationId xmlns:a16="http://schemas.microsoft.com/office/drawing/2014/main" id="{FF1C53F0-D86E-139A-B7A0-67CC1945E67D}"/>
              </a:ext>
            </a:extLst>
          </p:cNvPr>
          <p:cNvSpPr>
            <a:spLocks/>
          </p:cNvSpPr>
          <p:nvPr userDrawn="1"/>
        </p:nvSpPr>
        <p:spPr bwMode="auto">
          <a:xfrm>
            <a:off x="685800" y="1668059"/>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chemeClr val="tx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9037457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7AD498-453D-3A49-801C-207237AA8CEB}"/>
              </a:ext>
            </a:extLst>
          </p:cNvPr>
          <p:cNvSpPr>
            <a:spLocks noGrp="1"/>
          </p:cNvSpPr>
          <p:nvPr>
            <p:ph type="body" sz="quarter" idx="23" hasCustomPrompt="1"/>
          </p:nvPr>
        </p:nvSpPr>
        <p:spPr>
          <a:xfrm>
            <a:off x="685800" y="1694260"/>
            <a:ext cx="5233104" cy="258340"/>
          </a:xfrm>
          <a:prstGeom prst="rect">
            <a:avLst/>
          </a:prstGeom>
        </p:spPr>
        <p:txBody>
          <a:bodyPr>
            <a:noAutofit/>
          </a:bodyPr>
          <a:lstStyle>
            <a:lvl1pPr>
              <a:lnSpc>
                <a:spcPct val="100000"/>
              </a:lnSpc>
              <a:spcBef>
                <a:spcPts val="0"/>
              </a:spcBef>
              <a:defRPr sz="20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5" name="Text Placeholder 30">
            <a:extLst>
              <a:ext uri="{FF2B5EF4-FFF2-40B4-BE49-F238E27FC236}">
                <a16:creationId xmlns:a16="http://schemas.microsoft.com/office/drawing/2014/main" id="{F14A1EE1-3515-6C4C-BF67-D020866CAFB8}"/>
              </a:ext>
            </a:extLst>
          </p:cNvPr>
          <p:cNvSpPr>
            <a:spLocks noGrp="1"/>
          </p:cNvSpPr>
          <p:nvPr>
            <p:ph type="body" sz="quarter" idx="25" hasCustomPrompt="1"/>
          </p:nvPr>
        </p:nvSpPr>
        <p:spPr>
          <a:xfrm>
            <a:off x="685800" y="2212848"/>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12" name="Title 21">
            <a:extLst>
              <a:ext uri="{FF2B5EF4-FFF2-40B4-BE49-F238E27FC236}">
                <a16:creationId xmlns:a16="http://schemas.microsoft.com/office/drawing/2014/main" id="{90531025-6491-9E46-A705-C2686A2BF742}"/>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a:t>
            </a:r>
            <a:br>
              <a:rPr lang="en-US" dirty="0"/>
            </a:br>
            <a:r>
              <a:rPr lang="en-US" dirty="0"/>
              <a:t>Lorem ipsum dolor sit amet, consetetur </a:t>
            </a:r>
            <a:r>
              <a:rPr lang="en-US" dirty="0" err="1"/>
              <a:t>sadipscing</a:t>
            </a:r>
            <a:r>
              <a:rPr lang="en-US" dirty="0"/>
              <a:t> </a:t>
            </a:r>
            <a:r>
              <a:rPr lang="en-US" dirty="0" err="1"/>
              <a:t>elitr</a:t>
            </a:r>
            <a:endParaRPr lang="en-US" dirty="0"/>
          </a:p>
        </p:txBody>
      </p:sp>
      <p:sp>
        <p:nvSpPr>
          <p:cNvPr id="11" name="Text Placeholder 6">
            <a:extLst>
              <a:ext uri="{FF2B5EF4-FFF2-40B4-BE49-F238E27FC236}">
                <a16:creationId xmlns:a16="http://schemas.microsoft.com/office/drawing/2014/main" id="{CD4D6145-1AA7-3C46-AF67-26B5558942A9}"/>
              </a:ext>
            </a:extLst>
          </p:cNvPr>
          <p:cNvSpPr>
            <a:spLocks noGrp="1"/>
          </p:cNvSpPr>
          <p:nvPr>
            <p:ph type="body" sz="quarter" idx="26" hasCustomPrompt="1"/>
          </p:nvPr>
        </p:nvSpPr>
        <p:spPr>
          <a:xfrm>
            <a:off x="6273098" y="1694260"/>
            <a:ext cx="5233104" cy="258340"/>
          </a:xfrm>
          <a:prstGeom prst="rect">
            <a:avLst/>
          </a:prstGeom>
        </p:spPr>
        <p:txBody>
          <a:bodyPr>
            <a:noAutofit/>
          </a:bodyPr>
          <a:lstStyle>
            <a:lvl1pPr>
              <a:lnSpc>
                <a:spcPct val="100000"/>
              </a:lnSpc>
              <a:spcBef>
                <a:spcPts val="0"/>
              </a:spcBef>
              <a:defRPr sz="20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3" name="Text Placeholder 30">
            <a:extLst>
              <a:ext uri="{FF2B5EF4-FFF2-40B4-BE49-F238E27FC236}">
                <a16:creationId xmlns:a16="http://schemas.microsoft.com/office/drawing/2014/main" id="{926BEE2D-A7D9-5646-87FD-AF37C7E7564D}"/>
              </a:ext>
            </a:extLst>
          </p:cNvPr>
          <p:cNvSpPr>
            <a:spLocks noGrp="1"/>
          </p:cNvSpPr>
          <p:nvPr>
            <p:ph type="body" sz="quarter" idx="27" hasCustomPrompt="1"/>
          </p:nvPr>
        </p:nvSpPr>
        <p:spPr>
          <a:xfrm>
            <a:off x="6273098" y="2208450"/>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9" name="Slide Number Placeholder 5">
            <a:extLst>
              <a:ext uri="{FF2B5EF4-FFF2-40B4-BE49-F238E27FC236}">
                <a16:creationId xmlns:a16="http://schemas.microsoft.com/office/drawing/2014/main" id="{9DFA6ABA-DC36-7206-4726-50E23EF5237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09735014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E1B766C1-163D-774F-93C3-892C358B0E0B}"/>
              </a:ext>
            </a:extLst>
          </p:cNvPr>
          <p:cNvSpPr>
            <a:spLocks noGrp="1"/>
          </p:cNvSpPr>
          <p:nvPr>
            <p:ph type="body" sz="quarter" idx="25" hasCustomPrompt="1"/>
          </p:nvPr>
        </p:nvSpPr>
        <p:spPr>
          <a:xfrm>
            <a:off x="685799"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12" name="Text Placeholder 6">
            <a:extLst>
              <a:ext uri="{FF2B5EF4-FFF2-40B4-BE49-F238E27FC236}">
                <a16:creationId xmlns:a16="http://schemas.microsoft.com/office/drawing/2014/main" id="{D8F10E91-D897-2E47-8443-78B7BC097725}"/>
              </a:ext>
            </a:extLst>
          </p:cNvPr>
          <p:cNvSpPr>
            <a:spLocks noGrp="1"/>
          </p:cNvSpPr>
          <p:nvPr>
            <p:ph type="body" sz="quarter" idx="30" hasCustomPrompt="1"/>
          </p:nvPr>
        </p:nvSpPr>
        <p:spPr>
          <a:xfrm>
            <a:off x="685800" y="1691640"/>
            <a:ext cx="3364992" cy="260350"/>
          </a:xfrm>
          <a:prstGeom prst="rect">
            <a:avLst/>
          </a:prstGeom>
        </p:spPr>
        <p:txBody>
          <a:bodyPr>
            <a:noAutofit/>
          </a:bodyPr>
          <a:lstStyle>
            <a:lvl1pPr>
              <a:spcBef>
                <a:spcPts val="0"/>
              </a:spcBef>
              <a:defRPr sz="18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1" name="Title 21">
            <a:extLst>
              <a:ext uri="{FF2B5EF4-FFF2-40B4-BE49-F238E27FC236}">
                <a16:creationId xmlns:a16="http://schemas.microsoft.com/office/drawing/2014/main" id="{650BAF8E-9421-B540-892F-E189B1B7809D}"/>
              </a:ext>
            </a:extLst>
          </p:cNvPr>
          <p:cNvSpPr>
            <a:spLocks noGrp="1"/>
          </p:cNvSpPr>
          <p:nvPr>
            <p:ph type="title" hasCustomPrompt="1"/>
          </p:nvPr>
        </p:nvSpPr>
        <p:spPr>
          <a:xfrm>
            <a:off x="685800" y="404330"/>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31" name="Text Placeholder 24">
            <a:extLst>
              <a:ext uri="{FF2B5EF4-FFF2-40B4-BE49-F238E27FC236}">
                <a16:creationId xmlns:a16="http://schemas.microsoft.com/office/drawing/2014/main" id="{4DAB0286-3ED0-204A-A958-C7F11FC3BE79}"/>
              </a:ext>
            </a:extLst>
          </p:cNvPr>
          <p:cNvSpPr>
            <a:spLocks noGrp="1"/>
          </p:cNvSpPr>
          <p:nvPr>
            <p:ph type="body" sz="quarter" idx="31" hasCustomPrompt="1"/>
          </p:nvPr>
        </p:nvSpPr>
        <p:spPr>
          <a:xfrm>
            <a:off x="4419599" y="2190496"/>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2" name="Text Placeholder 6">
            <a:extLst>
              <a:ext uri="{FF2B5EF4-FFF2-40B4-BE49-F238E27FC236}">
                <a16:creationId xmlns:a16="http://schemas.microsoft.com/office/drawing/2014/main" id="{6E1B114D-3332-B341-948B-E9FA41B32CB0}"/>
              </a:ext>
            </a:extLst>
          </p:cNvPr>
          <p:cNvSpPr>
            <a:spLocks noGrp="1"/>
          </p:cNvSpPr>
          <p:nvPr>
            <p:ph type="body" sz="quarter" idx="32" hasCustomPrompt="1"/>
          </p:nvPr>
        </p:nvSpPr>
        <p:spPr>
          <a:xfrm>
            <a:off x="4419599" y="1694180"/>
            <a:ext cx="3364992" cy="260350"/>
          </a:xfrm>
          <a:prstGeom prst="rect">
            <a:avLst/>
          </a:prstGeom>
        </p:spPr>
        <p:txBody>
          <a:bodyPr>
            <a:noAutofit/>
          </a:bodyPr>
          <a:lstStyle>
            <a:lvl1pPr>
              <a:spcBef>
                <a:spcPts val="0"/>
              </a:spcBef>
              <a:defRPr sz="18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3" name="Text Placeholder 24">
            <a:extLst>
              <a:ext uri="{FF2B5EF4-FFF2-40B4-BE49-F238E27FC236}">
                <a16:creationId xmlns:a16="http://schemas.microsoft.com/office/drawing/2014/main" id="{60BEAE8D-4513-0F45-A839-A7E00155F27F}"/>
              </a:ext>
            </a:extLst>
          </p:cNvPr>
          <p:cNvSpPr>
            <a:spLocks noGrp="1"/>
          </p:cNvSpPr>
          <p:nvPr>
            <p:ph type="body" sz="quarter" idx="33" hasCustomPrompt="1"/>
          </p:nvPr>
        </p:nvSpPr>
        <p:spPr>
          <a:xfrm>
            <a:off x="8133492"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4" name="Text Placeholder 6">
            <a:extLst>
              <a:ext uri="{FF2B5EF4-FFF2-40B4-BE49-F238E27FC236}">
                <a16:creationId xmlns:a16="http://schemas.microsoft.com/office/drawing/2014/main" id="{3E93588C-DCCF-1448-B911-F1920D4B6BC8}"/>
              </a:ext>
            </a:extLst>
          </p:cNvPr>
          <p:cNvSpPr>
            <a:spLocks noGrp="1"/>
          </p:cNvSpPr>
          <p:nvPr>
            <p:ph type="body" sz="quarter" idx="34" hasCustomPrompt="1"/>
          </p:nvPr>
        </p:nvSpPr>
        <p:spPr>
          <a:xfrm>
            <a:off x="8133492" y="1691640"/>
            <a:ext cx="3364992" cy="260350"/>
          </a:xfrm>
          <a:prstGeom prst="rect">
            <a:avLst/>
          </a:prstGeom>
        </p:spPr>
        <p:txBody>
          <a:bodyPr>
            <a:noAutofit/>
          </a:bodyPr>
          <a:lstStyle>
            <a:lvl1pPr>
              <a:spcBef>
                <a:spcPts val="0"/>
              </a:spcBef>
              <a:defRPr sz="18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1" name="Slide Number Placeholder 5">
            <a:extLst>
              <a:ext uri="{FF2B5EF4-FFF2-40B4-BE49-F238E27FC236}">
                <a16:creationId xmlns:a16="http://schemas.microsoft.com/office/drawing/2014/main" id="{BBA2274E-6CBB-EF36-2317-44DE2A3BB62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84777020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s -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21">
            <a:extLst>
              <a:ext uri="{FF2B5EF4-FFF2-40B4-BE49-F238E27FC236}">
                <a16:creationId xmlns:a16="http://schemas.microsoft.com/office/drawing/2014/main" id="{8C548396-AAC7-FD46-865F-F57E02581BAF}"/>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9" name="Text Placeholder 8">
            <a:extLst>
              <a:ext uri="{FF2B5EF4-FFF2-40B4-BE49-F238E27FC236}">
                <a16:creationId xmlns:a16="http://schemas.microsoft.com/office/drawing/2014/main" id="{581B1F80-9239-A646-9D55-06779B823652}"/>
              </a:ext>
            </a:extLst>
          </p:cNvPr>
          <p:cNvSpPr>
            <a:spLocks noGrp="1"/>
          </p:cNvSpPr>
          <p:nvPr>
            <p:ph type="body" sz="quarter" idx="50"/>
          </p:nvPr>
        </p:nvSpPr>
        <p:spPr>
          <a:xfrm>
            <a:off x="685800" y="2212848"/>
            <a:ext cx="5230368" cy="2693163"/>
          </a:xfrm>
        </p:spPr>
        <p:txBody>
          <a:bodyPr/>
          <a:lstStyle>
            <a:lvl1pPr>
              <a:spcBef>
                <a:spcPts val="600"/>
              </a:spcBef>
              <a:defRPr>
                <a:latin typeface="Arial" panose="020B0604020202020204" pitchFamily="34" charset="0"/>
                <a:cs typeface="Arial" panose="020B0604020202020204" pitchFamily="34" charset="0"/>
              </a:defRPr>
            </a:lvl1pPr>
            <a:lvl2pPr>
              <a:spcBef>
                <a:spcPts val="600"/>
              </a:spcBef>
              <a:defRPr sz="1800">
                <a:latin typeface="Arial" panose="020B0604020202020204" pitchFamily="34" charset="0"/>
                <a:cs typeface="Arial" panose="020B0604020202020204" pitchFamily="34" charset="0"/>
              </a:defRPr>
            </a:lvl2pPr>
            <a:lvl3pPr marL="352425" indent="-130175">
              <a:spcBef>
                <a:spcPts val="400"/>
              </a:spcBef>
              <a:defRPr sz="1600">
                <a:latin typeface="Arial" panose="020B0604020202020204" pitchFamily="34" charset="0"/>
                <a:cs typeface="Arial" panose="020B0604020202020204" pitchFamily="34" charset="0"/>
              </a:defRPr>
            </a:lvl3pPr>
            <a:lvl4pPr marL="523875" indent="-120650">
              <a:spcBef>
                <a:spcPts val="300"/>
              </a:spcBef>
              <a:defRPr>
                <a:latin typeface="Arial" panose="020B0604020202020204" pitchFamily="34" charset="0"/>
                <a:cs typeface="Arial" panose="020B0604020202020204" pitchFamily="34" charset="0"/>
              </a:defRPr>
            </a:lvl4pPr>
            <a:lvl5pPr marL="668338" indent="-115888">
              <a:spcBef>
                <a:spcPts val="200"/>
              </a:spcBef>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a:extLst>
              <a:ext uri="{FF2B5EF4-FFF2-40B4-BE49-F238E27FC236}">
                <a16:creationId xmlns:a16="http://schemas.microsoft.com/office/drawing/2014/main" id="{63C1943C-A020-7040-9469-18C8CA39D8BE}"/>
              </a:ext>
            </a:extLst>
          </p:cNvPr>
          <p:cNvSpPr>
            <a:spLocks noGrp="1"/>
          </p:cNvSpPr>
          <p:nvPr>
            <p:ph type="body" sz="quarter" idx="51"/>
          </p:nvPr>
        </p:nvSpPr>
        <p:spPr>
          <a:xfrm>
            <a:off x="6272784" y="2212848"/>
            <a:ext cx="5230368" cy="2693163"/>
          </a:xfrm>
        </p:spPr>
        <p:txBody>
          <a:bodyPr/>
          <a:lstStyle>
            <a:lvl1pPr>
              <a:spcBef>
                <a:spcPts val="600"/>
              </a:spcBef>
              <a:defRPr lang="en-GB" dirty="0">
                <a:latin typeface="Arial" panose="020B0604020202020204" pitchFamily="34" charset="0"/>
                <a:cs typeface="Arial" panose="020B0604020202020204" pitchFamily="34" charset="0"/>
              </a:defRPr>
            </a:lvl1pPr>
            <a:lvl2pPr>
              <a:spcBef>
                <a:spcPts val="600"/>
              </a:spcBef>
              <a:defRPr lang="en-GB" dirty="0">
                <a:latin typeface="Arial" panose="020B0604020202020204" pitchFamily="34" charset="0"/>
                <a:cs typeface="Arial" panose="020B0604020202020204" pitchFamily="34" charset="0"/>
              </a:defRPr>
            </a:lvl2pPr>
            <a:lvl3pPr marL="352425" indent="-130175">
              <a:spcBef>
                <a:spcPts val="400"/>
              </a:spcBef>
              <a:defRPr lang="en-GB" dirty="0">
                <a:latin typeface="Arial" panose="020B0604020202020204" pitchFamily="34" charset="0"/>
                <a:cs typeface="Arial" panose="020B0604020202020204" pitchFamily="34" charset="0"/>
              </a:defRPr>
            </a:lvl3pPr>
            <a:lvl4pPr marL="523875" indent="-120650">
              <a:spcBef>
                <a:spcPts val="300"/>
              </a:spcBef>
              <a:defRPr lang="en-GB" dirty="0">
                <a:latin typeface="Arial" panose="020B0604020202020204" pitchFamily="34" charset="0"/>
                <a:cs typeface="Arial" panose="020B0604020202020204" pitchFamily="34" charset="0"/>
              </a:defRPr>
            </a:lvl4pPr>
            <a:lvl5pPr marL="668338" indent="-115888">
              <a:spcBef>
                <a:spcPts val="200"/>
              </a:spcBef>
              <a:defRPr lang="en-US" dirty="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6">
            <a:extLst>
              <a:ext uri="{FF2B5EF4-FFF2-40B4-BE49-F238E27FC236}">
                <a16:creationId xmlns:a16="http://schemas.microsoft.com/office/drawing/2014/main" id="{DD1FF68C-C63D-9049-856E-8DE70527D45B}"/>
              </a:ext>
            </a:extLst>
          </p:cNvPr>
          <p:cNvSpPr>
            <a:spLocks noGrp="1"/>
          </p:cNvSpPr>
          <p:nvPr>
            <p:ph type="body" sz="quarter" idx="52" hasCustomPrompt="1"/>
          </p:nvPr>
        </p:nvSpPr>
        <p:spPr>
          <a:xfrm>
            <a:off x="6272784" y="1691640"/>
            <a:ext cx="5230368" cy="260350"/>
          </a:xfrm>
          <a:prstGeom prst="rect">
            <a:avLst/>
          </a:prstGeom>
        </p:spPr>
        <p:txBody>
          <a:bodyPr>
            <a:noAutofit/>
          </a:bodyPr>
          <a:lstStyle>
            <a:lvl1pPr>
              <a:lnSpc>
                <a:spcPct val="100000"/>
              </a:lnSpc>
              <a:spcBef>
                <a:spcPts val="0"/>
              </a:spcBef>
              <a:defRPr sz="20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4" name="Text Placeholder 6">
            <a:extLst>
              <a:ext uri="{FF2B5EF4-FFF2-40B4-BE49-F238E27FC236}">
                <a16:creationId xmlns:a16="http://schemas.microsoft.com/office/drawing/2014/main" id="{A79E41C9-D150-CF4D-83DC-664D90A1706D}"/>
              </a:ext>
            </a:extLst>
          </p:cNvPr>
          <p:cNvSpPr>
            <a:spLocks noGrp="1"/>
          </p:cNvSpPr>
          <p:nvPr>
            <p:ph type="body" sz="quarter" idx="53" hasCustomPrompt="1"/>
          </p:nvPr>
        </p:nvSpPr>
        <p:spPr>
          <a:xfrm>
            <a:off x="685800" y="1691640"/>
            <a:ext cx="5230368" cy="260350"/>
          </a:xfrm>
          <a:prstGeom prst="rect">
            <a:avLst/>
          </a:prstGeom>
        </p:spPr>
        <p:txBody>
          <a:bodyPr>
            <a:noAutofit/>
          </a:bodyPr>
          <a:lstStyle>
            <a:lvl1pPr>
              <a:lnSpc>
                <a:spcPct val="100000"/>
              </a:lnSpc>
              <a:spcBef>
                <a:spcPts val="0"/>
              </a:spcBef>
              <a:defRPr sz="20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9" name="Slide Number Placeholder 5">
            <a:extLst>
              <a:ext uri="{FF2B5EF4-FFF2-40B4-BE49-F238E27FC236}">
                <a16:creationId xmlns:a16="http://schemas.microsoft.com/office/drawing/2014/main" id="{EFFA5844-1F93-B882-A174-37A52A1E33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1109331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7AD498-453D-3A49-801C-207237AA8CEB}"/>
              </a:ext>
            </a:extLst>
          </p:cNvPr>
          <p:cNvSpPr>
            <a:spLocks noGrp="1"/>
          </p:cNvSpPr>
          <p:nvPr>
            <p:ph type="body" sz="quarter" idx="23" hasCustomPrompt="1"/>
          </p:nvPr>
        </p:nvSpPr>
        <p:spPr>
          <a:xfrm>
            <a:off x="685800" y="1694260"/>
            <a:ext cx="5233104" cy="25834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5" name="Text Placeholder 30">
            <a:extLst>
              <a:ext uri="{FF2B5EF4-FFF2-40B4-BE49-F238E27FC236}">
                <a16:creationId xmlns:a16="http://schemas.microsoft.com/office/drawing/2014/main" id="{F14A1EE1-3515-6C4C-BF67-D020866CAFB8}"/>
              </a:ext>
            </a:extLst>
          </p:cNvPr>
          <p:cNvSpPr>
            <a:spLocks noGrp="1"/>
          </p:cNvSpPr>
          <p:nvPr>
            <p:ph type="body" sz="quarter" idx="25" hasCustomPrompt="1"/>
          </p:nvPr>
        </p:nvSpPr>
        <p:spPr>
          <a:xfrm>
            <a:off x="685800" y="2212848"/>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12" name="Title 21">
            <a:extLst>
              <a:ext uri="{FF2B5EF4-FFF2-40B4-BE49-F238E27FC236}">
                <a16:creationId xmlns:a16="http://schemas.microsoft.com/office/drawing/2014/main" id="{90531025-6491-9E46-A705-C2686A2BF742}"/>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a:t>
            </a:r>
            <a:br>
              <a:rPr lang="en-US" dirty="0"/>
            </a:br>
            <a:r>
              <a:rPr lang="en-US" dirty="0"/>
              <a:t>Lorem ipsum dolor sit amet, consetetur </a:t>
            </a:r>
            <a:r>
              <a:rPr lang="en-US" dirty="0" err="1"/>
              <a:t>sadipscing</a:t>
            </a:r>
            <a:r>
              <a:rPr lang="en-US" dirty="0"/>
              <a:t> </a:t>
            </a:r>
            <a:r>
              <a:rPr lang="en-US" dirty="0" err="1"/>
              <a:t>elitr</a:t>
            </a:r>
            <a:endParaRPr lang="en-US" dirty="0"/>
          </a:p>
        </p:txBody>
      </p:sp>
      <p:sp>
        <p:nvSpPr>
          <p:cNvPr id="11" name="Text Placeholder 6">
            <a:extLst>
              <a:ext uri="{FF2B5EF4-FFF2-40B4-BE49-F238E27FC236}">
                <a16:creationId xmlns:a16="http://schemas.microsoft.com/office/drawing/2014/main" id="{CD4D6145-1AA7-3C46-AF67-26B5558942A9}"/>
              </a:ext>
            </a:extLst>
          </p:cNvPr>
          <p:cNvSpPr>
            <a:spLocks noGrp="1"/>
          </p:cNvSpPr>
          <p:nvPr>
            <p:ph type="body" sz="quarter" idx="26" hasCustomPrompt="1"/>
          </p:nvPr>
        </p:nvSpPr>
        <p:spPr>
          <a:xfrm>
            <a:off x="6273098" y="1694260"/>
            <a:ext cx="5233104" cy="25834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3" name="Text Placeholder 30">
            <a:extLst>
              <a:ext uri="{FF2B5EF4-FFF2-40B4-BE49-F238E27FC236}">
                <a16:creationId xmlns:a16="http://schemas.microsoft.com/office/drawing/2014/main" id="{926BEE2D-A7D9-5646-87FD-AF37C7E7564D}"/>
              </a:ext>
            </a:extLst>
          </p:cNvPr>
          <p:cNvSpPr>
            <a:spLocks noGrp="1"/>
          </p:cNvSpPr>
          <p:nvPr>
            <p:ph type="body" sz="quarter" idx="27" hasCustomPrompt="1"/>
          </p:nvPr>
        </p:nvSpPr>
        <p:spPr>
          <a:xfrm>
            <a:off x="6273098" y="2208450"/>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9" name="Slide Number Placeholder 5">
            <a:extLst>
              <a:ext uri="{FF2B5EF4-FFF2-40B4-BE49-F238E27FC236}">
                <a16:creationId xmlns:a16="http://schemas.microsoft.com/office/drawing/2014/main" id="{9DFA6ABA-DC36-7206-4726-50E23EF5237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2208155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E1B766C1-163D-774F-93C3-892C358B0E0B}"/>
              </a:ext>
            </a:extLst>
          </p:cNvPr>
          <p:cNvSpPr>
            <a:spLocks noGrp="1"/>
          </p:cNvSpPr>
          <p:nvPr>
            <p:ph type="body" sz="quarter" idx="25" hasCustomPrompt="1"/>
          </p:nvPr>
        </p:nvSpPr>
        <p:spPr>
          <a:xfrm>
            <a:off x="685799"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12" name="Text Placeholder 6">
            <a:extLst>
              <a:ext uri="{FF2B5EF4-FFF2-40B4-BE49-F238E27FC236}">
                <a16:creationId xmlns:a16="http://schemas.microsoft.com/office/drawing/2014/main" id="{D8F10E91-D897-2E47-8443-78B7BC097725}"/>
              </a:ext>
            </a:extLst>
          </p:cNvPr>
          <p:cNvSpPr>
            <a:spLocks noGrp="1"/>
          </p:cNvSpPr>
          <p:nvPr>
            <p:ph type="body" sz="quarter" idx="30" hasCustomPrompt="1"/>
          </p:nvPr>
        </p:nvSpPr>
        <p:spPr>
          <a:xfrm>
            <a:off x="685800" y="1691640"/>
            <a:ext cx="3364992" cy="260350"/>
          </a:xfrm>
          <a:prstGeom prst="rect">
            <a:avLst/>
          </a:prstGeom>
        </p:spPr>
        <p:txBody>
          <a:bodyPr>
            <a:noAutofit/>
          </a:bodyPr>
          <a:lstStyle>
            <a:lvl1pPr>
              <a:spcBef>
                <a:spcPts val="0"/>
              </a:spcBef>
              <a:defRPr sz="18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1" name="Title 21">
            <a:extLst>
              <a:ext uri="{FF2B5EF4-FFF2-40B4-BE49-F238E27FC236}">
                <a16:creationId xmlns:a16="http://schemas.microsoft.com/office/drawing/2014/main" id="{650BAF8E-9421-B540-892F-E189B1B7809D}"/>
              </a:ext>
            </a:extLst>
          </p:cNvPr>
          <p:cNvSpPr>
            <a:spLocks noGrp="1"/>
          </p:cNvSpPr>
          <p:nvPr>
            <p:ph type="title" hasCustomPrompt="1"/>
          </p:nvPr>
        </p:nvSpPr>
        <p:spPr>
          <a:xfrm>
            <a:off x="685800" y="404330"/>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31" name="Text Placeholder 24">
            <a:extLst>
              <a:ext uri="{FF2B5EF4-FFF2-40B4-BE49-F238E27FC236}">
                <a16:creationId xmlns:a16="http://schemas.microsoft.com/office/drawing/2014/main" id="{4DAB0286-3ED0-204A-A958-C7F11FC3BE79}"/>
              </a:ext>
            </a:extLst>
          </p:cNvPr>
          <p:cNvSpPr>
            <a:spLocks noGrp="1"/>
          </p:cNvSpPr>
          <p:nvPr>
            <p:ph type="body" sz="quarter" idx="31" hasCustomPrompt="1"/>
          </p:nvPr>
        </p:nvSpPr>
        <p:spPr>
          <a:xfrm>
            <a:off x="4419599" y="2190496"/>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2" name="Text Placeholder 6">
            <a:extLst>
              <a:ext uri="{FF2B5EF4-FFF2-40B4-BE49-F238E27FC236}">
                <a16:creationId xmlns:a16="http://schemas.microsoft.com/office/drawing/2014/main" id="{6E1B114D-3332-B341-948B-E9FA41B32CB0}"/>
              </a:ext>
            </a:extLst>
          </p:cNvPr>
          <p:cNvSpPr>
            <a:spLocks noGrp="1"/>
          </p:cNvSpPr>
          <p:nvPr>
            <p:ph type="body" sz="quarter" idx="32" hasCustomPrompt="1"/>
          </p:nvPr>
        </p:nvSpPr>
        <p:spPr>
          <a:xfrm>
            <a:off x="4419599" y="1694180"/>
            <a:ext cx="3364992" cy="260350"/>
          </a:xfrm>
          <a:prstGeom prst="rect">
            <a:avLst/>
          </a:prstGeom>
        </p:spPr>
        <p:txBody>
          <a:bodyPr>
            <a:noAutofit/>
          </a:bodyPr>
          <a:lstStyle>
            <a:lvl1pPr>
              <a:spcBef>
                <a:spcPts val="0"/>
              </a:spcBef>
              <a:defRPr sz="18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3" name="Text Placeholder 24">
            <a:extLst>
              <a:ext uri="{FF2B5EF4-FFF2-40B4-BE49-F238E27FC236}">
                <a16:creationId xmlns:a16="http://schemas.microsoft.com/office/drawing/2014/main" id="{60BEAE8D-4513-0F45-A839-A7E00155F27F}"/>
              </a:ext>
            </a:extLst>
          </p:cNvPr>
          <p:cNvSpPr>
            <a:spLocks noGrp="1"/>
          </p:cNvSpPr>
          <p:nvPr>
            <p:ph type="body" sz="quarter" idx="33" hasCustomPrompt="1"/>
          </p:nvPr>
        </p:nvSpPr>
        <p:spPr>
          <a:xfrm>
            <a:off x="8133492"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4" name="Text Placeholder 6">
            <a:extLst>
              <a:ext uri="{FF2B5EF4-FFF2-40B4-BE49-F238E27FC236}">
                <a16:creationId xmlns:a16="http://schemas.microsoft.com/office/drawing/2014/main" id="{3E93588C-DCCF-1448-B911-F1920D4B6BC8}"/>
              </a:ext>
            </a:extLst>
          </p:cNvPr>
          <p:cNvSpPr>
            <a:spLocks noGrp="1"/>
          </p:cNvSpPr>
          <p:nvPr>
            <p:ph type="body" sz="quarter" idx="34" hasCustomPrompt="1"/>
          </p:nvPr>
        </p:nvSpPr>
        <p:spPr>
          <a:xfrm>
            <a:off x="8133492" y="1691640"/>
            <a:ext cx="3364992" cy="260350"/>
          </a:xfrm>
          <a:prstGeom prst="rect">
            <a:avLst/>
          </a:prstGeom>
        </p:spPr>
        <p:txBody>
          <a:bodyPr>
            <a:noAutofit/>
          </a:bodyPr>
          <a:lstStyle>
            <a:lvl1pPr>
              <a:spcBef>
                <a:spcPts val="0"/>
              </a:spcBef>
              <a:defRPr sz="18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1" name="Slide Number Placeholder 5">
            <a:extLst>
              <a:ext uri="{FF2B5EF4-FFF2-40B4-BE49-F238E27FC236}">
                <a16:creationId xmlns:a16="http://schemas.microsoft.com/office/drawing/2014/main" id="{BBA2274E-6CBB-EF36-2317-44DE2A3BB62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34966170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ullet points -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21">
            <a:extLst>
              <a:ext uri="{FF2B5EF4-FFF2-40B4-BE49-F238E27FC236}">
                <a16:creationId xmlns:a16="http://schemas.microsoft.com/office/drawing/2014/main" id="{8C548396-AAC7-FD46-865F-F57E02581BAF}"/>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9" name="Text Placeholder 8">
            <a:extLst>
              <a:ext uri="{FF2B5EF4-FFF2-40B4-BE49-F238E27FC236}">
                <a16:creationId xmlns:a16="http://schemas.microsoft.com/office/drawing/2014/main" id="{581B1F80-9239-A646-9D55-06779B823652}"/>
              </a:ext>
            </a:extLst>
          </p:cNvPr>
          <p:cNvSpPr>
            <a:spLocks noGrp="1"/>
          </p:cNvSpPr>
          <p:nvPr>
            <p:ph type="body" sz="quarter" idx="50"/>
          </p:nvPr>
        </p:nvSpPr>
        <p:spPr>
          <a:xfrm>
            <a:off x="685800" y="2212848"/>
            <a:ext cx="5230368" cy="2693163"/>
          </a:xfrm>
        </p:spPr>
        <p:txBody>
          <a:bodyPr/>
          <a:lstStyle>
            <a:lvl1pPr>
              <a:spcBef>
                <a:spcPts val="600"/>
              </a:spcBef>
              <a:defRPr>
                <a:latin typeface="Arial" panose="020B0604020202020204" pitchFamily="34" charset="0"/>
                <a:cs typeface="Arial" panose="020B0604020202020204" pitchFamily="34" charset="0"/>
              </a:defRPr>
            </a:lvl1pPr>
            <a:lvl2pPr>
              <a:spcBef>
                <a:spcPts val="600"/>
              </a:spcBef>
              <a:defRPr sz="1800">
                <a:latin typeface="Arial" panose="020B0604020202020204" pitchFamily="34" charset="0"/>
                <a:cs typeface="Arial" panose="020B0604020202020204" pitchFamily="34" charset="0"/>
              </a:defRPr>
            </a:lvl2pPr>
            <a:lvl3pPr marL="352425" indent="-130175">
              <a:spcBef>
                <a:spcPts val="400"/>
              </a:spcBef>
              <a:defRPr sz="1600">
                <a:latin typeface="Arial" panose="020B0604020202020204" pitchFamily="34" charset="0"/>
                <a:cs typeface="Arial" panose="020B0604020202020204" pitchFamily="34" charset="0"/>
              </a:defRPr>
            </a:lvl3pPr>
            <a:lvl4pPr marL="523875" indent="-120650">
              <a:spcBef>
                <a:spcPts val="300"/>
              </a:spcBef>
              <a:defRPr>
                <a:latin typeface="Arial" panose="020B0604020202020204" pitchFamily="34" charset="0"/>
                <a:cs typeface="Arial" panose="020B0604020202020204" pitchFamily="34" charset="0"/>
              </a:defRPr>
            </a:lvl4pPr>
            <a:lvl5pPr marL="668338" indent="-115888">
              <a:spcBef>
                <a:spcPts val="200"/>
              </a:spcBef>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a:extLst>
              <a:ext uri="{FF2B5EF4-FFF2-40B4-BE49-F238E27FC236}">
                <a16:creationId xmlns:a16="http://schemas.microsoft.com/office/drawing/2014/main" id="{63C1943C-A020-7040-9469-18C8CA39D8BE}"/>
              </a:ext>
            </a:extLst>
          </p:cNvPr>
          <p:cNvSpPr>
            <a:spLocks noGrp="1"/>
          </p:cNvSpPr>
          <p:nvPr>
            <p:ph type="body" sz="quarter" idx="51"/>
          </p:nvPr>
        </p:nvSpPr>
        <p:spPr>
          <a:xfrm>
            <a:off x="6272784" y="2212848"/>
            <a:ext cx="5230368" cy="2693163"/>
          </a:xfrm>
        </p:spPr>
        <p:txBody>
          <a:bodyPr/>
          <a:lstStyle>
            <a:lvl1pPr>
              <a:spcBef>
                <a:spcPts val="600"/>
              </a:spcBef>
              <a:defRPr lang="en-GB" dirty="0">
                <a:latin typeface="Arial" panose="020B0604020202020204" pitchFamily="34" charset="0"/>
                <a:cs typeface="Arial" panose="020B0604020202020204" pitchFamily="34" charset="0"/>
              </a:defRPr>
            </a:lvl1pPr>
            <a:lvl2pPr>
              <a:spcBef>
                <a:spcPts val="600"/>
              </a:spcBef>
              <a:defRPr lang="en-GB" dirty="0">
                <a:latin typeface="Arial" panose="020B0604020202020204" pitchFamily="34" charset="0"/>
                <a:cs typeface="Arial" panose="020B0604020202020204" pitchFamily="34" charset="0"/>
              </a:defRPr>
            </a:lvl2pPr>
            <a:lvl3pPr marL="352425" indent="-130175">
              <a:spcBef>
                <a:spcPts val="400"/>
              </a:spcBef>
              <a:defRPr lang="en-GB" dirty="0">
                <a:latin typeface="Arial" panose="020B0604020202020204" pitchFamily="34" charset="0"/>
                <a:cs typeface="Arial" panose="020B0604020202020204" pitchFamily="34" charset="0"/>
              </a:defRPr>
            </a:lvl3pPr>
            <a:lvl4pPr marL="523875" indent="-120650">
              <a:spcBef>
                <a:spcPts val="300"/>
              </a:spcBef>
              <a:defRPr lang="en-GB" dirty="0">
                <a:latin typeface="Arial" panose="020B0604020202020204" pitchFamily="34" charset="0"/>
                <a:cs typeface="Arial" panose="020B0604020202020204" pitchFamily="34" charset="0"/>
              </a:defRPr>
            </a:lvl4pPr>
            <a:lvl5pPr marL="668338" indent="-115888">
              <a:spcBef>
                <a:spcPts val="200"/>
              </a:spcBef>
              <a:defRPr lang="en-US" dirty="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6">
            <a:extLst>
              <a:ext uri="{FF2B5EF4-FFF2-40B4-BE49-F238E27FC236}">
                <a16:creationId xmlns:a16="http://schemas.microsoft.com/office/drawing/2014/main" id="{DD1FF68C-C63D-9049-856E-8DE70527D45B}"/>
              </a:ext>
            </a:extLst>
          </p:cNvPr>
          <p:cNvSpPr>
            <a:spLocks noGrp="1"/>
          </p:cNvSpPr>
          <p:nvPr>
            <p:ph type="body" sz="quarter" idx="52" hasCustomPrompt="1"/>
          </p:nvPr>
        </p:nvSpPr>
        <p:spPr>
          <a:xfrm>
            <a:off x="6272784" y="1691640"/>
            <a:ext cx="5230368" cy="26035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4" name="Text Placeholder 6">
            <a:extLst>
              <a:ext uri="{FF2B5EF4-FFF2-40B4-BE49-F238E27FC236}">
                <a16:creationId xmlns:a16="http://schemas.microsoft.com/office/drawing/2014/main" id="{A79E41C9-D150-CF4D-83DC-664D90A1706D}"/>
              </a:ext>
            </a:extLst>
          </p:cNvPr>
          <p:cNvSpPr>
            <a:spLocks noGrp="1"/>
          </p:cNvSpPr>
          <p:nvPr>
            <p:ph type="body" sz="quarter" idx="53" hasCustomPrompt="1"/>
          </p:nvPr>
        </p:nvSpPr>
        <p:spPr>
          <a:xfrm>
            <a:off x="685800" y="1691640"/>
            <a:ext cx="5230368" cy="26035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9" name="Slide Number Placeholder 5">
            <a:extLst>
              <a:ext uri="{FF2B5EF4-FFF2-40B4-BE49-F238E27FC236}">
                <a16:creationId xmlns:a16="http://schemas.microsoft.com/office/drawing/2014/main" id="{EFFA5844-1F93-B882-A174-37A52A1E33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851330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EAB61444-5BAF-B3FB-AD68-7DDA3233A570}"/>
              </a:ext>
            </a:extLst>
          </p:cNvPr>
          <p:cNvSpPr>
            <a:spLocks noGrp="1"/>
          </p:cNvSpPr>
          <p:nvPr>
            <p:ph type="dt" sz="half" idx="2"/>
          </p:nvPr>
        </p:nvSpPr>
        <p:spPr>
          <a:xfrm>
            <a:off x="1014984" y="2230358"/>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Title 1">
            <a:extLst>
              <a:ext uri="{FF2B5EF4-FFF2-40B4-BE49-F238E27FC236}">
                <a16:creationId xmlns:a16="http://schemas.microsoft.com/office/drawing/2014/main" id="{3E27612A-5DA1-F6FD-5FCB-6BA5A75447CF}"/>
              </a:ext>
            </a:extLst>
          </p:cNvPr>
          <p:cNvSpPr>
            <a:spLocks noGrp="1"/>
          </p:cNvSpPr>
          <p:nvPr>
            <p:ph type="ctrTitle" hasCustomPrompt="1"/>
          </p:nvPr>
        </p:nvSpPr>
        <p:spPr>
          <a:xfrm>
            <a:off x="1014984" y="2766775"/>
            <a:ext cx="8361498" cy="2686539"/>
          </a:xfrm>
        </p:spPr>
        <p:txBody>
          <a:bodyPr wrap="square" lIns="0" rIns="90000" anchor="t">
            <a:noAutofit/>
          </a:bodyPr>
          <a:lstStyle>
            <a:lvl1pPr algn="l">
              <a:lnSpc>
                <a:spcPct val="100000"/>
              </a:lnSpc>
              <a:defRPr sz="5200" b="0" i="0" spc="0" baseline="0">
                <a:solidFill>
                  <a:schemeClr val="bg1"/>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Tree>
    <p:extLst>
      <p:ext uri="{BB962C8B-B14F-4D97-AF65-F5344CB8AC3E}">
        <p14:creationId xmlns:p14="http://schemas.microsoft.com/office/powerpoint/2010/main" val="19918425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7AD498-453D-3A49-801C-207237AA8CEB}"/>
              </a:ext>
            </a:extLst>
          </p:cNvPr>
          <p:cNvSpPr>
            <a:spLocks noGrp="1"/>
          </p:cNvSpPr>
          <p:nvPr>
            <p:ph type="body" sz="quarter" idx="23" hasCustomPrompt="1"/>
          </p:nvPr>
        </p:nvSpPr>
        <p:spPr>
          <a:xfrm>
            <a:off x="685800" y="1694260"/>
            <a:ext cx="5233104" cy="25834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5" name="Text Placeholder 30">
            <a:extLst>
              <a:ext uri="{FF2B5EF4-FFF2-40B4-BE49-F238E27FC236}">
                <a16:creationId xmlns:a16="http://schemas.microsoft.com/office/drawing/2014/main" id="{F14A1EE1-3515-6C4C-BF67-D020866CAFB8}"/>
              </a:ext>
            </a:extLst>
          </p:cNvPr>
          <p:cNvSpPr>
            <a:spLocks noGrp="1"/>
          </p:cNvSpPr>
          <p:nvPr>
            <p:ph type="body" sz="quarter" idx="25" hasCustomPrompt="1"/>
          </p:nvPr>
        </p:nvSpPr>
        <p:spPr>
          <a:xfrm>
            <a:off x="685800" y="2212848"/>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12" name="Title 21">
            <a:extLst>
              <a:ext uri="{FF2B5EF4-FFF2-40B4-BE49-F238E27FC236}">
                <a16:creationId xmlns:a16="http://schemas.microsoft.com/office/drawing/2014/main" id="{90531025-6491-9E46-A705-C2686A2BF742}"/>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a:t>
            </a:r>
            <a:br>
              <a:rPr lang="en-US" dirty="0"/>
            </a:br>
            <a:r>
              <a:rPr lang="en-US" dirty="0"/>
              <a:t>Lorem ipsum dolor sit amet, consetetur </a:t>
            </a:r>
            <a:r>
              <a:rPr lang="en-US" dirty="0" err="1"/>
              <a:t>sadipscing</a:t>
            </a:r>
            <a:r>
              <a:rPr lang="en-US" dirty="0"/>
              <a:t> </a:t>
            </a:r>
            <a:r>
              <a:rPr lang="en-US" dirty="0" err="1"/>
              <a:t>elitr</a:t>
            </a:r>
            <a:endParaRPr lang="en-US" dirty="0"/>
          </a:p>
        </p:txBody>
      </p:sp>
      <p:sp>
        <p:nvSpPr>
          <p:cNvPr id="11" name="Text Placeholder 6">
            <a:extLst>
              <a:ext uri="{FF2B5EF4-FFF2-40B4-BE49-F238E27FC236}">
                <a16:creationId xmlns:a16="http://schemas.microsoft.com/office/drawing/2014/main" id="{CD4D6145-1AA7-3C46-AF67-26B5558942A9}"/>
              </a:ext>
            </a:extLst>
          </p:cNvPr>
          <p:cNvSpPr>
            <a:spLocks noGrp="1"/>
          </p:cNvSpPr>
          <p:nvPr>
            <p:ph type="body" sz="quarter" idx="26" hasCustomPrompt="1"/>
          </p:nvPr>
        </p:nvSpPr>
        <p:spPr>
          <a:xfrm>
            <a:off x="6273098" y="1694260"/>
            <a:ext cx="5233104" cy="25834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3" name="Text Placeholder 30">
            <a:extLst>
              <a:ext uri="{FF2B5EF4-FFF2-40B4-BE49-F238E27FC236}">
                <a16:creationId xmlns:a16="http://schemas.microsoft.com/office/drawing/2014/main" id="{926BEE2D-A7D9-5646-87FD-AF37C7E7564D}"/>
              </a:ext>
            </a:extLst>
          </p:cNvPr>
          <p:cNvSpPr>
            <a:spLocks noGrp="1"/>
          </p:cNvSpPr>
          <p:nvPr>
            <p:ph type="body" sz="quarter" idx="27" hasCustomPrompt="1"/>
          </p:nvPr>
        </p:nvSpPr>
        <p:spPr>
          <a:xfrm>
            <a:off x="6273098" y="2208450"/>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9" name="Slide Number Placeholder 5">
            <a:extLst>
              <a:ext uri="{FF2B5EF4-FFF2-40B4-BE49-F238E27FC236}">
                <a16:creationId xmlns:a16="http://schemas.microsoft.com/office/drawing/2014/main" id="{9DFA6ABA-DC36-7206-4726-50E23EF5237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76222950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3 colum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E1B766C1-163D-774F-93C3-892C358B0E0B}"/>
              </a:ext>
            </a:extLst>
          </p:cNvPr>
          <p:cNvSpPr>
            <a:spLocks noGrp="1"/>
          </p:cNvSpPr>
          <p:nvPr>
            <p:ph type="body" sz="quarter" idx="25" hasCustomPrompt="1"/>
          </p:nvPr>
        </p:nvSpPr>
        <p:spPr>
          <a:xfrm>
            <a:off x="685799"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12" name="Text Placeholder 6">
            <a:extLst>
              <a:ext uri="{FF2B5EF4-FFF2-40B4-BE49-F238E27FC236}">
                <a16:creationId xmlns:a16="http://schemas.microsoft.com/office/drawing/2014/main" id="{D8F10E91-D897-2E47-8443-78B7BC097725}"/>
              </a:ext>
            </a:extLst>
          </p:cNvPr>
          <p:cNvSpPr>
            <a:spLocks noGrp="1"/>
          </p:cNvSpPr>
          <p:nvPr>
            <p:ph type="body" sz="quarter" idx="30" hasCustomPrompt="1"/>
          </p:nvPr>
        </p:nvSpPr>
        <p:spPr>
          <a:xfrm>
            <a:off x="685800" y="1691640"/>
            <a:ext cx="3364992" cy="260350"/>
          </a:xfrm>
          <a:prstGeom prst="rect">
            <a:avLst/>
          </a:prstGeom>
        </p:spPr>
        <p:txBody>
          <a:bodyPr>
            <a:noAutofit/>
          </a:bodyPr>
          <a:lstStyle>
            <a:lvl1pPr>
              <a:spcBef>
                <a:spcPts val="0"/>
              </a:spcBef>
              <a:defRPr sz="18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1" name="Title 21">
            <a:extLst>
              <a:ext uri="{FF2B5EF4-FFF2-40B4-BE49-F238E27FC236}">
                <a16:creationId xmlns:a16="http://schemas.microsoft.com/office/drawing/2014/main" id="{650BAF8E-9421-B540-892F-E189B1B7809D}"/>
              </a:ext>
            </a:extLst>
          </p:cNvPr>
          <p:cNvSpPr>
            <a:spLocks noGrp="1"/>
          </p:cNvSpPr>
          <p:nvPr>
            <p:ph type="title" hasCustomPrompt="1"/>
          </p:nvPr>
        </p:nvSpPr>
        <p:spPr>
          <a:xfrm>
            <a:off x="685800" y="404330"/>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31" name="Text Placeholder 24">
            <a:extLst>
              <a:ext uri="{FF2B5EF4-FFF2-40B4-BE49-F238E27FC236}">
                <a16:creationId xmlns:a16="http://schemas.microsoft.com/office/drawing/2014/main" id="{4DAB0286-3ED0-204A-A958-C7F11FC3BE79}"/>
              </a:ext>
            </a:extLst>
          </p:cNvPr>
          <p:cNvSpPr>
            <a:spLocks noGrp="1"/>
          </p:cNvSpPr>
          <p:nvPr>
            <p:ph type="body" sz="quarter" idx="31" hasCustomPrompt="1"/>
          </p:nvPr>
        </p:nvSpPr>
        <p:spPr>
          <a:xfrm>
            <a:off x="4419599" y="2190496"/>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2" name="Text Placeholder 6">
            <a:extLst>
              <a:ext uri="{FF2B5EF4-FFF2-40B4-BE49-F238E27FC236}">
                <a16:creationId xmlns:a16="http://schemas.microsoft.com/office/drawing/2014/main" id="{6E1B114D-3332-B341-948B-E9FA41B32CB0}"/>
              </a:ext>
            </a:extLst>
          </p:cNvPr>
          <p:cNvSpPr>
            <a:spLocks noGrp="1"/>
          </p:cNvSpPr>
          <p:nvPr>
            <p:ph type="body" sz="quarter" idx="32" hasCustomPrompt="1"/>
          </p:nvPr>
        </p:nvSpPr>
        <p:spPr>
          <a:xfrm>
            <a:off x="4419599" y="1694180"/>
            <a:ext cx="3364992" cy="260350"/>
          </a:xfrm>
          <a:prstGeom prst="rect">
            <a:avLst/>
          </a:prstGeom>
        </p:spPr>
        <p:txBody>
          <a:bodyPr>
            <a:noAutofit/>
          </a:bodyPr>
          <a:lstStyle>
            <a:lvl1pPr>
              <a:spcBef>
                <a:spcPts val="0"/>
              </a:spcBef>
              <a:defRPr sz="18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3" name="Text Placeholder 24">
            <a:extLst>
              <a:ext uri="{FF2B5EF4-FFF2-40B4-BE49-F238E27FC236}">
                <a16:creationId xmlns:a16="http://schemas.microsoft.com/office/drawing/2014/main" id="{60BEAE8D-4513-0F45-A839-A7E00155F27F}"/>
              </a:ext>
            </a:extLst>
          </p:cNvPr>
          <p:cNvSpPr>
            <a:spLocks noGrp="1"/>
          </p:cNvSpPr>
          <p:nvPr>
            <p:ph type="body" sz="quarter" idx="33" hasCustomPrompt="1"/>
          </p:nvPr>
        </p:nvSpPr>
        <p:spPr>
          <a:xfrm>
            <a:off x="8133492"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4" name="Text Placeholder 6">
            <a:extLst>
              <a:ext uri="{FF2B5EF4-FFF2-40B4-BE49-F238E27FC236}">
                <a16:creationId xmlns:a16="http://schemas.microsoft.com/office/drawing/2014/main" id="{3E93588C-DCCF-1448-B911-F1920D4B6BC8}"/>
              </a:ext>
            </a:extLst>
          </p:cNvPr>
          <p:cNvSpPr>
            <a:spLocks noGrp="1"/>
          </p:cNvSpPr>
          <p:nvPr>
            <p:ph type="body" sz="quarter" idx="34" hasCustomPrompt="1"/>
          </p:nvPr>
        </p:nvSpPr>
        <p:spPr>
          <a:xfrm>
            <a:off x="8133492" y="1691640"/>
            <a:ext cx="3364992" cy="260350"/>
          </a:xfrm>
          <a:prstGeom prst="rect">
            <a:avLst/>
          </a:prstGeom>
        </p:spPr>
        <p:txBody>
          <a:bodyPr>
            <a:noAutofit/>
          </a:bodyPr>
          <a:lstStyle>
            <a:lvl1pPr>
              <a:spcBef>
                <a:spcPts val="0"/>
              </a:spcBef>
              <a:defRPr sz="18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1" name="Slide Number Placeholder 5">
            <a:extLst>
              <a:ext uri="{FF2B5EF4-FFF2-40B4-BE49-F238E27FC236}">
                <a16:creationId xmlns:a16="http://schemas.microsoft.com/office/drawing/2014/main" id="{BBA2274E-6CBB-EF36-2317-44DE2A3BB62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93269222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ullet points -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21">
            <a:extLst>
              <a:ext uri="{FF2B5EF4-FFF2-40B4-BE49-F238E27FC236}">
                <a16:creationId xmlns:a16="http://schemas.microsoft.com/office/drawing/2014/main" id="{8C548396-AAC7-FD46-865F-F57E02581BAF}"/>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9" name="Text Placeholder 8">
            <a:extLst>
              <a:ext uri="{FF2B5EF4-FFF2-40B4-BE49-F238E27FC236}">
                <a16:creationId xmlns:a16="http://schemas.microsoft.com/office/drawing/2014/main" id="{581B1F80-9239-A646-9D55-06779B823652}"/>
              </a:ext>
            </a:extLst>
          </p:cNvPr>
          <p:cNvSpPr>
            <a:spLocks noGrp="1"/>
          </p:cNvSpPr>
          <p:nvPr>
            <p:ph type="body" sz="quarter" idx="50"/>
          </p:nvPr>
        </p:nvSpPr>
        <p:spPr>
          <a:xfrm>
            <a:off x="685800" y="2212848"/>
            <a:ext cx="5230368" cy="2693163"/>
          </a:xfrm>
        </p:spPr>
        <p:txBody>
          <a:bodyPr/>
          <a:lstStyle>
            <a:lvl1pPr>
              <a:spcBef>
                <a:spcPts val="600"/>
              </a:spcBef>
              <a:defRPr>
                <a:latin typeface="Arial" panose="020B0604020202020204" pitchFamily="34" charset="0"/>
                <a:cs typeface="Arial" panose="020B0604020202020204" pitchFamily="34" charset="0"/>
              </a:defRPr>
            </a:lvl1pPr>
            <a:lvl2pPr>
              <a:spcBef>
                <a:spcPts val="600"/>
              </a:spcBef>
              <a:defRPr sz="1800">
                <a:latin typeface="Arial" panose="020B0604020202020204" pitchFamily="34" charset="0"/>
                <a:cs typeface="Arial" panose="020B0604020202020204" pitchFamily="34" charset="0"/>
              </a:defRPr>
            </a:lvl2pPr>
            <a:lvl3pPr marL="352425" indent="-130175">
              <a:spcBef>
                <a:spcPts val="400"/>
              </a:spcBef>
              <a:defRPr sz="1600">
                <a:latin typeface="Arial" panose="020B0604020202020204" pitchFamily="34" charset="0"/>
                <a:cs typeface="Arial" panose="020B0604020202020204" pitchFamily="34" charset="0"/>
              </a:defRPr>
            </a:lvl3pPr>
            <a:lvl4pPr marL="523875" indent="-120650">
              <a:spcBef>
                <a:spcPts val="300"/>
              </a:spcBef>
              <a:defRPr>
                <a:latin typeface="Arial" panose="020B0604020202020204" pitchFamily="34" charset="0"/>
                <a:cs typeface="Arial" panose="020B0604020202020204" pitchFamily="34" charset="0"/>
              </a:defRPr>
            </a:lvl4pPr>
            <a:lvl5pPr marL="668338" indent="-115888">
              <a:spcBef>
                <a:spcPts val="200"/>
              </a:spcBef>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a:extLst>
              <a:ext uri="{FF2B5EF4-FFF2-40B4-BE49-F238E27FC236}">
                <a16:creationId xmlns:a16="http://schemas.microsoft.com/office/drawing/2014/main" id="{63C1943C-A020-7040-9469-18C8CA39D8BE}"/>
              </a:ext>
            </a:extLst>
          </p:cNvPr>
          <p:cNvSpPr>
            <a:spLocks noGrp="1"/>
          </p:cNvSpPr>
          <p:nvPr>
            <p:ph type="body" sz="quarter" idx="51"/>
          </p:nvPr>
        </p:nvSpPr>
        <p:spPr>
          <a:xfrm>
            <a:off x="6272784" y="2212848"/>
            <a:ext cx="5230368" cy="2693163"/>
          </a:xfrm>
        </p:spPr>
        <p:txBody>
          <a:bodyPr/>
          <a:lstStyle>
            <a:lvl1pPr>
              <a:spcBef>
                <a:spcPts val="600"/>
              </a:spcBef>
              <a:defRPr lang="en-GB" dirty="0">
                <a:latin typeface="Arial" panose="020B0604020202020204" pitchFamily="34" charset="0"/>
                <a:cs typeface="Arial" panose="020B0604020202020204" pitchFamily="34" charset="0"/>
              </a:defRPr>
            </a:lvl1pPr>
            <a:lvl2pPr>
              <a:spcBef>
                <a:spcPts val="600"/>
              </a:spcBef>
              <a:defRPr lang="en-GB" dirty="0">
                <a:latin typeface="Arial" panose="020B0604020202020204" pitchFamily="34" charset="0"/>
                <a:cs typeface="Arial" panose="020B0604020202020204" pitchFamily="34" charset="0"/>
              </a:defRPr>
            </a:lvl2pPr>
            <a:lvl3pPr marL="352425" indent="-130175">
              <a:spcBef>
                <a:spcPts val="400"/>
              </a:spcBef>
              <a:defRPr lang="en-GB" dirty="0">
                <a:latin typeface="Arial" panose="020B0604020202020204" pitchFamily="34" charset="0"/>
                <a:cs typeface="Arial" panose="020B0604020202020204" pitchFamily="34" charset="0"/>
              </a:defRPr>
            </a:lvl3pPr>
            <a:lvl4pPr marL="523875" indent="-120650">
              <a:spcBef>
                <a:spcPts val="300"/>
              </a:spcBef>
              <a:defRPr lang="en-GB" dirty="0">
                <a:latin typeface="Arial" panose="020B0604020202020204" pitchFamily="34" charset="0"/>
                <a:cs typeface="Arial" panose="020B0604020202020204" pitchFamily="34" charset="0"/>
              </a:defRPr>
            </a:lvl4pPr>
            <a:lvl5pPr marL="668338" indent="-115888">
              <a:spcBef>
                <a:spcPts val="200"/>
              </a:spcBef>
              <a:defRPr lang="en-US" dirty="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6">
            <a:extLst>
              <a:ext uri="{FF2B5EF4-FFF2-40B4-BE49-F238E27FC236}">
                <a16:creationId xmlns:a16="http://schemas.microsoft.com/office/drawing/2014/main" id="{DD1FF68C-C63D-9049-856E-8DE70527D45B}"/>
              </a:ext>
            </a:extLst>
          </p:cNvPr>
          <p:cNvSpPr>
            <a:spLocks noGrp="1"/>
          </p:cNvSpPr>
          <p:nvPr>
            <p:ph type="body" sz="quarter" idx="52" hasCustomPrompt="1"/>
          </p:nvPr>
        </p:nvSpPr>
        <p:spPr>
          <a:xfrm>
            <a:off x="6272784" y="1691640"/>
            <a:ext cx="5230368" cy="26035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4" name="Text Placeholder 6">
            <a:extLst>
              <a:ext uri="{FF2B5EF4-FFF2-40B4-BE49-F238E27FC236}">
                <a16:creationId xmlns:a16="http://schemas.microsoft.com/office/drawing/2014/main" id="{A79E41C9-D150-CF4D-83DC-664D90A1706D}"/>
              </a:ext>
            </a:extLst>
          </p:cNvPr>
          <p:cNvSpPr>
            <a:spLocks noGrp="1"/>
          </p:cNvSpPr>
          <p:nvPr>
            <p:ph type="body" sz="quarter" idx="53" hasCustomPrompt="1"/>
          </p:nvPr>
        </p:nvSpPr>
        <p:spPr>
          <a:xfrm>
            <a:off x="685800" y="1691640"/>
            <a:ext cx="5230368" cy="26035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9" name="Slide Number Placeholder 5">
            <a:extLst>
              <a:ext uri="{FF2B5EF4-FFF2-40B4-BE49-F238E27FC236}">
                <a16:creationId xmlns:a16="http://schemas.microsoft.com/office/drawing/2014/main" id="{EFFA5844-1F93-B882-A174-37A52A1E33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12329923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7AD498-453D-3A49-801C-207237AA8CEB}"/>
              </a:ext>
            </a:extLst>
          </p:cNvPr>
          <p:cNvSpPr>
            <a:spLocks noGrp="1"/>
          </p:cNvSpPr>
          <p:nvPr>
            <p:ph type="body" sz="quarter" idx="23" hasCustomPrompt="1"/>
          </p:nvPr>
        </p:nvSpPr>
        <p:spPr>
          <a:xfrm>
            <a:off x="685800" y="1694260"/>
            <a:ext cx="5233104" cy="258340"/>
          </a:xfrm>
          <a:prstGeom prst="rect">
            <a:avLst/>
          </a:prstGeom>
        </p:spPr>
        <p:txBody>
          <a:bodyPr>
            <a:noAutofit/>
          </a:bodyPr>
          <a:lstStyle>
            <a:lvl1pPr>
              <a:lnSpc>
                <a:spcPct val="100000"/>
              </a:lnSpc>
              <a:spcBef>
                <a:spcPts val="0"/>
              </a:spcBef>
              <a:defRPr sz="20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5" name="Text Placeholder 30">
            <a:extLst>
              <a:ext uri="{FF2B5EF4-FFF2-40B4-BE49-F238E27FC236}">
                <a16:creationId xmlns:a16="http://schemas.microsoft.com/office/drawing/2014/main" id="{F14A1EE1-3515-6C4C-BF67-D020866CAFB8}"/>
              </a:ext>
            </a:extLst>
          </p:cNvPr>
          <p:cNvSpPr>
            <a:spLocks noGrp="1"/>
          </p:cNvSpPr>
          <p:nvPr>
            <p:ph type="body" sz="quarter" idx="25" hasCustomPrompt="1"/>
          </p:nvPr>
        </p:nvSpPr>
        <p:spPr>
          <a:xfrm>
            <a:off x="685800" y="2212848"/>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12" name="Title 21">
            <a:extLst>
              <a:ext uri="{FF2B5EF4-FFF2-40B4-BE49-F238E27FC236}">
                <a16:creationId xmlns:a16="http://schemas.microsoft.com/office/drawing/2014/main" id="{90531025-6491-9E46-A705-C2686A2BF742}"/>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a:t>
            </a:r>
            <a:br>
              <a:rPr lang="en-US" dirty="0"/>
            </a:br>
            <a:r>
              <a:rPr lang="en-US" dirty="0"/>
              <a:t>Lorem ipsum dolor sit amet, consetetur </a:t>
            </a:r>
            <a:r>
              <a:rPr lang="en-US" dirty="0" err="1"/>
              <a:t>sadipscing</a:t>
            </a:r>
            <a:r>
              <a:rPr lang="en-US" dirty="0"/>
              <a:t> </a:t>
            </a:r>
            <a:r>
              <a:rPr lang="en-US" dirty="0" err="1"/>
              <a:t>elitr</a:t>
            </a:r>
            <a:endParaRPr lang="en-US" dirty="0"/>
          </a:p>
        </p:txBody>
      </p:sp>
      <p:sp>
        <p:nvSpPr>
          <p:cNvPr id="11" name="Text Placeholder 6">
            <a:extLst>
              <a:ext uri="{FF2B5EF4-FFF2-40B4-BE49-F238E27FC236}">
                <a16:creationId xmlns:a16="http://schemas.microsoft.com/office/drawing/2014/main" id="{CD4D6145-1AA7-3C46-AF67-26B5558942A9}"/>
              </a:ext>
            </a:extLst>
          </p:cNvPr>
          <p:cNvSpPr>
            <a:spLocks noGrp="1"/>
          </p:cNvSpPr>
          <p:nvPr>
            <p:ph type="body" sz="quarter" idx="26" hasCustomPrompt="1"/>
          </p:nvPr>
        </p:nvSpPr>
        <p:spPr>
          <a:xfrm>
            <a:off x="6273098" y="1694260"/>
            <a:ext cx="5233104" cy="258340"/>
          </a:xfrm>
          <a:prstGeom prst="rect">
            <a:avLst/>
          </a:prstGeom>
        </p:spPr>
        <p:txBody>
          <a:bodyPr>
            <a:noAutofit/>
          </a:bodyPr>
          <a:lstStyle>
            <a:lvl1pPr>
              <a:lnSpc>
                <a:spcPct val="100000"/>
              </a:lnSpc>
              <a:spcBef>
                <a:spcPts val="0"/>
              </a:spcBef>
              <a:defRPr sz="20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3" name="Text Placeholder 30">
            <a:extLst>
              <a:ext uri="{FF2B5EF4-FFF2-40B4-BE49-F238E27FC236}">
                <a16:creationId xmlns:a16="http://schemas.microsoft.com/office/drawing/2014/main" id="{926BEE2D-A7D9-5646-87FD-AF37C7E7564D}"/>
              </a:ext>
            </a:extLst>
          </p:cNvPr>
          <p:cNvSpPr>
            <a:spLocks noGrp="1"/>
          </p:cNvSpPr>
          <p:nvPr>
            <p:ph type="body" sz="quarter" idx="27" hasCustomPrompt="1"/>
          </p:nvPr>
        </p:nvSpPr>
        <p:spPr>
          <a:xfrm>
            <a:off x="6273098" y="2208450"/>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9" name="Slide Number Placeholder 5">
            <a:extLst>
              <a:ext uri="{FF2B5EF4-FFF2-40B4-BE49-F238E27FC236}">
                <a16:creationId xmlns:a16="http://schemas.microsoft.com/office/drawing/2014/main" id="{9DFA6ABA-DC36-7206-4726-50E23EF5237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7828265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3 colum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E1B766C1-163D-774F-93C3-892C358B0E0B}"/>
              </a:ext>
            </a:extLst>
          </p:cNvPr>
          <p:cNvSpPr>
            <a:spLocks noGrp="1"/>
          </p:cNvSpPr>
          <p:nvPr>
            <p:ph type="body" sz="quarter" idx="25" hasCustomPrompt="1"/>
          </p:nvPr>
        </p:nvSpPr>
        <p:spPr>
          <a:xfrm>
            <a:off x="685799"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12" name="Text Placeholder 6">
            <a:extLst>
              <a:ext uri="{FF2B5EF4-FFF2-40B4-BE49-F238E27FC236}">
                <a16:creationId xmlns:a16="http://schemas.microsoft.com/office/drawing/2014/main" id="{D8F10E91-D897-2E47-8443-78B7BC097725}"/>
              </a:ext>
            </a:extLst>
          </p:cNvPr>
          <p:cNvSpPr>
            <a:spLocks noGrp="1"/>
          </p:cNvSpPr>
          <p:nvPr>
            <p:ph type="body" sz="quarter" idx="30" hasCustomPrompt="1"/>
          </p:nvPr>
        </p:nvSpPr>
        <p:spPr>
          <a:xfrm>
            <a:off x="685800" y="1691640"/>
            <a:ext cx="3364992" cy="260350"/>
          </a:xfrm>
          <a:prstGeom prst="rect">
            <a:avLst/>
          </a:prstGeom>
        </p:spPr>
        <p:txBody>
          <a:bodyPr>
            <a:noAutofit/>
          </a:bodyPr>
          <a:lstStyle>
            <a:lvl1pPr>
              <a:spcBef>
                <a:spcPts val="0"/>
              </a:spcBef>
              <a:defRPr sz="18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1" name="Title 21">
            <a:extLst>
              <a:ext uri="{FF2B5EF4-FFF2-40B4-BE49-F238E27FC236}">
                <a16:creationId xmlns:a16="http://schemas.microsoft.com/office/drawing/2014/main" id="{650BAF8E-9421-B540-892F-E189B1B7809D}"/>
              </a:ext>
            </a:extLst>
          </p:cNvPr>
          <p:cNvSpPr>
            <a:spLocks noGrp="1"/>
          </p:cNvSpPr>
          <p:nvPr>
            <p:ph type="title" hasCustomPrompt="1"/>
          </p:nvPr>
        </p:nvSpPr>
        <p:spPr>
          <a:xfrm>
            <a:off x="685800" y="404330"/>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31" name="Text Placeholder 24">
            <a:extLst>
              <a:ext uri="{FF2B5EF4-FFF2-40B4-BE49-F238E27FC236}">
                <a16:creationId xmlns:a16="http://schemas.microsoft.com/office/drawing/2014/main" id="{4DAB0286-3ED0-204A-A958-C7F11FC3BE79}"/>
              </a:ext>
            </a:extLst>
          </p:cNvPr>
          <p:cNvSpPr>
            <a:spLocks noGrp="1"/>
          </p:cNvSpPr>
          <p:nvPr>
            <p:ph type="body" sz="quarter" idx="31" hasCustomPrompt="1"/>
          </p:nvPr>
        </p:nvSpPr>
        <p:spPr>
          <a:xfrm>
            <a:off x="4419599" y="2190496"/>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2" name="Text Placeholder 6">
            <a:extLst>
              <a:ext uri="{FF2B5EF4-FFF2-40B4-BE49-F238E27FC236}">
                <a16:creationId xmlns:a16="http://schemas.microsoft.com/office/drawing/2014/main" id="{6E1B114D-3332-B341-948B-E9FA41B32CB0}"/>
              </a:ext>
            </a:extLst>
          </p:cNvPr>
          <p:cNvSpPr>
            <a:spLocks noGrp="1"/>
          </p:cNvSpPr>
          <p:nvPr>
            <p:ph type="body" sz="quarter" idx="32" hasCustomPrompt="1"/>
          </p:nvPr>
        </p:nvSpPr>
        <p:spPr>
          <a:xfrm>
            <a:off x="4419599" y="1694180"/>
            <a:ext cx="3364992" cy="260350"/>
          </a:xfrm>
          <a:prstGeom prst="rect">
            <a:avLst/>
          </a:prstGeom>
        </p:spPr>
        <p:txBody>
          <a:bodyPr>
            <a:noAutofit/>
          </a:bodyPr>
          <a:lstStyle>
            <a:lvl1pPr>
              <a:spcBef>
                <a:spcPts val="0"/>
              </a:spcBef>
              <a:defRPr sz="18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3" name="Text Placeholder 24">
            <a:extLst>
              <a:ext uri="{FF2B5EF4-FFF2-40B4-BE49-F238E27FC236}">
                <a16:creationId xmlns:a16="http://schemas.microsoft.com/office/drawing/2014/main" id="{60BEAE8D-4513-0F45-A839-A7E00155F27F}"/>
              </a:ext>
            </a:extLst>
          </p:cNvPr>
          <p:cNvSpPr>
            <a:spLocks noGrp="1"/>
          </p:cNvSpPr>
          <p:nvPr>
            <p:ph type="body" sz="quarter" idx="33" hasCustomPrompt="1"/>
          </p:nvPr>
        </p:nvSpPr>
        <p:spPr>
          <a:xfrm>
            <a:off x="8133492"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4" name="Text Placeholder 6">
            <a:extLst>
              <a:ext uri="{FF2B5EF4-FFF2-40B4-BE49-F238E27FC236}">
                <a16:creationId xmlns:a16="http://schemas.microsoft.com/office/drawing/2014/main" id="{3E93588C-DCCF-1448-B911-F1920D4B6BC8}"/>
              </a:ext>
            </a:extLst>
          </p:cNvPr>
          <p:cNvSpPr>
            <a:spLocks noGrp="1"/>
          </p:cNvSpPr>
          <p:nvPr>
            <p:ph type="body" sz="quarter" idx="34" hasCustomPrompt="1"/>
          </p:nvPr>
        </p:nvSpPr>
        <p:spPr>
          <a:xfrm>
            <a:off x="8133492" y="1691640"/>
            <a:ext cx="3364992" cy="260350"/>
          </a:xfrm>
          <a:prstGeom prst="rect">
            <a:avLst/>
          </a:prstGeom>
        </p:spPr>
        <p:txBody>
          <a:bodyPr>
            <a:noAutofit/>
          </a:bodyPr>
          <a:lstStyle>
            <a:lvl1pPr>
              <a:spcBef>
                <a:spcPts val="0"/>
              </a:spcBef>
              <a:defRPr sz="18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1" name="Slide Number Placeholder 5">
            <a:extLst>
              <a:ext uri="{FF2B5EF4-FFF2-40B4-BE49-F238E27FC236}">
                <a16:creationId xmlns:a16="http://schemas.microsoft.com/office/drawing/2014/main" id="{BBA2274E-6CBB-EF36-2317-44DE2A3BB62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425407558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ullet points -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21">
            <a:extLst>
              <a:ext uri="{FF2B5EF4-FFF2-40B4-BE49-F238E27FC236}">
                <a16:creationId xmlns:a16="http://schemas.microsoft.com/office/drawing/2014/main" id="{8C548396-AAC7-FD46-865F-F57E02581BAF}"/>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9" name="Text Placeholder 8">
            <a:extLst>
              <a:ext uri="{FF2B5EF4-FFF2-40B4-BE49-F238E27FC236}">
                <a16:creationId xmlns:a16="http://schemas.microsoft.com/office/drawing/2014/main" id="{581B1F80-9239-A646-9D55-06779B823652}"/>
              </a:ext>
            </a:extLst>
          </p:cNvPr>
          <p:cNvSpPr>
            <a:spLocks noGrp="1"/>
          </p:cNvSpPr>
          <p:nvPr>
            <p:ph type="body" sz="quarter" idx="50"/>
          </p:nvPr>
        </p:nvSpPr>
        <p:spPr>
          <a:xfrm>
            <a:off x="685800" y="2212848"/>
            <a:ext cx="5230368" cy="2693163"/>
          </a:xfrm>
        </p:spPr>
        <p:txBody>
          <a:bodyPr/>
          <a:lstStyle>
            <a:lvl1pPr>
              <a:spcBef>
                <a:spcPts val="600"/>
              </a:spcBef>
              <a:defRPr>
                <a:latin typeface="Arial" panose="020B0604020202020204" pitchFamily="34" charset="0"/>
                <a:cs typeface="Arial" panose="020B0604020202020204" pitchFamily="34" charset="0"/>
              </a:defRPr>
            </a:lvl1pPr>
            <a:lvl2pPr>
              <a:spcBef>
                <a:spcPts val="600"/>
              </a:spcBef>
              <a:defRPr sz="1800">
                <a:latin typeface="Arial" panose="020B0604020202020204" pitchFamily="34" charset="0"/>
                <a:cs typeface="Arial" panose="020B0604020202020204" pitchFamily="34" charset="0"/>
              </a:defRPr>
            </a:lvl2pPr>
            <a:lvl3pPr marL="352425" indent="-130175">
              <a:spcBef>
                <a:spcPts val="400"/>
              </a:spcBef>
              <a:defRPr sz="1600">
                <a:latin typeface="Arial" panose="020B0604020202020204" pitchFamily="34" charset="0"/>
                <a:cs typeface="Arial" panose="020B0604020202020204" pitchFamily="34" charset="0"/>
              </a:defRPr>
            </a:lvl3pPr>
            <a:lvl4pPr marL="523875" indent="-120650">
              <a:spcBef>
                <a:spcPts val="300"/>
              </a:spcBef>
              <a:defRPr>
                <a:latin typeface="Arial" panose="020B0604020202020204" pitchFamily="34" charset="0"/>
                <a:cs typeface="Arial" panose="020B0604020202020204" pitchFamily="34" charset="0"/>
              </a:defRPr>
            </a:lvl4pPr>
            <a:lvl5pPr marL="668338" indent="-115888">
              <a:spcBef>
                <a:spcPts val="200"/>
              </a:spcBef>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a:extLst>
              <a:ext uri="{FF2B5EF4-FFF2-40B4-BE49-F238E27FC236}">
                <a16:creationId xmlns:a16="http://schemas.microsoft.com/office/drawing/2014/main" id="{63C1943C-A020-7040-9469-18C8CA39D8BE}"/>
              </a:ext>
            </a:extLst>
          </p:cNvPr>
          <p:cNvSpPr>
            <a:spLocks noGrp="1"/>
          </p:cNvSpPr>
          <p:nvPr>
            <p:ph type="body" sz="quarter" idx="51"/>
          </p:nvPr>
        </p:nvSpPr>
        <p:spPr>
          <a:xfrm>
            <a:off x="6272784" y="2212848"/>
            <a:ext cx="5230368" cy="2693163"/>
          </a:xfrm>
        </p:spPr>
        <p:txBody>
          <a:bodyPr/>
          <a:lstStyle>
            <a:lvl1pPr>
              <a:spcBef>
                <a:spcPts val="600"/>
              </a:spcBef>
              <a:defRPr lang="en-GB" dirty="0">
                <a:latin typeface="Arial" panose="020B0604020202020204" pitchFamily="34" charset="0"/>
                <a:cs typeface="Arial" panose="020B0604020202020204" pitchFamily="34" charset="0"/>
              </a:defRPr>
            </a:lvl1pPr>
            <a:lvl2pPr>
              <a:spcBef>
                <a:spcPts val="600"/>
              </a:spcBef>
              <a:defRPr lang="en-GB" dirty="0">
                <a:latin typeface="Arial" panose="020B0604020202020204" pitchFamily="34" charset="0"/>
                <a:cs typeface="Arial" panose="020B0604020202020204" pitchFamily="34" charset="0"/>
              </a:defRPr>
            </a:lvl2pPr>
            <a:lvl3pPr marL="352425" indent="-130175">
              <a:spcBef>
                <a:spcPts val="400"/>
              </a:spcBef>
              <a:defRPr lang="en-GB" dirty="0">
                <a:latin typeface="Arial" panose="020B0604020202020204" pitchFamily="34" charset="0"/>
                <a:cs typeface="Arial" panose="020B0604020202020204" pitchFamily="34" charset="0"/>
              </a:defRPr>
            </a:lvl3pPr>
            <a:lvl4pPr marL="523875" indent="-120650">
              <a:spcBef>
                <a:spcPts val="300"/>
              </a:spcBef>
              <a:defRPr lang="en-GB" dirty="0">
                <a:latin typeface="Arial" panose="020B0604020202020204" pitchFamily="34" charset="0"/>
                <a:cs typeface="Arial" panose="020B0604020202020204" pitchFamily="34" charset="0"/>
              </a:defRPr>
            </a:lvl4pPr>
            <a:lvl5pPr marL="668338" indent="-115888">
              <a:spcBef>
                <a:spcPts val="200"/>
              </a:spcBef>
              <a:defRPr lang="en-US" dirty="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6">
            <a:extLst>
              <a:ext uri="{FF2B5EF4-FFF2-40B4-BE49-F238E27FC236}">
                <a16:creationId xmlns:a16="http://schemas.microsoft.com/office/drawing/2014/main" id="{DD1FF68C-C63D-9049-856E-8DE70527D45B}"/>
              </a:ext>
            </a:extLst>
          </p:cNvPr>
          <p:cNvSpPr>
            <a:spLocks noGrp="1"/>
          </p:cNvSpPr>
          <p:nvPr>
            <p:ph type="body" sz="quarter" idx="52" hasCustomPrompt="1"/>
          </p:nvPr>
        </p:nvSpPr>
        <p:spPr>
          <a:xfrm>
            <a:off x="6272784" y="1691640"/>
            <a:ext cx="5230368" cy="260350"/>
          </a:xfrm>
          <a:prstGeom prst="rect">
            <a:avLst/>
          </a:prstGeom>
        </p:spPr>
        <p:txBody>
          <a:bodyPr>
            <a:noAutofit/>
          </a:bodyPr>
          <a:lstStyle>
            <a:lvl1pPr>
              <a:lnSpc>
                <a:spcPct val="100000"/>
              </a:lnSpc>
              <a:spcBef>
                <a:spcPts val="0"/>
              </a:spcBef>
              <a:defRPr sz="20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4" name="Text Placeholder 6">
            <a:extLst>
              <a:ext uri="{FF2B5EF4-FFF2-40B4-BE49-F238E27FC236}">
                <a16:creationId xmlns:a16="http://schemas.microsoft.com/office/drawing/2014/main" id="{A79E41C9-D150-CF4D-83DC-664D90A1706D}"/>
              </a:ext>
            </a:extLst>
          </p:cNvPr>
          <p:cNvSpPr>
            <a:spLocks noGrp="1"/>
          </p:cNvSpPr>
          <p:nvPr>
            <p:ph type="body" sz="quarter" idx="53" hasCustomPrompt="1"/>
          </p:nvPr>
        </p:nvSpPr>
        <p:spPr>
          <a:xfrm>
            <a:off x="685800" y="1691640"/>
            <a:ext cx="5230368" cy="260350"/>
          </a:xfrm>
          <a:prstGeom prst="rect">
            <a:avLst/>
          </a:prstGeom>
        </p:spPr>
        <p:txBody>
          <a:bodyPr>
            <a:noAutofit/>
          </a:bodyPr>
          <a:lstStyle>
            <a:lvl1pPr>
              <a:lnSpc>
                <a:spcPct val="100000"/>
              </a:lnSpc>
              <a:spcBef>
                <a:spcPts val="0"/>
              </a:spcBef>
              <a:defRPr sz="20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9" name="Slide Number Placeholder 5">
            <a:extLst>
              <a:ext uri="{FF2B5EF4-FFF2-40B4-BE49-F238E27FC236}">
                <a16:creationId xmlns:a16="http://schemas.microsoft.com/office/drawing/2014/main" id="{EFFA5844-1F93-B882-A174-37A52A1E33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11279214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8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py +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6248400" y="0"/>
            <a:ext cx="5943600" cy="6858000"/>
          </a:xfrm>
          <a:prstGeom prst="rect">
            <a:avLst/>
          </a:prstGeom>
          <a:solidFill>
            <a:srgbClr val="D0DAE6"/>
          </a:solidFill>
          <a:ln>
            <a:noFill/>
          </a:ln>
        </p:spPr>
        <p:txBody>
          <a:bodyPr>
            <a:noAutofit/>
          </a:bodyPr>
          <a:lstStyle>
            <a:lvl1pPr marL="0" indent="0">
              <a:buFontTx/>
              <a:buNone/>
              <a:defRPr>
                <a:no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2" name="Title 21">
            <a:extLst>
              <a:ext uri="{FF2B5EF4-FFF2-40B4-BE49-F238E27FC236}">
                <a16:creationId xmlns:a16="http://schemas.microsoft.com/office/drawing/2014/main" id="{DCF569A7-0934-0F40-9834-76EF779D4122}"/>
              </a:ext>
            </a:extLst>
          </p:cNvPr>
          <p:cNvSpPr>
            <a:spLocks noGrp="1"/>
          </p:cNvSpPr>
          <p:nvPr>
            <p:ph type="title" hasCustomPrompt="1"/>
          </p:nvPr>
        </p:nvSpPr>
        <p:spPr>
          <a:xfrm>
            <a:off x="685800" y="404556"/>
            <a:ext cx="4805360" cy="843279"/>
          </a:xfrm>
        </p:spPr>
        <p:txBody>
          <a:bodyPr/>
          <a:lstStyle>
            <a:lvl1pPr>
              <a:lnSpc>
                <a:spcPct val="100000"/>
              </a:lnSpc>
              <a:defRPr spc="0" baseline="0">
                <a:latin typeface="Arial" panose="020B0604020202020204" pitchFamily="34" charset="0"/>
                <a:cs typeface="Arial" panose="020B0604020202020204" pitchFamily="34" charset="0"/>
              </a:defRPr>
            </a:lvl1pPr>
          </a:lstStyle>
          <a:p>
            <a:r>
              <a:rPr lang="en-US" dirty="0"/>
              <a:t>This is a two-line page title, </a:t>
            </a:r>
            <a:br>
              <a:rPr lang="en-US" dirty="0"/>
            </a:br>
            <a:r>
              <a:rPr lang="en-US" dirty="0"/>
              <a:t>click to add text</a:t>
            </a:r>
          </a:p>
        </p:txBody>
      </p:sp>
      <p:sp>
        <p:nvSpPr>
          <p:cNvPr id="9" name="Text Placeholder 6">
            <a:extLst>
              <a:ext uri="{FF2B5EF4-FFF2-40B4-BE49-F238E27FC236}">
                <a16:creationId xmlns:a16="http://schemas.microsoft.com/office/drawing/2014/main" id="{B80829BD-2985-294D-B987-91A0A07E1E10}"/>
              </a:ext>
            </a:extLst>
          </p:cNvPr>
          <p:cNvSpPr>
            <a:spLocks noGrp="1"/>
          </p:cNvSpPr>
          <p:nvPr>
            <p:ph type="body" sz="quarter" idx="34" hasCustomPrompt="1"/>
          </p:nvPr>
        </p:nvSpPr>
        <p:spPr>
          <a:xfrm>
            <a:off x="685800" y="1691640"/>
            <a:ext cx="4814435" cy="297995"/>
          </a:xfrm>
          <a:prstGeom prst="rect">
            <a:avLst/>
          </a:prstGeom>
        </p:spPr>
        <p:txBody>
          <a:bodyPr>
            <a:noAutofit/>
          </a:bodyPr>
          <a:lstStyle>
            <a:lvl1pPr>
              <a:spcBef>
                <a:spcPts val="0"/>
              </a:spcBef>
              <a:defRPr sz="20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0" name="Slide Number Placeholder 5">
            <a:extLst>
              <a:ext uri="{FF2B5EF4-FFF2-40B4-BE49-F238E27FC236}">
                <a16:creationId xmlns:a16="http://schemas.microsoft.com/office/drawing/2014/main" id="{638343CF-1881-AA0E-C3A5-92655DD3B0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12" name="Text Placeholder 6">
            <a:extLst>
              <a:ext uri="{FF2B5EF4-FFF2-40B4-BE49-F238E27FC236}">
                <a16:creationId xmlns:a16="http://schemas.microsoft.com/office/drawing/2014/main" id="{E0F0731A-9146-68CE-6437-6BE63A2F31F4}"/>
              </a:ext>
            </a:extLst>
          </p:cNvPr>
          <p:cNvSpPr>
            <a:spLocks noGrp="1"/>
          </p:cNvSpPr>
          <p:nvPr>
            <p:ph type="body" sz="quarter" idx="35" hasCustomPrompt="1"/>
          </p:nvPr>
        </p:nvSpPr>
        <p:spPr>
          <a:xfrm>
            <a:off x="685800" y="2301240"/>
            <a:ext cx="4814435" cy="297995"/>
          </a:xfrm>
          <a:prstGeom prst="rect">
            <a:avLst/>
          </a:prstGeom>
        </p:spPr>
        <p:txBody>
          <a:bodyPr>
            <a:noAutofit/>
          </a:bodyPr>
          <a:lstStyle>
            <a:lvl1pPr>
              <a:spcBef>
                <a:spcPts val="0"/>
              </a:spcBef>
              <a:defRPr sz="1600" b="0" cap="none" spc="0" baseline="0">
                <a:solidFill>
                  <a:schemeClr val="tx1"/>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Click to add text column.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a:t>
            </a:r>
          </a:p>
        </p:txBody>
      </p:sp>
    </p:spTree>
    <p:extLst>
      <p:ext uri="{BB962C8B-B14F-4D97-AF65-F5344CB8AC3E}">
        <p14:creationId xmlns:p14="http://schemas.microsoft.com/office/powerpoint/2010/main" val="419905844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6248400" y="0"/>
            <a:ext cx="5943600" cy="6858000"/>
          </a:xfrm>
          <a:prstGeom prst="rect">
            <a:avLst/>
          </a:prstGeom>
          <a:solidFill>
            <a:srgbClr val="D0DAE6"/>
          </a:solidFill>
          <a:ln>
            <a:noFill/>
          </a:ln>
        </p:spPr>
        <p:txBody>
          <a:bodyPr>
            <a:noAutofit/>
          </a:bodyPr>
          <a:lstStyle>
            <a:lvl1pPr marL="0" indent="0">
              <a:buFontTx/>
              <a:buNone/>
              <a:defRPr>
                <a:no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2" name="Title 21">
            <a:extLst>
              <a:ext uri="{FF2B5EF4-FFF2-40B4-BE49-F238E27FC236}">
                <a16:creationId xmlns:a16="http://schemas.microsoft.com/office/drawing/2014/main" id="{DCF569A7-0934-0F40-9834-76EF779D4122}"/>
              </a:ext>
            </a:extLst>
          </p:cNvPr>
          <p:cNvSpPr>
            <a:spLocks noGrp="1"/>
          </p:cNvSpPr>
          <p:nvPr>
            <p:ph type="title" hasCustomPrompt="1"/>
          </p:nvPr>
        </p:nvSpPr>
        <p:spPr>
          <a:xfrm>
            <a:off x="685800" y="404556"/>
            <a:ext cx="4805360" cy="843279"/>
          </a:xfrm>
        </p:spPr>
        <p:txBody>
          <a:bodyPr/>
          <a:lstStyle>
            <a:lvl1pPr>
              <a:lnSpc>
                <a:spcPct val="100000"/>
              </a:lnSpc>
              <a:defRPr spc="0" baseline="0">
                <a:latin typeface="Arial" panose="020B0604020202020204" pitchFamily="34" charset="0"/>
                <a:cs typeface="Arial" panose="020B0604020202020204" pitchFamily="34" charset="0"/>
              </a:defRPr>
            </a:lvl1pPr>
          </a:lstStyle>
          <a:p>
            <a:r>
              <a:rPr lang="en-US" dirty="0"/>
              <a:t>This is a two-line page title, </a:t>
            </a:r>
            <a:br>
              <a:rPr lang="en-US" dirty="0"/>
            </a:br>
            <a:r>
              <a:rPr lang="en-US" dirty="0"/>
              <a:t>click to add text</a:t>
            </a:r>
          </a:p>
        </p:txBody>
      </p:sp>
      <p:sp>
        <p:nvSpPr>
          <p:cNvPr id="9" name="Text Placeholder 6">
            <a:extLst>
              <a:ext uri="{FF2B5EF4-FFF2-40B4-BE49-F238E27FC236}">
                <a16:creationId xmlns:a16="http://schemas.microsoft.com/office/drawing/2014/main" id="{B80829BD-2985-294D-B987-91A0A07E1E10}"/>
              </a:ext>
            </a:extLst>
          </p:cNvPr>
          <p:cNvSpPr>
            <a:spLocks noGrp="1"/>
          </p:cNvSpPr>
          <p:nvPr>
            <p:ph type="body" sz="quarter" idx="34" hasCustomPrompt="1"/>
          </p:nvPr>
        </p:nvSpPr>
        <p:spPr>
          <a:xfrm>
            <a:off x="685800" y="1691640"/>
            <a:ext cx="4814435" cy="297995"/>
          </a:xfrm>
          <a:prstGeom prst="rect">
            <a:avLst/>
          </a:prstGeom>
        </p:spPr>
        <p:txBody>
          <a:bodyPr>
            <a:noAutofit/>
          </a:bodyPr>
          <a:lstStyle>
            <a:lvl1pPr>
              <a:spcBef>
                <a:spcPts val="0"/>
              </a:spcBef>
              <a:defRPr sz="2000" b="1" cap="none" spc="0" baseline="0">
                <a:solidFill>
                  <a:srgbClr val="002D5D"/>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0" name="Slide Number Placeholder 5">
            <a:extLst>
              <a:ext uri="{FF2B5EF4-FFF2-40B4-BE49-F238E27FC236}">
                <a16:creationId xmlns:a16="http://schemas.microsoft.com/office/drawing/2014/main" id="{638343CF-1881-AA0E-C3A5-92655DD3B0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12" name="Text Placeholder 6">
            <a:extLst>
              <a:ext uri="{FF2B5EF4-FFF2-40B4-BE49-F238E27FC236}">
                <a16:creationId xmlns:a16="http://schemas.microsoft.com/office/drawing/2014/main" id="{E0F0731A-9146-68CE-6437-6BE63A2F31F4}"/>
              </a:ext>
            </a:extLst>
          </p:cNvPr>
          <p:cNvSpPr>
            <a:spLocks noGrp="1"/>
          </p:cNvSpPr>
          <p:nvPr>
            <p:ph type="body" sz="quarter" idx="35" hasCustomPrompt="1"/>
          </p:nvPr>
        </p:nvSpPr>
        <p:spPr>
          <a:xfrm>
            <a:off x="685800" y="2301240"/>
            <a:ext cx="4814435" cy="297995"/>
          </a:xfrm>
          <a:prstGeom prst="rect">
            <a:avLst/>
          </a:prstGeom>
        </p:spPr>
        <p:txBody>
          <a:bodyPr>
            <a:noAutofit/>
          </a:bodyPr>
          <a:lstStyle>
            <a:lvl1pPr>
              <a:spcBef>
                <a:spcPts val="0"/>
              </a:spcBef>
              <a:defRPr sz="1600" b="0" cap="none" spc="0" baseline="0">
                <a:solidFill>
                  <a:schemeClr val="tx1"/>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Click to add text column.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a:t>
            </a:r>
          </a:p>
        </p:txBody>
      </p:sp>
    </p:spTree>
    <p:extLst>
      <p:ext uri="{BB962C8B-B14F-4D97-AF65-F5344CB8AC3E}">
        <p14:creationId xmlns:p14="http://schemas.microsoft.com/office/powerpoint/2010/main" val="238413755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py +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6248400" y="0"/>
            <a:ext cx="5943600" cy="6858000"/>
          </a:xfrm>
          <a:prstGeom prst="rect">
            <a:avLst/>
          </a:prstGeom>
          <a:solidFill>
            <a:srgbClr val="D0DAE6"/>
          </a:solidFill>
          <a:ln>
            <a:noFill/>
          </a:ln>
        </p:spPr>
        <p:txBody>
          <a:bodyPr>
            <a:noAutofit/>
          </a:bodyPr>
          <a:lstStyle>
            <a:lvl1pPr marL="0" indent="0">
              <a:buFontTx/>
              <a:buNone/>
              <a:defRPr>
                <a:no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2" name="Title 21">
            <a:extLst>
              <a:ext uri="{FF2B5EF4-FFF2-40B4-BE49-F238E27FC236}">
                <a16:creationId xmlns:a16="http://schemas.microsoft.com/office/drawing/2014/main" id="{DCF569A7-0934-0F40-9834-76EF779D4122}"/>
              </a:ext>
            </a:extLst>
          </p:cNvPr>
          <p:cNvSpPr>
            <a:spLocks noGrp="1"/>
          </p:cNvSpPr>
          <p:nvPr>
            <p:ph type="title" hasCustomPrompt="1"/>
          </p:nvPr>
        </p:nvSpPr>
        <p:spPr>
          <a:xfrm>
            <a:off x="685800" y="404556"/>
            <a:ext cx="4805360" cy="843279"/>
          </a:xfrm>
        </p:spPr>
        <p:txBody>
          <a:bodyPr/>
          <a:lstStyle>
            <a:lvl1pPr>
              <a:lnSpc>
                <a:spcPct val="100000"/>
              </a:lnSpc>
              <a:defRPr spc="0" baseline="0">
                <a:latin typeface="Arial" panose="020B0604020202020204" pitchFamily="34" charset="0"/>
                <a:cs typeface="Arial" panose="020B0604020202020204" pitchFamily="34" charset="0"/>
              </a:defRPr>
            </a:lvl1pPr>
          </a:lstStyle>
          <a:p>
            <a:r>
              <a:rPr lang="en-US" dirty="0"/>
              <a:t>This is a two-line page title, </a:t>
            </a:r>
            <a:br>
              <a:rPr lang="en-US" dirty="0"/>
            </a:br>
            <a:r>
              <a:rPr lang="en-US" dirty="0"/>
              <a:t>click to add text</a:t>
            </a:r>
          </a:p>
        </p:txBody>
      </p:sp>
      <p:sp>
        <p:nvSpPr>
          <p:cNvPr id="9" name="Text Placeholder 6">
            <a:extLst>
              <a:ext uri="{FF2B5EF4-FFF2-40B4-BE49-F238E27FC236}">
                <a16:creationId xmlns:a16="http://schemas.microsoft.com/office/drawing/2014/main" id="{B80829BD-2985-294D-B987-91A0A07E1E10}"/>
              </a:ext>
            </a:extLst>
          </p:cNvPr>
          <p:cNvSpPr>
            <a:spLocks noGrp="1"/>
          </p:cNvSpPr>
          <p:nvPr>
            <p:ph type="body" sz="quarter" idx="34" hasCustomPrompt="1"/>
          </p:nvPr>
        </p:nvSpPr>
        <p:spPr>
          <a:xfrm>
            <a:off x="685800" y="1691640"/>
            <a:ext cx="4814435" cy="297995"/>
          </a:xfrm>
          <a:prstGeom prst="rect">
            <a:avLst/>
          </a:prstGeom>
        </p:spPr>
        <p:txBody>
          <a:bodyPr>
            <a:noAutofit/>
          </a:bodyPr>
          <a:lstStyle>
            <a:lvl1pPr>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0" name="Slide Number Placeholder 5">
            <a:extLst>
              <a:ext uri="{FF2B5EF4-FFF2-40B4-BE49-F238E27FC236}">
                <a16:creationId xmlns:a16="http://schemas.microsoft.com/office/drawing/2014/main" id="{638343CF-1881-AA0E-C3A5-92655DD3B0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12" name="Text Placeholder 6">
            <a:extLst>
              <a:ext uri="{FF2B5EF4-FFF2-40B4-BE49-F238E27FC236}">
                <a16:creationId xmlns:a16="http://schemas.microsoft.com/office/drawing/2014/main" id="{E0F0731A-9146-68CE-6437-6BE63A2F31F4}"/>
              </a:ext>
            </a:extLst>
          </p:cNvPr>
          <p:cNvSpPr>
            <a:spLocks noGrp="1"/>
          </p:cNvSpPr>
          <p:nvPr>
            <p:ph type="body" sz="quarter" idx="35" hasCustomPrompt="1"/>
          </p:nvPr>
        </p:nvSpPr>
        <p:spPr>
          <a:xfrm>
            <a:off x="685800" y="2301240"/>
            <a:ext cx="4814435" cy="297995"/>
          </a:xfrm>
          <a:prstGeom prst="rect">
            <a:avLst/>
          </a:prstGeom>
        </p:spPr>
        <p:txBody>
          <a:bodyPr>
            <a:noAutofit/>
          </a:bodyPr>
          <a:lstStyle>
            <a:lvl1pPr>
              <a:spcBef>
                <a:spcPts val="0"/>
              </a:spcBef>
              <a:defRPr sz="1600" b="0" cap="none" spc="0" baseline="0">
                <a:solidFill>
                  <a:schemeClr val="tx1"/>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Click to add text column.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a:t>
            </a:r>
          </a:p>
        </p:txBody>
      </p:sp>
    </p:spTree>
    <p:extLst>
      <p:ext uri="{BB962C8B-B14F-4D97-AF65-F5344CB8AC3E}">
        <p14:creationId xmlns:p14="http://schemas.microsoft.com/office/powerpoint/2010/main" val="361762201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py +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6248400" y="0"/>
            <a:ext cx="5943600" cy="6858000"/>
          </a:xfrm>
          <a:prstGeom prst="rect">
            <a:avLst/>
          </a:prstGeom>
          <a:solidFill>
            <a:srgbClr val="D0DAE6"/>
          </a:solidFill>
          <a:ln>
            <a:noFill/>
          </a:ln>
        </p:spPr>
        <p:txBody>
          <a:bodyPr>
            <a:noAutofit/>
          </a:bodyPr>
          <a:lstStyle>
            <a:lvl1pPr marL="0" indent="0">
              <a:buFontTx/>
              <a:buNone/>
              <a:defRPr>
                <a:no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2" name="Title 21">
            <a:extLst>
              <a:ext uri="{FF2B5EF4-FFF2-40B4-BE49-F238E27FC236}">
                <a16:creationId xmlns:a16="http://schemas.microsoft.com/office/drawing/2014/main" id="{DCF569A7-0934-0F40-9834-76EF779D4122}"/>
              </a:ext>
            </a:extLst>
          </p:cNvPr>
          <p:cNvSpPr>
            <a:spLocks noGrp="1"/>
          </p:cNvSpPr>
          <p:nvPr>
            <p:ph type="title" hasCustomPrompt="1"/>
          </p:nvPr>
        </p:nvSpPr>
        <p:spPr>
          <a:xfrm>
            <a:off x="685800" y="404556"/>
            <a:ext cx="4805360" cy="843279"/>
          </a:xfrm>
        </p:spPr>
        <p:txBody>
          <a:bodyPr/>
          <a:lstStyle>
            <a:lvl1pPr>
              <a:lnSpc>
                <a:spcPct val="100000"/>
              </a:lnSpc>
              <a:defRPr spc="0" baseline="0">
                <a:latin typeface="Arial" panose="020B0604020202020204" pitchFamily="34" charset="0"/>
                <a:cs typeface="Arial" panose="020B0604020202020204" pitchFamily="34" charset="0"/>
              </a:defRPr>
            </a:lvl1pPr>
          </a:lstStyle>
          <a:p>
            <a:r>
              <a:rPr lang="en-US" dirty="0"/>
              <a:t>This is a two-line page title, </a:t>
            </a:r>
            <a:br>
              <a:rPr lang="en-US" dirty="0"/>
            </a:br>
            <a:r>
              <a:rPr lang="en-US" dirty="0"/>
              <a:t>click to add text</a:t>
            </a:r>
          </a:p>
        </p:txBody>
      </p:sp>
      <p:sp>
        <p:nvSpPr>
          <p:cNvPr id="9" name="Text Placeholder 6">
            <a:extLst>
              <a:ext uri="{FF2B5EF4-FFF2-40B4-BE49-F238E27FC236}">
                <a16:creationId xmlns:a16="http://schemas.microsoft.com/office/drawing/2014/main" id="{B80829BD-2985-294D-B987-91A0A07E1E10}"/>
              </a:ext>
            </a:extLst>
          </p:cNvPr>
          <p:cNvSpPr>
            <a:spLocks noGrp="1"/>
          </p:cNvSpPr>
          <p:nvPr>
            <p:ph type="body" sz="quarter" idx="34" hasCustomPrompt="1"/>
          </p:nvPr>
        </p:nvSpPr>
        <p:spPr>
          <a:xfrm>
            <a:off x="685800" y="1691640"/>
            <a:ext cx="4814435" cy="297995"/>
          </a:xfrm>
          <a:prstGeom prst="rect">
            <a:avLst/>
          </a:prstGeom>
        </p:spPr>
        <p:txBody>
          <a:bodyPr>
            <a:noAutofit/>
          </a:bodyPr>
          <a:lstStyle>
            <a:lvl1pPr>
              <a:spcBef>
                <a:spcPts val="0"/>
              </a:spcBef>
              <a:defRPr sz="2000" b="1" cap="none" spc="0" baseline="0">
                <a:solidFill>
                  <a:srgbClr val="6187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0" name="Slide Number Placeholder 5">
            <a:extLst>
              <a:ext uri="{FF2B5EF4-FFF2-40B4-BE49-F238E27FC236}">
                <a16:creationId xmlns:a16="http://schemas.microsoft.com/office/drawing/2014/main" id="{638343CF-1881-AA0E-C3A5-92655DD3B0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12" name="Text Placeholder 6">
            <a:extLst>
              <a:ext uri="{FF2B5EF4-FFF2-40B4-BE49-F238E27FC236}">
                <a16:creationId xmlns:a16="http://schemas.microsoft.com/office/drawing/2014/main" id="{E0F0731A-9146-68CE-6437-6BE63A2F31F4}"/>
              </a:ext>
            </a:extLst>
          </p:cNvPr>
          <p:cNvSpPr>
            <a:spLocks noGrp="1"/>
          </p:cNvSpPr>
          <p:nvPr>
            <p:ph type="body" sz="quarter" idx="35" hasCustomPrompt="1"/>
          </p:nvPr>
        </p:nvSpPr>
        <p:spPr>
          <a:xfrm>
            <a:off x="685800" y="2301240"/>
            <a:ext cx="4814435" cy="297995"/>
          </a:xfrm>
          <a:prstGeom prst="rect">
            <a:avLst/>
          </a:prstGeom>
        </p:spPr>
        <p:txBody>
          <a:bodyPr>
            <a:noAutofit/>
          </a:bodyPr>
          <a:lstStyle>
            <a:lvl1pPr>
              <a:spcBef>
                <a:spcPts val="0"/>
              </a:spcBef>
              <a:defRPr sz="1600" b="0" cap="none" spc="0" baseline="0">
                <a:solidFill>
                  <a:schemeClr val="tx1"/>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Click to add text column.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a:t>
            </a:r>
          </a:p>
        </p:txBody>
      </p:sp>
    </p:spTree>
    <p:extLst>
      <p:ext uri="{BB962C8B-B14F-4D97-AF65-F5344CB8AC3E}">
        <p14:creationId xmlns:p14="http://schemas.microsoft.com/office/powerpoint/2010/main" val="81749739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24958A1-AD9F-292D-ABA4-1F8838F6D340}"/>
              </a:ext>
            </a:extLst>
          </p:cNvPr>
          <p:cNvSpPr>
            <a:spLocks noGrp="1"/>
          </p:cNvSpPr>
          <p:nvPr>
            <p:ph type="dt" sz="half" idx="2"/>
          </p:nvPr>
        </p:nvSpPr>
        <p:spPr>
          <a:xfrm>
            <a:off x="1014984" y="2230358"/>
            <a:ext cx="8361498" cy="365125"/>
          </a:xfrm>
          <a:prstGeom prst="rect">
            <a:avLst/>
          </a:prstGeom>
        </p:spPr>
        <p:txBody>
          <a:bodyPr vert="horz" lIns="18288" tIns="0" rIns="0" bIns="0" rtlCol="0" anchor="ctr"/>
          <a:lstStyle>
            <a:lvl1pPr algn="l">
              <a:defRPr sz="1100" b="1" i="0" cap="none" spc="200" baseline="0">
                <a:solidFill>
                  <a:srgbClr val="002D5D"/>
                </a:solidFill>
                <a:latin typeface="Arial" panose="020B0604020202020204" pitchFamily="34" charset="0"/>
                <a:cs typeface="Arial" panose="020B0604020202020204" pitchFamily="34" charset="0"/>
              </a:defRPr>
            </a:lvl1pPr>
          </a:lstStyle>
          <a:p>
            <a:endParaRPr lang="en-GB" dirty="0"/>
          </a:p>
        </p:txBody>
      </p:sp>
      <p:sp>
        <p:nvSpPr>
          <p:cNvPr id="6" name="Title 1">
            <a:extLst>
              <a:ext uri="{FF2B5EF4-FFF2-40B4-BE49-F238E27FC236}">
                <a16:creationId xmlns:a16="http://schemas.microsoft.com/office/drawing/2014/main" id="{428E39A8-1D25-9FD1-EF04-8D6BE1ED5024}"/>
              </a:ext>
            </a:extLst>
          </p:cNvPr>
          <p:cNvSpPr>
            <a:spLocks noGrp="1"/>
          </p:cNvSpPr>
          <p:nvPr>
            <p:ph type="ctrTitle" hasCustomPrompt="1"/>
          </p:nvPr>
        </p:nvSpPr>
        <p:spPr>
          <a:xfrm>
            <a:off x="1014984" y="2766775"/>
            <a:ext cx="8361498" cy="2686539"/>
          </a:xfrm>
        </p:spPr>
        <p:txBody>
          <a:bodyPr wrap="square" lIns="0" rIns="90000" anchor="t">
            <a:noAutofit/>
          </a:bodyPr>
          <a:lstStyle>
            <a:lvl1pPr algn="l">
              <a:lnSpc>
                <a:spcPct val="100000"/>
              </a:lnSpc>
              <a:defRPr sz="5200" b="0" i="0" spc="0" baseline="0">
                <a:solidFill>
                  <a:srgbClr val="C00000"/>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Tree>
    <p:extLst>
      <p:ext uri="{BB962C8B-B14F-4D97-AF65-F5344CB8AC3E}">
        <p14:creationId xmlns:p14="http://schemas.microsoft.com/office/powerpoint/2010/main" val="9169447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py +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6248400" y="0"/>
            <a:ext cx="5943600" cy="6858000"/>
          </a:xfrm>
          <a:prstGeom prst="rect">
            <a:avLst/>
          </a:prstGeom>
          <a:solidFill>
            <a:srgbClr val="D0DAE6"/>
          </a:solidFill>
          <a:ln>
            <a:noFill/>
          </a:ln>
        </p:spPr>
        <p:txBody>
          <a:bodyPr>
            <a:noAutofit/>
          </a:bodyPr>
          <a:lstStyle>
            <a:lvl1pPr marL="0" indent="0">
              <a:buFontTx/>
              <a:buNone/>
              <a:defRPr>
                <a:no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2" name="Title 21">
            <a:extLst>
              <a:ext uri="{FF2B5EF4-FFF2-40B4-BE49-F238E27FC236}">
                <a16:creationId xmlns:a16="http://schemas.microsoft.com/office/drawing/2014/main" id="{DCF569A7-0934-0F40-9834-76EF779D4122}"/>
              </a:ext>
            </a:extLst>
          </p:cNvPr>
          <p:cNvSpPr>
            <a:spLocks noGrp="1"/>
          </p:cNvSpPr>
          <p:nvPr>
            <p:ph type="title" hasCustomPrompt="1"/>
          </p:nvPr>
        </p:nvSpPr>
        <p:spPr>
          <a:xfrm>
            <a:off x="685800" y="404556"/>
            <a:ext cx="4805360" cy="843279"/>
          </a:xfrm>
        </p:spPr>
        <p:txBody>
          <a:bodyPr/>
          <a:lstStyle>
            <a:lvl1pPr>
              <a:lnSpc>
                <a:spcPct val="100000"/>
              </a:lnSpc>
              <a:defRPr spc="0" baseline="0">
                <a:latin typeface="Arial" panose="020B0604020202020204" pitchFamily="34" charset="0"/>
                <a:cs typeface="Arial" panose="020B0604020202020204" pitchFamily="34" charset="0"/>
              </a:defRPr>
            </a:lvl1pPr>
          </a:lstStyle>
          <a:p>
            <a:r>
              <a:rPr lang="en-US" dirty="0"/>
              <a:t>This is a two-line page title, </a:t>
            </a:r>
            <a:br>
              <a:rPr lang="en-US" dirty="0"/>
            </a:br>
            <a:r>
              <a:rPr lang="en-US" dirty="0"/>
              <a:t>click to add text</a:t>
            </a:r>
          </a:p>
        </p:txBody>
      </p:sp>
      <p:sp>
        <p:nvSpPr>
          <p:cNvPr id="9" name="Text Placeholder 6">
            <a:extLst>
              <a:ext uri="{FF2B5EF4-FFF2-40B4-BE49-F238E27FC236}">
                <a16:creationId xmlns:a16="http://schemas.microsoft.com/office/drawing/2014/main" id="{B80829BD-2985-294D-B987-91A0A07E1E10}"/>
              </a:ext>
            </a:extLst>
          </p:cNvPr>
          <p:cNvSpPr>
            <a:spLocks noGrp="1"/>
          </p:cNvSpPr>
          <p:nvPr>
            <p:ph type="body" sz="quarter" idx="34" hasCustomPrompt="1"/>
          </p:nvPr>
        </p:nvSpPr>
        <p:spPr>
          <a:xfrm>
            <a:off x="685800" y="1691640"/>
            <a:ext cx="4814435" cy="297995"/>
          </a:xfrm>
          <a:prstGeom prst="rect">
            <a:avLst/>
          </a:prstGeom>
        </p:spPr>
        <p:txBody>
          <a:bodyPr>
            <a:noAutofit/>
          </a:bodyPr>
          <a:lstStyle>
            <a:lvl1pPr>
              <a:spcBef>
                <a:spcPts val="0"/>
              </a:spcBef>
              <a:defRPr sz="20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0" name="Slide Number Placeholder 5">
            <a:extLst>
              <a:ext uri="{FF2B5EF4-FFF2-40B4-BE49-F238E27FC236}">
                <a16:creationId xmlns:a16="http://schemas.microsoft.com/office/drawing/2014/main" id="{638343CF-1881-AA0E-C3A5-92655DD3B0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12" name="Text Placeholder 6">
            <a:extLst>
              <a:ext uri="{FF2B5EF4-FFF2-40B4-BE49-F238E27FC236}">
                <a16:creationId xmlns:a16="http://schemas.microsoft.com/office/drawing/2014/main" id="{E0F0731A-9146-68CE-6437-6BE63A2F31F4}"/>
              </a:ext>
            </a:extLst>
          </p:cNvPr>
          <p:cNvSpPr>
            <a:spLocks noGrp="1"/>
          </p:cNvSpPr>
          <p:nvPr>
            <p:ph type="body" sz="quarter" idx="35" hasCustomPrompt="1"/>
          </p:nvPr>
        </p:nvSpPr>
        <p:spPr>
          <a:xfrm>
            <a:off x="685800" y="2301240"/>
            <a:ext cx="4814435" cy="297995"/>
          </a:xfrm>
          <a:prstGeom prst="rect">
            <a:avLst/>
          </a:prstGeom>
        </p:spPr>
        <p:txBody>
          <a:bodyPr>
            <a:noAutofit/>
          </a:bodyPr>
          <a:lstStyle>
            <a:lvl1pPr>
              <a:spcBef>
                <a:spcPts val="0"/>
              </a:spcBef>
              <a:defRPr sz="1600" b="0" cap="none" spc="0" baseline="0">
                <a:solidFill>
                  <a:schemeClr val="tx1"/>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Click to add text column.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a:t>
            </a:r>
          </a:p>
        </p:txBody>
      </p:sp>
    </p:spTree>
    <p:extLst>
      <p:ext uri="{BB962C8B-B14F-4D97-AF65-F5344CB8AC3E}">
        <p14:creationId xmlns:p14="http://schemas.microsoft.com/office/powerpoint/2010/main" val="4756256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 one-line title slid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685799" y="1177160"/>
            <a:ext cx="10826496" cy="4800600"/>
          </a:xfrm>
          <a:prstGeom prst="rect">
            <a:avLst/>
          </a:prstGeom>
          <a:solidFill>
            <a:srgbClr val="D0DAE6"/>
          </a:solidFill>
          <a:ln>
            <a:noFill/>
          </a:ln>
        </p:spPr>
        <p:txBody>
          <a:bodyPr>
            <a:noAutofit/>
          </a:bodyPr>
          <a:lstStyle>
            <a:lvl1pPr marL="0" indent="0">
              <a:buFontTx/>
              <a:buNone/>
              <a:defRPr>
                <a:noFill/>
              </a:defRPr>
            </a:lvl1pPr>
          </a:lstStyle>
          <a:p>
            <a:r>
              <a:rPr lang="en-US"/>
              <a:t>Click icon to add picture</a:t>
            </a:r>
            <a:endParaRPr lang="en-US" dirty="0"/>
          </a:p>
        </p:txBody>
      </p:sp>
      <p:sp>
        <p:nvSpPr>
          <p:cNvPr id="11" name="Title 21">
            <a:extLst>
              <a:ext uri="{FF2B5EF4-FFF2-40B4-BE49-F238E27FC236}">
                <a16:creationId xmlns:a16="http://schemas.microsoft.com/office/drawing/2014/main" id="{4C75F391-57ED-D04E-A472-08667CE4EFAA}"/>
              </a:ext>
            </a:extLst>
          </p:cNvPr>
          <p:cNvSpPr>
            <a:spLocks noGrp="1"/>
          </p:cNvSpPr>
          <p:nvPr>
            <p:ph type="title" hasCustomPrompt="1"/>
          </p:nvPr>
        </p:nvSpPr>
        <p:spPr>
          <a:xfrm>
            <a:off x="685799" y="403268"/>
            <a:ext cx="10826495" cy="46695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one-line page title, click to add text</a:t>
            </a:r>
          </a:p>
        </p:txBody>
      </p:sp>
      <p:sp>
        <p:nvSpPr>
          <p:cNvPr id="6" name="Slide Number Placeholder 5">
            <a:extLst>
              <a:ext uri="{FF2B5EF4-FFF2-40B4-BE49-F238E27FC236}">
                <a16:creationId xmlns:a16="http://schemas.microsoft.com/office/drawing/2014/main" id="{171D5D71-2919-D2ED-4967-50BCB695782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7" name="Slide Number Placeholder 5">
            <a:extLst>
              <a:ext uri="{FF2B5EF4-FFF2-40B4-BE49-F238E27FC236}">
                <a16:creationId xmlns:a16="http://schemas.microsoft.com/office/drawing/2014/main" id="{A0EAC3E4-54EF-4B7A-2A47-620F2CA5423A}"/>
              </a:ext>
            </a:extLst>
          </p:cNvPr>
          <p:cNvSpPr txBox="1">
            <a:spLocks/>
          </p:cNvSpPr>
          <p:nvPr userDrawn="1"/>
        </p:nvSpPr>
        <p:spPr>
          <a:xfrm>
            <a:off x="498686" y="6184754"/>
            <a:ext cx="2115560" cy="365125"/>
          </a:xfrm>
          <a:prstGeom prst="rect">
            <a:avLst/>
          </a:prstGeom>
          <a:noFill/>
        </p:spPr>
        <p:txBody>
          <a:bodyPr vert="horz" lIns="91440" tIns="45720" rIns="91440" bIns="45720" rtlCol="0" anchor="ctr"/>
          <a:lstStyle>
            <a:defPPr>
              <a:defRPr lang="en-US"/>
            </a:defPPr>
            <a:lvl1pPr marL="0" algn="r" defTabSz="914400" rtl="0" eaLnBrk="1" latinLnBrk="0" hangingPunct="1">
              <a:defRPr sz="900" b="1" kern="1200">
                <a:solidFill>
                  <a:srgbClr val="005CB9"/>
                </a:solidFill>
                <a:latin typeface="GE Inspira Sans" panose="020B050306000000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Bridge to Employment</a:t>
            </a:r>
          </a:p>
        </p:txBody>
      </p:sp>
    </p:spTree>
    <p:extLst>
      <p:ext uri="{BB962C8B-B14F-4D97-AF65-F5344CB8AC3E}">
        <p14:creationId xmlns:p14="http://schemas.microsoft.com/office/powerpoint/2010/main" val="195207804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 two-line title slid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685800" y="1554480"/>
            <a:ext cx="10826496" cy="4423250"/>
          </a:xfrm>
          <a:prstGeom prst="rect">
            <a:avLst/>
          </a:prstGeom>
          <a:solidFill>
            <a:srgbClr val="D0DAE6"/>
          </a:solidFill>
          <a:ln>
            <a:noFill/>
          </a:ln>
        </p:spPr>
        <p:txBody>
          <a:bodyPr>
            <a:noAutofit/>
          </a:bodyPr>
          <a:lstStyle>
            <a:lvl1pPr marL="0" indent="0">
              <a:buFontTx/>
              <a:buNone/>
              <a:defRPr>
                <a:noFill/>
              </a:defRPr>
            </a:lvl1pPr>
          </a:lstStyle>
          <a:p>
            <a:r>
              <a:rPr lang="en-US"/>
              <a:t>Click icon to add picture</a:t>
            </a:r>
            <a:endParaRPr lang="en-US" dirty="0"/>
          </a:p>
        </p:txBody>
      </p:sp>
      <p:sp>
        <p:nvSpPr>
          <p:cNvPr id="11" name="Title 21">
            <a:extLst>
              <a:ext uri="{FF2B5EF4-FFF2-40B4-BE49-F238E27FC236}">
                <a16:creationId xmlns:a16="http://schemas.microsoft.com/office/drawing/2014/main" id="{4C75F391-57ED-D04E-A472-08667CE4EFAA}"/>
              </a:ext>
            </a:extLst>
          </p:cNvPr>
          <p:cNvSpPr>
            <a:spLocks noGrp="1"/>
          </p:cNvSpPr>
          <p:nvPr>
            <p:ph type="title" hasCustomPrompt="1"/>
          </p:nvPr>
        </p:nvSpPr>
        <p:spPr>
          <a:xfrm>
            <a:off x="685800" y="404256"/>
            <a:ext cx="10432800" cy="898026"/>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0" name="Slide Number Placeholder 5">
            <a:extLst>
              <a:ext uri="{FF2B5EF4-FFF2-40B4-BE49-F238E27FC236}">
                <a16:creationId xmlns:a16="http://schemas.microsoft.com/office/drawing/2014/main" id="{55B3EE85-7E28-4333-A892-D4FF33D7867A}"/>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12" name="Slide Number Placeholder 5">
            <a:extLst>
              <a:ext uri="{FF2B5EF4-FFF2-40B4-BE49-F238E27FC236}">
                <a16:creationId xmlns:a16="http://schemas.microsoft.com/office/drawing/2014/main" id="{BADC3DCA-BF45-A63F-A2A6-4F4CA14D8262}"/>
              </a:ext>
            </a:extLst>
          </p:cNvPr>
          <p:cNvSpPr txBox="1">
            <a:spLocks/>
          </p:cNvSpPr>
          <p:nvPr userDrawn="1"/>
        </p:nvSpPr>
        <p:spPr>
          <a:xfrm>
            <a:off x="498686" y="6184754"/>
            <a:ext cx="2115560" cy="365125"/>
          </a:xfrm>
          <a:prstGeom prst="rect">
            <a:avLst/>
          </a:prstGeom>
          <a:noFill/>
        </p:spPr>
        <p:txBody>
          <a:bodyPr vert="horz" lIns="91440" tIns="45720" rIns="91440" bIns="45720" rtlCol="0" anchor="ctr"/>
          <a:lstStyle>
            <a:defPPr>
              <a:defRPr lang="en-US"/>
            </a:defPPr>
            <a:lvl1pPr marL="0" algn="r" defTabSz="914400" rtl="0" eaLnBrk="1" latinLnBrk="0" hangingPunct="1">
              <a:defRPr sz="900" b="1" kern="1200">
                <a:solidFill>
                  <a:srgbClr val="005CB9"/>
                </a:solidFill>
                <a:latin typeface="GE Inspira Sans" panose="020B050306000000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Bridge to Employment</a:t>
            </a:r>
          </a:p>
        </p:txBody>
      </p:sp>
    </p:spTree>
    <p:extLst>
      <p:ext uri="{BB962C8B-B14F-4D97-AF65-F5344CB8AC3E}">
        <p14:creationId xmlns:p14="http://schemas.microsoft.com/office/powerpoint/2010/main" val="160286228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bleed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hasCustomPrompt="1"/>
          </p:nvPr>
        </p:nvSpPr>
        <p:spPr>
          <a:xfrm>
            <a:off x="0" y="0"/>
            <a:ext cx="12190800" cy="6858000"/>
          </a:xfrm>
          <a:prstGeom prst="rect">
            <a:avLst/>
          </a:prstGeom>
          <a:solidFill>
            <a:srgbClr val="D0DAE6"/>
          </a:solidFill>
          <a:ln>
            <a:noFill/>
          </a:ln>
        </p:spPr>
        <p:txBody>
          <a:bodyPr>
            <a:noAutofit/>
          </a:bodyPr>
          <a:lstStyle>
            <a:lvl1pPr marL="0" indent="0">
              <a:buFontTx/>
              <a:buNone/>
              <a:defRPr>
                <a:solidFill>
                  <a:srgbClr val="6187B6"/>
                </a:solidFill>
              </a:defRPr>
            </a:lvl1pPr>
          </a:lstStyle>
          <a:p>
            <a:r>
              <a:rPr lang="en-US" dirty="0"/>
              <a:t>Click to add image</a:t>
            </a:r>
          </a:p>
        </p:txBody>
      </p:sp>
      <p:sp>
        <p:nvSpPr>
          <p:cNvPr id="7" name="Slide Number Placeholder 5">
            <a:extLst>
              <a:ext uri="{FF2B5EF4-FFF2-40B4-BE49-F238E27FC236}">
                <a16:creationId xmlns:a16="http://schemas.microsoft.com/office/drawing/2014/main" id="{2BE8726E-0B7B-0C49-880A-1A9896F7B78B}"/>
              </a:ext>
            </a:extLst>
          </p:cNvPr>
          <p:cNvSpPr>
            <a:spLocks noGrp="1"/>
          </p:cNvSpPr>
          <p:nvPr>
            <p:ph type="sldNum" sz="quarter" idx="4"/>
          </p:nvPr>
        </p:nvSpPr>
        <p:spPr>
          <a:xfrm>
            <a:off x="10950513" y="6221330"/>
            <a:ext cx="738723" cy="365125"/>
          </a:xfrm>
          <a:prstGeom prst="rect">
            <a:avLst/>
          </a:prstGeom>
          <a:noFill/>
        </p:spPr>
        <p:txBody>
          <a:bodyPr vert="horz" lIns="91440" tIns="45720" rIns="91440" bIns="45720" rtlCol="0" anchor="ctr"/>
          <a:lstStyle>
            <a:lvl1pPr algn="r">
              <a:defRPr sz="900" b="1">
                <a:solidFill>
                  <a:srgbClr val="6187B6"/>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68409700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99DDF737-58DA-8D45-9F22-FF686E79ADF4}"/>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4" name="Text Placeholder 5">
            <a:extLst>
              <a:ext uri="{FF2B5EF4-FFF2-40B4-BE49-F238E27FC236}">
                <a16:creationId xmlns:a16="http://schemas.microsoft.com/office/drawing/2014/main" id="{3584D057-E362-B948-B79A-F70BAE538D7B}"/>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12" name="Slide Number Placeholder 5">
            <a:extLst>
              <a:ext uri="{FF2B5EF4-FFF2-40B4-BE49-F238E27FC236}">
                <a16:creationId xmlns:a16="http://schemas.microsoft.com/office/drawing/2014/main" id="{DC45CAE5-B981-2E2E-146B-3B3826B42027}"/>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5" name="Text Placeholder 4">
            <a:extLst>
              <a:ext uri="{FF2B5EF4-FFF2-40B4-BE49-F238E27FC236}">
                <a16:creationId xmlns:a16="http://schemas.microsoft.com/office/drawing/2014/main" id="{766C56F9-8874-DDB5-5C3D-1CECDD0D8021}"/>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
        <p:nvSpPr>
          <p:cNvPr id="16" name="Rectangle 15">
            <a:extLst>
              <a:ext uri="{FF2B5EF4-FFF2-40B4-BE49-F238E27FC236}">
                <a16:creationId xmlns:a16="http://schemas.microsoft.com/office/drawing/2014/main" id="{D7D76D91-052F-5C6E-BDAB-A3AF78FFAD41}"/>
              </a:ext>
            </a:extLst>
          </p:cNvPr>
          <p:cNvSpPr/>
          <p:nvPr userDrawn="1"/>
        </p:nvSpPr>
        <p:spPr>
          <a:xfrm>
            <a:off x="687283" y="1042289"/>
            <a:ext cx="460800" cy="460800"/>
          </a:xfrm>
          <a:prstGeom prst="rect">
            <a:avLst/>
          </a:prstGeom>
          <a:solidFill>
            <a:srgbClr val="02A4B6"/>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621025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348B5F72-FC7E-76E9-028F-6EB954D206E4}"/>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13" name="Text Placeholder 4">
            <a:extLst>
              <a:ext uri="{FF2B5EF4-FFF2-40B4-BE49-F238E27FC236}">
                <a16:creationId xmlns:a16="http://schemas.microsoft.com/office/drawing/2014/main" id="{CB8DEAA1-7BD1-0BF9-E9E3-9B9738233422}"/>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
        <p:nvSpPr>
          <p:cNvPr id="16" name="Text Placeholder 4">
            <a:extLst>
              <a:ext uri="{FF2B5EF4-FFF2-40B4-BE49-F238E27FC236}">
                <a16:creationId xmlns:a16="http://schemas.microsoft.com/office/drawing/2014/main" id="{5EE9996D-3A21-9989-EB0A-CC85FFC96C76}"/>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8" name="Text Placeholder 5">
            <a:extLst>
              <a:ext uri="{FF2B5EF4-FFF2-40B4-BE49-F238E27FC236}">
                <a16:creationId xmlns:a16="http://schemas.microsoft.com/office/drawing/2014/main" id="{9EDC0024-319F-7D42-36D3-265AA52B7C86}"/>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19" name="Rectangle 18">
            <a:extLst>
              <a:ext uri="{FF2B5EF4-FFF2-40B4-BE49-F238E27FC236}">
                <a16:creationId xmlns:a16="http://schemas.microsoft.com/office/drawing/2014/main" id="{6D42F5C9-2B63-6AF6-E486-EEDAABE8C90F}"/>
              </a:ext>
            </a:extLst>
          </p:cNvPr>
          <p:cNvSpPr/>
          <p:nvPr userDrawn="1"/>
        </p:nvSpPr>
        <p:spPr>
          <a:xfrm>
            <a:off x="687283" y="1042289"/>
            <a:ext cx="460800" cy="460800"/>
          </a:xfrm>
          <a:prstGeom prst="rect">
            <a:avLst/>
          </a:prstGeom>
          <a:solidFill>
            <a:srgbClr val="F6934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1381584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67C9F53C-D48C-4E42-8AAF-6B4A845430CA}"/>
              </a:ext>
            </a:extLst>
          </p:cNvPr>
          <p:cNvSpPr>
            <a:spLocks/>
          </p:cNvSpPr>
          <p:nvPr userDrawn="1"/>
        </p:nvSpPr>
        <p:spPr bwMode="auto">
          <a:xfrm>
            <a:off x="661931" y="2128087"/>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rgbClr val="D1DAE3"/>
          </a:solidFill>
          <a:ln w="12700">
            <a:solidFill>
              <a:srgbClr val="D1DAE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Slide Number Placeholder 5">
            <a:extLst>
              <a:ext uri="{FF2B5EF4-FFF2-40B4-BE49-F238E27FC236}">
                <a16:creationId xmlns:a16="http://schemas.microsoft.com/office/drawing/2014/main" id="{2EB312E9-A238-F909-335D-99B4DD38FE0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8" name="Text Placeholder 4">
            <a:extLst>
              <a:ext uri="{FF2B5EF4-FFF2-40B4-BE49-F238E27FC236}">
                <a16:creationId xmlns:a16="http://schemas.microsoft.com/office/drawing/2014/main" id="{6A3E9804-F225-E644-C1B9-AEF9868075A9}"/>
              </a:ext>
            </a:extLst>
          </p:cNvPr>
          <p:cNvSpPr>
            <a:spLocks noGrp="1"/>
          </p:cNvSpPr>
          <p:nvPr>
            <p:ph type="body" sz="quarter" idx="27" hasCustomPrompt="1"/>
          </p:nvPr>
        </p:nvSpPr>
        <p:spPr>
          <a:xfrm>
            <a:off x="701675" y="2384425"/>
            <a:ext cx="10059988" cy="2655887"/>
          </a:xfrm>
        </p:spPr>
        <p:txBody>
          <a:bodyPr>
            <a:normAutofit/>
          </a:bodyPr>
          <a:lstStyle>
            <a:lvl1pPr>
              <a:defRPr sz="4400" i="0"/>
            </a:lvl1pPr>
            <a:lvl2pPr>
              <a:defRPr i="1"/>
            </a:lvl2pPr>
            <a:lvl3pPr>
              <a:defRPr i="1"/>
            </a:lvl3pPr>
            <a:lvl4pPr>
              <a:defRPr i="1"/>
            </a:lvl4pPr>
            <a:lvl5pPr>
              <a:defRPr i="1"/>
            </a:lvl5pPr>
          </a:lstStyle>
          <a:p>
            <a:pPr lvl="0"/>
            <a:r>
              <a:rPr lang="en-US" dirty="0"/>
              <a:t>Statement Here</a:t>
            </a:r>
          </a:p>
        </p:txBody>
      </p:sp>
    </p:spTree>
    <p:extLst>
      <p:ext uri="{BB962C8B-B14F-4D97-AF65-F5344CB8AC3E}">
        <p14:creationId xmlns:p14="http://schemas.microsoft.com/office/powerpoint/2010/main" val="363970923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6" name="Text Placeholder 4">
            <a:extLst>
              <a:ext uri="{FF2B5EF4-FFF2-40B4-BE49-F238E27FC236}">
                <a16:creationId xmlns:a16="http://schemas.microsoft.com/office/drawing/2014/main" id="{306213C4-92E1-8B22-C46C-8B74A4646F4D}"/>
              </a:ext>
            </a:extLst>
          </p:cNvPr>
          <p:cNvSpPr>
            <a:spLocks noGrp="1"/>
          </p:cNvSpPr>
          <p:nvPr>
            <p:ph type="body" sz="quarter" idx="27" hasCustomPrompt="1"/>
          </p:nvPr>
        </p:nvSpPr>
        <p:spPr>
          <a:xfrm>
            <a:off x="701675" y="1692763"/>
            <a:ext cx="10059988" cy="2655887"/>
          </a:xfrm>
        </p:spPr>
        <p:txBody>
          <a:bodyPr>
            <a:normAutofit/>
          </a:bodyPr>
          <a:lstStyle>
            <a:lvl1pPr>
              <a:defRPr sz="6600" i="0"/>
            </a:lvl1pPr>
            <a:lvl2pPr>
              <a:defRPr i="1"/>
            </a:lvl2pPr>
            <a:lvl3pPr>
              <a:defRPr i="1"/>
            </a:lvl3pPr>
            <a:lvl4pPr>
              <a:defRPr i="1"/>
            </a:lvl4pPr>
            <a:lvl5pPr>
              <a:defRPr i="1"/>
            </a:lvl5pPr>
          </a:lstStyle>
          <a:p>
            <a:pPr lvl="0"/>
            <a:r>
              <a:rPr lang="en-US" dirty="0"/>
              <a:t>Single thought here</a:t>
            </a:r>
          </a:p>
        </p:txBody>
      </p:sp>
    </p:spTree>
    <p:extLst>
      <p:ext uri="{BB962C8B-B14F-4D97-AF65-F5344CB8AC3E}">
        <p14:creationId xmlns:p14="http://schemas.microsoft.com/office/powerpoint/2010/main" val="321167199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4" name="Title 21">
            <a:extLst>
              <a:ext uri="{FF2B5EF4-FFF2-40B4-BE49-F238E27FC236}">
                <a16:creationId xmlns:a16="http://schemas.microsoft.com/office/drawing/2014/main" id="{21A5E5F8-FCDB-FB90-0C8B-1B993F5D5D3E}"/>
              </a:ext>
            </a:extLst>
          </p:cNvPr>
          <p:cNvSpPr>
            <a:spLocks noGrp="1"/>
          </p:cNvSpPr>
          <p:nvPr>
            <p:ph type="title" hasCustomPrompt="1"/>
          </p:nvPr>
        </p:nvSpPr>
        <p:spPr>
          <a:xfrm>
            <a:off x="1295400" y="2073018"/>
            <a:ext cx="5553713" cy="1097469"/>
          </a:xfrm>
        </p:spPr>
        <p:txBody>
          <a:bodyPr tIns="648000"/>
          <a:lstStyle>
            <a:lvl1pPr>
              <a:lnSpc>
                <a:spcPts val="4000"/>
              </a:lnSpc>
              <a:defRPr sz="12000" b="1" spc="0">
                <a:solidFill>
                  <a:srgbClr val="02A4B6"/>
                </a:solidFill>
                <a:latin typeface="Arial" panose="020B0604020202020204" pitchFamily="34" charset="0"/>
                <a:cs typeface="Arial" panose="020B0604020202020204" pitchFamily="34" charset="0"/>
              </a:defRPr>
            </a:lvl1pPr>
          </a:lstStyle>
          <a:p>
            <a:r>
              <a:rPr lang="en-US" dirty="0"/>
              <a:t>130</a:t>
            </a:r>
          </a:p>
        </p:txBody>
      </p:sp>
      <p:sp>
        <p:nvSpPr>
          <p:cNvPr id="7" name="Text Placeholder 2">
            <a:extLst>
              <a:ext uri="{FF2B5EF4-FFF2-40B4-BE49-F238E27FC236}">
                <a16:creationId xmlns:a16="http://schemas.microsoft.com/office/drawing/2014/main" id="{45247958-8FC7-DAB5-7CEE-256965C2155F}"/>
              </a:ext>
            </a:extLst>
          </p:cNvPr>
          <p:cNvSpPr>
            <a:spLocks noGrp="1"/>
          </p:cNvSpPr>
          <p:nvPr>
            <p:ph type="body" idx="19" hasCustomPrompt="1"/>
          </p:nvPr>
        </p:nvSpPr>
        <p:spPr>
          <a:xfrm>
            <a:off x="1295400" y="1568665"/>
            <a:ext cx="5567363" cy="169369"/>
          </a:xfrm>
          <a:prstGeom prst="rect">
            <a:avLst/>
          </a:prstGeom>
        </p:spPr>
        <p:txBody>
          <a:bodyPr lIns="0" tIns="0" rIns="0" bIns="0">
            <a:noAutofit/>
          </a:bodyPr>
          <a:lstStyle>
            <a:lvl1pPr marL="0" marR="0" indent="0" algn="l" defTabSz="914400" rtl="0" eaLnBrk="1" fontAlgn="auto" latinLnBrk="0" hangingPunct="1">
              <a:lnSpc>
                <a:spcPts val="1200"/>
              </a:lnSpc>
              <a:spcBef>
                <a:spcPts val="0"/>
              </a:spcBef>
              <a:spcAft>
                <a:spcPts val="0"/>
              </a:spcAft>
              <a:buClrTx/>
              <a:buSzTx/>
              <a:buFont typeface="GE Inspira Sans" panose="020B0604020202020204" pitchFamily="34" charset="0"/>
              <a:buNone/>
              <a:tabLst/>
              <a:defRPr sz="1150" b="1" cap="all" spc="100" baseline="0">
                <a:solidFill>
                  <a:srgbClr val="002D5D"/>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countries</a:t>
            </a:r>
          </a:p>
        </p:txBody>
      </p:sp>
      <p:sp>
        <p:nvSpPr>
          <p:cNvPr id="8" name="Text Placeholder 4">
            <a:extLst>
              <a:ext uri="{FF2B5EF4-FFF2-40B4-BE49-F238E27FC236}">
                <a16:creationId xmlns:a16="http://schemas.microsoft.com/office/drawing/2014/main" id="{64791570-71A4-0A2A-F310-3DB5C060EE01}"/>
              </a:ext>
            </a:extLst>
          </p:cNvPr>
          <p:cNvSpPr>
            <a:spLocks noGrp="1"/>
          </p:cNvSpPr>
          <p:nvPr>
            <p:ph type="body" sz="quarter" idx="22" hasCustomPrompt="1"/>
          </p:nvPr>
        </p:nvSpPr>
        <p:spPr>
          <a:xfrm>
            <a:off x="1295400" y="3895543"/>
            <a:ext cx="5580062" cy="1013710"/>
          </a:xfrm>
          <a:prstGeom prst="rect">
            <a:avLst/>
          </a:prstGeom>
        </p:spPr>
        <p:txBody>
          <a:bodyPr>
            <a:noAutofit/>
          </a:bodyPr>
          <a:lstStyle>
            <a:lvl1pPr>
              <a:lnSpc>
                <a:spcPct val="100000"/>
              </a:lnSpc>
              <a:defRPr sz="2000" spc="50" baseline="0">
                <a:solidFill>
                  <a:srgbClr val="002D5D"/>
                </a:solidFill>
                <a:latin typeface="Arial" panose="020B0604020202020204" pitchFamily="34" charset="0"/>
                <a:cs typeface="Arial" panose="020B0604020202020204" pitchFamily="34" charset="0"/>
              </a:defRPr>
            </a:lvl1pPr>
            <a:lvl2pPr>
              <a:defRPr sz="2000"/>
            </a:lvl2pPr>
            <a:lvl3pPr>
              <a:defRPr sz="2000"/>
            </a:lvl3pPr>
            <a:lvl4pPr>
              <a:defRPr sz="2000"/>
            </a:lvl4pPr>
            <a:lvl5pPr>
              <a:defRPr sz="2000"/>
            </a:lvl5pPr>
          </a:lstStyle>
          <a:p>
            <a:pPr lvl="0"/>
            <a:r>
              <a:rPr lang="en-US" dirty="0"/>
              <a:t>Lorem ipsum dolor sit </a:t>
            </a:r>
            <a:r>
              <a:rPr lang="en-US" dirty="0" err="1"/>
              <a:t>amet</a:t>
            </a:r>
            <a:endParaRPr lang="en-US" dirty="0"/>
          </a:p>
        </p:txBody>
      </p:sp>
      <p:sp>
        <p:nvSpPr>
          <p:cNvPr id="9" name="Rectangle 8">
            <a:extLst>
              <a:ext uri="{FF2B5EF4-FFF2-40B4-BE49-F238E27FC236}">
                <a16:creationId xmlns:a16="http://schemas.microsoft.com/office/drawing/2014/main" id="{01FAD86F-BE20-F89A-383E-8937917CC078}"/>
              </a:ext>
            </a:extLst>
          </p:cNvPr>
          <p:cNvSpPr/>
          <p:nvPr userDrawn="1"/>
        </p:nvSpPr>
        <p:spPr>
          <a:xfrm>
            <a:off x="1295400" y="3520683"/>
            <a:ext cx="3495640" cy="36576"/>
          </a:xfrm>
          <a:prstGeom prst="rect">
            <a:avLst/>
          </a:prstGeom>
          <a:solidFill>
            <a:srgbClr val="02A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3691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Quote slid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0099154-061C-F04E-951B-E726EE3E66E3}"/>
              </a:ext>
            </a:extLst>
          </p:cNvPr>
          <p:cNvSpPr/>
          <p:nvPr userDrawn="1"/>
        </p:nvSpPr>
        <p:spPr>
          <a:xfrm>
            <a:off x="687283" y="1042289"/>
            <a:ext cx="460800" cy="460800"/>
          </a:xfrm>
          <a:prstGeom prst="rect">
            <a:avLst/>
          </a:prstGeom>
          <a:solidFill>
            <a:srgbClr val="002D5D"/>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
        <p:nvSpPr>
          <p:cNvPr id="15" name="Text Placeholder 4">
            <a:extLst>
              <a:ext uri="{FF2B5EF4-FFF2-40B4-BE49-F238E27FC236}">
                <a16:creationId xmlns:a16="http://schemas.microsoft.com/office/drawing/2014/main" id="{99DDF737-58DA-8D45-9F22-FF686E79ADF4}"/>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4" name="Text Placeholder 5">
            <a:extLst>
              <a:ext uri="{FF2B5EF4-FFF2-40B4-BE49-F238E27FC236}">
                <a16:creationId xmlns:a16="http://schemas.microsoft.com/office/drawing/2014/main" id="{3584D057-E362-B948-B79A-F70BAE538D7B}"/>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12" name="Slide Number Placeholder 5">
            <a:extLst>
              <a:ext uri="{FF2B5EF4-FFF2-40B4-BE49-F238E27FC236}">
                <a16:creationId xmlns:a16="http://schemas.microsoft.com/office/drawing/2014/main" id="{DC45CAE5-B981-2E2E-146B-3B3826B42027}"/>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5" name="Text Placeholder 4">
            <a:extLst>
              <a:ext uri="{FF2B5EF4-FFF2-40B4-BE49-F238E27FC236}">
                <a16:creationId xmlns:a16="http://schemas.microsoft.com/office/drawing/2014/main" id="{766C56F9-8874-DDB5-5C3D-1CECDD0D8021}"/>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Tree>
    <p:extLst>
      <p:ext uri="{BB962C8B-B14F-4D97-AF65-F5344CB8AC3E}">
        <p14:creationId xmlns:p14="http://schemas.microsoft.com/office/powerpoint/2010/main" val="35351770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EDA6804-5DFF-0F47-9799-B370D29E52FF}"/>
              </a:ext>
            </a:extLst>
          </p:cNvPr>
          <p:cNvSpPr txBox="1">
            <a:spLocks/>
          </p:cNvSpPr>
          <p:nvPr userDrawn="1"/>
        </p:nvSpPr>
        <p:spPr>
          <a:xfrm>
            <a:off x="515938" y="758457"/>
            <a:ext cx="8361498" cy="2915786"/>
          </a:xfrm>
          <a:prstGeom prst="rect">
            <a:avLst/>
          </a:prstGeom>
        </p:spPr>
        <p:txBody>
          <a:bodyPr vert="horz" wrap="square" lIns="0" tIns="45720" rIns="90000" bIns="45720" rtlCol="0" anchor="t">
            <a:noAutofit/>
          </a:bodyPr>
          <a:lstStyle>
            <a:lvl1pPr algn="l" defTabSz="914400" rtl="0" eaLnBrk="1" latinLnBrk="0" hangingPunct="1">
              <a:lnSpc>
                <a:spcPts val="7200"/>
              </a:lnSpc>
              <a:spcBef>
                <a:spcPct val="0"/>
              </a:spcBef>
              <a:buNone/>
              <a:defRPr sz="5400" b="0" i="0" kern="1200" spc="-100" baseline="0">
                <a:solidFill>
                  <a:schemeClr val="bg1"/>
                </a:solidFill>
                <a:latin typeface="GE Inspira Sans" panose="020B0503060000000003" pitchFamily="34" charset="77"/>
                <a:ea typeface="+mj-ea"/>
                <a:cs typeface="+mj-cs"/>
              </a:defRPr>
            </a:lvl1pPr>
          </a:lstStyle>
          <a:p>
            <a:endParaRPr lang="en-GB" dirty="0"/>
          </a:p>
        </p:txBody>
      </p:sp>
      <p:sp>
        <p:nvSpPr>
          <p:cNvPr id="7" name="Date Placeholder 3">
            <a:extLst>
              <a:ext uri="{FF2B5EF4-FFF2-40B4-BE49-F238E27FC236}">
                <a16:creationId xmlns:a16="http://schemas.microsoft.com/office/drawing/2014/main" id="{804F9749-1CB0-AE3A-B721-98E0EE278A6D}"/>
              </a:ext>
            </a:extLst>
          </p:cNvPr>
          <p:cNvSpPr>
            <a:spLocks noGrp="1"/>
          </p:cNvSpPr>
          <p:nvPr>
            <p:ph type="dt" sz="half" idx="2"/>
          </p:nvPr>
        </p:nvSpPr>
        <p:spPr>
          <a:xfrm>
            <a:off x="1014984" y="5682561"/>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8" name="Title 1">
            <a:extLst>
              <a:ext uri="{FF2B5EF4-FFF2-40B4-BE49-F238E27FC236}">
                <a16:creationId xmlns:a16="http://schemas.microsoft.com/office/drawing/2014/main" id="{493B2FB3-F61D-AEF6-D5DF-727F87288132}"/>
              </a:ext>
            </a:extLst>
          </p:cNvPr>
          <p:cNvSpPr>
            <a:spLocks noGrp="1"/>
          </p:cNvSpPr>
          <p:nvPr>
            <p:ph type="ctrTitle" hasCustomPrompt="1"/>
          </p:nvPr>
        </p:nvSpPr>
        <p:spPr>
          <a:xfrm>
            <a:off x="3043076" y="2216350"/>
            <a:ext cx="8361498" cy="2686539"/>
          </a:xfrm>
        </p:spPr>
        <p:txBody>
          <a:bodyPr wrap="square" lIns="0" rIns="90000" anchor="t">
            <a:noAutofit/>
          </a:bodyPr>
          <a:lstStyle>
            <a:lvl1pPr algn="l">
              <a:lnSpc>
                <a:spcPct val="100000"/>
              </a:lnSpc>
              <a:defRPr sz="5200" b="0" i="0" spc="0" baseline="0">
                <a:solidFill>
                  <a:schemeClr val="bg1"/>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Tree>
    <p:extLst>
      <p:ext uri="{BB962C8B-B14F-4D97-AF65-F5344CB8AC3E}">
        <p14:creationId xmlns:p14="http://schemas.microsoft.com/office/powerpoint/2010/main" val="3026774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Quote slid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591773F-432D-414C-8EDF-11F1A298D784}"/>
              </a:ext>
            </a:extLst>
          </p:cNvPr>
          <p:cNvSpPr txBox="1"/>
          <p:nvPr userDrawn="1"/>
        </p:nvSpPr>
        <p:spPr>
          <a:xfrm>
            <a:off x="685800" y="1045390"/>
            <a:ext cx="460799" cy="738664"/>
          </a:xfrm>
          <a:prstGeom prst="rect">
            <a:avLst/>
          </a:prstGeom>
          <a:noFill/>
        </p:spPr>
        <p:txBody>
          <a:bodyPr wrap="square" lIns="90000" tIns="0" rIns="90000" bIns="0" rtlCol="0" anchor="ctr">
            <a:spAutoFit/>
          </a:bodyPr>
          <a:lstStyle/>
          <a:p>
            <a:pPr algn="ctr"/>
            <a:r>
              <a:rPr lang="en-US" sz="4800" dirty="0">
                <a:solidFill>
                  <a:schemeClr val="bg1"/>
                </a:solidFill>
              </a:rPr>
              <a:t>“</a:t>
            </a:r>
          </a:p>
        </p:txBody>
      </p:sp>
      <p:sp>
        <p:nvSpPr>
          <p:cNvPr id="12" name="Slide Number Placeholder 5">
            <a:extLst>
              <a:ext uri="{FF2B5EF4-FFF2-40B4-BE49-F238E27FC236}">
                <a16:creationId xmlns:a16="http://schemas.microsoft.com/office/drawing/2014/main" id="{348B5F72-FC7E-76E9-028F-6EB954D206E4}"/>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13" name="Text Placeholder 4">
            <a:extLst>
              <a:ext uri="{FF2B5EF4-FFF2-40B4-BE49-F238E27FC236}">
                <a16:creationId xmlns:a16="http://schemas.microsoft.com/office/drawing/2014/main" id="{CB8DEAA1-7BD1-0BF9-E9E3-9B9738233422}"/>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
        <p:nvSpPr>
          <p:cNvPr id="16" name="Text Placeholder 4">
            <a:extLst>
              <a:ext uri="{FF2B5EF4-FFF2-40B4-BE49-F238E27FC236}">
                <a16:creationId xmlns:a16="http://schemas.microsoft.com/office/drawing/2014/main" id="{5EE9996D-3A21-9989-EB0A-CC85FFC96C76}"/>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8" name="Text Placeholder 5">
            <a:extLst>
              <a:ext uri="{FF2B5EF4-FFF2-40B4-BE49-F238E27FC236}">
                <a16:creationId xmlns:a16="http://schemas.microsoft.com/office/drawing/2014/main" id="{9EDC0024-319F-7D42-36D3-265AA52B7C86}"/>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8" name="Rectangle 7">
            <a:extLst>
              <a:ext uri="{FF2B5EF4-FFF2-40B4-BE49-F238E27FC236}">
                <a16:creationId xmlns:a16="http://schemas.microsoft.com/office/drawing/2014/main" id="{E2AECD85-C6F9-F135-7139-1105394CA83F}"/>
              </a:ext>
            </a:extLst>
          </p:cNvPr>
          <p:cNvSpPr/>
          <p:nvPr userDrawn="1"/>
        </p:nvSpPr>
        <p:spPr>
          <a:xfrm>
            <a:off x="687283" y="1042289"/>
            <a:ext cx="460800" cy="460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36724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67C9F53C-D48C-4E42-8AAF-6B4A845430CA}"/>
              </a:ext>
            </a:extLst>
          </p:cNvPr>
          <p:cNvSpPr>
            <a:spLocks/>
          </p:cNvSpPr>
          <p:nvPr userDrawn="1"/>
        </p:nvSpPr>
        <p:spPr bwMode="auto">
          <a:xfrm>
            <a:off x="661931" y="2128087"/>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rgbClr val="D1DAE3"/>
          </a:solidFill>
          <a:ln w="12700">
            <a:solidFill>
              <a:srgbClr val="D1DAE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Slide Number Placeholder 5">
            <a:extLst>
              <a:ext uri="{FF2B5EF4-FFF2-40B4-BE49-F238E27FC236}">
                <a16:creationId xmlns:a16="http://schemas.microsoft.com/office/drawing/2014/main" id="{2EB312E9-A238-F909-335D-99B4DD38FE0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8" name="Text Placeholder 4">
            <a:extLst>
              <a:ext uri="{FF2B5EF4-FFF2-40B4-BE49-F238E27FC236}">
                <a16:creationId xmlns:a16="http://schemas.microsoft.com/office/drawing/2014/main" id="{6A3E9804-F225-E644-C1B9-AEF9868075A9}"/>
              </a:ext>
            </a:extLst>
          </p:cNvPr>
          <p:cNvSpPr>
            <a:spLocks noGrp="1"/>
          </p:cNvSpPr>
          <p:nvPr>
            <p:ph type="body" sz="quarter" idx="27" hasCustomPrompt="1"/>
          </p:nvPr>
        </p:nvSpPr>
        <p:spPr>
          <a:xfrm>
            <a:off x="701675" y="2384425"/>
            <a:ext cx="10059988" cy="2655887"/>
          </a:xfrm>
        </p:spPr>
        <p:txBody>
          <a:bodyPr>
            <a:normAutofit/>
          </a:bodyPr>
          <a:lstStyle>
            <a:lvl1pPr>
              <a:defRPr sz="4400" i="0"/>
            </a:lvl1pPr>
            <a:lvl2pPr>
              <a:defRPr i="1"/>
            </a:lvl2pPr>
            <a:lvl3pPr>
              <a:defRPr i="1"/>
            </a:lvl3pPr>
            <a:lvl4pPr>
              <a:defRPr i="1"/>
            </a:lvl4pPr>
            <a:lvl5pPr>
              <a:defRPr i="1"/>
            </a:lvl5pPr>
          </a:lstStyle>
          <a:p>
            <a:pPr lvl="0"/>
            <a:r>
              <a:rPr lang="en-US" dirty="0"/>
              <a:t>Statement Here</a:t>
            </a:r>
          </a:p>
        </p:txBody>
      </p:sp>
    </p:spTree>
    <p:extLst>
      <p:ext uri="{BB962C8B-B14F-4D97-AF65-F5344CB8AC3E}">
        <p14:creationId xmlns:p14="http://schemas.microsoft.com/office/powerpoint/2010/main" val="280927905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6" name="Text Placeholder 4">
            <a:extLst>
              <a:ext uri="{FF2B5EF4-FFF2-40B4-BE49-F238E27FC236}">
                <a16:creationId xmlns:a16="http://schemas.microsoft.com/office/drawing/2014/main" id="{306213C4-92E1-8B22-C46C-8B74A4646F4D}"/>
              </a:ext>
            </a:extLst>
          </p:cNvPr>
          <p:cNvSpPr>
            <a:spLocks noGrp="1"/>
          </p:cNvSpPr>
          <p:nvPr>
            <p:ph type="body" sz="quarter" idx="27" hasCustomPrompt="1"/>
          </p:nvPr>
        </p:nvSpPr>
        <p:spPr>
          <a:xfrm>
            <a:off x="701675" y="1692763"/>
            <a:ext cx="10059988" cy="2655887"/>
          </a:xfrm>
        </p:spPr>
        <p:txBody>
          <a:bodyPr>
            <a:normAutofit/>
          </a:bodyPr>
          <a:lstStyle>
            <a:lvl1pPr>
              <a:defRPr sz="6600" i="0"/>
            </a:lvl1pPr>
            <a:lvl2pPr>
              <a:defRPr i="1"/>
            </a:lvl2pPr>
            <a:lvl3pPr>
              <a:defRPr i="1"/>
            </a:lvl3pPr>
            <a:lvl4pPr>
              <a:defRPr i="1"/>
            </a:lvl4pPr>
            <a:lvl5pPr>
              <a:defRPr i="1"/>
            </a:lvl5pPr>
          </a:lstStyle>
          <a:p>
            <a:pPr lvl="0"/>
            <a:r>
              <a:rPr lang="en-US" dirty="0"/>
              <a:t>Single thought here</a:t>
            </a:r>
          </a:p>
        </p:txBody>
      </p:sp>
    </p:spTree>
    <p:extLst>
      <p:ext uri="{BB962C8B-B14F-4D97-AF65-F5344CB8AC3E}">
        <p14:creationId xmlns:p14="http://schemas.microsoft.com/office/powerpoint/2010/main" val="300791773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4" name="Title 21">
            <a:extLst>
              <a:ext uri="{FF2B5EF4-FFF2-40B4-BE49-F238E27FC236}">
                <a16:creationId xmlns:a16="http://schemas.microsoft.com/office/drawing/2014/main" id="{21A5E5F8-FCDB-FB90-0C8B-1B993F5D5D3E}"/>
              </a:ext>
            </a:extLst>
          </p:cNvPr>
          <p:cNvSpPr>
            <a:spLocks noGrp="1"/>
          </p:cNvSpPr>
          <p:nvPr>
            <p:ph type="title" hasCustomPrompt="1"/>
          </p:nvPr>
        </p:nvSpPr>
        <p:spPr>
          <a:xfrm>
            <a:off x="1295400" y="2073018"/>
            <a:ext cx="5553713" cy="1097469"/>
          </a:xfrm>
        </p:spPr>
        <p:txBody>
          <a:bodyPr tIns="648000"/>
          <a:lstStyle>
            <a:lvl1pPr>
              <a:lnSpc>
                <a:spcPts val="4000"/>
              </a:lnSpc>
              <a:defRPr sz="12000" b="1" spc="0">
                <a:solidFill>
                  <a:srgbClr val="C00000"/>
                </a:solidFill>
                <a:latin typeface="Arial" panose="020B0604020202020204" pitchFamily="34" charset="0"/>
                <a:cs typeface="Arial" panose="020B0604020202020204" pitchFamily="34" charset="0"/>
              </a:defRPr>
            </a:lvl1pPr>
          </a:lstStyle>
          <a:p>
            <a:r>
              <a:rPr lang="en-US" dirty="0"/>
              <a:t>130</a:t>
            </a:r>
          </a:p>
        </p:txBody>
      </p:sp>
      <p:sp>
        <p:nvSpPr>
          <p:cNvPr id="7" name="Text Placeholder 2">
            <a:extLst>
              <a:ext uri="{FF2B5EF4-FFF2-40B4-BE49-F238E27FC236}">
                <a16:creationId xmlns:a16="http://schemas.microsoft.com/office/drawing/2014/main" id="{45247958-8FC7-DAB5-7CEE-256965C2155F}"/>
              </a:ext>
            </a:extLst>
          </p:cNvPr>
          <p:cNvSpPr>
            <a:spLocks noGrp="1"/>
          </p:cNvSpPr>
          <p:nvPr>
            <p:ph type="body" idx="19" hasCustomPrompt="1"/>
          </p:nvPr>
        </p:nvSpPr>
        <p:spPr>
          <a:xfrm>
            <a:off x="1295400" y="1568665"/>
            <a:ext cx="5567363" cy="169369"/>
          </a:xfrm>
          <a:prstGeom prst="rect">
            <a:avLst/>
          </a:prstGeom>
        </p:spPr>
        <p:txBody>
          <a:bodyPr lIns="0" tIns="0" rIns="0" bIns="0">
            <a:noAutofit/>
          </a:bodyPr>
          <a:lstStyle>
            <a:lvl1pPr marL="0" marR="0" indent="0" algn="l" defTabSz="914400" rtl="0" eaLnBrk="1" fontAlgn="auto" latinLnBrk="0" hangingPunct="1">
              <a:lnSpc>
                <a:spcPts val="1200"/>
              </a:lnSpc>
              <a:spcBef>
                <a:spcPts val="0"/>
              </a:spcBef>
              <a:spcAft>
                <a:spcPts val="0"/>
              </a:spcAft>
              <a:buClrTx/>
              <a:buSzTx/>
              <a:buFont typeface="GE Inspira Sans" panose="020B0604020202020204" pitchFamily="34" charset="0"/>
              <a:buNone/>
              <a:tabLst/>
              <a:defRPr sz="1150" b="1" cap="all" spc="100" baseline="0">
                <a:solidFill>
                  <a:srgbClr val="002D5D"/>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countries</a:t>
            </a:r>
          </a:p>
        </p:txBody>
      </p:sp>
      <p:sp>
        <p:nvSpPr>
          <p:cNvPr id="8" name="Text Placeholder 4">
            <a:extLst>
              <a:ext uri="{FF2B5EF4-FFF2-40B4-BE49-F238E27FC236}">
                <a16:creationId xmlns:a16="http://schemas.microsoft.com/office/drawing/2014/main" id="{64791570-71A4-0A2A-F310-3DB5C060EE01}"/>
              </a:ext>
            </a:extLst>
          </p:cNvPr>
          <p:cNvSpPr>
            <a:spLocks noGrp="1"/>
          </p:cNvSpPr>
          <p:nvPr>
            <p:ph type="body" sz="quarter" idx="22" hasCustomPrompt="1"/>
          </p:nvPr>
        </p:nvSpPr>
        <p:spPr>
          <a:xfrm>
            <a:off x="1295400" y="3895543"/>
            <a:ext cx="5580062" cy="1013710"/>
          </a:xfrm>
          <a:prstGeom prst="rect">
            <a:avLst/>
          </a:prstGeom>
        </p:spPr>
        <p:txBody>
          <a:bodyPr>
            <a:noAutofit/>
          </a:bodyPr>
          <a:lstStyle>
            <a:lvl1pPr>
              <a:lnSpc>
                <a:spcPct val="100000"/>
              </a:lnSpc>
              <a:defRPr sz="2000" spc="50" baseline="0">
                <a:solidFill>
                  <a:srgbClr val="002D5D"/>
                </a:solidFill>
                <a:latin typeface="Arial" panose="020B0604020202020204" pitchFamily="34" charset="0"/>
                <a:cs typeface="Arial" panose="020B0604020202020204" pitchFamily="34" charset="0"/>
              </a:defRPr>
            </a:lvl1pPr>
            <a:lvl2pPr>
              <a:defRPr sz="2000"/>
            </a:lvl2pPr>
            <a:lvl3pPr>
              <a:defRPr sz="2000"/>
            </a:lvl3pPr>
            <a:lvl4pPr>
              <a:defRPr sz="2000"/>
            </a:lvl4pPr>
            <a:lvl5pPr>
              <a:defRPr sz="2000"/>
            </a:lvl5pPr>
          </a:lstStyle>
          <a:p>
            <a:pPr lvl="0"/>
            <a:r>
              <a:rPr lang="en-US" dirty="0"/>
              <a:t>Lorem ipsum dolor sit </a:t>
            </a:r>
            <a:r>
              <a:rPr lang="en-US" dirty="0" err="1"/>
              <a:t>amet</a:t>
            </a:r>
            <a:endParaRPr lang="en-US" dirty="0"/>
          </a:p>
        </p:txBody>
      </p:sp>
      <p:sp>
        <p:nvSpPr>
          <p:cNvPr id="9" name="Rectangle 8">
            <a:extLst>
              <a:ext uri="{FF2B5EF4-FFF2-40B4-BE49-F238E27FC236}">
                <a16:creationId xmlns:a16="http://schemas.microsoft.com/office/drawing/2014/main" id="{01FAD86F-BE20-F89A-383E-8937917CC078}"/>
              </a:ext>
            </a:extLst>
          </p:cNvPr>
          <p:cNvSpPr/>
          <p:nvPr userDrawn="1"/>
        </p:nvSpPr>
        <p:spPr>
          <a:xfrm>
            <a:off x="1295400" y="3520683"/>
            <a:ext cx="3495640" cy="36576"/>
          </a:xfrm>
          <a:prstGeom prst="rect">
            <a:avLst/>
          </a:prstGeom>
          <a:solidFill>
            <a:srgbClr val="002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D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3484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Quote slid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0099154-061C-F04E-951B-E726EE3E66E3}"/>
              </a:ext>
            </a:extLst>
          </p:cNvPr>
          <p:cNvSpPr/>
          <p:nvPr userDrawn="1"/>
        </p:nvSpPr>
        <p:spPr>
          <a:xfrm>
            <a:off x="687283" y="1042289"/>
            <a:ext cx="460800" cy="460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
        <p:nvSpPr>
          <p:cNvPr id="15" name="Text Placeholder 4">
            <a:extLst>
              <a:ext uri="{FF2B5EF4-FFF2-40B4-BE49-F238E27FC236}">
                <a16:creationId xmlns:a16="http://schemas.microsoft.com/office/drawing/2014/main" id="{99DDF737-58DA-8D45-9F22-FF686E79ADF4}"/>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4" name="Text Placeholder 5">
            <a:extLst>
              <a:ext uri="{FF2B5EF4-FFF2-40B4-BE49-F238E27FC236}">
                <a16:creationId xmlns:a16="http://schemas.microsoft.com/office/drawing/2014/main" id="{3584D057-E362-B948-B79A-F70BAE538D7B}"/>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12" name="Slide Number Placeholder 5">
            <a:extLst>
              <a:ext uri="{FF2B5EF4-FFF2-40B4-BE49-F238E27FC236}">
                <a16:creationId xmlns:a16="http://schemas.microsoft.com/office/drawing/2014/main" id="{DC45CAE5-B981-2E2E-146B-3B3826B42027}"/>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5" name="Text Placeholder 4">
            <a:extLst>
              <a:ext uri="{FF2B5EF4-FFF2-40B4-BE49-F238E27FC236}">
                <a16:creationId xmlns:a16="http://schemas.microsoft.com/office/drawing/2014/main" id="{766C56F9-8874-DDB5-5C3D-1CECDD0D8021}"/>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Tree>
    <p:extLst>
      <p:ext uri="{BB962C8B-B14F-4D97-AF65-F5344CB8AC3E}">
        <p14:creationId xmlns:p14="http://schemas.microsoft.com/office/powerpoint/2010/main" val="76688337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Quote slid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591773F-432D-414C-8EDF-11F1A298D784}"/>
              </a:ext>
            </a:extLst>
          </p:cNvPr>
          <p:cNvSpPr txBox="1"/>
          <p:nvPr userDrawn="1"/>
        </p:nvSpPr>
        <p:spPr>
          <a:xfrm>
            <a:off x="685800" y="1045390"/>
            <a:ext cx="460799" cy="738664"/>
          </a:xfrm>
          <a:prstGeom prst="rect">
            <a:avLst/>
          </a:prstGeom>
          <a:noFill/>
        </p:spPr>
        <p:txBody>
          <a:bodyPr wrap="square" lIns="90000" tIns="0" rIns="90000" bIns="0" rtlCol="0" anchor="ctr">
            <a:spAutoFit/>
          </a:bodyPr>
          <a:lstStyle/>
          <a:p>
            <a:pPr algn="ctr"/>
            <a:r>
              <a:rPr lang="en-US" sz="4800" dirty="0">
                <a:solidFill>
                  <a:schemeClr val="bg1"/>
                </a:solidFill>
              </a:rPr>
              <a:t>“</a:t>
            </a:r>
          </a:p>
        </p:txBody>
      </p:sp>
      <p:sp>
        <p:nvSpPr>
          <p:cNvPr id="12" name="Slide Number Placeholder 5">
            <a:extLst>
              <a:ext uri="{FF2B5EF4-FFF2-40B4-BE49-F238E27FC236}">
                <a16:creationId xmlns:a16="http://schemas.microsoft.com/office/drawing/2014/main" id="{348B5F72-FC7E-76E9-028F-6EB954D206E4}"/>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13" name="Text Placeholder 4">
            <a:extLst>
              <a:ext uri="{FF2B5EF4-FFF2-40B4-BE49-F238E27FC236}">
                <a16:creationId xmlns:a16="http://schemas.microsoft.com/office/drawing/2014/main" id="{CB8DEAA1-7BD1-0BF9-E9E3-9B9738233422}"/>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
        <p:nvSpPr>
          <p:cNvPr id="16" name="Text Placeholder 4">
            <a:extLst>
              <a:ext uri="{FF2B5EF4-FFF2-40B4-BE49-F238E27FC236}">
                <a16:creationId xmlns:a16="http://schemas.microsoft.com/office/drawing/2014/main" id="{5EE9996D-3A21-9989-EB0A-CC85FFC96C76}"/>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8" name="Text Placeholder 5">
            <a:extLst>
              <a:ext uri="{FF2B5EF4-FFF2-40B4-BE49-F238E27FC236}">
                <a16:creationId xmlns:a16="http://schemas.microsoft.com/office/drawing/2014/main" id="{9EDC0024-319F-7D42-36D3-265AA52B7C86}"/>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8" name="Rectangle 7">
            <a:extLst>
              <a:ext uri="{FF2B5EF4-FFF2-40B4-BE49-F238E27FC236}">
                <a16:creationId xmlns:a16="http://schemas.microsoft.com/office/drawing/2014/main" id="{E2AECD85-C6F9-F135-7139-1105394CA83F}"/>
              </a:ext>
            </a:extLst>
          </p:cNvPr>
          <p:cNvSpPr/>
          <p:nvPr userDrawn="1"/>
        </p:nvSpPr>
        <p:spPr>
          <a:xfrm>
            <a:off x="687283" y="1042289"/>
            <a:ext cx="460800" cy="460800"/>
          </a:xfrm>
          <a:prstGeom prst="rect">
            <a:avLst/>
          </a:prstGeom>
          <a:solidFill>
            <a:srgbClr val="F6934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8593858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67C9F53C-D48C-4E42-8AAF-6B4A845430CA}"/>
              </a:ext>
            </a:extLst>
          </p:cNvPr>
          <p:cNvSpPr>
            <a:spLocks/>
          </p:cNvSpPr>
          <p:nvPr userDrawn="1"/>
        </p:nvSpPr>
        <p:spPr bwMode="auto">
          <a:xfrm>
            <a:off x="661931" y="2128087"/>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rgbClr val="D1DAE3"/>
          </a:solidFill>
          <a:ln w="12700">
            <a:solidFill>
              <a:srgbClr val="D1DAE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Slide Number Placeholder 5">
            <a:extLst>
              <a:ext uri="{FF2B5EF4-FFF2-40B4-BE49-F238E27FC236}">
                <a16:creationId xmlns:a16="http://schemas.microsoft.com/office/drawing/2014/main" id="{2EB312E9-A238-F909-335D-99B4DD38FE0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8" name="Text Placeholder 4">
            <a:extLst>
              <a:ext uri="{FF2B5EF4-FFF2-40B4-BE49-F238E27FC236}">
                <a16:creationId xmlns:a16="http://schemas.microsoft.com/office/drawing/2014/main" id="{6A3E9804-F225-E644-C1B9-AEF9868075A9}"/>
              </a:ext>
            </a:extLst>
          </p:cNvPr>
          <p:cNvSpPr>
            <a:spLocks noGrp="1"/>
          </p:cNvSpPr>
          <p:nvPr>
            <p:ph type="body" sz="quarter" idx="27" hasCustomPrompt="1"/>
          </p:nvPr>
        </p:nvSpPr>
        <p:spPr>
          <a:xfrm>
            <a:off x="701675" y="2384425"/>
            <a:ext cx="10059988" cy="2655887"/>
          </a:xfrm>
        </p:spPr>
        <p:txBody>
          <a:bodyPr>
            <a:normAutofit/>
          </a:bodyPr>
          <a:lstStyle>
            <a:lvl1pPr>
              <a:defRPr sz="4400" i="0"/>
            </a:lvl1pPr>
            <a:lvl2pPr>
              <a:defRPr i="1"/>
            </a:lvl2pPr>
            <a:lvl3pPr>
              <a:defRPr i="1"/>
            </a:lvl3pPr>
            <a:lvl4pPr>
              <a:defRPr i="1"/>
            </a:lvl4pPr>
            <a:lvl5pPr>
              <a:defRPr i="1"/>
            </a:lvl5pPr>
          </a:lstStyle>
          <a:p>
            <a:pPr lvl="0"/>
            <a:r>
              <a:rPr lang="en-US" dirty="0"/>
              <a:t>Statement Here</a:t>
            </a:r>
          </a:p>
        </p:txBody>
      </p:sp>
    </p:spTree>
    <p:extLst>
      <p:ext uri="{BB962C8B-B14F-4D97-AF65-F5344CB8AC3E}">
        <p14:creationId xmlns:p14="http://schemas.microsoft.com/office/powerpoint/2010/main" val="353270778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6" name="Text Placeholder 4">
            <a:extLst>
              <a:ext uri="{FF2B5EF4-FFF2-40B4-BE49-F238E27FC236}">
                <a16:creationId xmlns:a16="http://schemas.microsoft.com/office/drawing/2014/main" id="{306213C4-92E1-8B22-C46C-8B74A4646F4D}"/>
              </a:ext>
            </a:extLst>
          </p:cNvPr>
          <p:cNvSpPr>
            <a:spLocks noGrp="1"/>
          </p:cNvSpPr>
          <p:nvPr>
            <p:ph type="body" sz="quarter" idx="27" hasCustomPrompt="1"/>
          </p:nvPr>
        </p:nvSpPr>
        <p:spPr>
          <a:xfrm>
            <a:off x="701675" y="1692763"/>
            <a:ext cx="10059988" cy="2655887"/>
          </a:xfrm>
        </p:spPr>
        <p:txBody>
          <a:bodyPr>
            <a:normAutofit/>
          </a:bodyPr>
          <a:lstStyle>
            <a:lvl1pPr>
              <a:defRPr sz="6600" i="0"/>
            </a:lvl1pPr>
            <a:lvl2pPr>
              <a:defRPr i="1"/>
            </a:lvl2pPr>
            <a:lvl3pPr>
              <a:defRPr i="1"/>
            </a:lvl3pPr>
            <a:lvl4pPr>
              <a:defRPr i="1"/>
            </a:lvl4pPr>
            <a:lvl5pPr>
              <a:defRPr i="1"/>
            </a:lvl5pPr>
          </a:lstStyle>
          <a:p>
            <a:pPr lvl="0"/>
            <a:r>
              <a:rPr lang="en-US" dirty="0"/>
              <a:t>Single thought here</a:t>
            </a:r>
          </a:p>
        </p:txBody>
      </p:sp>
    </p:spTree>
    <p:extLst>
      <p:ext uri="{BB962C8B-B14F-4D97-AF65-F5344CB8AC3E}">
        <p14:creationId xmlns:p14="http://schemas.microsoft.com/office/powerpoint/2010/main" val="103855508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4" name="Title 21">
            <a:extLst>
              <a:ext uri="{FF2B5EF4-FFF2-40B4-BE49-F238E27FC236}">
                <a16:creationId xmlns:a16="http://schemas.microsoft.com/office/drawing/2014/main" id="{21A5E5F8-FCDB-FB90-0C8B-1B993F5D5D3E}"/>
              </a:ext>
            </a:extLst>
          </p:cNvPr>
          <p:cNvSpPr>
            <a:spLocks noGrp="1"/>
          </p:cNvSpPr>
          <p:nvPr>
            <p:ph type="title" hasCustomPrompt="1"/>
          </p:nvPr>
        </p:nvSpPr>
        <p:spPr>
          <a:xfrm>
            <a:off x="1295400" y="2073018"/>
            <a:ext cx="5553713" cy="1097469"/>
          </a:xfrm>
        </p:spPr>
        <p:txBody>
          <a:bodyPr tIns="648000"/>
          <a:lstStyle>
            <a:lvl1pPr>
              <a:lnSpc>
                <a:spcPts val="4000"/>
              </a:lnSpc>
              <a:defRPr sz="12000" b="1" spc="0">
                <a:solidFill>
                  <a:srgbClr val="F69342"/>
                </a:solidFill>
                <a:latin typeface="Arial" panose="020B0604020202020204" pitchFamily="34" charset="0"/>
                <a:cs typeface="Arial" panose="020B0604020202020204" pitchFamily="34" charset="0"/>
              </a:defRPr>
            </a:lvl1pPr>
          </a:lstStyle>
          <a:p>
            <a:r>
              <a:rPr lang="en-US" dirty="0"/>
              <a:t>130</a:t>
            </a:r>
          </a:p>
        </p:txBody>
      </p:sp>
      <p:sp>
        <p:nvSpPr>
          <p:cNvPr id="7" name="Text Placeholder 2">
            <a:extLst>
              <a:ext uri="{FF2B5EF4-FFF2-40B4-BE49-F238E27FC236}">
                <a16:creationId xmlns:a16="http://schemas.microsoft.com/office/drawing/2014/main" id="{45247958-8FC7-DAB5-7CEE-256965C2155F}"/>
              </a:ext>
            </a:extLst>
          </p:cNvPr>
          <p:cNvSpPr>
            <a:spLocks noGrp="1"/>
          </p:cNvSpPr>
          <p:nvPr>
            <p:ph type="body" idx="19" hasCustomPrompt="1"/>
          </p:nvPr>
        </p:nvSpPr>
        <p:spPr>
          <a:xfrm>
            <a:off x="1295400" y="1568665"/>
            <a:ext cx="5567363" cy="169369"/>
          </a:xfrm>
          <a:prstGeom prst="rect">
            <a:avLst/>
          </a:prstGeom>
        </p:spPr>
        <p:txBody>
          <a:bodyPr lIns="0" tIns="0" rIns="0" bIns="0">
            <a:noAutofit/>
          </a:bodyPr>
          <a:lstStyle>
            <a:lvl1pPr marL="0" marR="0" indent="0" algn="l" defTabSz="914400" rtl="0" eaLnBrk="1" fontAlgn="auto" latinLnBrk="0" hangingPunct="1">
              <a:lnSpc>
                <a:spcPts val="1200"/>
              </a:lnSpc>
              <a:spcBef>
                <a:spcPts val="0"/>
              </a:spcBef>
              <a:spcAft>
                <a:spcPts val="0"/>
              </a:spcAft>
              <a:buClrTx/>
              <a:buSzTx/>
              <a:buFont typeface="GE Inspira Sans" panose="020B0604020202020204" pitchFamily="34" charset="0"/>
              <a:buNone/>
              <a:tabLst/>
              <a:defRPr sz="1150" b="1" cap="all" spc="100" baseline="0">
                <a:solidFill>
                  <a:srgbClr val="002D5D"/>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countries</a:t>
            </a:r>
          </a:p>
        </p:txBody>
      </p:sp>
      <p:sp>
        <p:nvSpPr>
          <p:cNvPr id="8" name="Text Placeholder 4">
            <a:extLst>
              <a:ext uri="{FF2B5EF4-FFF2-40B4-BE49-F238E27FC236}">
                <a16:creationId xmlns:a16="http://schemas.microsoft.com/office/drawing/2014/main" id="{64791570-71A4-0A2A-F310-3DB5C060EE01}"/>
              </a:ext>
            </a:extLst>
          </p:cNvPr>
          <p:cNvSpPr>
            <a:spLocks noGrp="1"/>
          </p:cNvSpPr>
          <p:nvPr>
            <p:ph type="body" sz="quarter" idx="22" hasCustomPrompt="1"/>
          </p:nvPr>
        </p:nvSpPr>
        <p:spPr>
          <a:xfrm>
            <a:off x="1295400" y="3895543"/>
            <a:ext cx="5580062" cy="1013710"/>
          </a:xfrm>
          <a:prstGeom prst="rect">
            <a:avLst/>
          </a:prstGeom>
        </p:spPr>
        <p:txBody>
          <a:bodyPr>
            <a:noAutofit/>
          </a:bodyPr>
          <a:lstStyle>
            <a:lvl1pPr>
              <a:lnSpc>
                <a:spcPct val="100000"/>
              </a:lnSpc>
              <a:defRPr sz="2000" spc="50" baseline="0">
                <a:solidFill>
                  <a:srgbClr val="002D5D"/>
                </a:solidFill>
                <a:latin typeface="Arial" panose="020B0604020202020204" pitchFamily="34" charset="0"/>
                <a:cs typeface="Arial" panose="020B0604020202020204" pitchFamily="34" charset="0"/>
              </a:defRPr>
            </a:lvl1pPr>
            <a:lvl2pPr>
              <a:defRPr sz="2000"/>
            </a:lvl2pPr>
            <a:lvl3pPr>
              <a:defRPr sz="2000"/>
            </a:lvl3pPr>
            <a:lvl4pPr>
              <a:defRPr sz="2000"/>
            </a:lvl4pPr>
            <a:lvl5pPr>
              <a:defRPr sz="2000"/>
            </a:lvl5pPr>
          </a:lstStyle>
          <a:p>
            <a:pPr lvl="0"/>
            <a:r>
              <a:rPr lang="en-US" dirty="0"/>
              <a:t>Lorem ipsum dolor sit </a:t>
            </a:r>
            <a:r>
              <a:rPr lang="en-US" dirty="0" err="1"/>
              <a:t>amet</a:t>
            </a:r>
            <a:endParaRPr lang="en-US" dirty="0"/>
          </a:p>
        </p:txBody>
      </p:sp>
      <p:sp>
        <p:nvSpPr>
          <p:cNvPr id="9" name="Rectangle 8">
            <a:extLst>
              <a:ext uri="{FF2B5EF4-FFF2-40B4-BE49-F238E27FC236}">
                <a16:creationId xmlns:a16="http://schemas.microsoft.com/office/drawing/2014/main" id="{01FAD86F-BE20-F89A-383E-8937917CC078}"/>
              </a:ext>
            </a:extLst>
          </p:cNvPr>
          <p:cNvSpPr/>
          <p:nvPr userDrawn="1"/>
        </p:nvSpPr>
        <p:spPr>
          <a:xfrm>
            <a:off x="1295400" y="3520683"/>
            <a:ext cx="3495640" cy="365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D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96787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Quote slid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0099154-061C-F04E-951B-E726EE3E66E3}"/>
              </a:ext>
            </a:extLst>
          </p:cNvPr>
          <p:cNvSpPr/>
          <p:nvPr userDrawn="1"/>
        </p:nvSpPr>
        <p:spPr>
          <a:xfrm>
            <a:off x="687283" y="1042289"/>
            <a:ext cx="460800" cy="460800"/>
          </a:xfrm>
          <a:prstGeom prst="rect">
            <a:avLst/>
          </a:prstGeom>
          <a:solidFill>
            <a:srgbClr val="6187B6"/>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
        <p:nvSpPr>
          <p:cNvPr id="15" name="Text Placeholder 4">
            <a:extLst>
              <a:ext uri="{FF2B5EF4-FFF2-40B4-BE49-F238E27FC236}">
                <a16:creationId xmlns:a16="http://schemas.microsoft.com/office/drawing/2014/main" id="{99DDF737-58DA-8D45-9F22-FF686E79ADF4}"/>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4" name="Text Placeholder 5">
            <a:extLst>
              <a:ext uri="{FF2B5EF4-FFF2-40B4-BE49-F238E27FC236}">
                <a16:creationId xmlns:a16="http://schemas.microsoft.com/office/drawing/2014/main" id="{3584D057-E362-B948-B79A-F70BAE538D7B}"/>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12" name="Slide Number Placeholder 5">
            <a:extLst>
              <a:ext uri="{FF2B5EF4-FFF2-40B4-BE49-F238E27FC236}">
                <a16:creationId xmlns:a16="http://schemas.microsoft.com/office/drawing/2014/main" id="{DC45CAE5-B981-2E2E-146B-3B3826B42027}"/>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5" name="Text Placeholder 4">
            <a:extLst>
              <a:ext uri="{FF2B5EF4-FFF2-40B4-BE49-F238E27FC236}">
                <a16:creationId xmlns:a16="http://schemas.microsoft.com/office/drawing/2014/main" id="{766C56F9-8874-DDB5-5C3D-1CECDD0D8021}"/>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Tree>
    <p:extLst>
      <p:ext uri="{BB962C8B-B14F-4D97-AF65-F5344CB8AC3E}">
        <p14:creationId xmlns:p14="http://schemas.microsoft.com/office/powerpoint/2010/main" val="3186795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2223D22A-76CC-9843-33DB-0BA28A1DCDB6}"/>
              </a:ext>
            </a:extLst>
          </p:cNvPr>
          <p:cNvSpPr>
            <a:spLocks noGrp="1"/>
          </p:cNvSpPr>
          <p:nvPr>
            <p:ph type="dt" sz="half" idx="2"/>
          </p:nvPr>
        </p:nvSpPr>
        <p:spPr>
          <a:xfrm>
            <a:off x="1014984" y="2230358"/>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11" name="Title 1">
            <a:extLst>
              <a:ext uri="{FF2B5EF4-FFF2-40B4-BE49-F238E27FC236}">
                <a16:creationId xmlns:a16="http://schemas.microsoft.com/office/drawing/2014/main" id="{59FD6705-D079-748F-13E9-7CA7F1E5791E}"/>
              </a:ext>
            </a:extLst>
          </p:cNvPr>
          <p:cNvSpPr>
            <a:spLocks noGrp="1"/>
          </p:cNvSpPr>
          <p:nvPr>
            <p:ph type="ctrTitle" hasCustomPrompt="1"/>
          </p:nvPr>
        </p:nvSpPr>
        <p:spPr>
          <a:xfrm>
            <a:off x="1014984" y="2766775"/>
            <a:ext cx="8361498" cy="2686539"/>
          </a:xfrm>
        </p:spPr>
        <p:txBody>
          <a:bodyPr wrap="square" lIns="0" rIns="90000" anchor="t">
            <a:noAutofit/>
          </a:bodyPr>
          <a:lstStyle>
            <a:lvl1pPr algn="l">
              <a:lnSpc>
                <a:spcPct val="100000"/>
              </a:lnSpc>
              <a:defRPr sz="5200" b="0" i="0" spc="0" baseline="0">
                <a:solidFill>
                  <a:schemeClr val="bg1"/>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Tree>
    <p:extLst>
      <p:ext uri="{BB962C8B-B14F-4D97-AF65-F5344CB8AC3E}">
        <p14:creationId xmlns:p14="http://schemas.microsoft.com/office/powerpoint/2010/main" val="17320918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Quote slid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591773F-432D-414C-8EDF-11F1A298D784}"/>
              </a:ext>
            </a:extLst>
          </p:cNvPr>
          <p:cNvSpPr txBox="1"/>
          <p:nvPr userDrawn="1"/>
        </p:nvSpPr>
        <p:spPr>
          <a:xfrm>
            <a:off x="685800" y="1045390"/>
            <a:ext cx="460799" cy="738664"/>
          </a:xfrm>
          <a:prstGeom prst="rect">
            <a:avLst/>
          </a:prstGeom>
          <a:noFill/>
        </p:spPr>
        <p:txBody>
          <a:bodyPr wrap="square" lIns="90000" tIns="0" rIns="90000" bIns="0" rtlCol="0" anchor="ctr">
            <a:spAutoFit/>
          </a:bodyPr>
          <a:lstStyle/>
          <a:p>
            <a:pPr algn="ctr"/>
            <a:r>
              <a:rPr lang="en-US" sz="4800" dirty="0">
                <a:solidFill>
                  <a:schemeClr val="bg1"/>
                </a:solidFill>
              </a:rPr>
              <a:t>“</a:t>
            </a:r>
          </a:p>
        </p:txBody>
      </p:sp>
      <p:sp>
        <p:nvSpPr>
          <p:cNvPr id="12" name="Slide Number Placeholder 5">
            <a:extLst>
              <a:ext uri="{FF2B5EF4-FFF2-40B4-BE49-F238E27FC236}">
                <a16:creationId xmlns:a16="http://schemas.microsoft.com/office/drawing/2014/main" id="{348B5F72-FC7E-76E9-028F-6EB954D206E4}"/>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13" name="Text Placeholder 4">
            <a:extLst>
              <a:ext uri="{FF2B5EF4-FFF2-40B4-BE49-F238E27FC236}">
                <a16:creationId xmlns:a16="http://schemas.microsoft.com/office/drawing/2014/main" id="{CB8DEAA1-7BD1-0BF9-E9E3-9B9738233422}"/>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
        <p:nvSpPr>
          <p:cNvPr id="16" name="Text Placeholder 4">
            <a:extLst>
              <a:ext uri="{FF2B5EF4-FFF2-40B4-BE49-F238E27FC236}">
                <a16:creationId xmlns:a16="http://schemas.microsoft.com/office/drawing/2014/main" id="{5EE9996D-3A21-9989-EB0A-CC85FFC96C76}"/>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8" name="Text Placeholder 5">
            <a:extLst>
              <a:ext uri="{FF2B5EF4-FFF2-40B4-BE49-F238E27FC236}">
                <a16:creationId xmlns:a16="http://schemas.microsoft.com/office/drawing/2014/main" id="{9EDC0024-319F-7D42-36D3-265AA52B7C86}"/>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8" name="Rectangle 7">
            <a:extLst>
              <a:ext uri="{FF2B5EF4-FFF2-40B4-BE49-F238E27FC236}">
                <a16:creationId xmlns:a16="http://schemas.microsoft.com/office/drawing/2014/main" id="{E2AECD85-C6F9-F135-7139-1105394CA83F}"/>
              </a:ext>
            </a:extLst>
          </p:cNvPr>
          <p:cNvSpPr/>
          <p:nvPr userDrawn="1"/>
        </p:nvSpPr>
        <p:spPr>
          <a:xfrm>
            <a:off x="687283" y="1042289"/>
            <a:ext cx="460800" cy="460800"/>
          </a:xfrm>
          <a:prstGeom prst="rect">
            <a:avLst/>
          </a:prstGeom>
          <a:solidFill>
            <a:srgbClr val="F6934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5762799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67C9F53C-D48C-4E42-8AAF-6B4A845430CA}"/>
              </a:ext>
            </a:extLst>
          </p:cNvPr>
          <p:cNvSpPr>
            <a:spLocks/>
          </p:cNvSpPr>
          <p:nvPr userDrawn="1"/>
        </p:nvSpPr>
        <p:spPr bwMode="auto">
          <a:xfrm>
            <a:off x="661931" y="2128087"/>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rgbClr val="D1DAE3"/>
          </a:solidFill>
          <a:ln w="12700">
            <a:solidFill>
              <a:srgbClr val="D1DAE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Slide Number Placeholder 5">
            <a:extLst>
              <a:ext uri="{FF2B5EF4-FFF2-40B4-BE49-F238E27FC236}">
                <a16:creationId xmlns:a16="http://schemas.microsoft.com/office/drawing/2014/main" id="{2EB312E9-A238-F909-335D-99B4DD38FE0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8" name="Text Placeholder 4">
            <a:extLst>
              <a:ext uri="{FF2B5EF4-FFF2-40B4-BE49-F238E27FC236}">
                <a16:creationId xmlns:a16="http://schemas.microsoft.com/office/drawing/2014/main" id="{6A3E9804-F225-E644-C1B9-AEF9868075A9}"/>
              </a:ext>
            </a:extLst>
          </p:cNvPr>
          <p:cNvSpPr>
            <a:spLocks noGrp="1"/>
          </p:cNvSpPr>
          <p:nvPr>
            <p:ph type="body" sz="quarter" idx="27" hasCustomPrompt="1"/>
          </p:nvPr>
        </p:nvSpPr>
        <p:spPr>
          <a:xfrm>
            <a:off x="701675" y="2384425"/>
            <a:ext cx="10059988" cy="2655887"/>
          </a:xfrm>
        </p:spPr>
        <p:txBody>
          <a:bodyPr>
            <a:normAutofit/>
          </a:bodyPr>
          <a:lstStyle>
            <a:lvl1pPr>
              <a:defRPr sz="4400" i="0"/>
            </a:lvl1pPr>
            <a:lvl2pPr>
              <a:defRPr i="1"/>
            </a:lvl2pPr>
            <a:lvl3pPr>
              <a:defRPr i="1"/>
            </a:lvl3pPr>
            <a:lvl4pPr>
              <a:defRPr i="1"/>
            </a:lvl4pPr>
            <a:lvl5pPr>
              <a:defRPr i="1"/>
            </a:lvl5pPr>
          </a:lstStyle>
          <a:p>
            <a:pPr lvl="0"/>
            <a:r>
              <a:rPr lang="en-US" dirty="0"/>
              <a:t>Statement Here</a:t>
            </a:r>
          </a:p>
        </p:txBody>
      </p:sp>
    </p:spTree>
    <p:extLst>
      <p:ext uri="{BB962C8B-B14F-4D97-AF65-F5344CB8AC3E}">
        <p14:creationId xmlns:p14="http://schemas.microsoft.com/office/powerpoint/2010/main" val="89728055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1F4382"/>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6" name="Text Placeholder 4">
            <a:extLst>
              <a:ext uri="{FF2B5EF4-FFF2-40B4-BE49-F238E27FC236}">
                <a16:creationId xmlns:a16="http://schemas.microsoft.com/office/drawing/2014/main" id="{306213C4-92E1-8B22-C46C-8B74A4646F4D}"/>
              </a:ext>
            </a:extLst>
          </p:cNvPr>
          <p:cNvSpPr>
            <a:spLocks noGrp="1"/>
          </p:cNvSpPr>
          <p:nvPr>
            <p:ph type="body" sz="quarter" idx="27" hasCustomPrompt="1"/>
          </p:nvPr>
        </p:nvSpPr>
        <p:spPr>
          <a:xfrm>
            <a:off x="701675" y="1692763"/>
            <a:ext cx="10059988" cy="2655887"/>
          </a:xfrm>
        </p:spPr>
        <p:txBody>
          <a:bodyPr>
            <a:normAutofit/>
          </a:bodyPr>
          <a:lstStyle>
            <a:lvl1pPr>
              <a:defRPr sz="6600" i="0"/>
            </a:lvl1pPr>
            <a:lvl2pPr>
              <a:defRPr i="1"/>
            </a:lvl2pPr>
            <a:lvl3pPr>
              <a:defRPr i="1"/>
            </a:lvl3pPr>
            <a:lvl4pPr>
              <a:defRPr i="1"/>
            </a:lvl4pPr>
            <a:lvl5pPr>
              <a:defRPr i="1"/>
            </a:lvl5pPr>
          </a:lstStyle>
          <a:p>
            <a:pPr lvl="0"/>
            <a:r>
              <a:rPr lang="en-US" dirty="0"/>
              <a:t>Single thought here</a:t>
            </a:r>
          </a:p>
        </p:txBody>
      </p:sp>
    </p:spTree>
    <p:extLst>
      <p:ext uri="{BB962C8B-B14F-4D97-AF65-F5344CB8AC3E}">
        <p14:creationId xmlns:p14="http://schemas.microsoft.com/office/powerpoint/2010/main" val="329193130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4" name="Title 21">
            <a:extLst>
              <a:ext uri="{FF2B5EF4-FFF2-40B4-BE49-F238E27FC236}">
                <a16:creationId xmlns:a16="http://schemas.microsoft.com/office/drawing/2014/main" id="{21A5E5F8-FCDB-FB90-0C8B-1B993F5D5D3E}"/>
              </a:ext>
            </a:extLst>
          </p:cNvPr>
          <p:cNvSpPr>
            <a:spLocks noGrp="1"/>
          </p:cNvSpPr>
          <p:nvPr>
            <p:ph type="title" hasCustomPrompt="1"/>
          </p:nvPr>
        </p:nvSpPr>
        <p:spPr>
          <a:xfrm>
            <a:off x="1295400" y="2073018"/>
            <a:ext cx="5553713" cy="1097469"/>
          </a:xfrm>
        </p:spPr>
        <p:txBody>
          <a:bodyPr tIns="648000"/>
          <a:lstStyle>
            <a:lvl1pPr>
              <a:lnSpc>
                <a:spcPts val="4000"/>
              </a:lnSpc>
              <a:defRPr sz="12000" b="1" spc="0">
                <a:solidFill>
                  <a:srgbClr val="6187B6"/>
                </a:solidFill>
                <a:latin typeface="Arial" panose="020B0604020202020204" pitchFamily="34" charset="0"/>
                <a:cs typeface="Arial" panose="020B0604020202020204" pitchFamily="34" charset="0"/>
              </a:defRPr>
            </a:lvl1pPr>
          </a:lstStyle>
          <a:p>
            <a:r>
              <a:rPr lang="en-US" dirty="0"/>
              <a:t>130</a:t>
            </a:r>
          </a:p>
        </p:txBody>
      </p:sp>
      <p:sp>
        <p:nvSpPr>
          <p:cNvPr id="7" name="Text Placeholder 2">
            <a:extLst>
              <a:ext uri="{FF2B5EF4-FFF2-40B4-BE49-F238E27FC236}">
                <a16:creationId xmlns:a16="http://schemas.microsoft.com/office/drawing/2014/main" id="{45247958-8FC7-DAB5-7CEE-256965C2155F}"/>
              </a:ext>
            </a:extLst>
          </p:cNvPr>
          <p:cNvSpPr>
            <a:spLocks noGrp="1"/>
          </p:cNvSpPr>
          <p:nvPr>
            <p:ph type="body" idx="19" hasCustomPrompt="1"/>
          </p:nvPr>
        </p:nvSpPr>
        <p:spPr>
          <a:xfrm>
            <a:off x="1295400" y="1568665"/>
            <a:ext cx="5567363" cy="169369"/>
          </a:xfrm>
          <a:prstGeom prst="rect">
            <a:avLst/>
          </a:prstGeom>
        </p:spPr>
        <p:txBody>
          <a:bodyPr lIns="0" tIns="0" rIns="0" bIns="0">
            <a:noAutofit/>
          </a:bodyPr>
          <a:lstStyle>
            <a:lvl1pPr marL="0" marR="0" indent="0" algn="l" defTabSz="914400" rtl="0" eaLnBrk="1" fontAlgn="auto" latinLnBrk="0" hangingPunct="1">
              <a:lnSpc>
                <a:spcPts val="1200"/>
              </a:lnSpc>
              <a:spcBef>
                <a:spcPts val="0"/>
              </a:spcBef>
              <a:spcAft>
                <a:spcPts val="0"/>
              </a:spcAft>
              <a:buClrTx/>
              <a:buSzTx/>
              <a:buFont typeface="GE Inspira Sans" panose="020B0604020202020204" pitchFamily="34" charset="0"/>
              <a:buNone/>
              <a:tabLst/>
              <a:defRPr sz="1150" b="1" cap="all" spc="100" baseline="0">
                <a:solidFill>
                  <a:srgbClr val="002D5D"/>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countries</a:t>
            </a:r>
          </a:p>
        </p:txBody>
      </p:sp>
      <p:sp>
        <p:nvSpPr>
          <p:cNvPr id="8" name="Text Placeholder 4">
            <a:extLst>
              <a:ext uri="{FF2B5EF4-FFF2-40B4-BE49-F238E27FC236}">
                <a16:creationId xmlns:a16="http://schemas.microsoft.com/office/drawing/2014/main" id="{64791570-71A4-0A2A-F310-3DB5C060EE01}"/>
              </a:ext>
            </a:extLst>
          </p:cNvPr>
          <p:cNvSpPr>
            <a:spLocks noGrp="1"/>
          </p:cNvSpPr>
          <p:nvPr>
            <p:ph type="body" sz="quarter" idx="22" hasCustomPrompt="1"/>
          </p:nvPr>
        </p:nvSpPr>
        <p:spPr>
          <a:xfrm>
            <a:off x="1295400" y="3895543"/>
            <a:ext cx="5580062" cy="1013710"/>
          </a:xfrm>
          <a:prstGeom prst="rect">
            <a:avLst/>
          </a:prstGeom>
        </p:spPr>
        <p:txBody>
          <a:bodyPr>
            <a:noAutofit/>
          </a:bodyPr>
          <a:lstStyle>
            <a:lvl1pPr>
              <a:lnSpc>
                <a:spcPct val="100000"/>
              </a:lnSpc>
              <a:defRPr sz="2000" spc="50" baseline="0">
                <a:solidFill>
                  <a:srgbClr val="002D5D"/>
                </a:solidFill>
                <a:latin typeface="Arial" panose="020B0604020202020204" pitchFamily="34" charset="0"/>
                <a:cs typeface="Arial" panose="020B0604020202020204" pitchFamily="34" charset="0"/>
              </a:defRPr>
            </a:lvl1pPr>
            <a:lvl2pPr>
              <a:defRPr sz="2000"/>
            </a:lvl2pPr>
            <a:lvl3pPr>
              <a:defRPr sz="2000"/>
            </a:lvl3pPr>
            <a:lvl4pPr>
              <a:defRPr sz="2000"/>
            </a:lvl4pPr>
            <a:lvl5pPr>
              <a:defRPr sz="2000"/>
            </a:lvl5pPr>
          </a:lstStyle>
          <a:p>
            <a:pPr lvl="0"/>
            <a:r>
              <a:rPr lang="en-US" dirty="0"/>
              <a:t>Lorem ipsum dolor sit </a:t>
            </a:r>
            <a:r>
              <a:rPr lang="en-US" dirty="0" err="1"/>
              <a:t>amet</a:t>
            </a:r>
            <a:endParaRPr lang="en-US" dirty="0"/>
          </a:p>
        </p:txBody>
      </p:sp>
      <p:sp>
        <p:nvSpPr>
          <p:cNvPr id="9" name="Rectangle 8">
            <a:extLst>
              <a:ext uri="{FF2B5EF4-FFF2-40B4-BE49-F238E27FC236}">
                <a16:creationId xmlns:a16="http://schemas.microsoft.com/office/drawing/2014/main" id="{01FAD86F-BE20-F89A-383E-8937917CC078}"/>
              </a:ext>
            </a:extLst>
          </p:cNvPr>
          <p:cNvSpPr/>
          <p:nvPr userDrawn="1"/>
        </p:nvSpPr>
        <p:spPr>
          <a:xfrm>
            <a:off x="1295400" y="3520683"/>
            <a:ext cx="3495640" cy="36576"/>
          </a:xfrm>
          <a:prstGeom prst="rect">
            <a:avLst/>
          </a:prstGeom>
          <a:solidFill>
            <a:srgbClr val="F6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D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005589"/>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statistics slide">
    <p:bg>
      <p:bgPr>
        <a:solidFill>
          <a:srgbClr val="F69342"/>
        </a:solidFill>
        <a:effectLst/>
      </p:bgPr>
    </p:bg>
    <p:spTree>
      <p:nvGrpSpPr>
        <p:cNvPr id="1" name=""/>
        <p:cNvGrpSpPr/>
        <p:nvPr/>
      </p:nvGrpSpPr>
      <p:grpSpPr>
        <a:xfrm>
          <a:off x="0" y="0"/>
          <a:ext cx="0" cy="0"/>
          <a:chOff x="0" y="0"/>
          <a:chExt cx="0" cy="0"/>
        </a:xfrm>
      </p:grpSpPr>
      <p:sp>
        <p:nvSpPr>
          <p:cNvPr id="40" name="Text Placeholder 2">
            <a:extLst>
              <a:ext uri="{FF2B5EF4-FFF2-40B4-BE49-F238E27FC236}">
                <a16:creationId xmlns:a16="http://schemas.microsoft.com/office/drawing/2014/main" id="{9BA1AB95-4CF8-7A49-D6BB-3500DF76C902}"/>
              </a:ext>
            </a:extLst>
          </p:cNvPr>
          <p:cNvSpPr>
            <a:spLocks noGrp="1"/>
          </p:cNvSpPr>
          <p:nvPr>
            <p:ph type="body" idx="19" hasCustomPrompt="1"/>
          </p:nvPr>
        </p:nvSpPr>
        <p:spPr>
          <a:xfrm>
            <a:off x="685800" y="1856252"/>
            <a:ext cx="3364992" cy="236009"/>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1" name="Text Placeholder 2">
            <a:extLst>
              <a:ext uri="{FF2B5EF4-FFF2-40B4-BE49-F238E27FC236}">
                <a16:creationId xmlns:a16="http://schemas.microsoft.com/office/drawing/2014/main" id="{3DB8D8B2-1BF3-5A3F-254F-88F459276991}"/>
              </a:ext>
            </a:extLst>
          </p:cNvPr>
          <p:cNvSpPr>
            <a:spLocks noGrp="1"/>
          </p:cNvSpPr>
          <p:nvPr>
            <p:ph type="body" idx="20" hasCustomPrompt="1"/>
          </p:nvPr>
        </p:nvSpPr>
        <p:spPr>
          <a:xfrm>
            <a:off x="4406650" y="1856252"/>
            <a:ext cx="3364992" cy="236009"/>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2" name="Text Placeholder 2">
            <a:extLst>
              <a:ext uri="{FF2B5EF4-FFF2-40B4-BE49-F238E27FC236}">
                <a16:creationId xmlns:a16="http://schemas.microsoft.com/office/drawing/2014/main" id="{05F53C01-1A4F-F111-33A5-BD80CCD2E926}"/>
              </a:ext>
            </a:extLst>
          </p:cNvPr>
          <p:cNvSpPr>
            <a:spLocks noGrp="1"/>
          </p:cNvSpPr>
          <p:nvPr>
            <p:ph type="body" idx="21" hasCustomPrompt="1"/>
          </p:nvPr>
        </p:nvSpPr>
        <p:spPr>
          <a:xfrm>
            <a:off x="8129016" y="1865376"/>
            <a:ext cx="3364992" cy="230768"/>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3" name="Text Placeholder 3">
            <a:extLst>
              <a:ext uri="{FF2B5EF4-FFF2-40B4-BE49-F238E27FC236}">
                <a16:creationId xmlns:a16="http://schemas.microsoft.com/office/drawing/2014/main" id="{3D8A739F-BB87-A784-17B0-3B2DC319DD6C}"/>
              </a:ext>
            </a:extLst>
          </p:cNvPr>
          <p:cNvSpPr>
            <a:spLocks noGrp="1"/>
          </p:cNvSpPr>
          <p:nvPr>
            <p:ph type="body" sz="quarter" idx="22" hasCustomPrompt="1"/>
          </p:nvPr>
        </p:nvSpPr>
        <p:spPr>
          <a:xfrm>
            <a:off x="4408165" y="2160082"/>
            <a:ext cx="3364992" cy="1254635"/>
          </a:xfrm>
          <a:prstGeom prst="rect">
            <a:avLst/>
          </a:prstGeom>
        </p:spPr>
        <p:txBody>
          <a:bodyPr lIns="0" tIns="648000" rIns="0" bIns="0">
            <a:noAutofit/>
          </a:bodyPr>
          <a:lstStyle>
            <a:lvl1pPr marL="0" indent="0">
              <a:lnSpc>
                <a:spcPts val="4000"/>
              </a:lnSpc>
              <a:spcBef>
                <a:spcPts val="0"/>
              </a:spcBef>
              <a:spcAft>
                <a:spcPts val="0"/>
              </a:spcAft>
              <a:buFontTx/>
              <a:buNone/>
              <a:defRPr sz="7200" spc="-200" baseline="0">
                <a:solidFill>
                  <a:schemeClr val="bg1"/>
                </a:solidFill>
                <a:latin typeface="Arial" panose="020B0604020202020204" pitchFamily="34" charset="0"/>
                <a:cs typeface="Arial" panose="020B0604020202020204" pitchFamily="34" charset="0"/>
              </a:defRPr>
            </a:lvl1pPr>
            <a:lvl2pPr marL="457200" indent="0">
              <a:buFontTx/>
              <a:buNone/>
              <a:defRPr sz="7200">
                <a:solidFill>
                  <a:schemeClr val="tx2"/>
                </a:solidFill>
              </a:defRPr>
            </a:lvl2pPr>
            <a:lvl3pPr marL="914400" indent="0">
              <a:buFontTx/>
              <a:buNone/>
              <a:defRPr sz="7200">
                <a:solidFill>
                  <a:schemeClr val="tx2"/>
                </a:solidFill>
              </a:defRPr>
            </a:lvl3pPr>
            <a:lvl4pPr marL="1371600" indent="0">
              <a:buFontTx/>
              <a:buNone/>
              <a:defRPr sz="7200">
                <a:solidFill>
                  <a:schemeClr val="tx2"/>
                </a:solidFill>
              </a:defRPr>
            </a:lvl4pPr>
            <a:lvl5pPr marL="1828800" indent="0">
              <a:buFontTx/>
              <a:buNone/>
              <a:defRPr sz="7200">
                <a:solidFill>
                  <a:schemeClr val="tx2"/>
                </a:solidFill>
              </a:defRPr>
            </a:lvl5pPr>
          </a:lstStyle>
          <a:p>
            <a:pPr lvl="0"/>
            <a:r>
              <a:rPr lang="en-US" dirty="0"/>
              <a:t>4,000+</a:t>
            </a:r>
          </a:p>
        </p:txBody>
      </p:sp>
      <p:sp>
        <p:nvSpPr>
          <p:cNvPr id="44" name="Text Placeholder 5">
            <a:extLst>
              <a:ext uri="{FF2B5EF4-FFF2-40B4-BE49-F238E27FC236}">
                <a16:creationId xmlns:a16="http://schemas.microsoft.com/office/drawing/2014/main" id="{5F94645B-334C-0E4B-02F0-28B1FEBBDD17}"/>
              </a:ext>
            </a:extLst>
          </p:cNvPr>
          <p:cNvSpPr>
            <a:spLocks noGrp="1"/>
          </p:cNvSpPr>
          <p:nvPr>
            <p:ph type="body" sz="quarter" idx="25" hasCustomPrompt="1"/>
          </p:nvPr>
        </p:nvSpPr>
        <p:spPr>
          <a:xfrm>
            <a:off x="8129016" y="2158895"/>
            <a:ext cx="3364992" cy="1254125"/>
          </a:xfrm>
          <a:prstGeom prst="rect">
            <a:avLst/>
          </a:prstGeom>
        </p:spPr>
        <p:txBody>
          <a:bodyPr lIns="0" tIns="648000" rIns="0" bIns="0">
            <a:noAutofit/>
          </a:bodyPr>
          <a:lstStyle>
            <a:lvl1pPr marL="0" indent="0">
              <a:lnSpc>
                <a:spcPts val="4000"/>
              </a:lnSpc>
              <a:spcBef>
                <a:spcPts val="0"/>
              </a:spcBef>
              <a:spcAft>
                <a:spcPts val="0"/>
              </a:spcAft>
              <a:buFontTx/>
              <a:buNone/>
              <a:defRPr sz="7200" spc="-200" baseline="0">
                <a:solidFill>
                  <a:schemeClr val="bg1"/>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8,000+</a:t>
            </a:r>
          </a:p>
        </p:txBody>
      </p:sp>
      <p:sp>
        <p:nvSpPr>
          <p:cNvPr id="45" name="Text Placeholder 3">
            <a:extLst>
              <a:ext uri="{FF2B5EF4-FFF2-40B4-BE49-F238E27FC236}">
                <a16:creationId xmlns:a16="http://schemas.microsoft.com/office/drawing/2014/main" id="{C8E73585-E2CB-B419-C09C-2542B12EBA0F}"/>
              </a:ext>
            </a:extLst>
          </p:cNvPr>
          <p:cNvSpPr>
            <a:spLocks noGrp="1"/>
          </p:cNvSpPr>
          <p:nvPr>
            <p:ph type="body" sz="quarter" idx="28" hasCustomPrompt="1"/>
          </p:nvPr>
        </p:nvSpPr>
        <p:spPr>
          <a:xfrm>
            <a:off x="685800" y="2158385"/>
            <a:ext cx="3364992" cy="1254635"/>
          </a:xfrm>
          <a:prstGeom prst="rect">
            <a:avLst/>
          </a:prstGeom>
        </p:spPr>
        <p:txBody>
          <a:bodyPr lIns="0" tIns="648000" rIns="0" bIns="0">
            <a:noAutofit/>
          </a:bodyPr>
          <a:lstStyle>
            <a:lvl1pPr marL="0" indent="0">
              <a:lnSpc>
                <a:spcPts val="4000"/>
              </a:lnSpc>
              <a:spcBef>
                <a:spcPts val="0"/>
              </a:spcBef>
              <a:spcAft>
                <a:spcPts val="0"/>
              </a:spcAft>
              <a:buFontTx/>
              <a:buNone/>
              <a:defRPr sz="7200" spc="-300" baseline="0">
                <a:solidFill>
                  <a:schemeClr val="bg1"/>
                </a:solidFill>
                <a:latin typeface="Arial" panose="020B0604020202020204" pitchFamily="34" charset="0"/>
                <a:cs typeface="Arial" panose="020B0604020202020204" pitchFamily="34" charset="0"/>
              </a:defRPr>
            </a:lvl1pPr>
            <a:lvl2pPr marL="457200" indent="0">
              <a:buFontTx/>
              <a:buNone/>
              <a:defRPr sz="7200">
                <a:solidFill>
                  <a:schemeClr val="tx2"/>
                </a:solidFill>
              </a:defRPr>
            </a:lvl2pPr>
            <a:lvl3pPr marL="914400" indent="0">
              <a:buFontTx/>
              <a:buNone/>
              <a:defRPr sz="7200">
                <a:solidFill>
                  <a:schemeClr val="tx2"/>
                </a:solidFill>
              </a:defRPr>
            </a:lvl3pPr>
            <a:lvl4pPr marL="1371600" indent="0">
              <a:buFontTx/>
              <a:buNone/>
              <a:defRPr sz="7200">
                <a:solidFill>
                  <a:schemeClr val="tx2"/>
                </a:solidFill>
              </a:defRPr>
            </a:lvl4pPr>
            <a:lvl5pPr marL="1828800" indent="0">
              <a:buFontTx/>
              <a:buNone/>
              <a:defRPr sz="7200">
                <a:solidFill>
                  <a:schemeClr val="tx2"/>
                </a:solidFill>
              </a:defRPr>
            </a:lvl5pPr>
          </a:lstStyle>
          <a:p>
            <a:pPr lvl="0"/>
            <a:r>
              <a:rPr lang="en-US" dirty="0"/>
              <a:t>130</a:t>
            </a:r>
          </a:p>
        </p:txBody>
      </p:sp>
      <p:sp>
        <p:nvSpPr>
          <p:cNvPr id="46" name="Rectangle 45">
            <a:extLst>
              <a:ext uri="{FF2B5EF4-FFF2-40B4-BE49-F238E27FC236}">
                <a16:creationId xmlns:a16="http://schemas.microsoft.com/office/drawing/2014/main" id="{1681A5AB-630C-D55F-DFE0-59C3ED80351D}"/>
              </a:ext>
            </a:extLst>
          </p:cNvPr>
          <p:cNvSpPr/>
          <p:nvPr userDrawn="1"/>
        </p:nvSpPr>
        <p:spPr>
          <a:xfrm>
            <a:off x="685800" y="3496949"/>
            <a:ext cx="3364992" cy="36576"/>
          </a:xfrm>
          <a:prstGeom prst="rect">
            <a:avLst/>
          </a:prstGeom>
          <a:solidFill>
            <a:srgbClr val="FE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023AC865-98C9-7DBB-FAFB-40111F860556}"/>
              </a:ext>
            </a:extLst>
          </p:cNvPr>
          <p:cNvSpPr/>
          <p:nvPr userDrawn="1"/>
        </p:nvSpPr>
        <p:spPr>
          <a:xfrm>
            <a:off x="4406650" y="3496949"/>
            <a:ext cx="3364992" cy="36576"/>
          </a:xfrm>
          <a:prstGeom prst="rect">
            <a:avLst/>
          </a:prstGeom>
          <a:solidFill>
            <a:srgbClr val="FE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527B042F-A689-C6A1-CC0A-49756A6B7DA8}"/>
              </a:ext>
            </a:extLst>
          </p:cNvPr>
          <p:cNvSpPr/>
          <p:nvPr userDrawn="1"/>
        </p:nvSpPr>
        <p:spPr>
          <a:xfrm>
            <a:off x="8129016" y="3496949"/>
            <a:ext cx="3364992" cy="36576"/>
          </a:xfrm>
          <a:prstGeom prst="rect">
            <a:avLst/>
          </a:prstGeom>
          <a:solidFill>
            <a:srgbClr val="FE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49" name="Slide Number Placeholder 5">
            <a:extLst>
              <a:ext uri="{FF2B5EF4-FFF2-40B4-BE49-F238E27FC236}">
                <a16:creationId xmlns:a16="http://schemas.microsoft.com/office/drawing/2014/main" id="{BB92E183-B697-5029-A661-60279B7745FC}"/>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50" name="Text Placeholder 2">
            <a:extLst>
              <a:ext uri="{FF2B5EF4-FFF2-40B4-BE49-F238E27FC236}">
                <a16:creationId xmlns:a16="http://schemas.microsoft.com/office/drawing/2014/main" id="{0C9E7C72-2087-55D6-3AD2-2DC469239C38}"/>
              </a:ext>
            </a:extLst>
          </p:cNvPr>
          <p:cNvSpPr>
            <a:spLocks noGrp="1"/>
          </p:cNvSpPr>
          <p:nvPr>
            <p:ph type="body" idx="29" hasCustomPrompt="1"/>
          </p:nvPr>
        </p:nvSpPr>
        <p:spPr>
          <a:xfrm>
            <a:off x="685800" y="3696775"/>
            <a:ext cx="3364992" cy="236009"/>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
        <p:nvSpPr>
          <p:cNvPr id="51" name="Text Placeholder 2">
            <a:extLst>
              <a:ext uri="{FF2B5EF4-FFF2-40B4-BE49-F238E27FC236}">
                <a16:creationId xmlns:a16="http://schemas.microsoft.com/office/drawing/2014/main" id="{08758CF3-1E84-89ED-1BCC-AED83C01B76E}"/>
              </a:ext>
            </a:extLst>
          </p:cNvPr>
          <p:cNvSpPr>
            <a:spLocks noGrp="1"/>
          </p:cNvSpPr>
          <p:nvPr>
            <p:ph type="body" idx="30" hasCustomPrompt="1"/>
          </p:nvPr>
        </p:nvSpPr>
        <p:spPr>
          <a:xfrm>
            <a:off x="4406650" y="3696775"/>
            <a:ext cx="3364992" cy="236009"/>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
        <p:nvSpPr>
          <p:cNvPr id="52" name="Text Placeholder 2">
            <a:extLst>
              <a:ext uri="{FF2B5EF4-FFF2-40B4-BE49-F238E27FC236}">
                <a16:creationId xmlns:a16="http://schemas.microsoft.com/office/drawing/2014/main" id="{74C18255-DE19-2D3D-5236-92CA559B6472}"/>
              </a:ext>
            </a:extLst>
          </p:cNvPr>
          <p:cNvSpPr>
            <a:spLocks noGrp="1"/>
          </p:cNvSpPr>
          <p:nvPr>
            <p:ph type="body" idx="31" hasCustomPrompt="1"/>
          </p:nvPr>
        </p:nvSpPr>
        <p:spPr>
          <a:xfrm>
            <a:off x="8129016" y="3705899"/>
            <a:ext cx="3364992" cy="230768"/>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Tree>
    <p:extLst>
      <p:ext uri="{BB962C8B-B14F-4D97-AF65-F5344CB8AC3E}">
        <p14:creationId xmlns:p14="http://schemas.microsoft.com/office/powerpoint/2010/main" val="3465798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hree statistics slide">
    <p:bg>
      <p:bgPr>
        <a:solidFill>
          <a:srgbClr val="1F4382"/>
        </a:solidFill>
        <a:effectLst/>
      </p:bgPr>
    </p:bg>
    <p:spTree>
      <p:nvGrpSpPr>
        <p:cNvPr id="1" name=""/>
        <p:cNvGrpSpPr/>
        <p:nvPr/>
      </p:nvGrpSpPr>
      <p:grpSpPr>
        <a:xfrm>
          <a:off x="0" y="0"/>
          <a:ext cx="0" cy="0"/>
          <a:chOff x="0" y="0"/>
          <a:chExt cx="0" cy="0"/>
        </a:xfrm>
      </p:grpSpPr>
      <p:sp>
        <p:nvSpPr>
          <p:cNvPr id="41" name="Text Placeholder 2">
            <a:extLst>
              <a:ext uri="{FF2B5EF4-FFF2-40B4-BE49-F238E27FC236}">
                <a16:creationId xmlns:a16="http://schemas.microsoft.com/office/drawing/2014/main" id="{F9706017-F825-8319-D5C7-E8B33EBDB89D}"/>
              </a:ext>
            </a:extLst>
          </p:cNvPr>
          <p:cNvSpPr>
            <a:spLocks noGrp="1"/>
          </p:cNvSpPr>
          <p:nvPr>
            <p:ph type="body" idx="19" hasCustomPrompt="1"/>
          </p:nvPr>
        </p:nvSpPr>
        <p:spPr>
          <a:xfrm>
            <a:off x="685800" y="1856252"/>
            <a:ext cx="3364992" cy="236009"/>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2" name="Text Placeholder 2">
            <a:extLst>
              <a:ext uri="{FF2B5EF4-FFF2-40B4-BE49-F238E27FC236}">
                <a16:creationId xmlns:a16="http://schemas.microsoft.com/office/drawing/2014/main" id="{EB34F3B3-AC5A-092C-8414-35A8FD9E0F82}"/>
              </a:ext>
            </a:extLst>
          </p:cNvPr>
          <p:cNvSpPr>
            <a:spLocks noGrp="1"/>
          </p:cNvSpPr>
          <p:nvPr>
            <p:ph type="body" idx="20" hasCustomPrompt="1"/>
          </p:nvPr>
        </p:nvSpPr>
        <p:spPr>
          <a:xfrm>
            <a:off x="4406650" y="1856252"/>
            <a:ext cx="3364992" cy="236009"/>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3" name="Text Placeholder 2">
            <a:extLst>
              <a:ext uri="{FF2B5EF4-FFF2-40B4-BE49-F238E27FC236}">
                <a16:creationId xmlns:a16="http://schemas.microsoft.com/office/drawing/2014/main" id="{4325BB9F-4533-BA2B-0280-DF2211941103}"/>
              </a:ext>
            </a:extLst>
          </p:cNvPr>
          <p:cNvSpPr>
            <a:spLocks noGrp="1"/>
          </p:cNvSpPr>
          <p:nvPr>
            <p:ph type="body" idx="21" hasCustomPrompt="1"/>
          </p:nvPr>
        </p:nvSpPr>
        <p:spPr>
          <a:xfrm>
            <a:off x="8129016" y="1865376"/>
            <a:ext cx="3364992" cy="230768"/>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4" name="Text Placeholder 3">
            <a:extLst>
              <a:ext uri="{FF2B5EF4-FFF2-40B4-BE49-F238E27FC236}">
                <a16:creationId xmlns:a16="http://schemas.microsoft.com/office/drawing/2014/main" id="{70103042-84DE-9538-B8B3-63449A9282A9}"/>
              </a:ext>
            </a:extLst>
          </p:cNvPr>
          <p:cNvSpPr>
            <a:spLocks noGrp="1"/>
          </p:cNvSpPr>
          <p:nvPr>
            <p:ph type="body" sz="quarter" idx="22" hasCustomPrompt="1"/>
          </p:nvPr>
        </p:nvSpPr>
        <p:spPr>
          <a:xfrm>
            <a:off x="4408165" y="2160082"/>
            <a:ext cx="3364992" cy="1254635"/>
          </a:xfrm>
          <a:prstGeom prst="rect">
            <a:avLst/>
          </a:prstGeom>
        </p:spPr>
        <p:txBody>
          <a:bodyPr lIns="0" tIns="648000" rIns="0" bIns="0">
            <a:noAutofit/>
          </a:bodyPr>
          <a:lstStyle>
            <a:lvl1pPr marL="0" indent="0">
              <a:lnSpc>
                <a:spcPts val="4000"/>
              </a:lnSpc>
              <a:spcBef>
                <a:spcPts val="0"/>
              </a:spcBef>
              <a:spcAft>
                <a:spcPts val="0"/>
              </a:spcAft>
              <a:buFontTx/>
              <a:buNone/>
              <a:defRPr sz="7200" spc="-200" baseline="0">
                <a:solidFill>
                  <a:schemeClr val="bg1"/>
                </a:solidFill>
                <a:latin typeface="Arial" panose="020B0604020202020204" pitchFamily="34" charset="0"/>
                <a:cs typeface="Arial" panose="020B0604020202020204" pitchFamily="34" charset="0"/>
              </a:defRPr>
            </a:lvl1pPr>
            <a:lvl2pPr marL="457200" indent="0">
              <a:buFontTx/>
              <a:buNone/>
              <a:defRPr sz="7200">
                <a:solidFill>
                  <a:schemeClr val="tx2"/>
                </a:solidFill>
              </a:defRPr>
            </a:lvl2pPr>
            <a:lvl3pPr marL="914400" indent="0">
              <a:buFontTx/>
              <a:buNone/>
              <a:defRPr sz="7200">
                <a:solidFill>
                  <a:schemeClr val="tx2"/>
                </a:solidFill>
              </a:defRPr>
            </a:lvl3pPr>
            <a:lvl4pPr marL="1371600" indent="0">
              <a:buFontTx/>
              <a:buNone/>
              <a:defRPr sz="7200">
                <a:solidFill>
                  <a:schemeClr val="tx2"/>
                </a:solidFill>
              </a:defRPr>
            </a:lvl4pPr>
            <a:lvl5pPr marL="1828800" indent="0">
              <a:buFontTx/>
              <a:buNone/>
              <a:defRPr sz="7200">
                <a:solidFill>
                  <a:schemeClr val="tx2"/>
                </a:solidFill>
              </a:defRPr>
            </a:lvl5pPr>
          </a:lstStyle>
          <a:p>
            <a:pPr lvl="0"/>
            <a:r>
              <a:rPr lang="en-US" dirty="0"/>
              <a:t>4,000+</a:t>
            </a:r>
          </a:p>
        </p:txBody>
      </p:sp>
      <p:sp>
        <p:nvSpPr>
          <p:cNvPr id="47" name="Text Placeholder 5">
            <a:extLst>
              <a:ext uri="{FF2B5EF4-FFF2-40B4-BE49-F238E27FC236}">
                <a16:creationId xmlns:a16="http://schemas.microsoft.com/office/drawing/2014/main" id="{432011D9-6DB7-B42C-1E42-938B07FF3457}"/>
              </a:ext>
            </a:extLst>
          </p:cNvPr>
          <p:cNvSpPr>
            <a:spLocks noGrp="1"/>
          </p:cNvSpPr>
          <p:nvPr>
            <p:ph type="body" sz="quarter" idx="25" hasCustomPrompt="1"/>
          </p:nvPr>
        </p:nvSpPr>
        <p:spPr>
          <a:xfrm>
            <a:off x="8129016" y="2158895"/>
            <a:ext cx="3364992" cy="1254125"/>
          </a:xfrm>
          <a:prstGeom prst="rect">
            <a:avLst/>
          </a:prstGeom>
        </p:spPr>
        <p:txBody>
          <a:bodyPr lIns="0" tIns="648000" rIns="0" bIns="0">
            <a:noAutofit/>
          </a:bodyPr>
          <a:lstStyle>
            <a:lvl1pPr marL="0" indent="0">
              <a:lnSpc>
                <a:spcPts val="4000"/>
              </a:lnSpc>
              <a:spcBef>
                <a:spcPts val="0"/>
              </a:spcBef>
              <a:spcAft>
                <a:spcPts val="0"/>
              </a:spcAft>
              <a:buFontTx/>
              <a:buNone/>
              <a:defRPr sz="7200" spc="-200" baseline="0">
                <a:solidFill>
                  <a:schemeClr val="bg1"/>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8,000+</a:t>
            </a:r>
          </a:p>
        </p:txBody>
      </p:sp>
      <p:sp>
        <p:nvSpPr>
          <p:cNvPr id="48" name="Text Placeholder 3">
            <a:extLst>
              <a:ext uri="{FF2B5EF4-FFF2-40B4-BE49-F238E27FC236}">
                <a16:creationId xmlns:a16="http://schemas.microsoft.com/office/drawing/2014/main" id="{A4974C04-8BCC-0B4E-3F8F-D67224CDEFE5}"/>
              </a:ext>
            </a:extLst>
          </p:cNvPr>
          <p:cNvSpPr>
            <a:spLocks noGrp="1"/>
          </p:cNvSpPr>
          <p:nvPr>
            <p:ph type="body" sz="quarter" idx="28" hasCustomPrompt="1"/>
          </p:nvPr>
        </p:nvSpPr>
        <p:spPr>
          <a:xfrm>
            <a:off x="685800" y="2158385"/>
            <a:ext cx="3364992" cy="1254635"/>
          </a:xfrm>
          <a:prstGeom prst="rect">
            <a:avLst/>
          </a:prstGeom>
        </p:spPr>
        <p:txBody>
          <a:bodyPr lIns="0" tIns="648000" rIns="0" bIns="0">
            <a:noAutofit/>
          </a:bodyPr>
          <a:lstStyle>
            <a:lvl1pPr marL="0" indent="0">
              <a:lnSpc>
                <a:spcPts val="4000"/>
              </a:lnSpc>
              <a:spcBef>
                <a:spcPts val="0"/>
              </a:spcBef>
              <a:spcAft>
                <a:spcPts val="0"/>
              </a:spcAft>
              <a:buFontTx/>
              <a:buNone/>
              <a:defRPr sz="7200" spc="-300" baseline="0">
                <a:solidFill>
                  <a:schemeClr val="bg1"/>
                </a:solidFill>
                <a:latin typeface="Arial" panose="020B0604020202020204" pitchFamily="34" charset="0"/>
                <a:cs typeface="Arial" panose="020B0604020202020204" pitchFamily="34" charset="0"/>
              </a:defRPr>
            </a:lvl1pPr>
            <a:lvl2pPr marL="457200" indent="0">
              <a:buFontTx/>
              <a:buNone/>
              <a:defRPr sz="7200">
                <a:solidFill>
                  <a:schemeClr val="tx2"/>
                </a:solidFill>
              </a:defRPr>
            </a:lvl2pPr>
            <a:lvl3pPr marL="914400" indent="0">
              <a:buFontTx/>
              <a:buNone/>
              <a:defRPr sz="7200">
                <a:solidFill>
                  <a:schemeClr val="tx2"/>
                </a:solidFill>
              </a:defRPr>
            </a:lvl3pPr>
            <a:lvl4pPr marL="1371600" indent="0">
              <a:buFontTx/>
              <a:buNone/>
              <a:defRPr sz="7200">
                <a:solidFill>
                  <a:schemeClr val="tx2"/>
                </a:solidFill>
              </a:defRPr>
            </a:lvl4pPr>
            <a:lvl5pPr marL="1828800" indent="0">
              <a:buFontTx/>
              <a:buNone/>
              <a:defRPr sz="7200">
                <a:solidFill>
                  <a:schemeClr val="tx2"/>
                </a:solidFill>
              </a:defRPr>
            </a:lvl5pPr>
          </a:lstStyle>
          <a:p>
            <a:pPr lvl="0"/>
            <a:r>
              <a:rPr lang="en-US" dirty="0"/>
              <a:t>130</a:t>
            </a:r>
          </a:p>
        </p:txBody>
      </p:sp>
      <p:sp>
        <p:nvSpPr>
          <p:cNvPr id="49" name="Rectangle 48">
            <a:extLst>
              <a:ext uri="{FF2B5EF4-FFF2-40B4-BE49-F238E27FC236}">
                <a16:creationId xmlns:a16="http://schemas.microsoft.com/office/drawing/2014/main" id="{ACA57321-2F4E-3465-3C31-3F2EE2897226}"/>
              </a:ext>
            </a:extLst>
          </p:cNvPr>
          <p:cNvSpPr/>
          <p:nvPr userDrawn="1"/>
        </p:nvSpPr>
        <p:spPr>
          <a:xfrm>
            <a:off x="685800" y="3496949"/>
            <a:ext cx="3364992" cy="36576"/>
          </a:xfrm>
          <a:prstGeom prst="rect">
            <a:avLst/>
          </a:prstGeom>
          <a:solidFill>
            <a:srgbClr val="618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1088D5DD-509D-1033-FC22-A2FBF0FF2110}"/>
              </a:ext>
            </a:extLst>
          </p:cNvPr>
          <p:cNvSpPr/>
          <p:nvPr userDrawn="1"/>
        </p:nvSpPr>
        <p:spPr>
          <a:xfrm>
            <a:off x="4406650" y="3496949"/>
            <a:ext cx="3364992" cy="36576"/>
          </a:xfrm>
          <a:prstGeom prst="rect">
            <a:avLst/>
          </a:prstGeom>
          <a:solidFill>
            <a:srgbClr val="618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2E9630D2-1F95-6F8B-5A42-54BA027A6C73}"/>
              </a:ext>
            </a:extLst>
          </p:cNvPr>
          <p:cNvSpPr/>
          <p:nvPr userDrawn="1"/>
        </p:nvSpPr>
        <p:spPr>
          <a:xfrm>
            <a:off x="8129016" y="3496949"/>
            <a:ext cx="3364992" cy="36576"/>
          </a:xfrm>
          <a:prstGeom prst="rect">
            <a:avLst/>
          </a:prstGeom>
          <a:solidFill>
            <a:srgbClr val="618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52" name="Slide Number Placeholder 5">
            <a:extLst>
              <a:ext uri="{FF2B5EF4-FFF2-40B4-BE49-F238E27FC236}">
                <a16:creationId xmlns:a16="http://schemas.microsoft.com/office/drawing/2014/main" id="{6B1480AB-5C7C-D288-D094-AC1575190ACA}"/>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53" name="Text Placeholder 2">
            <a:extLst>
              <a:ext uri="{FF2B5EF4-FFF2-40B4-BE49-F238E27FC236}">
                <a16:creationId xmlns:a16="http://schemas.microsoft.com/office/drawing/2014/main" id="{EE89750A-241B-8573-9CA9-81DAE0BA2FD9}"/>
              </a:ext>
            </a:extLst>
          </p:cNvPr>
          <p:cNvSpPr>
            <a:spLocks noGrp="1"/>
          </p:cNvSpPr>
          <p:nvPr>
            <p:ph type="body" idx="29" hasCustomPrompt="1"/>
          </p:nvPr>
        </p:nvSpPr>
        <p:spPr>
          <a:xfrm>
            <a:off x="685800" y="3696775"/>
            <a:ext cx="3364992" cy="236009"/>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
        <p:nvSpPr>
          <p:cNvPr id="54" name="Text Placeholder 2">
            <a:extLst>
              <a:ext uri="{FF2B5EF4-FFF2-40B4-BE49-F238E27FC236}">
                <a16:creationId xmlns:a16="http://schemas.microsoft.com/office/drawing/2014/main" id="{768E4785-D779-C212-DA8B-692BA41E1888}"/>
              </a:ext>
            </a:extLst>
          </p:cNvPr>
          <p:cNvSpPr>
            <a:spLocks noGrp="1"/>
          </p:cNvSpPr>
          <p:nvPr>
            <p:ph type="body" idx="30" hasCustomPrompt="1"/>
          </p:nvPr>
        </p:nvSpPr>
        <p:spPr>
          <a:xfrm>
            <a:off x="4406650" y="3696775"/>
            <a:ext cx="3364992" cy="236009"/>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
        <p:nvSpPr>
          <p:cNvPr id="55" name="Text Placeholder 2">
            <a:extLst>
              <a:ext uri="{FF2B5EF4-FFF2-40B4-BE49-F238E27FC236}">
                <a16:creationId xmlns:a16="http://schemas.microsoft.com/office/drawing/2014/main" id="{7C16A9F9-7F88-1691-9205-DF5D3731BBA3}"/>
              </a:ext>
            </a:extLst>
          </p:cNvPr>
          <p:cNvSpPr>
            <a:spLocks noGrp="1"/>
          </p:cNvSpPr>
          <p:nvPr>
            <p:ph type="body" idx="31" hasCustomPrompt="1"/>
          </p:nvPr>
        </p:nvSpPr>
        <p:spPr>
          <a:xfrm>
            <a:off x="8129016" y="3705899"/>
            <a:ext cx="3364992" cy="230768"/>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Tree>
    <p:extLst>
      <p:ext uri="{BB962C8B-B14F-4D97-AF65-F5344CB8AC3E}">
        <p14:creationId xmlns:p14="http://schemas.microsoft.com/office/powerpoint/2010/main" val="1528287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hree statistics slide">
    <p:bg>
      <p:bgPr>
        <a:solidFill>
          <a:srgbClr val="6187B6"/>
        </a:solidFill>
        <a:effectLst/>
      </p:bgPr>
    </p:bg>
    <p:spTree>
      <p:nvGrpSpPr>
        <p:cNvPr id="1" name=""/>
        <p:cNvGrpSpPr/>
        <p:nvPr/>
      </p:nvGrpSpPr>
      <p:grpSpPr>
        <a:xfrm>
          <a:off x="0" y="0"/>
          <a:ext cx="0" cy="0"/>
          <a:chOff x="0" y="0"/>
          <a:chExt cx="0" cy="0"/>
        </a:xfrm>
      </p:grpSpPr>
      <p:sp>
        <p:nvSpPr>
          <p:cNvPr id="41" name="Text Placeholder 2">
            <a:extLst>
              <a:ext uri="{FF2B5EF4-FFF2-40B4-BE49-F238E27FC236}">
                <a16:creationId xmlns:a16="http://schemas.microsoft.com/office/drawing/2014/main" id="{F9706017-F825-8319-D5C7-E8B33EBDB89D}"/>
              </a:ext>
            </a:extLst>
          </p:cNvPr>
          <p:cNvSpPr>
            <a:spLocks noGrp="1"/>
          </p:cNvSpPr>
          <p:nvPr>
            <p:ph type="body" idx="19" hasCustomPrompt="1"/>
          </p:nvPr>
        </p:nvSpPr>
        <p:spPr>
          <a:xfrm>
            <a:off x="685800" y="1856252"/>
            <a:ext cx="3364992" cy="236009"/>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2" name="Text Placeholder 2">
            <a:extLst>
              <a:ext uri="{FF2B5EF4-FFF2-40B4-BE49-F238E27FC236}">
                <a16:creationId xmlns:a16="http://schemas.microsoft.com/office/drawing/2014/main" id="{EB34F3B3-AC5A-092C-8414-35A8FD9E0F82}"/>
              </a:ext>
            </a:extLst>
          </p:cNvPr>
          <p:cNvSpPr>
            <a:spLocks noGrp="1"/>
          </p:cNvSpPr>
          <p:nvPr>
            <p:ph type="body" idx="20" hasCustomPrompt="1"/>
          </p:nvPr>
        </p:nvSpPr>
        <p:spPr>
          <a:xfrm>
            <a:off x="4406650" y="1856252"/>
            <a:ext cx="3364992" cy="236009"/>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3" name="Text Placeholder 2">
            <a:extLst>
              <a:ext uri="{FF2B5EF4-FFF2-40B4-BE49-F238E27FC236}">
                <a16:creationId xmlns:a16="http://schemas.microsoft.com/office/drawing/2014/main" id="{4325BB9F-4533-BA2B-0280-DF2211941103}"/>
              </a:ext>
            </a:extLst>
          </p:cNvPr>
          <p:cNvSpPr>
            <a:spLocks noGrp="1"/>
          </p:cNvSpPr>
          <p:nvPr>
            <p:ph type="body" idx="21" hasCustomPrompt="1"/>
          </p:nvPr>
        </p:nvSpPr>
        <p:spPr>
          <a:xfrm>
            <a:off x="8129016" y="1865376"/>
            <a:ext cx="3364992" cy="230768"/>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4" name="Text Placeholder 3">
            <a:extLst>
              <a:ext uri="{FF2B5EF4-FFF2-40B4-BE49-F238E27FC236}">
                <a16:creationId xmlns:a16="http://schemas.microsoft.com/office/drawing/2014/main" id="{70103042-84DE-9538-B8B3-63449A9282A9}"/>
              </a:ext>
            </a:extLst>
          </p:cNvPr>
          <p:cNvSpPr>
            <a:spLocks noGrp="1"/>
          </p:cNvSpPr>
          <p:nvPr>
            <p:ph type="body" sz="quarter" idx="22" hasCustomPrompt="1"/>
          </p:nvPr>
        </p:nvSpPr>
        <p:spPr>
          <a:xfrm>
            <a:off x="4408165" y="2160082"/>
            <a:ext cx="3364992" cy="1254635"/>
          </a:xfrm>
          <a:prstGeom prst="rect">
            <a:avLst/>
          </a:prstGeom>
        </p:spPr>
        <p:txBody>
          <a:bodyPr lIns="0" tIns="648000" rIns="0" bIns="0">
            <a:noAutofit/>
          </a:bodyPr>
          <a:lstStyle>
            <a:lvl1pPr marL="0" indent="0">
              <a:lnSpc>
                <a:spcPts val="4000"/>
              </a:lnSpc>
              <a:spcBef>
                <a:spcPts val="0"/>
              </a:spcBef>
              <a:spcAft>
                <a:spcPts val="0"/>
              </a:spcAft>
              <a:buFontTx/>
              <a:buNone/>
              <a:defRPr sz="7200" spc="-200" baseline="0">
                <a:solidFill>
                  <a:schemeClr val="bg1"/>
                </a:solidFill>
                <a:latin typeface="Arial" panose="020B0604020202020204" pitchFamily="34" charset="0"/>
                <a:cs typeface="Arial" panose="020B0604020202020204" pitchFamily="34" charset="0"/>
              </a:defRPr>
            </a:lvl1pPr>
            <a:lvl2pPr marL="457200" indent="0">
              <a:buFontTx/>
              <a:buNone/>
              <a:defRPr sz="7200">
                <a:solidFill>
                  <a:schemeClr val="tx2"/>
                </a:solidFill>
              </a:defRPr>
            </a:lvl2pPr>
            <a:lvl3pPr marL="914400" indent="0">
              <a:buFontTx/>
              <a:buNone/>
              <a:defRPr sz="7200">
                <a:solidFill>
                  <a:schemeClr val="tx2"/>
                </a:solidFill>
              </a:defRPr>
            </a:lvl3pPr>
            <a:lvl4pPr marL="1371600" indent="0">
              <a:buFontTx/>
              <a:buNone/>
              <a:defRPr sz="7200">
                <a:solidFill>
                  <a:schemeClr val="tx2"/>
                </a:solidFill>
              </a:defRPr>
            </a:lvl4pPr>
            <a:lvl5pPr marL="1828800" indent="0">
              <a:buFontTx/>
              <a:buNone/>
              <a:defRPr sz="7200">
                <a:solidFill>
                  <a:schemeClr val="tx2"/>
                </a:solidFill>
              </a:defRPr>
            </a:lvl5pPr>
          </a:lstStyle>
          <a:p>
            <a:pPr lvl="0"/>
            <a:r>
              <a:rPr lang="en-US" dirty="0"/>
              <a:t>4,000+</a:t>
            </a:r>
          </a:p>
        </p:txBody>
      </p:sp>
      <p:sp>
        <p:nvSpPr>
          <p:cNvPr id="47" name="Text Placeholder 5">
            <a:extLst>
              <a:ext uri="{FF2B5EF4-FFF2-40B4-BE49-F238E27FC236}">
                <a16:creationId xmlns:a16="http://schemas.microsoft.com/office/drawing/2014/main" id="{432011D9-6DB7-B42C-1E42-938B07FF3457}"/>
              </a:ext>
            </a:extLst>
          </p:cNvPr>
          <p:cNvSpPr>
            <a:spLocks noGrp="1"/>
          </p:cNvSpPr>
          <p:nvPr>
            <p:ph type="body" sz="quarter" idx="25" hasCustomPrompt="1"/>
          </p:nvPr>
        </p:nvSpPr>
        <p:spPr>
          <a:xfrm>
            <a:off x="8129016" y="2158895"/>
            <a:ext cx="3364992" cy="1254125"/>
          </a:xfrm>
          <a:prstGeom prst="rect">
            <a:avLst/>
          </a:prstGeom>
        </p:spPr>
        <p:txBody>
          <a:bodyPr lIns="0" tIns="648000" rIns="0" bIns="0">
            <a:noAutofit/>
          </a:bodyPr>
          <a:lstStyle>
            <a:lvl1pPr marL="0" indent="0">
              <a:lnSpc>
                <a:spcPts val="4000"/>
              </a:lnSpc>
              <a:spcBef>
                <a:spcPts val="0"/>
              </a:spcBef>
              <a:spcAft>
                <a:spcPts val="0"/>
              </a:spcAft>
              <a:buFontTx/>
              <a:buNone/>
              <a:defRPr sz="7200" spc="-200" baseline="0">
                <a:solidFill>
                  <a:schemeClr val="bg1"/>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8,000+</a:t>
            </a:r>
          </a:p>
        </p:txBody>
      </p:sp>
      <p:sp>
        <p:nvSpPr>
          <p:cNvPr id="48" name="Text Placeholder 3">
            <a:extLst>
              <a:ext uri="{FF2B5EF4-FFF2-40B4-BE49-F238E27FC236}">
                <a16:creationId xmlns:a16="http://schemas.microsoft.com/office/drawing/2014/main" id="{A4974C04-8BCC-0B4E-3F8F-D67224CDEFE5}"/>
              </a:ext>
            </a:extLst>
          </p:cNvPr>
          <p:cNvSpPr>
            <a:spLocks noGrp="1"/>
          </p:cNvSpPr>
          <p:nvPr>
            <p:ph type="body" sz="quarter" idx="28" hasCustomPrompt="1"/>
          </p:nvPr>
        </p:nvSpPr>
        <p:spPr>
          <a:xfrm>
            <a:off x="685800" y="2158385"/>
            <a:ext cx="3364992" cy="1254635"/>
          </a:xfrm>
          <a:prstGeom prst="rect">
            <a:avLst/>
          </a:prstGeom>
        </p:spPr>
        <p:txBody>
          <a:bodyPr lIns="0" tIns="648000" rIns="0" bIns="0">
            <a:noAutofit/>
          </a:bodyPr>
          <a:lstStyle>
            <a:lvl1pPr marL="0" indent="0">
              <a:lnSpc>
                <a:spcPts val="4000"/>
              </a:lnSpc>
              <a:spcBef>
                <a:spcPts val="0"/>
              </a:spcBef>
              <a:spcAft>
                <a:spcPts val="0"/>
              </a:spcAft>
              <a:buFontTx/>
              <a:buNone/>
              <a:defRPr sz="7200" spc="-300" baseline="0">
                <a:solidFill>
                  <a:schemeClr val="bg1"/>
                </a:solidFill>
                <a:latin typeface="Arial" panose="020B0604020202020204" pitchFamily="34" charset="0"/>
                <a:cs typeface="Arial" panose="020B0604020202020204" pitchFamily="34" charset="0"/>
              </a:defRPr>
            </a:lvl1pPr>
            <a:lvl2pPr marL="457200" indent="0">
              <a:buFontTx/>
              <a:buNone/>
              <a:defRPr sz="7200">
                <a:solidFill>
                  <a:schemeClr val="tx2"/>
                </a:solidFill>
              </a:defRPr>
            </a:lvl2pPr>
            <a:lvl3pPr marL="914400" indent="0">
              <a:buFontTx/>
              <a:buNone/>
              <a:defRPr sz="7200">
                <a:solidFill>
                  <a:schemeClr val="tx2"/>
                </a:solidFill>
              </a:defRPr>
            </a:lvl3pPr>
            <a:lvl4pPr marL="1371600" indent="0">
              <a:buFontTx/>
              <a:buNone/>
              <a:defRPr sz="7200">
                <a:solidFill>
                  <a:schemeClr val="tx2"/>
                </a:solidFill>
              </a:defRPr>
            </a:lvl4pPr>
            <a:lvl5pPr marL="1828800" indent="0">
              <a:buFontTx/>
              <a:buNone/>
              <a:defRPr sz="7200">
                <a:solidFill>
                  <a:schemeClr val="tx2"/>
                </a:solidFill>
              </a:defRPr>
            </a:lvl5pPr>
          </a:lstStyle>
          <a:p>
            <a:pPr lvl="0"/>
            <a:r>
              <a:rPr lang="en-US" dirty="0"/>
              <a:t>130</a:t>
            </a:r>
          </a:p>
        </p:txBody>
      </p:sp>
      <p:sp>
        <p:nvSpPr>
          <p:cNvPr id="49" name="Rectangle 48">
            <a:extLst>
              <a:ext uri="{FF2B5EF4-FFF2-40B4-BE49-F238E27FC236}">
                <a16:creationId xmlns:a16="http://schemas.microsoft.com/office/drawing/2014/main" id="{ACA57321-2F4E-3465-3C31-3F2EE2897226}"/>
              </a:ext>
            </a:extLst>
          </p:cNvPr>
          <p:cNvSpPr/>
          <p:nvPr userDrawn="1"/>
        </p:nvSpPr>
        <p:spPr>
          <a:xfrm>
            <a:off x="685800" y="3496949"/>
            <a:ext cx="3364992" cy="36576"/>
          </a:xfrm>
          <a:prstGeom prst="rect">
            <a:avLst/>
          </a:prstGeom>
          <a:solidFill>
            <a:srgbClr val="002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1088D5DD-509D-1033-FC22-A2FBF0FF2110}"/>
              </a:ext>
            </a:extLst>
          </p:cNvPr>
          <p:cNvSpPr/>
          <p:nvPr userDrawn="1"/>
        </p:nvSpPr>
        <p:spPr>
          <a:xfrm>
            <a:off x="4406650" y="3496949"/>
            <a:ext cx="3364992" cy="36576"/>
          </a:xfrm>
          <a:prstGeom prst="rect">
            <a:avLst/>
          </a:prstGeom>
          <a:solidFill>
            <a:srgbClr val="002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2E9630D2-1F95-6F8B-5A42-54BA027A6C73}"/>
              </a:ext>
            </a:extLst>
          </p:cNvPr>
          <p:cNvSpPr/>
          <p:nvPr userDrawn="1"/>
        </p:nvSpPr>
        <p:spPr>
          <a:xfrm>
            <a:off x="8129016" y="3496949"/>
            <a:ext cx="3364992" cy="36576"/>
          </a:xfrm>
          <a:prstGeom prst="rect">
            <a:avLst/>
          </a:prstGeom>
          <a:solidFill>
            <a:srgbClr val="002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52" name="Slide Number Placeholder 5">
            <a:extLst>
              <a:ext uri="{FF2B5EF4-FFF2-40B4-BE49-F238E27FC236}">
                <a16:creationId xmlns:a16="http://schemas.microsoft.com/office/drawing/2014/main" id="{6B1480AB-5C7C-D288-D094-AC1575190ACA}"/>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53" name="Text Placeholder 2">
            <a:extLst>
              <a:ext uri="{FF2B5EF4-FFF2-40B4-BE49-F238E27FC236}">
                <a16:creationId xmlns:a16="http://schemas.microsoft.com/office/drawing/2014/main" id="{EE89750A-241B-8573-9CA9-81DAE0BA2FD9}"/>
              </a:ext>
            </a:extLst>
          </p:cNvPr>
          <p:cNvSpPr>
            <a:spLocks noGrp="1"/>
          </p:cNvSpPr>
          <p:nvPr>
            <p:ph type="body" idx="29" hasCustomPrompt="1"/>
          </p:nvPr>
        </p:nvSpPr>
        <p:spPr>
          <a:xfrm>
            <a:off x="685800" y="3696775"/>
            <a:ext cx="3364992" cy="236009"/>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
        <p:nvSpPr>
          <p:cNvPr id="54" name="Text Placeholder 2">
            <a:extLst>
              <a:ext uri="{FF2B5EF4-FFF2-40B4-BE49-F238E27FC236}">
                <a16:creationId xmlns:a16="http://schemas.microsoft.com/office/drawing/2014/main" id="{768E4785-D779-C212-DA8B-692BA41E1888}"/>
              </a:ext>
            </a:extLst>
          </p:cNvPr>
          <p:cNvSpPr>
            <a:spLocks noGrp="1"/>
          </p:cNvSpPr>
          <p:nvPr>
            <p:ph type="body" idx="30" hasCustomPrompt="1"/>
          </p:nvPr>
        </p:nvSpPr>
        <p:spPr>
          <a:xfrm>
            <a:off x="4406650" y="3696775"/>
            <a:ext cx="3364992" cy="236009"/>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
        <p:nvSpPr>
          <p:cNvPr id="55" name="Text Placeholder 2">
            <a:extLst>
              <a:ext uri="{FF2B5EF4-FFF2-40B4-BE49-F238E27FC236}">
                <a16:creationId xmlns:a16="http://schemas.microsoft.com/office/drawing/2014/main" id="{7C16A9F9-7F88-1691-9205-DF5D3731BBA3}"/>
              </a:ext>
            </a:extLst>
          </p:cNvPr>
          <p:cNvSpPr>
            <a:spLocks noGrp="1"/>
          </p:cNvSpPr>
          <p:nvPr>
            <p:ph type="body" idx="31" hasCustomPrompt="1"/>
          </p:nvPr>
        </p:nvSpPr>
        <p:spPr>
          <a:xfrm>
            <a:off x="8129016" y="3705899"/>
            <a:ext cx="3364992" cy="230768"/>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Tree>
    <p:extLst>
      <p:ext uri="{BB962C8B-B14F-4D97-AF65-F5344CB8AC3E}">
        <p14:creationId xmlns:p14="http://schemas.microsoft.com/office/powerpoint/2010/main" val="39876889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98D20083-8B89-C241-8C88-0C28005D446B}"/>
              </a:ext>
            </a:extLst>
          </p:cNvPr>
          <p:cNvSpPr>
            <a:spLocks noGrp="1"/>
          </p:cNvSpPr>
          <p:nvPr>
            <p:ph type="tbl" sz="quarter" idx="13"/>
          </p:nvPr>
        </p:nvSpPr>
        <p:spPr>
          <a:xfrm>
            <a:off x="685800" y="1691640"/>
            <a:ext cx="6227762" cy="4103687"/>
          </a:xfrm>
          <a:prstGeom prst="rect">
            <a:avLst/>
          </a:prstGeom>
        </p:spPr>
        <p:txBody>
          <a:bodyPr/>
          <a:lstStyle>
            <a:lvl1pPr>
              <a:defRPr>
                <a:noFill/>
              </a:defRPr>
            </a:lvl1pPr>
          </a:lstStyle>
          <a:p>
            <a:r>
              <a:rPr lang="en-US" dirty="0"/>
              <a:t>Click icon to add table</a:t>
            </a:r>
          </a:p>
        </p:txBody>
      </p:sp>
      <p:sp>
        <p:nvSpPr>
          <p:cNvPr id="6" name="TextBox 5">
            <a:extLst>
              <a:ext uri="{FF2B5EF4-FFF2-40B4-BE49-F238E27FC236}">
                <a16:creationId xmlns:a16="http://schemas.microsoft.com/office/drawing/2014/main" id="{82DE96A8-29DD-5B47-91D1-F00B410D1642}"/>
              </a:ext>
            </a:extLst>
          </p:cNvPr>
          <p:cNvSpPr txBox="1"/>
          <p:nvPr userDrawn="1"/>
        </p:nvSpPr>
        <p:spPr>
          <a:xfrm>
            <a:off x="8598568" y="6529137"/>
            <a:ext cx="184731" cy="369332"/>
          </a:xfrm>
          <a:prstGeom prst="rect">
            <a:avLst/>
          </a:prstGeom>
          <a:noFill/>
        </p:spPr>
        <p:txBody>
          <a:bodyPr wrap="none" rtlCol="0">
            <a:spAutoFit/>
          </a:bodyPr>
          <a:lstStyle/>
          <a:p>
            <a:endParaRPr lang="en-US"/>
          </a:p>
        </p:txBody>
      </p:sp>
      <p:sp>
        <p:nvSpPr>
          <p:cNvPr id="11" name="Title 21">
            <a:extLst>
              <a:ext uri="{FF2B5EF4-FFF2-40B4-BE49-F238E27FC236}">
                <a16:creationId xmlns:a16="http://schemas.microsoft.com/office/drawing/2014/main" id="{E19CD5B2-B72A-5C46-85B6-16BCAA94C32B}"/>
              </a:ext>
            </a:extLst>
          </p:cNvPr>
          <p:cNvSpPr>
            <a:spLocks noGrp="1"/>
          </p:cNvSpPr>
          <p:nvPr>
            <p:ph type="title" hasCustomPrompt="1"/>
          </p:nvPr>
        </p:nvSpPr>
        <p:spPr>
          <a:xfrm>
            <a:off x="685800" y="403598"/>
            <a:ext cx="10432800" cy="908101"/>
          </a:xfrm>
        </p:spPr>
        <p:txBody>
          <a:bodyPr/>
          <a:lstStyle>
            <a:lvl1pPr>
              <a:lnSpc>
                <a:spcPct val="100000"/>
              </a:lnSpc>
              <a:spcBef>
                <a:spcPts val="0"/>
              </a:spcBef>
              <a:defRPr lang="en-GB" b="0" i="0" u="none" strike="noStrike" smtClean="0">
                <a:solidFill>
                  <a:schemeClr val="tx1"/>
                </a:solidFill>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57A9432C-9AEA-7113-0D0C-96B6D6E88A3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93225819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slide - text right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2477D48A-DF73-024C-B726-6B438A48CC7C}"/>
              </a:ext>
            </a:extLst>
          </p:cNvPr>
          <p:cNvSpPr>
            <a:spLocks noGrp="1"/>
          </p:cNvSpPr>
          <p:nvPr>
            <p:ph type="body" sz="quarter" idx="25" hasCustomPrompt="1"/>
          </p:nvPr>
        </p:nvSpPr>
        <p:spPr>
          <a:xfrm>
            <a:off x="7277100" y="2212848"/>
            <a:ext cx="4216908" cy="3631980"/>
          </a:xfrm>
          <a:prstGeom prst="rect">
            <a:avLst/>
          </a:prstGeom>
        </p:spPr>
        <p:txBody>
          <a:bodyPr lIns="0" tIns="0" rIns="0" bIns="0">
            <a:noAutofit/>
          </a:bodyPr>
          <a:lstStyle>
            <a:lvl1pPr marL="0" indent="0">
              <a:lnSpc>
                <a:spcPct val="100000"/>
              </a:lnSpc>
              <a:spcBef>
                <a:spcPts val="600"/>
              </a:spcBef>
              <a:spcAft>
                <a:spcPts val="0"/>
              </a:spcAft>
              <a:buFontTx/>
              <a:buNone/>
              <a:defRPr sz="16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At vero eos et accusam et justo duo dolores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et </a:t>
            </a:r>
            <a:r>
              <a:rPr lang="en-US" dirty="0" err="1"/>
              <a:t>justo</a:t>
            </a:r>
            <a:r>
              <a:rPr lang="en-US" dirty="0"/>
              <a:t> duo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vero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p>
        </p:txBody>
      </p:sp>
      <p:sp>
        <p:nvSpPr>
          <p:cNvPr id="13" name="Table Placeholder 2">
            <a:extLst>
              <a:ext uri="{FF2B5EF4-FFF2-40B4-BE49-F238E27FC236}">
                <a16:creationId xmlns:a16="http://schemas.microsoft.com/office/drawing/2014/main" id="{1493D8DE-C696-C641-B026-7F4DAA5915B3}"/>
              </a:ext>
            </a:extLst>
          </p:cNvPr>
          <p:cNvSpPr>
            <a:spLocks noGrp="1"/>
          </p:cNvSpPr>
          <p:nvPr>
            <p:ph type="tbl" sz="quarter" idx="13"/>
          </p:nvPr>
        </p:nvSpPr>
        <p:spPr>
          <a:xfrm>
            <a:off x="685800" y="1691640"/>
            <a:ext cx="6227762" cy="4103687"/>
          </a:xfrm>
          <a:prstGeom prst="rect">
            <a:avLst/>
          </a:prstGeom>
        </p:spPr>
        <p:txBody>
          <a:bodyPr/>
          <a:lstStyle>
            <a:lvl1pPr>
              <a:defRPr>
                <a:noFill/>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4" name="Text Placeholder 6">
            <a:extLst>
              <a:ext uri="{FF2B5EF4-FFF2-40B4-BE49-F238E27FC236}">
                <a16:creationId xmlns:a16="http://schemas.microsoft.com/office/drawing/2014/main" id="{1A5A6701-76D1-DF42-80C5-1CB53A257B44}"/>
              </a:ext>
            </a:extLst>
          </p:cNvPr>
          <p:cNvSpPr>
            <a:spLocks noGrp="1"/>
          </p:cNvSpPr>
          <p:nvPr>
            <p:ph type="body" sz="quarter" idx="35" hasCustomPrompt="1"/>
          </p:nvPr>
        </p:nvSpPr>
        <p:spPr>
          <a:xfrm>
            <a:off x="7277100" y="1691640"/>
            <a:ext cx="4216908" cy="260350"/>
          </a:xfrm>
          <a:prstGeom prst="rect">
            <a:avLst/>
          </a:prstGeom>
        </p:spPr>
        <p:txBody>
          <a:bodyPr>
            <a:noAutofit/>
          </a:bodyPr>
          <a:lstStyle>
            <a:lvl1pPr>
              <a:spcBef>
                <a:spcPts val="0"/>
              </a:spcBef>
              <a:defRPr sz="20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5" name="Title 21">
            <a:extLst>
              <a:ext uri="{FF2B5EF4-FFF2-40B4-BE49-F238E27FC236}">
                <a16:creationId xmlns:a16="http://schemas.microsoft.com/office/drawing/2014/main" id="{5DA3FCDB-DC28-C746-B914-E25DB11C7E7A}"/>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solidFill>
                  <a:schemeClr val="tx1"/>
                </a:solidFill>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A65E6E61-D6B0-1E1E-DB02-E986545482C0}"/>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1658080638"/>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08FEBF4-498C-644C-A463-BFF5AF6F572F}"/>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7269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4DED59D5-2F62-04DA-84C7-FB37C5B69E3D}"/>
              </a:ext>
            </a:extLst>
          </p:cNvPr>
          <p:cNvSpPr>
            <a:spLocks noGrp="1"/>
          </p:cNvSpPr>
          <p:nvPr>
            <p:ph type="dt" sz="half" idx="2"/>
          </p:nvPr>
        </p:nvSpPr>
        <p:spPr>
          <a:xfrm>
            <a:off x="1014984" y="1746267"/>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8" name="Title 1">
            <a:extLst>
              <a:ext uri="{FF2B5EF4-FFF2-40B4-BE49-F238E27FC236}">
                <a16:creationId xmlns:a16="http://schemas.microsoft.com/office/drawing/2014/main" id="{FC2E9E40-6FF1-1612-E63F-5226BDF158FA}"/>
              </a:ext>
            </a:extLst>
          </p:cNvPr>
          <p:cNvSpPr>
            <a:spLocks noGrp="1"/>
          </p:cNvSpPr>
          <p:nvPr>
            <p:ph type="ctrTitle" hasCustomPrompt="1"/>
          </p:nvPr>
        </p:nvSpPr>
        <p:spPr>
          <a:xfrm>
            <a:off x="1014984" y="2282684"/>
            <a:ext cx="5361432" cy="2686539"/>
          </a:xfrm>
        </p:spPr>
        <p:txBody>
          <a:bodyPr wrap="square" lIns="0" rIns="90000" anchor="t">
            <a:noAutofit/>
          </a:bodyPr>
          <a:lstStyle>
            <a:lvl1pPr algn="l">
              <a:lnSpc>
                <a:spcPct val="100000"/>
              </a:lnSpc>
              <a:defRPr sz="5200" b="0" i="0" spc="0" baseline="0">
                <a:solidFill>
                  <a:schemeClr val="bg1"/>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
        <p:nvSpPr>
          <p:cNvPr id="11" name="Picture Placeholder 2">
            <a:extLst>
              <a:ext uri="{FF2B5EF4-FFF2-40B4-BE49-F238E27FC236}">
                <a16:creationId xmlns:a16="http://schemas.microsoft.com/office/drawing/2014/main" id="{ECE75895-B466-BA71-0DE5-84C3E875AB2A}"/>
              </a:ext>
            </a:extLst>
          </p:cNvPr>
          <p:cNvSpPr>
            <a:spLocks noGrp="1"/>
          </p:cNvSpPr>
          <p:nvPr>
            <p:ph type="pic" sz="quarter" idx="10" hasCustomPrompt="1"/>
          </p:nvPr>
        </p:nvSpPr>
        <p:spPr>
          <a:xfrm>
            <a:off x="7046977" y="1036320"/>
            <a:ext cx="5145024" cy="4937443"/>
          </a:xfrm>
          <a:solidFill>
            <a:schemeClr val="bg1">
              <a:alpha val="46000"/>
            </a:schemeClr>
          </a:solidFill>
        </p:spPr>
        <p:txBody>
          <a:bodyPr/>
          <a:lstStyle>
            <a:lvl1pPr>
              <a:defRPr>
                <a:solidFill>
                  <a:schemeClr val="bg1"/>
                </a:solidFill>
              </a:defRPr>
            </a:lvl1pPr>
          </a:lstStyle>
          <a:p>
            <a:r>
              <a:rPr lang="en-US" dirty="0"/>
              <a:t>Insert Image Here</a:t>
            </a:r>
          </a:p>
        </p:txBody>
      </p:sp>
      <p:sp>
        <p:nvSpPr>
          <p:cNvPr id="12" name="Slide Number Placeholder 5">
            <a:extLst>
              <a:ext uri="{FF2B5EF4-FFF2-40B4-BE49-F238E27FC236}">
                <a16:creationId xmlns:a16="http://schemas.microsoft.com/office/drawing/2014/main" id="{E39DF55F-F97A-B1AD-D507-9326B7FE7CA5}"/>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354184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51067-710B-7C49-BE90-2F12DCECD625}"/>
              </a:ext>
            </a:extLst>
          </p:cNvPr>
          <p:cNvSpPr>
            <a:spLocks noGrp="1"/>
          </p:cNvSpPr>
          <p:nvPr>
            <p:ph sz="half" idx="1"/>
          </p:nvPr>
        </p:nvSpPr>
        <p:spPr>
          <a:xfrm>
            <a:off x="685800"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a:extLst>
              <a:ext uri="{FF2B5EF4-FFF2-40B4-BE49-F238E27FC236}">
                <a16:creationId xmlns:a16="http://schemas.microsoft.com/office/drawing/2014/main" id="{C4E21041-D6CA-6E44-8DB1-2DD3533A3A23}"/>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CE172489-B115-ED42-B8B1-EDF1645BCB78}"/>
              </a:ext>
            </a:extLst>
          </p:cNvPr>
          <p:cNvSpPr>
            <a:spLocks noGrp="1"/>
          </p:cNvSpPr>
          <p:nvPr>
            <p:ph sz="half" idx="10"/>
          </p:nvPr>
        </p:nvSpPr>
        <p:spPr>
          <a:xfrm>
            <a:off x="6272784"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82DE9743-5E68-9ED2-82EB-0FBE5950CFE5}"/>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2659768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F9B4D-4F63-2F4B-8566-0D934C3A04EA}"/>
              </a:ext>
            </a:extLst>
          </p:cNvPr>
          <p:cNvSpPr>
            <a:spLocks noGrp="1"/>
          </p:cNvSpPr>
          <p:nvPr>
            <p:ph type="body" idx="1"/>
          </p:nvPr>
        </p:nvSpPr>
        <p:spPr>
          <a:xfrm>
            <a:off x="685800"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D8CE72-09FC-2245-8926-D359BB8E1851}"/>
              </a:ext>
            </a:extLst>
          </p:cNvPr>
          <p:cNvSpPr>
            <a:spLocks noGrp="1"/>
          </p:cNvSpPr>
          <p:nvPr>
            <p:ph sz="half" idx="2"/>
          </p:nvPr>
        </p:nvSpPr>
        <p:spPr>
          <a:xfrm>
            <a:off x="685800" y="2557535"/>
            <a:ext cx="5230368" cy="3484919"/>
          </a:xfrm>
          <a:prstGeom prst="rect">
            <a:avLst/>
          </a:prstGeom>
        </p:spPr>
        <p:txBody>
          <a:bodyPr/>
          <a:lstStyle>
            <a:lvl1pPr>
              <a:spcBef>
                <a:spcPts val="700"/>
              </a:spcBef>
              <a:spcAft>
                <a:spcPts val="0"/>
              </a:spcAft>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54FEF679-9542-654B-A7B4-3BCCD47CEB8E}"/>
              </a:ext>
            </a:extLst>
          </p:cNvPr>
          <p:cNvSpPr>
            <a:spLocks noGrp="1"/>
          </p:cNvSpPr>
          <p:nvPr>
            <p:ph type="body" sz="quarter" idx="3"/>
          </p:nvPr>
        </p:nvSpPr>
        <p:spPr>
          <a:xfrm>
            <a:off x="6272784"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8BFE8-3078-1440-9F68-0C89355AC906}"/>
              </a:ext>
            </a:extLst>
          </p:cNvPr>
          <p:cNvSpPr>
            <a:spLocks noGrp="1"/>
          </p:cNvSpPr>
          <p:nvPr>
            <p:ph sz="quarter" idx="4"/>
          </p:nvPr>
        </p:nvSpPr>
        <p:spPr>
          <a:xfrm>
            <a:off x="6272784" y="2557535"/>
            <a:ext cx="5230368" cy="3484919"/>
          </a:xfrm>
          <a:prstGeom prst="rect">
            <a:avLst/>
          </a:prstGeom>
        </p:spPr>
        <p:txBody>
          <a:bodyPr/>
          <a:lstStyle>
            <a:lvl1pPr>
              <a:spcBef>
                <a:spcPts val="700"/>
              </a:spcBef>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9">
            <a:extLst>
              <a:ext uri="{FF2B5EF4-FFF2-40B4-BE49-F238E27FC236}">
                <a16:creationId xmlns:a16="http://schemas.microsoft.com/office/drawing/2014/main" id="{9F068DB5-FA41-E046-950C-E25F5AA91F03}"/>
              </a:ext>
            </a:extLst>
          </p:cNvPr>
          <p:cNvSpPr>
            <a:spLocks noGrp="1"/>
          </p:cNvSpPr>
          <p:nvPr>
            <p:ph type="title"/>
          </p:nvPr>
        </p:nvSpPr>
        <p:spPr>
          <a:xfrm>
            <a:off x="685800" y="404115"/>
            <a:ext cx="10515599" cy="1037502"/>
          </a:xfrm>
        </p:spPr>
        <p:txBody>
          <a:bodyPr/>
          <a:lstStyle>
            <a:lvl1pPr>
              <a:lnSpc>
                <a:spcPct val="100000"/>
              </a:lnSpc>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A2CE8D93-E575-2887-0EC0-AFFFC29B12B3}"/>
              </a:ext>
            </a:extLst>
          </p:cNvPr>
          <p:cNvSpPr>
            <a:spLocks noGrp="1"/>
          </p:cNvSpPr>
          <p:nvPr>
            <p:ph type="sldNum" sz="quarter" idx="10"/>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663799410"/>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DAFC8E-CA28-0D44-BC65-8F7829B28517}"/>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09FBEDEA-F386-1B4A-B687-53C2F6314F81}"/>
              </a:ext>
            </a:extLst>
          </p:cNvPr>
          <p:cNvSpPr>
            <a:spLocks noGrp="1"/>
          </p:cNvSpPr>
          <p:nvPr>
            <p:ph type="body" sz="quarter" idx="12"/>
          </p:nvPr>
        </p:nvSpPr>
        <p:spPr>
          <a:xfrm>
            <a:off x="685800" y="1809168"/>
            <a:ext cx="10826496" cy="4156075"/>
          </a:xfrm>
        </p:spPr>
        <p:txBody>
          <a:bodyPr/>
          <a:lstStyle>
            <a:lvl1pPr>
              <a:spcBef>
                <a:spcPts val="700"/>
              </a:spcBef>
              <a:defRPr>
                <a:latin typeface="Arial" panose="020B0604020202020204" pitchFamily="34" charset="0"/>
                <a:cs typeface="Arial" panose="020B0604020202020204" pitchFamily="34" charset="0"/>
              </a:defRPr>
            </a:lvl1pPr>
            <a:lvl2pPr>
              <a:spcBef>
                <a:spcPts val="700"/>
              </a:spcBef>
              <a:defRPr>
                <a:latin typeface="Arial" panose="020B0604020202020204" pitchFamily="34" charset="0"/>
                <a:cs typeface="Arial" panose="020B0604020202020204" pitchFamily="34" charset="0"/>
              </a:defRPr>
            </a:lvl2pPr>
            <a:lvl3pPr>
              <a:spcBef>
                <a:spcPts val="700"/>
              </a:spcBef>
              <a:defRPr>
                <a:latin typeface="Arial" panose="020B0604020202020204" pitchFamily="34" charset="0"/>
                <a:cs typeface="Arial" panose="020B0604020202020204" pitchFamily="34" charset="0"/>
              </a:defRPr>
            </a:lvl3pPr>
            <a:lvl4pPr>
              <a:spcBef>
                <a:spcPts val="700"/>
              </a:spcBef>
              <a:defRPr>
                <a:latin typeface="Arial" panose="020B0604020202020204" pitchFamily="34" charset="0"/>
                <a:cs typeface="Arial" panose="020B0604020202020204" pitchFamily="34" charset="0"/>
              </a:defRPr>
            </a:lvl4pPr>
            <a:lvl5pPr>
              <a:spcBef>
                <a:spcPts val="7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A733BA4-C292-C965-3929-E6BFDF7CA61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5854567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98D20083-8B89-C241-8C88-0C28005D446B}"/>
              </a:ext>
            </a:extLst>
          </p:cNvPr>
          <p:cNvSpPr>
            <a:spLocks noGrp="1"/>
          </p:cNvSpPr>
          <p:nvPr>
            <p:ph type="tbl" sz="quarter" idx="13"/>
          </p:nvPr>
        </p:nvSpPr>
        <p:spPr>
          <a:xfrm>
            <a:off x="685800" y="1691640"/>
            <a:ext cx="6227762" cy="4103687"/>
          </a:xfrm>
          <a:prstGeom prst="rect">
            <a:avLst/>
          </a:prstGeom>
        </p:spPr>
        <p:txBody>
          <a:bodyPr/>
          <a:lstStyle>
            <a:lvl1pPr>
              <a:defRPr>
                <a:noFill/>
              </a:defRPr>
            </a:lvl1pPr>
          </a:lstStyle>
          <a:p>
            <a:r>
              <a:rPr lang="en-US" dirty="0"/>
              <a:t>Click icon to add table</a:t>
            </a:r>
          </a:p>
        </p:txBody>
      </p:sp>
      <p:sp>
        <p:nvSpPr>
          <p:cNvPr id="6" name="TextBox 5">
            <a:extLst>
              <a:ext uri="{FF2B5EF4-FFF2-40B4-BE49-F238E27FC236}">
                <a16:creationId xmlns:a16="http://schemas.microsoft.com/office/drawing/2014/main" id="{82DE96A8-29DD-5B47-91D1-F00B410D1642}"/>
              </a:ext>
            </a:extLst>
          </p:cNvPr>
          <p:cNvSpPr txBox="1"/>
          <p:nvPr userDrawn="1"/>
        </p:nvSpPr>
        <p:spPr>
          <a:xfrm>
            <a:off x="8598568" y="6529137"/>
            <a:ext cx="184731" cy="369332"/>
          </a:xfrm>
          <a:prstGeom prst="rect">
            <a:avLst/>
          </a:prstGeom>
          <a:noFill/>
        </p:spPr>
        <p:txBody>
          <a:bodyPr wrap="none" rtlCol="0">
            <a:spAutoFit/>
          </a:bodyPr>
          <a:lstStyle/>
          <a:p>
            <a:endParaRPr lang="en-US"/>
          </a:p>
        </p:txBody>
      </p:sp>
      <p:sp>
        <p:nvSpPr>
          <p:cNvPr id="11" name="Title 21">
            <a:extLst>
              <a:ext uri="{FF2B5EF4-FFF2-40B4-BE49-F238E27FC236}">
                <a16:creationId xmlns:a16="http://schemas.microsoft.com/office/drawing/2014/main" id="{E19CD5B2-B72A-5C46-85B6-16BCAA94C32B}"/>
              </a:ext>
            </a:extLst>
          </p:cNvPr>
          <p:cNvSpPr>
            <a:spLocks noGrp="1"/>
          </p:cNvSpPr>
          <p:nvPr>
            <p:ph type="title" hasCustomPrompt="1"/>
          </p:nvPr>
        </p:nvSpPr>
        <p:spPr>
          <a:xfrm>
            <a:off x="685800" y="403598"/>
            <a:ext cx="10432800" cy="908101"/>
          </a:xfrm>
        </p:spPr>
        <p:txBody>
          <a:bodyPr/>
          <a:lstStyle>
            <a:lvl1pPr>
              <a:lnSpc>
                <a:spcPct val="100000"/>
              </a:lnSpc>
              <a:spcBef>
                <a:spcPts val="0"/>
              </a:spcBef>
              <a:defRPr lang="en-GB" b="0" i="0" u="none" strike="noStrike" smtClean="0">
                <a:solidFill>
                  <a:schemeClr val="tx1"/>
                </a:solidFill>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57A9432C-9AEA-7113-0D0C-96B6D6E88A3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86469761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able slide - text right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2477D48A-DF73-024C-B726-6B438A48CC7C}"/>
              </a:ext>
            </a:extLst>
          </p:cNvPr>
          <p:cNvSpPr>
            <a:spLocks noGrp="1"/>
          </p:cNvSpPr>
          <p:nvPr>
            <p:ph type="body" sz="quarter" idx="25" hasCustomPrompt="1"/>
          </p:nvPr>
        </p:nvSpPr>
        <p:spPr>
          <a:xfrm>
            <a:off x="7277100" y="2212848"/>
            <a:ext cx="4216908" cy="3631980"/>
          </a:xfrm>
          <a:prstGeom prst="rect">
            <a:avLst/>
          </a:prstGeom>
        </p:spPr>
        <p:txBody>
          <a:bodyPr lIns="0" tIns="0" rIns="0" bIns="0">
            <a:noAutofit/>
          </a:bodyPr>
          <a:lstStyle>
            <a:lvl1pPr marL="0" indent="0">
              <a:lnSpc>
                <a:spcPct val="100000"/>
              </a:lnSpc>
              <a:spcBef>
                <a:spcPts val="600"/>
              </a:spcBef>
              <a:spcAft>
                <a:spcPts val="0"/>
              </a:spcAft>
              <a:buFontTx/>
              <a:buNone/>
              <a:defRPr sz="16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At vero eos et accusam et justo duo dolores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et </a:t>
            </a:r>
            <a:r>
              <a:rPr lang="en-US" dirty="0" err="1"/>
              <a:t>justo</a:t>
            </a:r>
            <a:r>
              <a:rPr lang="en-US" dirty="0"/>
              <a:t> duo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vero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p>
        </p:txBody>
      </p:sp>
      <p:sp>
        <p:nvSpPr>
          <p:cNvPr id="13" name="Table Placeholder 2">
            <a:extLst>
              <a:ext uri="{FF2B5EF4-FFF2-40B4-BE49-F238E27FC236}">
                <a16:creationId xmlns:a16="http://schemas.microsoft.com/office/drawing/2014/main" id="{1493D8DE-C696-C641-B026-7F4DAA5915B3}"/>
              </a:ext>
            </a:extLst>
          </p:cNvPr>
          <p:cNvSpPr>
            <a:spLocks noGrp="1"/>
          </p:cNvSpPr>
          <p:nvPr>
            <p:ph type="tbl" sz="quarter" idx="13"/>
          </p:nvPr>
        </p:nvSpPr>
        <p:spPr>
          <a:xfrm>
            <a:off x="685800" y="1691640"/>
            <a:ext cx="6227762" cy="4103687"/>
          </a:xfrm>
          <a:prstGeom prst="rect">
            <a:avLst/>
          </a:prstGeom>
        </p:spPr>
        <p:txBody>
          <a:bodyPr/>
          <a:lstStyle>
            <a:lvl1pPr>
              <a:defRPr>
                <a:noFill/>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4" name="Text Placeholder 6">
            <a:extLst>
              <a:ext uri="{FF2B5EF4-FFF2-40B4-BE49-F238E27FC236}">
                <a16:creationId xmlns:a16="http://schemas.microsoft.com/office/drawing/2014/main" id="{1A5A6701-76D1-DF42-80C5-1CB53A257B44}"/>
              </a:ext>
            </a:extLst>
          </p:cNvPr>
          <p:cNvSpPr>
            <a:spLocks noGrp="1"/>
          </p:cNvSpPr>
          <p:nvPr>
            <p:ph type="body" sz="quarter" idx="35" hasCustomPrompt="1"/>
          </p:nvPr>
        </p:nvSpPr>
        <p:spPr>
          <a:xfrm>
            <a:off x="7277100" y="1691640"/>
            <a:ext cx="4216908" cy="260350"/>
          </a:xfrm>
          <a:prstGeom prst="rect">
            <a:avLst/>
          </a:prstGeom>
        </p:spPr>
        <p:txBody>
          <a:bodyPr>
            <a:noAutofit/>
          </a:bodyPr>
          <a:lstStyle>
            <a:lvl1pPr>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5" name="Title 21">
            <a:extLst>
              <a:ext uri="{FF2B5EF4-FFF2-40B4-BE49-F238E27FC236}">
                <a16:creationId xmlns:a16="http://schemas.microsoft.com/office/drawing/2014/main" id="{5DA3FCDB-DC28-C746-B914-E25DB11C7E7A}"/>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solidFill>
                  <a:schemeClr val="tx1"/>
                </a:solidFill>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A65E6E61-D6B0-1E1E-DB02-E986545482C0}"/>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661688141"/>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08FEBF4-498C-644C-A463-BFF5AF6F572F}"/>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41407556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51067-710B-7C49-BE90-2F12DCECD625}"/>
              </a:ext>
            </a:extLst>
          </p:cNvPr>
          <p:cNvSpPr>
            <a:spLocks noGrp="1"/>
          </p:cNvSpPr>
          <p:nvPr>
            <p:ph sz="half" idx="1"/>
          </p:nvPr>
        </p:nvSpPr>
        <p:spPr>
          <a:xfrm>
            <a:off x="685800"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a:extLst>
              <a:ext uri="{FF2B5EF4-FFF2-40B4-BE49-F238E27FC236}">
                <a16:creationId xmlns:a16="http://schemas.microsoft.com/office/drawing/2014/main" id="{C4E21041-D6CA-6E44-8DB1-2DD3533A3A23}"/>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CE172489-B115-ED42-B8B1-EDF1645BCB78}"/>
              </a:ext>
            </a:extLst>
          </p:cNvPr>
          <p:cNvSpPr>
            <a:spLocks noGrp="1"/>
          </p:cNvSpPr>
          <p:nvPr>
            <p:ph sz="half" idx="10"/>
          </p:nvPr>
        </p:nvSpPr>
        <p:spPr>
          <a:xfrm>
            <a:off x="6272784"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82DE9743-5E68-9ED2-82EB-0FBE5950CFE5}"/>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8176231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F9B4D-4F63-2F4B-8566-0D934C3A04EA}"/>
              </a:ext>
            </a:extLst>
          </p:cNvPr>
          <p:cNvSpPr>
            <a:spLocks noGrp="1"/>
          </p:cNvSpPr>
          <p:nvPr>
            <p:ph type="body" idx="1"/>
          </p:nvPr>
        </p:nvSpPr>
        <p:spPr>
          <a:xfrm>
            <a:off x="685800"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D8CE72-09FC-2245-8926-D359BB8E1851}"/>
              </a:ext>
            </a:extLst>
          </p:cNvPr>
          <p:cNvSpPr>
            <a:spLocks noGrp="1"/>
          </p:cNvSpPr>
          <p:nvPr>
            <p:ph sz="half" idx="2"/>
          </p:nvPr>
        </p:nvSpPr>
        <p:spPr>
          <a:xfrm>
            <a:off x="685800" y="2557535"/>
            <a:ext cx="5230368" cy="3484919"/>
          </a:xfrm>
          <a:prstGeom prst="rect">
            <a:avLst/>
          </a:prstGeom>
        </p:spPr>
        <p:txBody>
          <a:bodyPr/>
          <a:lstStyle>
            <a:lvl1pPr>
              <a:spcBef>
                <a:spcPts val="700"/>
              </a:spcBef>
              <a:spcAft>
                <a:spcPts val="0"/>
              </a:spcAft>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54FEF679-9542-654B-A7B4-3BCCD47CEB8E}"/>
              </a:ext>
            </a:extLst>
          </p:cNvPr>
          <p:cNvSpPr>
            <a:spLocks noGrp="1"/>
          </p:cNvSpPr>
          <p:nvPr>
            <p:ph type="body" sz="quarter" idx="3"/>
          </p:nvPr>
        </p:nvSpPr>
        <p:spPr>
          <a:xfrm>
            <a:off x="6272784"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8BFE8-3078-1440-9F68-0C89355AC906}"/>
              </a:ext>
            </a:extLst>
          </p:cNvPr>
          <p:cNvSpPr>
            <a:spLocks noGrp="1"/>
          </p:cNvSpPr>
          <p:nvPr>
            <p:ph sz="quarter" idx="4"/>
          </p:nvPr>
        </p:nvSpPr>
        <p:spPr>
          <a:xfrm>
            <a:off x="6272784" y="2557535"/>
            <a:ext cx="5230368" cy="3484919"/>
          </a:xfrm>
          <a:prstGeom prst="rect">
            <a:avLst/>
          </a:prstGeom>
        </p:spPr>
        <p:txBody>
          <a:bodyPr/>
          <a:lstStyle>
            <a:lvl1pPr>
              <a:spcBef>
                <a:spcPts val="700"/>
              </a:spcBef>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9">
            <a:extLst>
              <a:ext uri="{FF2B5EF4-FFF2-40B4-BE49-F238E27FC236}">
                <a16:creationId xmlns:a16="http://schemas.microsoft.com/office/drawing/2014/main" id="{9F068DB5-FA41-E046-950C-E25F5AA91F03}"/>
              </a:ext>
            </a:extLst>
          </p:cNvPr>
          <p:cNvSpPr>
            <a:spLocks noGrp="1"/>
          </p:cNvSpPr>
          <p:nvPr>
            <p:ph type="title"/>
          </p:nvPr>
        </p:nvSpPr>
        <p:spPr>
          <a:xfrm>
            <a:off x="685800" y="404115"/>
            <a:ext cx="10515599" cy="1037502"/>
          </a:xfrm>
        </p:spPr>
        <p:txBody>
          <a:bodyPr/>
          <a:lstStyle>
            <a:lvl1pPr>
              <a:lnSpc>
                <a:spcPct val="100000"/>
              </a:lnSpc>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A2CE8D93-E575-2887-0EC0-AFFFC29B12B3}"/>
              </a:ext>
            </a:extLst>
          </p:cNvPr>
          <p:cNvSpPr>
            <a:spLocks noGrp="1"/>
          </p:cNvSpPr>
          <p:nvPr>
            <p:ph type="sldNum" sz="quarter" idx="10"/>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129459642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DAFC8E-CA28-0D44-BC65-8F7829B28517}"/>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09FBEDEA-F386-1B4A-B687-53C2F6314F81}"/>
              </a:ext>
            </a:extLst>
          </p:cNvPr>
          <p:cNvSpPr>
            <a:spLocks noGrp="1"/>
          </p:cNvSpPr>
          <p:nvPr>
            <p:ph type="body" sz="quarter" idx="12"/>
          </p:nvPr>
        </p:nvSpPr>
        <p:spPr>
          <a:xfrm>
            <a:off x="685800" y="1809168"/>
            <a:ext cx="10826496" cy="4156075"/>
          </a:xfrm>
        </p:spPr>
        <p:txBody>
          <a:bodyPr/>
          <a:lstStyle>
            <a:lvl1pPr>
              <a:spcBef>
                <a:spcPts val="700"/>
              </a:spcBef>
              <a:defRPr>
                <a:latin typeface="Arial" panose="020B0604020202020204" pitchFamily="34" charset="0"/>
                <a:cs typeface="Arial" panose="020B0604020202020204" pitchFamily="34" charset="0"/>
              </a:defRPr>
            </a:lvl1pPr>
            <a:lvl2pPr>
              <a:spcBef>
                <a:spcPts val="700"/>
              </a:spcBef>
              <a:defRPr>
                <a:latin typeface="Arial" panose="020B0604020202020204" pitchFamily="34" charset="0"/>
                <a:cs typeface="Arial" panose="020B0604020202020204" pitchFamily="34" charset="0"/>
              </a:defRPr>
            </a:lvl2pPr>
            <a:lvl3pPr>
              <a:spcBef>
                <a:spcPts val="700"/>
              </a:spcBef>
              <a:defRPr>
                <a:latin typeface="Arial" panose="020B0604020202020204" pitchFamily="34" charset="0"/>
                <a:cs typeface="Arial" panose="020B0604020202020204" pitchFamily="34" charset="0"/>
              </a:defRPr>
            </a:lvl3pPr>
            <a:lvl4pPr>
              <a:spcBef>
                <a:spcPts val="700"/>
              </a:spcBef>
              <a:defRPr>
                <a:latin typeface="Arial" panose="020B0604020202020204" pitchFamily="34" charset="0"/>
                <a:cs typeface="Arial" panose="020B0604020202020204" pitchFamily="34" charset="0"/>
              </a:defRPr>
            </a:lvl4pPr>
            <a:lvl5pPr>
              <a:spcBef>
                <a:spcPts val="7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A733BA4-C292-C965-3929-E6BFDF7CA61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3218035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98D20083-8B89-C241-8C88-0C28005D446B}"/>
              </a:ext>
            </a:extLst>
          </p:cNvPr>
          <p:cNvSpPr>
            <a:spLocks noGrp="1"/>
          </p:cNvSpPr>
          <p:nvPr>
            <p:ph type="tbl" sz="quarter" idx="13"/>
          </p:nvPr>
        </p:nvSpPr>
        <p:spPr>
          <a:xfrm>
            <a:off x="685800" y="1691640"/>
            <a:ext cx="6227762" cy="4103687"/>
          </a:xfrm>
          <a:prstGeom prst="rect">
            <a:avLst/>
          </a:prstGeom>
        </p:spPr>
        <p:txBody>
          <a:bodyPr/>
          <a:lstStyle>
            <a:lvl1pPr>
              <a:defRPr>
                <a:noFill/>
              </a:defRPr>
            </a:lvl1pPr>
          </a:lstStyle>
          <a:p>
            <a:r>
              <a:rPr lang="en-US" dirty="0"/>
              <a:t>Click icon to add table</a:t>
            </a:r>
          </a:p>
        </p:txBody>
      </p:sp>
      <p:sp>
        <p:nvSpPr>
          <p:cNvPr id="6" name="TextBox 5">
            <a:extLst>
              <a:ext uri="{FF2B5EF4-FFF2-40B4-BE49-F238E27FC236}">
                <a16:creationId xmlns:a16="http://schemas.microsoft.com/office/drawing/2014/main" id="{82DE96A8-29DD-5B47-91D1-F00B410D1642}"/>
              </a:ext>
            </a:extLst>
          </p:cNvPr>
          <p:cNvSpPr txBox="1"/>
          <p:nvPr userDrawn="1"/>
        </p:nvSpPr>
        <p:spPr>
          <a:xfrm>
            <a:off x="8598568" y="6529137"/>
            <a:ext cx="184731" cy="369332"/>
          </a:xfrm>
          <a:prstGeom prst="rect">
            <a:avLst/>
          </a:prstGeom>
          <a:noFill/>
        </p:spPr>
        <p:txBody>
          <a:bodyPr wrap="none" rtlCol="0">
            <a:spAutoFit/>
          </a:bodyPr>
          <a:lstStyle/>
          <a:p>
            <a:endParaRPr lang="en-US"/>
          </a:p>
        </p:txBody>
      </p:sp>
      <p:sp>
        <p:nvSpPr>
          <p:cNvPr id="11" name="Title 21">
            <a:extLst>
              <a:ext uri="{FF2B5EF4-FFF2-40B4-BE49-F238E27FC236}">
                <a16:creationId xmlns:a16="http://schemas.microsoft.com/office/drawing/2014/main" id="{E19CD5B2-B72A-5C46-85B6-16BCAA94C32B}"/>
              </a:ext>
            </a:extLst>
          </p:cNvPr>
          <p:cNvSpPr>
            <a:spLocks noGrp="1"/>
          </p:cNvSpPr>
          <p:nvPr>
            <p:ph type="title" hasCustomPrompt="1"/>
          </p:nvPr>
        </p:nvSpPr>
        <p:spPr>
          <a:xfrm>
            <a:off x="685800" y="403598"/>
            <a:ext cx="10432800" cy="908101"/>
          </a:xfrm>
        </p:spPr>
        <p:txBody>
          <a:bodyPr/>
          <a:lstStyle>
            <a:lvl1pPr>
              <a:lnSpc>
                <a:spcPct val="100000"/>
              </a:lnSpc>
              <a:spcBef>
                <a:spcPts val="0"/>
              </a:spcBef>
              <a:defRPr lang="en-GB" b="0" i="0" u="none" strike="noStrike" smtClean="0">
                <a:solidFill>
                  <a:schemeClr val="tx1"/>
                </a:solidFill>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57A9432C-9AEA-7113-0D0C-96B6D6E88A3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6427411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86590805-A20E-8C74-15B6-83D4AE93F7A0}"/>
              </a:ext>
            </a:extLst>
          </p:cNvPr>
          <p:cNvSpPr>
            <a:spLocks noGrp="1"/>
          </p:cNvSpPr>
          <p:nvPr>
            <p:ph type="dt" sz="half" idx="2"/>
          </p:nvPr>
        </p:nvSpPr>
        <p:spPr>
          <a:xfrm>
            <a:off x="1014984" y="1746267"/>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17" name="Title 1">
            <a:extLst>
              <a:ext uri="{FF2B5EF4-FFF2-40B4-BE49-F238E27FC236}">
                <a16:creationId xmlns:a16="http://schemas.microsoft.com/office/drawing/2014/main" id="{D3721311-8431-7D59-5312-898C447A6F87}"/>
              </a:ext>
            </a:extLst>
          </p:cNvPr>
          <p:cNvSpPr>
            <a:spLocks noGrp="1"/>
          </p:cNvSpPr>
          <p:nvPr>
            <p:ph type="ctrTitle" hasCustomPrompt="1"/>
          </p:nvPr>
        </p:nvSpPr>
        <p:spPr>
          <a:xfrm>
            <a:off x="1014984" y="2282684"/>
            <a:ext cx="5361432" cy="2686539"/>
          </a:xfrm>
        </p:spPr>
        <p:txBody>
          <a:bodyPr wrap="square" lIns="0" rIns="90000" anchor="t">
            <a:noAutofit/>
          </a:bodyPr>
          <a:lstStyle>
            <a:lvl1pPr algn="l">
              <a:lnSpc>
                <a:spcPct val="100000"/>
              </a:lnSpc>
              <a:defRPr sz="5200" b="0" i="0" spc="0" baseline="0">
                <a:solidFill>
                  <a:schemeClr val="bg1"/>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
        <p:nvSpPr>
          <p:cNvPr id="19" name="Picture Placeholder 2">
            <a:extLst>
              <a:ext uri="{FF2B5EF4-FFF2-40B4-BE49-F238E27FC236}">
                <a16:creationId xmlns:a16="http://schemas.microsoft.com/office/drawing/2014/main" id="{979AC4B3-9393-77F1-0894-64ECC73A2BCE}"/>
              </a:ext>
            </a:extLst>
          </p:cNvPr>
          <p:cNvSpPr>
            <a:spLocks noGrp="1"/>
          </p:cNvSpPr>
          <p:nvPr>
            <p:ph type="pic" sz="quarter" idx="10" hasCustomPrompt="1"/>
          </p:nvPr>
        </p:nvSpPr>
        <p:spPr>
          <a:xfrm>
            <a:off x="7046977" y="1036320"/>
            <a:ext cx="5145024" cy="4937443"/>
          </a:xfrm>
          <a:solidFill>
            <a:schemeClr val="bg1">
              <a:alpha val="46000"/>
            </a:schemeClr>
          </a:solidFill>
        </p:spPr>
        <p:txBody>
          <a:bodyPr/>
          <a:lstStyle>
            <a:lvl1pPr>
              <a:defRPr>
                <a:solidFill>
                  <a:schemeClr val="bg1"/>
                </a:solidFill>
              </a:defRPr>
            </a:lvl1pPr>
          </a:lstStyle>
          <a:p>
            <a:r>
              <a:rPr lang="en-US" dirty="0"/>
              <a:t>Insert Image Here</a:t>
            </a:r>
          </a:p>
        </p:txBody>
      </p:sp>
      <p:sp>
        <p:nvSpPr>
          <p:cNvPr id="20" name="Slide Number Placeholder 5">
            <a:extLst>
              <a:ext uri="{FF2B5EF4-FFF2-40B4-BE49-F238E27FC236}">
                <a16:creationId xmlns:a16="http://schemas.microsoft.com/office/drawing/2014/main" id="{D2E4DCB5-AE73-4C36-80B3-8F5F57E7B540}"/>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8568155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able slide - text right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2477D48A-DF73-024C-B726-6B438A48CC7C}"/>
              </a:ext>
            </a:extLst>
          </p:cNvPr>
          <p:cNvSpPr>
            <a:spLocks noGrp="1"/>
          </p:cNvSpPr>
          <p:nvPr>
            <p:ph type="body" sz="quarter" idx="25" hasCustomPrompt="1"/>
          </p:nvPr>
        </p:nvSpPr>
        <p:spPr>
          <a:xfrm>
            <a:off x="7277100" y="2212848"/>
            <a:ext cx="4216908" cy="3631980"/>
          </a:xfrm>
          <a:prstGeom prst="rect">
            <a:avLst/>
          </a:prstGeom>
        </p:spPr>
        <p:txBody>
          <a:bodyPr lIns="0" tIns="0" rIns="0" bIns="0">
            <a:noAutofit/>
          </a:bodyPr>
          <a:lstStyle>
            <a:lvl1pPr marL="0" indent="0">
              <a:lnSpc>
                <a:spcPct val="100000"/>
              </a:lnSpc>
              <a:spcBef>
                <a:spcPts val="600"/>
              </a:spcBef>
              <a:spcAft>
                <a:spcPts val="0"/>
              </a:spcAft>
              <a:buFontTx/>
              <a:buNone/>
              <a:defRPr sz="16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At vero eos et accusam et justo duo dolores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et </a:t>
            </a:r>
            <a:r>
              <a:rPr lang="en-US" dirty="0" err="1"/>
              <a:t>justo</a:t>
            </a:r>
            <a:r>
              <a:rPr lang="en-US" dirty="0"/>
              <a:t> duo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vero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p>
        </p:txBody>
      </p:sp>
      <p:sp>
        <p:nvSpPr>
          <p:cNvPr id="13" name="Table Placeholder 2">
            <a:extLst>
              <a:ext uri="{FF2B5EF4-FFF2-40B4-BE49-F238E27FC236}">
                <a16:creationId xmlns:a16="http://schemas.microsoft.com/office/drawing/2014/main" id="{1493D8DE-C696-C641-B026-7F4DAA5915B3}"/>
              </a:ext>
            </a:extLst>
          </p:cNvPr>
          <p:cNvSpPr>
            <a:spLocks noGrp="1"/>
          </p:cNvSpPr>
          <p:nvPr>
            <p:ph type="tbl" sz="quarter" idx="13"/>
          </p:nvPr>
        </p:nvSpPr>
        <p:spPr>
          <a:xfrm>
            <a:off x="685800" y="1691640"/>
            <a:ext cx="6227762" cy="4103687"/>
          </a:xfrm>
          <a:prstGeom prst="rect">
            <a:avLst/>
          </a:prstGeom>
        </p:spPr>
        <p:txBody>
          <a:bodyPr/>
          <a:lstStyle>
            <a:lvl1pPr>
              <a:defRPr>
                <a:noFill/>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4" name="Text Placeholder 6">
            <a:extLst>
              <a:ext uri="{FF2B5EF4-FFF2-40B4-BE49-F238E27FC236}">
                <a16:creationId xmlns:a16="http://schemas.microsoft.com/office/drawing/2014/main" id="{1A5A6701-76D1-DF42-80C5-1CB53A257B44}"/>
              </a:ext>
            </a:extLst>
          </p:cNvPr>
          <p:cNvSpPr>
            <a:spLocks noGrp="1"/>
          </p:cNvSpPr>
          <p:nvPr>
            <p:ph type="body" sz="quarter" idx="35" hasCustomPrompt="1"/>
          </p:nvPr>
        </p:nvSpPr>
        <p:spPr>
          <a:xfrm>
            <a:off x="7277100" y="1691640"/>
            <a:ext cx="4216908" cy="260350"/>
          </a:xfrm>
          <a:prstGeom prst="rect">
            <a:avLst/>
          </a:prstGeom>
        </p:spPr>
        <p:txBody>
          <a:bodyPr>
            <a:noAutofit/>
          </a:bodyPr>
          <a:lstStyle>
            <a:lvl1pPr>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5" name="Title 21">
            <a:extLst>
              <a:ext uri="{FF2B5EF4-FFF2-40B4-BE49-F238E27FC236}">
                <a16:creationId xmlns:a16="http://schemas.microsoft.com/office/drawing/2014/main" id="{5DA3FCDB-DC28-C746-B914-E25DB11C7E7A}"/>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solidFill>
                  <a:schemeClr val="tx1"/>
                </a:solidFill>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A65E6E61-D6B0-1E1E-DB02-E986545482C0}"/>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37384926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08FEBF4-498C-644C-A463-BFF5AF6F572F}"/>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3156923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51067-710B-7C49-BE90-2F12DCECD625}"/>
              </a:ext>
            </a:extLst>
          </p:cNvPr>
          <p:cNvSpPr>
            <a:spLocks noGrp="1"/>
          </p:cNvSpPr>
          <p:nvPr>
            <p:ph sz="half" idx="1"/>
          </p:nvPr>
        </p:nvSpPr>
        <p:spPr>
          <a:xfrm>
            <a:off x="685800"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a:extLst>
              <a:ext uri="{FF2B5EF4-FFF2-40B4-BE49-F238E27FC236}">
                <a16:creationId xmlns:a16="http://schemas.microsoft.com/office/drawing/2014/main" id="{C4E21041-D6CA-6E44-8DB1-2DD3533A3A23}"/>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CE172489-B115-ED42-B8B1-EDF1645BCB78}"/>
              </a:ext>
            </a:extLst>
          </p:cNvPr>
          <p:cNvSpPr>
            <a:spLocks noGrp="1"/>
          </p:cNvSpPr>
          <p:nvPr>
            <p:ph sz="half" idx="10"/>
          </p:nvPr>
        </p:nvSpPr>
        <p:spPr>
          <a:xfrm>
            <a:off x="6272784"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82DE9743-5E68-9ED2-82EB-0FBE5950CFE5}"/>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5128413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F9B4D-4F63-2F4B-8566-0D934C3A04EA}"/>
              </a:ext>
            </a:extLst>
          </p:cNvPr>
          <p:cNvSpPr>
            <a:spLocks noGrp="1"/>
          </p:cNvSpPr>
          <p:nvPr>
            <p:ph type="body" idx="1"/>
          </p:nvPr>
        </p:nvSpPr>
        <p:spPr>
          <a:xfrm>
            <a:off x="685800"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D8CE72-09FC-2245-8926-D359BB8E1851}"/>
              </a:ext>
            </a:extLst>
          </p:cNvPr>
          <p:cNvSpPr>
            <a:spLocks noGrp="1"/>
          </p:cNvSpPr>
          <p:nvPr>
            <p:ph sz="half" idx="2"/>
          </p:nvPr>
        </p:nvSpPr>
        <p:spPr>
          <a:xfrm>
            <a:off x="685800" y="2557535"/>
            <a:ext cx="5230368" cy="3484919"/>
          </a:xfrm>
          <a:prstGeom prst="rect">
            <a:avLst/>
          </a:prstGeom>
        </p:spPr>
        <p:txBody>
          <a:bodyPr/>
          <a:lstStyle>
            <a:lvl1pPr>
              <a:spcBef>
                <a:spcPts val="700"/>
              </a:spcBef>
              <a:spcAft>
                <a:spcPts val="0"/>
              </a:spcAft>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54FEF679-9542-654B-A7B4-3BCCD47CEB8E}"/>
              </a:ext>
            </a:extLst>
          </p:cNvPr>
          <p:cNvSpPr>
            <a:spLocks noGrp="1"/>
          </p:cNvSpPr>
          <p:nvPr>
            <p:ph type="body" sz="quarter" idx="3"/>
          </p:nvPr>
        </p:nvSpPr>
        <p:spPr>
          <a:xfrm>
            <a:off x="6272784"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8BFE8-3078-1440-9F68-0C89355AC906}"/>
              </a:ext>
            </a:extLst>
          </p:cNvPr>
          <p:cNvSpPr>
            <a:spLocks noGrp="1"/>
          </p:cNvSpPr>
          <p:nvPr>
            <p:ph sz="quarter" idx="4"/>
          </p:nvPr>
        </p:nvSpPr>
        <p:spPr>
          <a:xfrm>
            <a:off x="6272784" y="2557535"/>
            <a:ext cx="5230368" cy="3484919"/>
          </a:xfrm>
          <a:prstGeom prst="rect">
            <a:avLst/>
          </a:prstGeom>
        </p:spPr>
        <p:txBody>
          <a:bodyPr/>
          <a:lstStyle>
            <a:lvl1pPr>
              <a:spcBef>
                <a:spcPts val="700"/>
              </a:spcBef>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9">
            <a:extLst>
              <a:ext uri="{FF2B5EF4-FFF2-40B4-BE49-F238E27FC236}">
                <a16:creationId xmlns:a16="http://schemas.microsoft.com/office/drawing/2014/main" id="{9F068DB5-FA41-E046-950C-E25F5AA91F03}"/>
              </a:ext>
            </a:extLst>
          </p:cNvPr>
          <p:cNvSpPr>
            <a:spLocks noGrp="1"/>
          </p:cNvSpPr>
          <p:nvPr>
            <p:ph type="title"/>
          </p:nvPr>
        </p:nvSpPr>
        <p:spPr>
          <a:xfrm>
            <a:off x="685800" y="404115"/>
            <a:ext cx="10515599" cy="1037502"/>
          </a:xfrm>
        </p:spPr>
        <p:txBody>
          <a:bodyPr/>
          <a:lstStyle>
            <a:lvl1pPr>
              <a:lnSpc>
                <a:spcPct val="100000"/>
              </a:lnSpc>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A2CE8D93-E575-2887-0EC0-AFFFC29B12B3}"/>
              </a:ext>
            </a:extLst>
          </p:cNvPr>
          <p:cNvSpPr>
            <a:spLocks noGrp="1"/>
          </p:cNvSpPr>
          <p:nvPr>
            <p:ph type="sldNum" sz="quarter" idx="10"/>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1351067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DAFC8E-CA28-0D44-BC65-8F7829B28517}"/>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09FBEDEA-F386-1B4A-B687-53C2F6314F81}"/>
              </a:ext>
            </a:extLst>
          </p:cNvPr>
          <p:cNvSpPr>
            <a:spLocks noGrp="1"/>
          </p:cNvSpPr>
          <p:nvPr>
            <p:ph type="body" sz="quarter" idx="12"/>
          </p:nvPr>
        </p:nvSpPr>
        <p:spPr>
          <a:xfrm>
            <a:off x="685800" y="1809168"/>
            <a:ext cx="10826496" cy="4156075"/>
          </a:xfrm>
        </p:spPr>
        <p:txBody>
          <a:bodyPr/>
          <a:lstStyle>
            <a:lvl1pPr>
              <a:spcBef>
                <a:spcPts val="700"/>
              </a:spcBef>
              <a:defRPr>
                <a:latin typeface="Arial" panose="020B0604020202020204" pitchFamily="34" charset="0"/>
                <a:cs typeface="Arial" panose="020B0604020202020204" pitchFamily="34" charset="0"/>
              </a:defRPr>
            </a:lvl1pPr>
            <a:lvl2pPr>
              <a:spcBef>
                <a:spcPts val="700"/>
              </a:spcBef>
              <a:defRPr>
                <a:latin typeface="Arial" panose="020B0604020202020204" pitchFamily="34" charset="0"/>
                <a:cs typeface="Arial" panose="020B0604020202020204" pitchFamily="34" charset="0"/>
              </a:defRPr>
            </a:lvl2pPr>
            <a:lvl3pPr>
              <a:spcBef>
                <a:spcPts val="700"/>
              </a:spcBef>
              <a:defRPr>
                <a:latin typeface="Arial" panose="020B0604020202020204" pitchFamily="34" charset="0"/>
                <a:cs typeface="Arial" panose="020B0604020202020204" pitchFamily="34" charset="0"/>
              </a:defRPr>
            </a:lvl3pPr>
            <a:lvl4pPr>
              <a:spcBef>
                <a:spcPts val="700"/>
              </a:spcBef>
              <a:defRPr>
                <a:latin typeface="Arial" panose="020B0604020202020204" pitchFamily="34" charset="0"/>
                <a:cs typeface="Arial" panose="020B0604020202020204" pitchFamily="34" charset="0"/>
              </a:defRPr>
            </a:lvl4pPr>
            <a:lvl5pPr>
              <a:spcBef>
                <a:spcPts val="7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A733BA4-C292-C965-3929-E6BFDF7CA61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4678973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98D20083-8B89-C241-8C88-0C28005D446B}"/>
              </a:ext>
            </a:extLst>
          </p:cNvPr>
          <p:cNvSpPr>
            <a:spLocks noGrp="1"/>
          </p:cNvSpPr>
          <p:nvPr>
            <p:ph type="tbl" sz="quarter" idx="13"/>
          </p:nvPr>
        </p:nvSpPr>
        <p:spPr>
          <a:xfrm>
            <a:off x="685800" y="1691640"/>
            <a:ext cx="6227762" cy="4103687"/>
          </a:xfrm>
          <a:prstGeom prst="rect">
            <a:avLst/>
          </a:prstGeom>
        </p:spPr>
        <p:txBody>
          <a:bodyPr/>
          <a:lstStyle>
            <a:lvl1pPr>
              <a:defRPr>
                <a:noFill/>
              </a:defRPr>
            </a:lvl1pPr>
          </a:lstStyle>
          <a:p>
            <a:r>
              <a:rPr lang="en-US" dirty="0"/>
              <a:t>Click icon to add table</a:t>
            </a:r>
          </a:p>
        </p:txBody>
      </p:sp>
      <p:sp>
        <p:nvSpPr>
          <p:cNvPr id="6" name="TextBox 5">
            <a:extLst>
              <a:ext uri="{FF2B5EF4-FFF2-40B4-BE49-F238E27FC236}">
                <a16:creationId xmlns:a16="http://schemas.microsoft.com/office/drawing/2014/main" id="{82DE96A8-29DD-5B47-91D1-F00B410D1642}"/>
              </a:ext>
            </a:extLst>
          </p:cNvPr>
          <p:cNvSpPr txBox="1"/>
          <p:nvPr userDrawn="1"/>
        </p:nvSpPr>
        <p:spPr>
          <a:xfrm>
            <a:off x="8598568" y="6529137"/>
            <a:ext cx="184731" cy="369332"/>
          </a:xfrm>
          <a:prstGeom prst="rect">
            <a:avLst/>
          </a:prstGeom>
          <a:noFill/>
        </p:spPr>
        <p:txBody>
          <a:bodyPr wrap="none" rtlCol="0">
            <a:spAutoFit/>
          </a:bodyPr>
          <a:lstStyle/>
          <a:p>
            <a:endParaRPr lang="en-US"/>
          </a:p>
        </p:txBody>
      </p:sp>
      <p:sp>
        <p:nvSpPr>
          <p:cNvPr id="11" name="Title 21">
            <a:extLst>
              <a:ext uri="{FF2B5EF4-FFF2-40B4-BE49-F238E27FC236}">
                <a16:creationId xmlns:a16="http://schemas.microsoft.com/office/drawing/2014/main" id="{E19CD5B2-B72A-5C46-85B6-16BCAA94C32B}"/>
              </a:ext>
            </a:extLst>
          </p:cNvPr>
          <p:cNvSpPr>
            <a:spLocks noGrp="1"/>
          </p:cNvSpPr>
          <p:nvPr>
            <p:ph type="title" hasCustomPrompt="1"/>
          </p:nvPr>
        </p:nvSpPr>
        <p:spPr>
          <a:xfrm>
            <a:off x="685800" y="403598"/>
            <a:ext cx="10432800" cy="908101"/>
          </a:xfrm>
        </p:spPr>
        <p:txBody>
          <a:bodyPr/>
          <a:lstStyle>
            <a:lvl1pPr>
              <a:lnSpc>
                <a:spcPct val="100000"/>
              </a:lnSpc>
              <a:spcBef>
                <a:spcPts val="0"/>
              </a:spcBef>
              <a:defRPr lang="en-GB" b="0" i="0" u="none" strike="noStrike" smtClean="0">
                <a:solidFill>
                  <a:schemeClr val="tx1"/>
                </a:solidFill>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57A9432C-9AEA-7113-0D0C-96B6D6E88A3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399783572"/>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Table slide - text right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2477D48A-DF73-024C-B726-6B438A48CC7C}"/>
              </a:ext>
            </a:extLst>
          </p:cNvPr>
          <p:cNvSpPr>
            <a:spLocks noGrp="1"/>
          </p:cNvSpPr>
          <p:nvPr>
            <p:ph type="body" sz="quarter" idx="25" hasCustomPrompt="1"/>
          </p:nvPr>
        </p:nvSpPr>
        <p:spPr>
          <a:xfrm>
            <a:off x="7277100" y="2212848"/>
            <a:ext cx="4216908" cy="3631980"/>
          </a:xfrm>
          <a:prstGeom prst="rect">
            <a:avLst/>
          </a:prstGeom>
        </p:spPr>
        <p:txBody>
          <a:bodyPr lIns="0" tIns="0" rIns="0" bIns="0">
            <a:noAutofit/>
          </a:bodyPr>
          <a:lstStyle>
            <a:lvl1pPr marL="0" indent="0">
              <a:lnSpc>
                <a:spcPct val="100000"/>
              </a:lnSpc>
              <a:spcBef>
                <a:spcPts val="600"/>
              </a:spcBef>
              <a:spcAft>
                <a:spcPts val="0"/>
              </a:spcAft>
              <a:buFontTx/>
              <a:buNone/>
              <a:defRPr sz="16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At vero eos et accusam et justo duo dolores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et </a:t>
            </a:r>
            <a:r>
              <a:rPr lang="en-US" dirty="0" err="1"/>
              <a:t>justo</a:t>
            </a:r>
            <a:r>
              <a:rPr lang="en-US" dirty="0"/>
              <a:t> duo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vero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p>
        </p:txBody>
      </p:sp>
      <p:sp>
        <p:nvSpPr>
          <p:cNvPr id="13" name="Table Placeholder 2">
            <a:extLst>
              <a:ext uri="{FF2B5EF4-FFF2-40B4-BE49-F238E27FC236}">
                <a16:creationId xmlns:a16="http://schemas.microsoft.com/office/drawing/2014/main" id="{1493D8DE-C696-C641-B026-7F4DAA5915B3}"/>
              </a:ext>
            </a:extLst>
          </p:cNvPr>
          <p:cNvSpPr>
            <a:spLocks noGrp="1"/>
          </p:cNvSpPr>
          <p:nvPr>
            <p:ph type="tbl" sz="quarter" idx="13"/>
          </p:nvPr>
        </p:nvSpPr>
        <p:spPr>
          <a:xfrm>
            <a:off x="685800" y="1691640"/>
            <a:ext cx="6227762" cy="4103687"/>
          </a:xfrm>
          <a:prstGeom prst="rect">
            <a:avLst/>
          </a:prstGeom>
        </p:spPr>
        <p:txBody>
          <a:bodyPr/>
          <a:lstStyle>
            <a:lvl1pPr>
              <a:defRPr>
                <a:noFill/>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4" name="Text Placeholder 6">
            <a:extLst>
              <a:ext uri="{FF2B5EF4-FFF2-40B4-BE49-F238E27FC236}">
                <a16:creationId xmlns:a16="http://schemas.microsoft.com/office/drawing/2014/main" id="{1A5A6701-76D1-DF42-80C5-1CB53A257B44}"/>
              </a:ext>
            </a:extLst>
          </p:cNvPr>
          <p:cNvSpPr>
            <a:spLocks noGrp="1"/>
          </p:cNvSpPr>
          <p:nvPr>
            <p:ph type="body" sz="quarter" idx="35" hasCustomPrompt="1"/>
          </p:nvPr>
        </p:nvSpPr>
        <p:spPr>
          <a:xfrm>
            <a:off x="7277100" y="1691640"/>
            <a:ext cx="4216908" cy="260350"/>
          </a:xfrm>
          <a:prstGeom prst="rect">
            <a:avLst/>
          </a:prstGeom>
        </p:spPr>
        <p:txBody>
          <a:bodyPr>
            <a:noAutofit/>
          </a:bodyPr>
          <a:lstStyle>
            <a:lvl1pPr>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5" name="Title 21">
            <a:extLst>
              <a:ext uri="{FF2B5EF4-FFF2-40B4-BE49-F238E27FC236}">
                <a16:creationId xmlns:a16="http://schemas.microsoft.com/office/drawing/2014/main" id="{5DA3FCDB-DC28-C746-B914-E25DB11C7E7A}"/>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solidFill>
                  <a:schemeClr val="tx1"/>
                </a:solidFill>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A65E6E61-D6B0-1E1E-DB02-E986545482C0}"/>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92599190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08FEBF4-498C-644C-A463-BFF5AF6F572F}"/>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12757456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51067-710B-7C49-BE90-2F12DCECD625}"/>
              </a:ext>
            </a:extLst>
          </p:cNvPr>
          <p:cNvSpPr>
            <a:spLocks noGrp="1"/>
          </p:cNvSpPr>
          <p:nvPr>
            <p:ph sz="half" idx="1"/>
          </p:nvPr>
        </p:nvSpPr>
        <p:spPr>
          <a:xfrm>
            <a:off x="685800"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a:extLst>
              <a:ext uri="{FF2B5EF4-FFF2-40B4-BE49-F238E27FC236}">
                <a16:creationId xmlns:a16="http://schemas.microsoft.com/office/drawing/2014/main" id="{C4E21041-D6CA-6E44-8DB1-2DD3533A3A23}"/>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CE172489-B115-ED42-B8B1-EDF1645BCB78}"/>
              </a:ext>
            </a:extLst>
          </p:cNvPr>
          <p:cNvSpPr>
            <a:spLocks noGrp="1"/>
          </p:cNvSpPr>
          <p:nvPr>
            <p:ph sz="half" idx="10"/>
          </p:nvPr>
        </p:nvSpPr>
        <p:spPr>
          <a:xfrm>
            <a:off x="6272784"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82DE9743-5E68-9ED2-82EB-0FBE5950CFE5}"/>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8449942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F9B4D-4F63-2F4B-8566-0D934C3A04EA}"/>
              </a:ext>
            </a:extLst>
          </p:cNvPr>
          <p:cNvSpPr>
            <a:spLocks noGrp="1"/>
          </p:cNvSpPr>
          <p:nvPr>
            <p:ph type="body" idx="1"/>
          </p:nvPr>
        </p:nvSpPr>
        <p:spPr>
          <a:xfrm>
            <a:off x="685800"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D8CE72-09FC-2245-8926-D359BB8E1851}"/>
              </a:ext>
            </a:extLst>
          </p:cNvPr>
          <p:cNvSpPr>
            <a:spLocks noGrp="1"/>
          </p:cNvSpPr>
          <p:nvPr>
            <p:ph sz="half" idx="2"/>
          </p:nvPr>
        </p:nvSpPr>
        <p:spPr>
          <a:xfrm>
            <a:off x="685800" y="2557535"/>
            <a:ext cx="5230368" cy="3484919"/>
          </a:xfrm>
          <a:prstGeom prst="rect">
            <a:avLst/>
          </a:prstGeom>
        </p:spPr>
        <p:txBody>
          <a:bodyPr/>
          <a:lstStyle>
            <a:lvl1pPr>
              <a:spcBef>
                <a:spcPts val="700"/>
              </a:spcBef>
              <a:spcAft>
                <a:spcPts val="0"/>
              </a:spcAft>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54FEF679-9542-654B-A7B4-3BCCD47CEB8E}"/>
              </a:ext>
            </a:extLst>
          </p:cNvPr>
          <p:cNvSpPr>
            <a:spLocks noGrp="1"/>
          </p:cNvSpPr>
          <p:nvPr>
            <p:ph type="body" sz="quarter" idx="3"/>
          </p:nvPr>
        </p:nvSpPr>
        <p:spPr>
          <a:xfrm>
            <a:off x="6272784"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8BFE8-3078-1440-9F68-0C89355AC906}"/>
              </a:ext>
            </a:extLst>
          </p:cNvPr>
          <p:cNvSpPr>
            <a:spLocks noGrp="1"/>
          </p:cNvSpPr>
          <p:nvPr>
            <p:ph sz="quarter" idx="4"/>
          </p:nvPr>
        </p:nvSpPr>
        <p:spPr>
          <a:xfrm>
            <a:off x="6272784" y="2557535"/>
            <a:ext cx="5230368" cy="3484919"/>
          </a:xfrm>
          <a:prstGeom prst="rect">
            <a:avLst/>
          </a:prstGeom>
        </p:spPr>
        <p:txBody>
          <a:bodyPr/>
          <a:lstStyle>
            <a:lvl1pPr>
              <a:spcBef>
                <a:spcPts val="700"/>
              </a:spcBef>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9">
            <a:extLst>
              <a:ext uri="{FF2B5EF4-FFF2-40B4-BE49-F238E27FC236}">
                <a16:creationId xmlns:a16="http://schemas.microsoft.com/office/drawing/2014/main" id="{9F068DB5-FA41-E046-950C-E25F5AA91F03}"/>
              </a:ext>
            </a:extLst>
          </p:cNvPr>
          <p:cNvSpPr>
            <a:spLocks noGrp="1"/>
          </p:cNvSpPr>
          <p:nvPr>
            <p:ph type="title"/>
          </p:nvPr>
        </p:nvSpPr>
        <p:spPr>
          <a:xfrm>
            <a:off x="685800" y="404115"/>
            <a:ext cx="10515599" cy="1037502"/>
          </a:xfrm>
        </p:spPr>
        <p:txBody>
          <a:bodyPr/>
          <a:lstStyle>
            <a:lvl1pPr>
              <a:lnSpc>
                <a:spcPct val="100000"/>
              </a:lnSpc>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A2CE8D93-E575-2887-0EC0-AFFFC29B12B3}"/>
              </a:ext>
            </a:extLst>
          </p:cNvPr>
          <p:cNvSpPr>
            <a:spLocks noGrp="1"/>
          </p:cNvSpPr>
          <p:nvPr>
            <p:ph type="sldNum" sz="quarter" idx="10"/>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06571755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EF5E391E-F094-21D8-7014-9E03CE289093}"/>
              </a:ext>
            </a:extLst>
          </p:cNvPr>
          <p:cNvSpPr>
            <a:spLocks noGrp="1"/>
          </p:cNvSpPr>
          <p:nvPr>
            <p:ph type="dt" sz="half" idx="2"/>
          </p:nvPr>
        </p:nvSpPr>
        <p:spPr>
          <a:xfrm>
            <a:off x="1014984" y="1746267"/>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17" name="Title 1">
            <a:extLst>
              <a:ext uri="{FF2B5EF4-FFF2-40B4-BE49-F238E27FC236}">
                <a16:creationId xmlns:a16="http://schemas.microsoft.com/office/drawing/2014/main" id="{4E975B6B-CAAD-E89A-AEC6-3920E9AEA65A}"/>
              </a:ext>
            </a:extLst>
          </p:cNvPr>
          <p:cNvSpPr>
            <a:spLocks noGrp="1"/>
          </p:cNvSpPr>
          <p:nvPr>
            <p:ph type="ctrTitle" hasCustomPrompt="1"/>
          </p:nvPr>
        </p:nvSpPr>
        <p:spPr>
          <a:xfrm>
            <a:off x="1014984" y="2282684"/>
            <a:ext cx="5361432" cy="2686539"/>
          </a:xfrm>
        </p:spPr>
        <p:txBody>
          <a:bodyPr wrap="square" lIns="0" rIns="90000" anchor="t">
            <a:noAutofit/>
          </a:bodyPr>
          <a:lstStyle>
            <a:lvl1pPr algn="l">
              <a:lnSpc>
                <a:spcPct val="100000"/>
              </a:lnSpc>
              <a:defRPr sz="5200" b="0" i="0" spc="0" baseline="0">
                <a:solidFill>
                  <a:schemeClr val="bg1"/>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
        <p:nvSpPr>
          <p:cNvPr id="18" name="Picture Placeholder 2">
            <a:extLst>
              <a:ext uri="{FF2B5EF4-FFF2-40B4-BE49-F238E27FC236}">
                <a16:creationId xmlns:a16="http://schemas.microsoft.com/office/drawing/2014/main" id="{14EB221E-C0DC-0E01-3672-392E8A5E11F4}"/>
              </a:ext>
            </a:extLst>
          </p:cNvPr>
          <p:cNvSpPr>
            <a:spLocks noGrp="1"/>
          </p:cNvSpPr>
          <p:nvPr>
            <p:ph type="pic" sz="quarter" idx="10" hasCustomPrompt="1"/>
          </p:nvPr>
        </p:nvSpPr>
        <p:spPr>
          <a:xfrm>
            <a:off x="7046977" y="1036320"/>
            <a:ext cx="5145024" cy="4937443"/>
          </a:xfrm>
          <a:solidFill>
            <a:schemeClr val="bg1">
              <a:alpha val="46000"/>
            </a:schemeClr>
          </a:solidFill>
        </p:spPr>
        <p:txBody>
          <a:bodyPr/>
          <a:lstStyle>
            <a:lvl1pPr>
              <a:defRPr>
                <a:solidFill>
                  <a:schemeClr val="bg1"/>
                </a:solidFill>
              </a:defRPr>
            </a:lvl1pPr>
          </a:lstStyle>
          <a:p>
            <a:r>
              <a:rPr lang="en-US" dirty="0"/>
              <a:t>Insert Image Here</a:t>
            </a:r>
          </a:p>
        </p:txBody>
      </p:sp>
      <p:sp>
        <p:nvSpPr>
          <p:cNvPr id="19" name="Slide Number Placeholder 5">
            <a:extLst>
              <a:ext uri="{FF2B5EF4-FFF2-40B4-BE49-F238E27FC236}">
                <a16:creationId xmlns:a16="http://schemas.microsoft.com/office/drawing/2014/main" id="{BE4BBDAC-8446-4920-ACDB-E702F4C5E01E}"/>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1726208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DAFC8E-CA28-0D44-BC65-8F7829B28517}"/>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09FBEDEA-F386-1B4A-B687-53C2F6314F81}"/>
              </a:ext>
            </a:extLst>
          </p:cNvPr>
          <p:cNvSpPr>
            <a:spLocks noGrp="1"/>
          </p:cNvSpPr>
          <p:nvPr>
            <p:ph type="body" sz="quarter" idx="12"/>
          </p:nvPr>
        </p:nvSpPr>
        <p:spPr>
          <a:xfrm>
            <a:off x="685800" y="1809168"/>
            <a:ext cx="10826496" cy="4156075"/>
          </a:xfrm>
        </p:spPr>
        <p:txBody>
          <a:bodyPr/>
          <a:lstStyle>
            <a:lvl1pPr>
              <a:spcBef>
                <a:spcPts val="700"/>
              </a:spcBef>
              <a:defRPr>
                <a:latin typeface="Arial" panose="020B0604020202020204" pitchFamily="34" charset="0"/>
                <a:cs typeface="Arial" panose="020B0604020202020204" pitchFamily="34" charset="0"/>
              </a:defRPr>
            </a:lvl1pPr>
            <a:lvl2pPr>
              <a:spcBef>
                <a:spcPts val="700"/>
              </a:spcBef>
              <a:defRPr>
                <a:latin typeface="Arial" panose="020B0604020202020204" pitchFamily="34" charset="0"/>
                <a:cs typeface="Arial" panose="020B0604020202020204" pitchFamily="34" charset="0"/>
              </a:defRPr>
            </a:lvl2pPr>
            <a:lvl3pPr>
              <a:spcBef>
                <a:spcPts val="700"/>
              </a:spcBef>
              <a:defRPr>
                <a:latin typeface="Arial" panose="020B0604020202020204" pitchFamily="34" charset="0"/>
                <a:cs typeface="Arial" panose="020B0604020202020204" pitchFamily="34" charset="0"/>
              </a:defRPr>
            </a:lvl3pPr>
            <a:lvl4pPr>
              <a:spcBef>
                <a:spcPts val="700"/>
              </a:spcBef>
              <a:defRPr>
                <a:latin typeface="Arial" panose="020B0604020202020204" pitchFamily="34" charset="0"/>
                <a:cs typeface="Arial" panose="020B0604020202020204" pitchFamily="34" charset="0"/>
              </a:defRPr>
            </a:lvl4pPr>
            <a:lvl5pPr>
              <a:spcBef>
                <a:spcPts val="7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A733BA4-C292-C965-3929-E6BFDF7CA61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5157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C345ED8F-436A-7F7C-EB3C-EDE8EF7AD11C}"/>
              </a:ext>
            </a:extLst>
          </p:cNvPr>
          <p:cNvSpPr>
            <a:spLocks noGrp="1"/>
          </p:cNvSpPr>
          <p:nvPr>
            <p:ph type="dt" sz="half" idx="2"/>
          </p:nvPr>
        </p:nvSpPr>
        <p:spPr>
          <a:xfrm>
            <a:off x="1014984" y="1746267"/>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17" name="Title 1">
            <a:extLst>
              <a:ext uri="{FF2B5EF4-FFF2-40B4-BE49-F238E27FC236}">
                <a16:creationId xmlns:a16="http://schemas.microsoft.com/office/drawing/2014/main" id="{A64FB7BA-98B2-54B1-9328-97009471BAE1}"/>
              </a:ext>
            </a:extLst>
          </p:cNvPr>
          <p:cNvSpPr>
            <a:spLocks noGrp="1"/>
          </p:cNvSpPr>
          <p:nvPr>
            <p:ph type="ctrTitle" hasCustomPrompt="1"/>
          </p:nvPr>
        </p:nvSpPr>
        <p:spPr>
          <a:xfrm>
            <a:off x="1014984" y="2282684"/>
            <a:ext cx="5361432" cy="2686539"/>
          </a:xfrm>
        </p:spPr>
        <p:txBody>
          <a:bodyPr wrap="square" lIns="0" rIns="90000" anchor="t">
            <a:noAutofit/>
          </a:bodyPr>
          <a:lstStyle>
            <a:lvl1pPr algn="l">
              <a:lnSpc>
                <a:spcPct val="100000"/>
              </a:lnSpc>
              <a:defRPr sz="5200" b="0" i="0" spc="0" baseline="0">
                <a:solidFill>
                  <a:srgbClr val="C00000"/>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
        <p:nvSpPr>
          <p:cNvPr id="18" name="Picture Placeholder 2">
            <a:extLst>
              <a:ext uri="{FF2B5EF4-FFF2-40B4-BE49-F238E27FC236}">
                <a16:creationId xmlns:a16="http://schemas.microsoft.com/office/drawing/2014/main" id="{C1C4074E-01A5-6F5F-6C56-3D40F2E954BB}"/>
              </a:ext>
            </a:extLst>
          </p:cNvPr>
          <p:cNvSpPr>
            <a:spLocks noGrp="1"/>
          </p:cNvSpPr>
          <p:nvPr>
            <p:ph type="pic" sz="quarter" idx="10" hasCustomPrompt="1"/>
          </p:nvPr>
        </p:nvSpPr>
        <p:spPr>
          <a:xfrm>
            <a:off x="7046977" y="1036320"/>
            <a:ext cx="5145024" cy="4937443"/>
          </a:xfrm>
          <a:solidFill>
            <a:schemeClr val="bg1">
              <a:lumMod val="85000"/>
              <a:alpha val="46000"/>
            </a:schemeClr>
          </a:solidFill>
        </p:spPr>
        <p:txBody>
          <a:bodyPr/>
          <a:lstStyle>
            <a:lvl1pPr>
              <a:defRPr>
                <a:solidFill>
                  <a:schemeClr val="bg1"/>
                </a:solidFill>
              </a:defRPr>
            </a:lvl1pPr>
          </a:lstStyle>
          <a:p>
            <a:r>
              <a:rPr lang="en-US" dirty="0"/>
              <a:t>Insert Image Here</a:t>
            </a:r>
          </a:p>
        </p:txBody>
      </p:sp>
      <p:sp>
        <p:nvSpPr>
          <p:cNvPr id="19" name="Slide Number Placeholder 5">
            <a:extLst>
              <a:ext uri="{FF2B5EF4-FFF2-40B4-BE49-F238E27FC236}">
                <a16:creationId xmlns:a16="http://schemas.microsoft.com/office/drawing/2014/main" id="{F1E25F76-B981-009E-3A05-7644FE04BABB}"/>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2D5D"/>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897675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ADD9F9-1BB4-D046-9F22-670879F39EC0}"/>
              </a:ext>
            </a:extLst>
          </p:cNvPr>
          <p:cNvSpPr>
            <a:spLocks noGrp="1"/>
          </p:cNvSpPr>
          <p:nvPr>
            <p:ph type="title"/>
          </p:nvPr>
        </p:nvSpPr>
        <p:spPr>
          <a:xfrm>
            <a:off x="515939" y="403351"/>
            <a:ext cx="10436080" cy="974622"/>
          </a:xfrm>
          <a:prstGeom prst="rect">
            <a:avLst/>
          </a:prstGeom>
        </p:spPr>
        <p:txBody>
          <a:bodyPr vert="horz" lIns="0" tIns="0" rIns="0" bIns="0" rtlCol="0" anchor="t">
            <a:noAutofit/>
          </a:bodyPr>
          <a:lstStyle/>
          <a:p>
            <a:r>
              <a:rPr lang="en-US" dirty="0"/>
              <a:t>Click to edit Master title style</a:t>
            </a:r>
            <a:endParaRPr lang="en-GB" dirty="0"/>
          </a:p>
        </p:txBody>
      </p:sp>
      <p:sp>
        <p:nvSpPr>
          <p:cNvPr id="9" name="Text Placeholder 8">
            <a:extLst>
              <a:ext uri="{FF2B5EF4-FFF2-40B4-BE49-F238E27FC236}">
                <a16:creationId xmlns:a16="http://schemas.microsoft.com/office/drawing/2014/main" id="{62F3E5F1-D8A5-204C-9DE2-35C6F5AFDB53}"/>
              </a:ext>
            </a:extLst>
          </p:cNvPr>
          <p:cNvSpPr>
            <a:spLocks noGrp="1"/>
          </p:cNvSpPr>
          <p:nvPr>
            <p:ph type="body" idx="1"/>
          </p:nvPr>
        </p:nvSpPr>
        <p:spPr>
          <a:xfrm>
            <a:off x="515939" y="1805592"/>
            <a:ext cx="11160124" cy="410093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768598EF-0FB1-374D-BC33-2853AB3BDD24}"/>
              </a:ext>
            </a:extLst>
          </p:cNvPr>
          <p:cNvSpPr>
            <a:spLocks noGrp="1"/>
          </p:cNvSpPr>
          <p:nvPr>
            <p:ph type="sldNum" sz="quarter" idx="4"/>
          </p:nvPr>
        </p:nvSpPr>
        <p:spPr>
          <a:xfrm>
            <a:off x="10950513" y="6221330"/>
            <a:ext cx="738723" cy="365125"/>
          </a:xfrm>
          <a:prstGeom prst="rect">
            <a:avLst/>
          </a:prstGeom>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67479083"/>
      </p:ext>
    </p:extLst>
  </p:cSld>
  <p:clrMap bg1="lt1" tx1="dk1" bg2="lt2" tx2="dk2" accent1="accent1" accent2="accent2" accent3="accent3" accent4="accent4" accent5="accent5" accent6="accent6" hlink="hlink" folHlink="folHlink"/>
  <p:sldLayoutIdLst>
    <p:sldLayoutId id="2147483667" r:id="rId1"/>
    <p:sldLayoutId id="2147483724" r:id="rId2"/>
    <p:sldLayoutId id="2147483725" r:id="rId3"/>
    <p:sldLayoutId id="2147483712" r:id="rId4"/>
    <p:sldLayoutId id="2147483710" r:id="rId5"/>
    <p:sldLayoutId id="2147483711" r:id="rId6"/>
    <p:sldLayoutId id="2147483713" r:id="rId7"/>
    <p:sldLayoutId id="2147483714" r:id="rId8"/>
    <p:sldLayoutId id="2147483715" r:id="rId9"/>
    <p:sldLayoutId id="2147483650" r:id="rId10"/>
    <p:sldLayoutId id="2147483706" r:id="rId11"/>
    <p:sldLayoutId id="2147483707" r:id="rId12"/>
    <p:sldLayoutId id="2147483709" r:id="rId13"/>
    <p:sldLayoutId id="2147483651" r:id="rId14"/>
    <p:sldLayoutId id="2147483683" r:id="rId15"/>
    <p:sldLayoutId id="2147483691" r:id="rId16"/>
    <p:sldLayoutId id="2147483728" r:id="rId17"/>
    <p:sldLayoutId id="2147483729" r:id="rId18"/>
    <p:sldLayoutId id="2147483730" r:id="rId19"/>
    <p:sldLayoutId id="2147483735" r:id="rId20"/>
    <p:sldLayoutId id="2147483736" r:id="rId21"/>
    <p:sldLayoutId id="2147483737" r:id="rId22"/>
    <p:sldLayoutId id="2147483738" r:id="rId23"/>
    <p:sldLayoutId id="2147483739" r:id="rId24"/>
    <p:sldLayoutId id="2147483740" r:id="rId25"/>
    <p:sldLayoutId id="2147483662" r:id="rId26"/>
    <p:sldLayoutId id="2147483731" r:id="rId27"/>
    <p:sldLayoutId id="2147483732" r:id="rId28"/>
    <p:sldLayoutId id="2147483733" r:id="rId29"/>
    <p:sldLayoutId id="2147483734" r:id="rId30"/>
    <p:sldLayoutId id="2147483675" r:id="rId31"/>
    <p:sldLayoutId id="2147483698" r:id="rId32"/>
    <p:sldLayoutId id="2147483674" r:id="rId33"/>
    <p:sldLayoutId id="2147483664" r:id="rId34"/>
    <p:sldLayoutId id="2147483718" r:id="rId35"/>
    <p:sldLayoutId id="2147483663" r:id="rId36"/>
    <p:sldLayoutId id="2147483670" r:id="rId37"/>
    <p:sldLayoutId id="2147483726" r:id="rId38"/>
    <p:sldLayoutId id="2147483741" r:id="rId39"/>
    <p:sldLayoutId id="2147483742" r:id="rId40"/>
    <p:sldLayoutId id="2147483743" r:id="rId41"/>
    <p:sldLayoutId id="2147483744" r:id="rId42"/>
    <p:sldLayoutId id="2147483745" r:id="rId43"/>
    <p:sldLayoutId id="2147483746" r:id="rId44"/>
    <p:sldLayoutId id="2147483747" r:id="rId45"/>
    <p:sldLayoutId id="2147483748" r:id="rId46"/>
    <p:sldLayoutId id="2147483749" r:id="rId47"/>
    <p:sldLayoutId id="2147483750" r:id="rId48"/>
    <p:sldLayoutId id="2147483751" r:id="rId49"/>
    <p:sldLayoutId id="2147483752" r:id="rId50"/>
    <p:sldLayoutId id="2147483753" r:id="rId51"/>
    <p:sldLayoutId id="2147483754" r:id="rId52"/>
    <p:sldLayoutId id="2147483755" r:id="rId53"/>
    <p:sldLayoutId id="2147483673" r:id="rId54"/>
    <p:sldLayoutId id="2147483723" r:id="rId55"/>
    <p:sldLayoutId id="2147483727" r:id="rId56"/>
    <p:sldLayoutId id="2147483666" r:id="rId57"/>
    <p:sldLayoutId id="2147483693" r:id="rId58"/>
    <p:sldLayoutId id="2147483655" r:id="rId59"/>
    <p:sldLayoutId id="2147483652" r:id="rId60"/>
    <p:sldLayoutId id="2147483696" r:id="rId61"/>
    <p:sldLayoutId id="2147483685" r:id="rId62"/>
    <p:sldLayoutId id="2147483756" r:id="rId63"/>
    <p:sldLayoutId id="2147483757" r:id="rId64"/>
    <p:sldLayoutId id="2147483758" r:id="rId65"/>
    <p:sldLayoutId id="2147483759" r:id="rId66"/>
    <p:sldLayoutId id="2147483760" r:id="rId67"/>
    <p:sldLayoutId id="2147483761" r:id="rId68"/>
    <p:sldLayoutId id="2147483762" r:id="rId69"/>
    <p:sldLayoutId id="2147483763" r:id="rId70"/>
    <p:sldLayoutId id="2147483764" r:id="rId71"/>
    <p:sldLayoutId id="2147483765" r:id="rId72"/>
    <p:sldLayoutId id="2147483766" r:id="rId73"/>
    <p:sldLayoutId id="2147483767" r:id="rId74"/>
    <p:sldLayoutId id="2147483768" r:id="rId75"/>
    <p:sldLayoutId id="2147483769" r:id="rId76"/>
    <p:sldLayoutId id="2147483770" r:id="rId77"/>
    <p:sldLayoutId id="2147483771" r:id="rId78"/>
    <p:sldLayoutId id="2147483772" r:id="rId79"/>
    <p:sldLayoutId id="2147483773" r:id="rId80"/>
  </p:sldLayoutIdLst>
  <p:hf hdr="0"/>
  <p:txStyles>
    <p:titleStyle>
      <a:lvl1pPr algn="l" defTabSz="914400" rtl="0" eaLnBrk="1" latinLnBrk="0" hangingPunct="1">
        <a:lnSpc>
          <a:spcPct val="100000"/>
        </a:lnSpc>
        <a:spcBef>
          <a:spcPct val="0"/>
        </a:spcBef>
        <a:buNone/>
        <a:defRPr sz="2800" kern="1200" spc="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spcAft>
          <a:spcPts val="0"/>
        </a:spcAft>
        <a:buSzPct val="100000"/>
        <a:buFontTx/>
        <a:buNone/>
        <a:defRPr sz="2000" kern="1200">
          <a:solidFill>
            <a:schemeClr val="tx1"/>
          </a:solidFill>
          <a:latin typeface="Arial" panose="020B0604020202020204" pitchFamily="34" charset="0"/>
          <a:ea typeface="+mn-ea"/>
          <a:cs typeface="Arial" panose="020B0604020202020204" pitchFamily="34" charset="0"/>
        </a:defRPr>
      </a:lvl1pPr>
      <a:lvl2pPr marL="190500" indent="-149225" algn="l" defTabSz="914400" rtl="0" eaLnBrk="1" latinLnBrk="0" hangingPunct="1">
        <a:lnSpc>
          <a:spcPct val="100000"/>
        </a:lnSpc>
        <a:spcBef>
          <a:spcPts val="600"/>
        </a:spcBef>
        <a:spcAft>
          <a:spcPts val="0"/>
        </a:spcAft>
        <a:buClr>
          <a:schemeClr val="bg2"/>
        </a:buClr>
        <a:buSzPct val="100000"/>
        <a:buFont typeface="GE Inspira Sans"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3513" algn="l" defTabSz="914400" rtl="0" eaLnBrk="1" latinLnBrk="0" hangingPunct="1">
        <a:lnSpc>
          <a:spcPct val="100000"/>
        </a:lnSpc>
        <a:spcBef>
          <a:spcPts val="400"/>
        </a:spcBef>
        <a:spcAft>
          <a:spcPts val="0"/>
        </a:spcAft>
        <a:buClr>
          <a:schemeClr val="bg2"/>
        </a:buClr>
        <a:buSzPct val="46000"/>
        <a:buFont typeface="Wingdings 2" panose="05020102010507070707" pitchFamily="18"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617538" indent="-155575" algn="l" defTabSz="914400" rtl="0" eaLnBrk="1" latinLnBrk="0" hangingPunct="1">
        <a:lnSpc>
          <a:spcPct val="100000"/>
        </a:lnSpc>
        <a:spcBef>
          <a:spcPts val="300"/>
        </a:spcBef>
        <a:spcAft>
          <a:spcPts val="0"/>
        </a:spcAft>
        <a:buSzPct val="100000"/>
        <a:buFont typeface="GE Inspira Sans"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4pPr>
      <a:lvl5pPr marL="812800" indent="-146050" algn="l" defTabSz="914400" rtl="0" eaLnBrk="1" latinLnBrk="0" hangingPunct="1">
        <a:lnSpc>
          <a:spcPct val="100000"/>
        </a:lnSpc>
        <a:spcBef>
          <a:spcPts val="200"/>
        </a:spcBef>
        <a:spcAft>
          <a:spcPts val="0"/>
        </a:spcAft>
        <a:buSzPct val="46000"/>
        <a:buFont typeface="Wingdings 2" panose="05020102010507070707" pitchFamily="18" charset="2"/>
        <a:buChar char=""/>
        <a:tabLst/>
        <a:defRPr sz="1200" kern="1200">
          <a:solidFill>
            <a:schemeClr val="tx1"/>
          </a:solidFill>
          <a:latin typeface="Arial" panose="020B0604020202020204" pitchFamily="34" charset="0"/>
          <a:ea typeface="+mn-ea"/>
          <a:cs typeface="Arial" panose="020B0604020202020204" pitchFamily="34" charset="0"/>
        </a:defRPr>
      </a:lvl5pPr>
      <a:lvl6pPr marL="533400" indent="-177800" algn="l" defTabSz="914400" rtl="0" eaLnBrk="1" latinLnBrk="0" hangingPunct="1">
        <a:lnSpc>
          <a:spcPct val="90000"/>
        </a:lnSpc>
        <a:spcBef>
          <a:spcPts val="500"/>
        </a:spcBef>
        <a:buFont typeface="GE Inspira Sans"/>
        <a:buChar char="–"/>
        <a:tabLs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25">
          <p15:clr>
            <a:srgbClr val="F26B43"/>
          </p15:clr>
        </p15:guide>
        <p15:guide id="4" pos="7355">
          <p15:clr>
            <a:srgbClr val="F26B43"/>
          </p15:clr>
        </p15:guide>
        <p15:guide id="5" orient="horz" pos="323">
          <p15:clr>
            <a:srgbClr val="F26B43"/>
          </p15:clr>
        </p15:guide>
        <p15:guide id="6" orient="horz" pos="4008" userDrawn="1">
          <p15:clr>
            <a:srgbClr val="F26B43"/>
          </p15:clr>
        </p15:guide>
        <p15:guide id="8" orient="horz" pos="4156">
          <p15:clr>
            <a:srgbClr val="F26B43"/>
          </p15:clr>
        </p15:guide>
        <p15:guide id="9" orient="horz" pos="1185">
          <p15:clr>
            <a:srgbClr val="F26B43"/>
          </p15:clr>
        </p15:guide>
        <p15:guide id="11" orient="horz" pos="1502">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9">
            <a:extLst>
              <a:ext uri="{FF2B5EF4-FFF2-40B4-BE49-F238E27FC236}">
                <a16:creationId xmlns:a16="http://schemas.microsoft.com/office/drawing/2014/main" id="{A0D2C8B3-D227-430F-7196-346178FC9479}"/>
              </a:ext>
            </a:extLst>
          </p:cNvPr>
          <p:cNvSpPr>
            <a:spLocks noGrp="1"/>
          </p:cNvSpPr>
          <p:nvPr>
            <p:ph type="ctrTitle"/>
          </p:nvPr>
        </p:nvSpPr>
        <p:spPr>
          <a:xfrm>
            <a:off x="1014984" y="2282684"/>
            <a:ext cx="9182564" cy="2686539"/>
          </a:xfrm>
        </p:spPr>
        <p:txBody>
          <a:bodyPr/>
          <a:lstStyle/>
          <a:p>
            <a:r>
              <a:rPr lang="en-US" sz="5400" dirty="0">
                <a:latin typeface="Calibri" panose="020F0502020204030204" pitchFamily="34" charset="0"/>
                <a:cs typeface="Calibri" panose="020F0502020204030204" pitchFamily="34" charset="0"/>
              </a:rPr>
              <a:t>Seeking Financial Aid and Scholarships</a:t>
            </a:r>
          </a:p>
        </p:txBody>
      </p:sp>
    </p:spTree>
    <p:extLst>
      <p:ext uri="{BB962C8B-B14F-4D97-AF65-F5344CB8AC3E}">
        <p14:creationId xmlns:p14="http://schemas.microsoft.com/office/powerpoint/2010/main" val="146167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B3AEEC-0C20-BA9D-2213-F61CE55B5E72}"/>
              </a:ext>
            </a:extLst>
          </p:cNvPr>
          <p:cNvSpPr>
            <a:spLocks noGrp="1"/>
          </p:cNvSpPr>
          <p:nvPr>
            <p:ph type="body" sz="quarter" idx="12"/>
          </p:nvPr>
        </p:nvSpPr>
        <p:spPr>
          <a:xfrm>
            <a:off x="432602" y="284830"/>
            <a:ext cx="9637373" cy="1489616"/>
          </a:xfrm>
        </p:spPr>
        <p:txBody>
          <a:bodyPr/>
          <a:lstStyle/>
          <a:p>
            <a:r>
              <a:rPr lang="en-US" sz="4400" dirty="0">
                <a:solidFill>
                  <a:srgbClr val="EC1F31"/>
                </a:solidFill>
                <a:latin typeface="Calibri" panose="020F0502020204030204" pitchFamily="34" charset="0"/>
                <a:cs typeface="Calibri" panose="020F0502020204030204" pitchFamily="34" charset="0"/>
              </a:rPr>
              <a:t>You’ve decided to go to university, yay! But what about the cost?!</a:t>
            </a:r>
          </a:p>
        </p:txBody>
      </p:sp>
      <p:sp>
        <p:nvSpPr>
          <p:cNvPr id="4" name="Text Placeholder 3">
            <a:extLst>
              <a:ext uri="{FF2B5EF4-FFF2-40B4-BE49-F238E27FC236}">
                <a16:creationId xmlns:a16="http://schemas.microsoft.com/office/drawing/2014/main" id="{8C975AF5-4CA6-8A41-E599-E200E82D77F3}"/>
              </a:ext>
            </a:extLst>
          </p:cNvPr>
          <p:cNvSpPr txBox="1">
            <a:spLocks/>
          </p:cNvSpPr>
          <p:nvPr/>
        </p:nvSpPr>
        <p:spPr>
          <a:xfrm>
            <a:off x="1226916" y="1574740"/>
            <a:ext cx="9637373" cy="4331241"/>
          </a:xfrm>
          <a:prstGeom prst="rect">
            <a:avLst/>
          </a:prstGeom>
        </p:spPr>
        <p:txBody>
          <a:bodyPr/>
          <a:lstStyle>
            <a:lvl1pPr marL="0" indent="0" algn="l" defTabSz="914400" rtl="0" eaLnBrk="1" latinLnBrk="0" hangingPunct="1">
              <a:lnSpc>
                <a:spcPct val="100000"/>
              </a:lnSpc>
              <a:spcBef>
                <a:spcPts val="600"/>
              </a:spcBef>
              <a:spcAft>
                <a:spcPts val="0"/>
              </a:spcAft>
              <a:buSzPct val="100000"/>
              <a:buFontTx/>
              <a:buNone/>
              <a:defRPr sz="2000" kern="1200">
                <a:solidFill>
                  <a:schemeClr val="tx1"/>
                </a:solidFill>
                <a:latin typeface="Arial" panose="020B0604020202020204" pitchFamily="34" charset="0"/>
                <a:ea typeface="+mn-ea"/>
                <a:cs typeface="Arial" panose="020B0604020202020204" pitchFamily="34" charset="0"/>
              </a:defRPr>
            </a:lvl1pPr>
            <a:lvl2pPr marL="190500" indent="-149225" algn="l" defTabSz="914400" rtl="0" eaLnBrk="1" latinLnBrk="0" hangingPunct="1">
              <a:lnSpc>
                <a:spcPct val="100000"/>
              </a:lnSpc>
              <a:spcBef>
                <a:spcPts val="600"/>
              </a:spcBef>
              <a:spcAft>
                <a:spcPts val="0"/>
              </a:spcAft>
              <a:buClr>
                <a:schemeClr val="bg2"/>
              </a:buClr>
              <a:buSzPct val="100000"/>
              <a:buFont typeface="GE Inspira Sans"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3513" algn="l" defTabSz="914400" rtl="0" eaLnBrk="1" latinLnBrk="0" hangingPunct="1">
              <a:lnSpc>
                <a:spcPct val="100000"/>
              </a:lnSpc>
              <a:spcBef>
                <a:spcPts val="400"/>
              </a:spcBef>
              <a:spcAft>
                <a:spcPts val="0"/>
              </a:spcAft>
              <a:buClr>
                <a:schemeClr val="bg2"/>
              </a:buClr>
              <a:buSzPct val="46000"/>
              <a:buFont typeface="Wingdings 2" panose="05020102010507070707" pitchFamily="18"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617538" indent="-155575" algn="l" defTabSz="914400" rtl="0" eaLnBrk="1" latinLnBrk="0" hangingPunct="1">
              <a:lnSpc>
                <a:spcPct val="100000"/>
              </a:lnSpc>
              <a:spcBef>
                <a:spcPts val="300"/>
              </a:spcBef>
              <a:spcAft>
                <a:spcPts val="0"/>
              </a:spcAft>
              <a:buSzPct val="100000"/>
              <a:buFont typeface="GE Inspira Sans"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4pPr>
            <a:lvl5pPr marL="812800" indent="-146050" algn="l" defTabSz="914400" rtl="0" eaLnBrk="1" latinLnBrk="0" hangingPunct="1">
              <a:lnSpc>
                <a:spcPct val="100000"/>
              </a:lnSpc>
              <a:spcBef>
                <a:spcPts val="200"/>
              </a:spcBef>
              <a:spcAft>
                <a:spcPts val="0"/>
              </a:spcAft>
              <a:buSzPct val="46000"/>
              <a:buFont typeface="Wingdings 2" panose="05020102010507070707" pitchFamily="18" charset="2"/>
              <a:buChar char=""/>
              <a:tabLst/>
              <a:defRPr sz="1200" kern="1200">
                <a:solidFill>
                  <a:schemeClr val="tx1"/>
                </a:solidFill>
                <a:latin typeface="Arial" panose="020B0604020202020204" pitchFamily="34" charset="0"/>
                <a:ea typeface="+mn-ea"/>
                <a:cs typeface="Arial" panose="020B0604020202020204" pitchFamily="34" charset="0"/>
              </a:defRPr>
            </a:lvl5pPr>
            <a:lvl6pPr marL="533400" indent="-177800" algn="l" defTabSz="914400" rtl="0" eaLnBrk="1" latinLnBrk="0" hangingPunct="1">
              <a:lnSpc>
                <a:spcPct val="90000"/>
              </a:lnSpc>
              <a:spcBef>
                <a:spcPts val="500"/>
              </a:spcBef>
              <a:buFont typeface="GE Inspira Sans"/>
              <a:buChar char="–"/>
              <a:tabLs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9pPr>
          </a:lstStyle>
          <a:p>
            <a:pPr algn="l">
              <a:spcBef>
                <a:spcPts val="1200"/>
              </a:spcBef>
            </a:pPr>
            <a:r>
              <a:rPr lang="en-US" sz="2400" dirty="0">
                <a:solidFill>
                  <a:srgbClr val="1F4382"/>
                </a:solidFill>
                <a:latin typeface="Calibri" panose="020F0502020204030204" pitchFamily="34" charset="0"/>
                <a:cs typeface="Calibri" panose="020F0502020204030204" pitchFamily="34" charset="0"/>
              </a:rPr>
              <a:t>Financial aid is money that can help you pay for college. Some aid needs to be paid back or earned, and some aid is a gift. Every year, over $240.7 billion is available in financial aid. You just need to find the right sources for you and apply!</a:t>
            </a:r>
          </a:p>
          <a:p>
            <a:pPr algn="l">
              <a:spcBef>
                <a:spcPts val="1200"/>
              </a:spcBef>
            </a:pPr>
            <a:r>
              <a:rPr lang="en-US" sz="2400" b="1" dirty="0">
                <a:solidFill>
                  <a:srgbClr val="1F4382"/>
                </a:solidFill>
                <a:latin typeface="Calibri" panose="020F0502020204030204" pitchFamily="34" charset="0"/>
                <a:cs typeface="Calibri" panose="020F0502020204030204" pitchFamily="34" charset="0"/>
              </a:rPr>
              <a:t>Sources of Financial Aid</a:t>
            </a:r>
          </a:p>
          <a:p>
            <a:pPr marL="342900" indent="-342900" algn="l">
              <a:buFont typeface="Wingdings" pitchFamily="2" charset="2"/>
              <a:buChar char="q"/>
            </a:pPr>
            <a:r>
              <a:rPr lang="en-US" sz="2400" dirty="0">
                <a:solidFill>
                  <a:srgbClr val="1F4382"/>
                </a:solidFill>
                <a:latin typeface="Calibri" panose="020F0502020204030204" pitchFamily="34" charset="0"/>
                <a:cs typeface="Calibri" panose="020F0502020204030204" pitchFamily="34" charset="0"/>
              </a:rPr>
              <a:t>The federal government (the largest source)</a:t>
            </a:r>
          </a:p>
          <a:p>
            <a:pPr marL="342900" indent="-342900" algn="l">
              <a:buFont typeface="Wingdings" pitchFamily="2" charset="2"/>
              <a:buChar char="q"/>
            </a:pPr>
            <a:r>
              <a:rPr lang="en-US" sz="2400" dirty="0">
                <a:solidFill>
                  <a:srgbClr val="1F4382"/>
                </a:solidFill>
                <a:latin typeface="Calibri" panose="020F0502020204030204" pitchFamily="34" charset="0"/>
                <a:cs typeface="Calibri" panose="020F0502020204030204" pitchFamily="34" charset="0"/>
              </a:rPr>
              <a:t>State governments</a:t>
            </a:r>
          </a:p>
          <a:p>
            <a:pPr marL="342900" indent="-342900" algn="l">
              <a:buFont typeface="Wingdings" pitchFamily="2" charset="2"/>
              <a:buChar char="q"/>
            </a:pPr>
            <a:r>
              <a:rPr lang="en-US" sz="2400" dirty="0">
                <a:solidFill>
                  <a:srgbClr val="1F4382"/>
                </a:solidFill>
                <a:latin typeface="Calibri" panose="020F0502020204030204" pitchFamily="34" charset="0"/>
                <a:cs typeface="Calibri" panose="020F0502020204030204" pitchFamily="34" charset="0"/>
              </a:rPr>
              <a:t>Colleges and universities</a:t>
            </a:r>
          </a:p>
          <a:p>
            <a:pPr marL="342900" indent="-342900" algn="l">
              <a:buFont typeface="Wingdings" pitchFamily="2" charset="2"/>
              <a:buChar char="q"/>
            </a:pPr>
            <a:r>
              <a:rPr lang="en-US" sz="2400" dirty="0">
                <a:solidFill>
                  <a:srgbClr val="1F4382"/>
                </a:solidFill>
                <a:latin typeface="Calibri" panose="020F0502020204030204" pitchFamily="34" charset="0"/>
                <a:cs typeface="Calibri" panose="020F0502020204030204" pitchFamily="34" charset="0"/>
              </a:rPr>
              <a:t>Private organizations, such as companies, clubs and religious organizations</a:t>
            </a:r>
          </a:p>
          <a:p>
            <a:pPr marL="342900" indent="-342900" algn="l">
              <a:buFont typeface="Wingdings" pitchFamily="2" charset="2"/>
              <a:buChar char="q"/>
            </a:pPr>
            <a:r>
              <a:rPr lang="en-US" sz="2400" dirty="0">
                <a:solidFill>
                  <a:srgbClr val="1F4382"/>
                </a:solidFill>
                <a:latin typeface="Calibri" panose="020F0502020204030204" pitchFamily="34" charset="0"/>
                <a:cs typeface="Calibri" panose="020F0502020204030204" pitchFamily="34" charset="0"/>
              </a:rPr>
              <a:t>Banks and lending companies</a:t>
            </a:r>
          </a:p>
        </p:txBody>
      </p:sp>
    </p:spTree>
    <p:extLst>
      <p:ext uri="{BB962C8B-B14F-4D97-AF65-F5344CB8AC3E}">
        <p14:creationId xmlns:p14="http://schemas.microsoft.com/office/powerpoint/2010/main" val="181822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A658C-D77A-E0FC-CDE6-6134D7095716}"/>
              </a:ext>
            </a:extLst>
          </p:cNvPr>
          <p:cNvSpPr>
            <a:spLocks noGrp="1"/>
          </p:cNvSpPr>
          <p:nvPr>
            <p:ph type="body" sz="quarter" idx="13"/>
          </p:nvPr>
        </p:nvSpPr>
        <p:spPr>
          <a:xfrm>
            <a:off x="685799" y="735495"/>
            <a:ext cx="8855765" cy="854765"/>
          </a:xfrm>
        </p:spPr>
        <p:txBody>
          <a:bodyPr/>
          <a:lstStyle/>
          <a:p>
            <a:r>
              <a:rPr lang="en-US" sz="4400" b="1" dirty="0">
                <a:latin typeface="Calibri" panose="020F0502020204030204" pitchFamily="34" charset="0"/>
                <a:cs typeface="Calibri" panose="020F0502020204030204" pitchFamily="34" charset="0"/>
              </a:rPr>
              <a:t>Types of financial aid</a:t>
            </a:r>
          </a:p>
        </p:txBody>
      </p:sp>
      <p:sp>
        <p:nvSpPr>
          <p:cNvPr id="4" name="Text Placeholder 3">
            <a:extLst>
              <a:ext uri="{FF2B5EF4-FFF2-40B4-BE49-F238E27FC236}">
                <a16:creationId xmlns:a16="http://schemas.microsoft.com/office/drawing/2014/main" id="{62FBE6F3-CB97-6F5C-9197-14BB321335BE}"/>
              </a:ext>
            </a:extLst>
          </p:cNvPr>
          <p:cNvSpPr txBox="1">
            <a:spLocks/>
          </p:cNvSpPr>
          <p:nvPr/>
        </p:nvSpPr>
        <p:spPr>
          <a:xfrm>
            <a:off x="685798" y="1847309"/>
            <a:ext cx="10604502" cy="3969291"/>
          </a:xfrm>
          <a:prstGeom prst="rect">
            <a:avLst/>
          </a:prstGeom>
        </p:spPr>
        <p:txBody>
          <a:bodyPr/>
          <a:lstStyle>
            <a:lvl1pPr marL="0" indent="0" algn="l" defTabSz="914400" rtl="0" eaLnBrk="1" latinLnBrk="0" hangingPunct="1">
              <a:lnSpc>
                <a:spcPct val="100000"/>
              </a:lnSpc>
              <a:spcBef>
                <a:spcPts val="600"/>
              </a:spcBef>
              <a:spcAft>
                <a:spcPts val="0"/>
              </a:spcAft>
              <a:buSzPct val="100000"/>
              <a:buFontTx/>
              <a:buNone/>
              <a:defRPr sz="2000" kern="1200">
                <a:solidFill>
                  <a:schemeClr val="tx1"/>
                </a:solidFill>
                <a:latin typeface="Arial" panose="020B0604020202020204" pitchFamily="34" charset="0"/>
                <a:ea typeface="+mn-ea"/>
                <a:cs typeface="Arial" panose="020B0604020202020204" pitchFamily="34" charset="0"/>
              </a:defRPr>
            </a:lvl1pPr>
            <a:lvl2pPr marL="190500" indent="-149225" algn="l" defTabSz="914400" rtl="0" eaLnBrk="1" latinLnBrk="0" hangingPunct="1">
              <a:lnSpc>
                <a:spcPct val="100000"/>
              </a:lnSpc>
              <a:spcBef>
                <a:spcPts val="600"/>
              </a:spcBef>
              <a:spcAft>
                <a:spcPts val="0"/>
              </a:spcAft>
              <a:buClr>
                <a:schemeClr val="bg2"/>
              </a:buClr>
              <a:buSzPct val="100000"/>
              <a:buFont typeface="GE Inspira Sans"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3513" algn="l" defTabSz="914400" rtl="0" eaLnBrk="1" latinLnBrk="0" hangingPunct="1">
              <a:lnSpc>
                <a:spcPct val="100000"/>
              </a:lnSpc>
              <a:spcBef>
                <a:spcPts val="400"/>
              </a:spcBef>
              <a:spcAft>
                <a:spcPts val="0"/>
              </a:spcAft>
              <a:buClr>
                <a:schemeClr val="bg2"/>
              </a:buClr>
              <a:buSzPct val="46000"/>
              <a:buFont typeface="Wingdings 2" panose="05020102010507070707" pitchFamily="18"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617538" indent="-155575" algn="l" defTabSz="914400" rtl="0" eaLnBrk="1" latinLnBrk="0" hangingPunct="1">
              <a:lnSpc>
                <a:spcPct val="100000"/>
              </a:lnSpc>
              <a:spcBef>
                <a:spcPts val="300"/>
              </a:spcBef>
              <a:spcAft>
                <a:spcPts val="0"/>
              </a:spcAft>
              <a:buSzPct val="100000"/>
              <a:buFont typeface="GE Inspira Sans"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4pPr>
            <a:lvl5pPr marL="812800" indent="-146050" algn="l" defTabSz="914400" rtl="0" eaLnBrk="1" latinLnBrk="0" hangingPunct="1">
              <a:lnSpc>
                <a:spcPct val="100000"/>
              </a:lnSpc>
              <a:spcBef>
                <a:spcPts val="200"/>
              </a:spcBef>
              <a:spcAft>
                <a:spcPts val="0"/>
              </a:spcAft>
              <a:buSzPct val="46000"/>
              <a:buFont typeface="Wingdings 2" panose="05020102010507070707" pitchFamily="18" charset="2"/>
              <a:buChar char=""/>
              <a:tabLst/>
              <a:defRPr sz="1200" kern="1200">
                <a:solidFill>
                  <a:schemeClr val="tx1"/>
                </a:solidFill>
                <a:latin typeface="Arial" panose="020B0604020202020204" pitchFamily="34" charset="0"/>
                <a:ea typeface="+mn-ea"/>
                <a:cs typeface="Arial" panose="020B0604020202020204" pitchFamily="34" charset="0"/>
              </a:defRPr>
            </a:lvl5pPr>
            <a:lvl6pPr marL="533400" indent="-177800" algn="l" defTabSz="914400" rtl="0" eaLnBrk="1" latinLnBrk="0" hangingPunct="1">
              <a:lnSpc>
                <a:spcPct val="90000"/>
              </a:lnSpc>
              <a:spcBef>
                <a:spcPts val="500"/>
              </a:spcBef>
              <a:buFont typeface="GE Inspira Sans"/>
              <a:buChar char="–"/>
              <a:tabLs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9pPr>
          </a:lstStyle>
          <a:p>
            <a:pPr marL="342900" indent="-342900" algn="l">
              <a:spcBef>
                <a:spcPts val="1200"/>
              </a:spcBef>
              <a:buFont typeface="Wingdings" pitchFamily="2" charset="2"/>
              <a:buChar char="q"/>
            </a:pPr>
            <a:r>
              <a:rPr lang="en-US" b="1" dirty="0">
                <a:solidFill>
                  <a:srgbClr val="FFFFFF"/>
                </a:solidFill>
                <a:latin typeface="Calibri" panose="020F0502020204030204" pitchFamily="34" charset="0"/>
                <a:cs typeface="Calibri" panose="020F0502020204030204" pitchFamily="34" charset="0"/>
              </a:rPr>
              <a:t>Grants</a:t>
            </a:r>
          </a:p>
          <a:p>
            <a:pPr marL="533400" lvl="1" indent="-342900">
              <a:spcBef>
                <a:spcPts val="1200"/>
              </a:spcBef>
              <a:buFont typeface="Wingdings" pitchFamily="2" charset="2"/>
              <a:buChar char="q"/>
            </a:pPr>
            <a:r>
              <a:rPr lang="en-US" sz="2000" b="1" dirty="0">
                <a:solidFill>
                  <a:srgbClr val="FFFFFF"/>
                </a:solidFill>
                <a:latin typeface="Calibri" panose="020F0502020204030204" pitchFamily="34" charset="0"/>
                <a:cs typeface="Calibri" panose="020F0502020204030204" pitchFamily="34" charset="0"/>
              </a:rPr>
              <a:t>Need based – determined by the ability of you and your family to cover the cost of tuition. Grants can be both private and federal.</a:t>
            </a:r>
          </a:p>
          <a:p>
            <a:pPr marL="533400" lvl="1" indent="-342900">
              <a:spcBef>
                <a:spcPts val="1200"/>
              </a:spcBef>
              <a:buFont typeface="Wingdings" pitchFamily="2" charset="2"/>
              <a:buChar char="q"/>
            </a:pPr>
            <a:r>
              <a:rPr lang="en-US" sz="2000" b="1" dirty="0">
                <a:solidFill>
                  <a:srgbClr val="FFFFFF"/>
                </a:solidFill>
                <a:latin typeface="Calibri" panose="020F0502020204030204" pitchFamily="34" charset="0"/>
                <a:cs typeface="Calibri" panose="020F0502020204030204" pitchFamily="34" charset="0"/>
              </a:rPr>
              <a:t>Merit based – determined by the achievements and academic performance of the student.</a:t>
            </a:r>
          </a:p>
          <a:p>
            <a:pPr marL="342900" indent="-342900" algn="l">
              <a:spcBef>
                <a:spcPts val="1200"/>
              </a:spcBef>
              <a:buFont typeface="Wingdings" pitchFamily="2" charset="2"/>
              <a:buChar char="q"/>
            </a:pPr>
            <a:r>
              <a:rPr lang="en-US" b="1" dirty="0">
                <a:solidFill>
                  <a:srgbClr val="FFFFFF"/>
                </a:solidFill>
                <a:latin typeface="Calibri" panose="020F0502020204030204" pitchFamily="34" charset="0"/>
                <a:cs typeface="Calibri" panose="020F0502020204030204" pitchFamily="34" charset="0"/>
              </a:rPr>
              <a:t>Loans – require repayment after the student is no longer enrolled in college or drops below half-time enrollment.</a:t>
            </a:r>
          </a:p>
          <a:p>
            <a:pPr marL="342900" indent="-342900" algn="l">
              <a:spcBef>
                <a:spcPts val="1200"/>
              </a:spcBef>
              <a:buFont typeface="Wingdings" pitchFamily="2" charset="2"/>
              <a:buChar char="q"/>
            </a:pPr>
            <a:r>
              <a:rPr lang="en-US" b="1" dirty="0">
                <a:solidFill>
                  <a:srgbClr val="FFFFFF"/>
                </a:solidFill>
                <a:latin typeface="Calibri" panose="020F0502020204030204" pitchFamily="34" charset="0"/>
                <a:cs typeface="Calibri" panose="020F0502020204030204" pitchFamily="34" charset="0"/>
              </a:rPr>
              <a:t>Work Study – part-time employment that allows the student to earn money towards educational expenses.</a:t>
            </a:r>
          </a:p>
          <a:p>
            <a:pPr marL="342900" indent="-342900" algn="l">
              <a:spcBef>
                <a:spcPts val="1200"/>
              </a:spcBef>
              <a:buFont typeface="Wingdings" pitchFamily="2" charset="2"/>
              <a:buChar char="q"/>
            </a:pPr>
            <a:r>
              <a:rPr lang="en-US" b="1" dirty="0">
                <a:solidFill>
                  <a:srgbClr val="FFFFFF"/>
                </a:solidFill>
                <a:latin typeface="Calibri" panose="020F0502020204030204" pitchFamily="34" charset="0"/>
                <a:cs typeface="Calibri" panose="020F0502020204030204" pitchFamily="34" charset="0"/>
              </a:rPr>
              <a:t>Scholarships – can be both private or federal, some may be merit based while others may be based on some other factors relating to demographics.</a:t>
            </a:r>
          </a:p>
        </p:txBody>
      </p:sp>
    </p:spTree>
    <p:extLst>
      <p:ext uri="{BB962C8B-B14F-4D97-AF65-F5344CB8AC3E}">
        <p14:creationId xmlns:p14="http://schemas.microsoft.com/office/powerpoint/2010/main" val="250950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42A3554-DDEC-A245-95EF-AE8FE6D07CFF}"/>
              </a:ext>
            </a:extLst>
          </p:cNvPr>
          <p:cNvSpPr>
            <a:spLocks noGrp="1"/>
          </p:cNvSpPr>
          <p:nvPr>
            <p:ph type="body" sz="quarter" idx="13"/>
          </p:nvPr>
        </p:nvSpPr>
        <p:spPr>
          <a:xfrm>
            <a:off x="685799" y="735495"/>
            <a:ext cx="8855765" cy="854765"/>
          </a:xfrm>
        </p:spPr>
        <p:txBody>
          <a:bodyPr/>
          <a:lstStyle/>
          <a:p>
            <a:r>
              <a:rPr lang="en-US" sz="4400" b="1" dirty="0">
                <a:solidFill>
                  <a:srgbClr val="F69342"/>
                </a:solidFill>
                <a:latin typeface="Calibri" panose="020F0502020204030204" pitchFamily="34" charset="0"/>
                <a:cs typeface="Calibri" panose="020F0502020204030204" pitchFamily="34" charset="0"/>
              </a:rPr>
              <a:t>FAFSA, CSS, SAR</a:t>
            </a:r>
          </a:p>
        </p:txBody>
      </p:sp>
      <p:sp>
        <p:nvSpPr>
          <p:cNvPr id="3" name="Text Placeholder 3">
            <a:extLst>
              <a:ext uri="{FF2B5EF4-FFF2-40B4-BE49-F238E27FC236}">
                <a16:creationId xmlns:a16="http://schemas.microsoft.com/office/drawing/2014/main" id="{A2F6E4BF-A19C-C83A-FC58-FCB28B8C4860}"/>
              </a:ext>
            </a:extLst>
          </p:cNvPr>
          <p:cNvSpPr txBox="1">
            <a:spLocks/>
          </p:cNvSpPr>
          <p:nvPr/>
        </p:nvSpPr>
        <p:spPr>
          <a:xfrm>
            <a:off x="685799" y="1974309"/>
            <a:ext cx="10108096" cy="3969291"/>
          </a:xfrm>
          <a:prstGeom prst="rect">
            <a:avLst/>
          </a:prstGeom>
        </p:spPr>
        <p:txBody>
          <a:bodyPr/>
          <a:lstStyle>
            <a:lvl1pPr marL="0" indent="0" algn="l" defTabSz="914400" rtl="0" eaLnBrk="1" latinLnBrk="0" hangingPunct="1">
              <a:lnSpc>
                <a:spcPct val="100000"/>
              </a:lnSpc>
              <a:spcBef>
                <a:spcPts val="600"/>
              </a:spcBef>
              <a:spcAft>
                <a:spcPts val="0"/>
              </a:spcAft>
              <a:buSzPct val="100000"/>
              <a:buFontTx/>
              <a:buNone/>
              <a:defRPr sz="2000" kern="1200">
                <a:solidFill>
                  <a:schemeClr val="tx1"/>
                </a:solidFill>
                <a:latin typeface="Arial" panose="020B0604020202020204" pitchFamily="34" charset="0"/>
                <a:ea typeface="+mn-ea"/>
                <a:cs typeface="Arial" panose="020B0604020202020204" pitchFamily="34" charset="0"/>
              </a:defRPr>
            </a:lvl1pPr>
            <a:lvl2pPr marL="190500" indent="-149225" algn="l" defTabSz="914400" rtl="0" eaLnBrk="1" latinLnBrk="0" hangingPunct="1">
              <a:lnSpc>
                <a:spcPct val="100000"/>
              </a:lnSpc>
              <a:spcBef>
                <a:spcPts val="600"/>
              </a:spcBef>
              <a:spcAft>
                <a:spcPts val="0"/>
              </a:spcAft>
              <a:buClr>
                <a:schemeClr val="bg2"/>
              </a:buClr>
              <a:buSzPct val="100000"/>
              <a:buFont typeface="GE Inspira Sans"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3513" algn="l" defTabSz="914400" rtl="0" eaLnBrk="1" latinLnBrk="0" hangingPunct="1">
              <a:lnSpc>
                <a:spcPct val="100000"/>
              </a:lnSpc>
              <a:spcBef>
                <a:spcPts val="400"/>
              </a:spcBef>
              <a:spcAft>
                <a:spcPts val="0"/>
              </a:spcAft>
              <a:buClr>
                <a:schemeClr val="bg2"/>
              </a:buClr>
              <a:buSzPct val="46000"/>
              <a:buFont typeface="Wingdings 2" panose="05020102010507070707" pitchFamily="18"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617538" indent="-155575" algn="l" defTabSz="914400" rtl="0" eaLnBrk="1" latinLnBrk="0" hangingPunct="1">
              <a:lnSpc>
                <a:spcPct val="100000"/>
              </a:lnSpc>
              <a:spcBef>
                <a:spcPts val="300"/>
              </a:spcBef>
              <a:spcAft>
                <a:spcPts val="0"/>
              </a:spcAft>
              <a:buSzPct val="100000"/>
              <a:buFont typeface="GE Inspira Sans"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4pPr>
            <a:lvl5pPr marL="812800" indent="-146050" algn="l" defTabSz="914400" rtl="0" eaLnBrk="1" latinLnBrk="0" hangingPunct="1">
              <a:lnSpc>
                <a:spcPct val="100000"/>
              </a:lnSpc>
              <a:spcBef>
                <a:spcPts val="200"/>
              </a:spcBef>
              <a:spcAft>
                <a:spcPts val="0"/>
              </a:spcAft>
              <a:buSzPct val="46000"/>
              <a:buFont typeface="Wingdings 2" panose="05020102010507070707" pitchFamily="18" charset="2"/>
              <a:buChar char=""/>
              <a:tabLst/>
              <a:defRPr sz="1200" kern="1200">
                <a:solidFill>
                  <a:schemeClr val="tx1"/>
                </a:solidFill>
                <a:latin typeface="Arial" panose="020B0604020202020204" pitchFamily="34" charset="0"/>
                <a:ea typeface="+mn-ea"/>
                <a:cs typeface="Arial" panose="020B0604020202020204" pitchFamily="34" charset="0"/>
              </a:defRPr>
            </a:lvl5pPr>
            <a:lvl6pPr marL="533400" indent="-177800" algn="l" defTabSz="914400" rtl="0" eaLnBrk="1" latinLnBrk="0" hangingPunct="1">
              <a:lnSpc>
                <a:spcPct val="90000"/>
              </a:lnSpc>
              <a:spcBef>
                <a:spcPts val="500"/>
              </a:spcBef>
              <a:buFont typeface="GE Inspira Sans"/>
              <a:buChar char="–"/>
              <a:tabLs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9pPr>
          </a:lstStyle>
          <a:p>
            <a:pPr marL="342900" indent="-342900" algn="l">
              <a:spcBef>
                <a:spcPts val="1200"/>
              </a:spcBef>
              <a:buFont typeface="Wingdings" pitchFamily="2" charset="2"/>
              <a:buChar char="q"/>
            </a:pPr>
            <a:r>
              <a:rPr lang="en-US" sz="2400" b="1" dirty="0">
                <a:solidFill>
                  <a:srgbClr val="FFFFFF"/>
                </a:solidFill>
                <a:latin typeface="Calibri" panose="020F0502020204030204" pitchFamily="34" charset="0"/>
                <a:cs typeface="Calibri" panose="020F0502020204030204" pitchFamily="34" charset="0"/>
              </a:rPr>
              <a:t>What are they and how are they related?</a:t>
            </a:r>
          </a:p>
          <a:p>
            <a:pPr marL="533400" lvl="1" indent="-342900">
              <a:spcBef>
                <a:spcPts val="1200"/>
              </a:spcBef>
              <a:buFont typeface="Wingdings" pitchFamily="2" charset="2"/>
              <a:buChar char="q"/>
            </a:pPr>
            <a:r>
              <a:rPr lang="en-US" sz="2400" b="1" dirty="0">
                <a:solidFill>
                  <a:srgbClr val="FFFFFF"/>
                </a:solidFill>
                <a:latin typeface="Calibri" panose="020F0502020204030204" pitchFamily="34" charset="0"/>
                <a:cs typeface="Calibri" panose="020F0502020204030204" pitchFamily="34" charset="0"/>
              </a:rPr>
              <a:t>Where can I get more information about the FAFSA, CSS and SAR?</a:t>
            </a:r>
          </a:p>
          <a:p>
            <a:pPr marL="533400" lvl="1" indent="-342900">
              <a:spcBef>
                <a:spcPts val="1200"/>
              </a:spcBef>
              <a:buFont typeface="Wingdings" pitchFamily="2" charset="2"/>
              <a:buChar char="q"/>
            </a:pPr>
            <a:r>
              <a:rPr lang="en-US" sz="2400" b="1" dirty="0">
                <a:solidFill>
                  <a:srgbClr val="FFFFFF"/>
                </a:solidFill>
                <a:latin typeface="Calibri" panose="020F0502020204030204" pitchFamily="34" charset="0"/>
                <a:cs typeface="Calibri" panose="020F0502020204030204" pitchFamily="34" charset="0"/>
              </a:rPr>
              <a:t>File for FAFSA early October the year before you attend college. Remember, state and private financial aid deadlines vary. More importantly, remember that financial aid dollars are limited and in many cases are awarded on a first-come, first-served basis.</a:t>
            </a:r>
          </a:p>
        </p:txBody>
      </p:sp>
    </p:spTree>
    <p:extLst>
      <p:ext uri="{BB962C8B-B14F-4D97-AF65-F5344CB8AC3E}">
        <p14:creationId xmlns:p14="http://schemas.microsoft.com/office/powerpoint/2010/main" val="75645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6A181191-D847-111D-714E-9F843F0E8E1E}"/>
              </a:ext>
            </a:extLst>
          </p:cNvPr>
          <p:cNvSpPr>
            <a:spLocks noGrp="1"/>
          </p:cNvSpPr>
          <p:nvPr>
            <p:ph type="body" sz="quarter" idx="13"/>
          </p:nvPr>
        </p:nvSpPr>
        <p:spPr>
          <a:xfrm>
            <a:off x="685799" y="735495"/>
            <a:ext cx="8855765" cy="854765"/>
          </a:xfrm>
        </p:spPr>
        <p:txBody>
          <a:bodyPr/>
          <a:lstStyle/>
          <a:p>
            <a:r>
              <a:rPr lang="en-US" sz="4400" dirty="0">
                <a:solidFill>
                  <a:srgbClr val="F69342"/>
                </a:solidFill>
                <a:latin typeface="Calibri" panose="020F0502020204030204" pitchFamily="34" charset="0"/>
                <a:cs typeface="Calibri" panose="020F0502020204030204" pitchFamily="34" charset="0"/>
              </a:rPr>
              <a:t>TIPS!</a:t>
            </a:r>
          </a:p>
        </p:txBody>
      </p:sp>
      <p:sp>
        <p:nvSpPr>
          <p:cNvPr id="3" name="Text Placeholder 3">
            <a:extLst>
              <a:ext uri="{FF2B5EF4-FFF2-40B4-BE49-F238E27FC236}">
                <a16:creationId xmlns:a16="http://schemas.microsoft.com/office/drawing/2014/main" id="{91E47916-22B1-131E-117B-A1D2DF838DEF}"/>
              </a:ext>
            </a:extLst>
          </p:cNvPr>
          <p:cNvSpPr txBox="1">
            <a:spLocks/>
          </p:cNvSpPr>
          <p:nvPr/>
        </p:nvSpPr>
        <p:spPr>
          <a:xfrm>
            <a:off x="685799" y="1800689"/>
            <a:ext cx="10108096" cy="3969291"/>
          </a:xfrm>
          <a:prstGeom prst="rect">
            <a:avLst/>
          </a:prstGeom>
        </p:spPr>
        <p:txBody>
          <a:bodyPr/>
          <a:lstStyle>
            <a:lvl1pPr marL="0" indent="0" algn="l" defTabSz="914400" rtl="0" eaLnBrk="1" latinLnBrk="0" hangingPunct="1">
              <a:lnSpc>
                <a:spcPct val="100000"/>
              </a:lnSpc>
              <a:spcBef>
                <a:spcPts val="600"/>
              </a:spcBef>
              <a:spcAft>
                <a:spcPts val="0"/>
              </a:spcAft>
              <a:buSzPct val="100000"/>
              <a:buFontTx/>
              <a:buNone/>
              <a:defRPr sz="2000" kern="1200">
                <a:solidFill>
                  <a:schemeClr val="tx1"/>
                </a:solidFill>
                <a:latin typeface="Arial" panose="020B0604020202020204" pitchFamily="34" charset="0"/>
                <a:ea typeface="+mn-ea"/>
                <a:cs typeface="Arial" panose="020B0604020202020204" pitchFamily="34" charset="0"/>
              </a:defRPr>
            </a:lvl1pPr>
            <a:lvl2pPr marL="190500" indent="-149225" algn="l" defTabSz="914400" rtl="0" eaLnBrk="1" latinLnBrk="0" hangingPunct="1">
              <a:lnSpc>
                <a:spcPct val="100000"/>
              </a:lnSpc>
              <a:spcBef>
                <a:spcPts val="600"/>
              </a:spcBef>
              <a:spcAft>
                <a:spcPts val="0"/>
              </a:spcAft>
              <a:buClr>
                <a:schemeClr val="bg2"/>
              </a:buClr>
              <a:buSzPct val="100000"/>
              <a:buFont typeface="GE Inspira Sans"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3513" algn="l" defTabSz="914400" rtl="0" eaLnBrk="1" latinLnBrk="0" hangingPunct="1">
              <a:lnSpc>
                <a:spcPct val="100000"/>
              </a:lnSpc>
              <a:spcBef>
                <a:spcPts val="400"/>
              </a:spcBef>
              <a:spcAft>
                <a:spcPts val="0"/>
              </a:spcAft>
              <a:buClr>
                <a:schemeClr val="bg2"/>
              </a:buClr>
              <a:buSzPct val="46000"/>
              <a:buFont typeface="Wingdings 2" panose="05020102010507070707" pitchFamily="18"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617538" indent="-155575" algn="l" defTabSz="914400" rtl="0" eaLnBrk="1" latinLnBrk="0" hangingPunct="1">
              <a:lnSpc>
                <a:spcPct val="100000"/>
              </a:lnSpc>
              <a:spcBef>
                <a:spcPts val="300"/>
              </a:spcBef>
              <a:spcAft>
                <a:spcPts val="0"/>
              </a:spcAft>
              <a:buSzPct val="100000"/>
              <a:buFont typeface="GE Inspira Sans"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4pPr>
            <a:lvl5pPr marL="812800" indent="-146050" algn="l" defTabSz="914400" rtl="0" eaLnBrk="1" latinLnBrk="0" hangingPunct="1">
              <a:lnSpc>
                <a:spcPct val="100000"/>
              </a:lnSpc>
              <a:spcBef>
                <a:spcPts val="200"/>
              </a:spcBef>
              <a:spcAft>
                <a:spcPts val="0"/>
              </a:spcAft>
              <a:buSzPct val="46000"/>
              <a:buFont typeface="Wingdings 2" panose="05020102010507070707" pitchFamily="18" charset="2"/>
              <a:buChar char=""/>
              <a:tabLst/>
              <a:defRPr sz="1200" kern="1200">
                <a:solidFill>
                  <a:schemeClr val="tx1"/>
                </a:solidFill>
                <a:latin typeface="Arial" panose="020B0604020202020204" pitchFamily="34" charset="0"/>
                <a:ea typeface="+mn-ea"/>
                <a:cs typeface="Arial" panose="020B0604020202020204" pitchFamily="34" charset="0"/>
              </a:defRPr>
            </a:lvl5pPr>
            <a:lvl6pPr marL="533400" indent="-177800" algn="l" defTabSz="914400" rtl="0" eaLnBrk="1" latinLnBrk="0" hangingPunct="1">
              <a:lnSpc>
                <a:spcPct val="90000"/>
              </a:lnSpc>
              <a:spcBef>
                <a:spcPts val="500"/>
              </a:spcBef>
              <a:buFont typeface="GE Inspira Sans"/>
              <a:buChar char="–"/>
              <a:tabLs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9pPr>
          </a:lstStyle>
          <a:p>
            <a:pPr marL="342900" indent="-342900" algn="l">
              <a:spcBef>
                <a:spcPts val="1200"/>
              </a:spcBef>
              <a:buFont typeface="Wingdings" pitchFamily="2" charset="2"/>
              <a:buChar char="q"/>
            </a:pPr>
            <a:r>
              <a:rPr lang="en-US" sz="2400" dirty="0">
                <a:solidFill>
                  <a:srgbClr val="FFFFFF"/>
                </a:solidFill>
                <a:latin typeface="Calibri" panose="020F0502020204030204" pitchFamily="34" charset="0"/>
                <a:cs typeface="Calibri" panose="020F0502020204030204" pitchFamily="34" charset="0"/>
              </a:rPr>
              <a:t>Always apply to a ‘reach’ school! A school so expensive you accept that you can’t go, like some Ivy Leagues. You never know what financial aid may be available to you unless you apply.</a:t>
            </a:r>
          </a:p>
          <a:p>
            <a:pPr marL="342900" indent="-342900" algn="l">
              <a:spcBef>
                <a:spcPts val="1200"/>
              </a:spcBef>
              <a:buFont typeface="Wingdings" pitchFamily="2" charset="2"/>
              <a:buChar char="q"/>
            </a:pPr>
            <a:r>
              <a:rPr lang="en-US" sz="2400" dirty="0">
                <a:solidFill>
                  <a:srgbClr val="FFFFFF"/>
                </a:solidFill>
                <a:latin typeface="Calibri" panose="020F0502020204030204" pitchFamily="34" charset="0"/>
                <a:cs typeface="Calibri" panose="020F0502020204030204" pitchFamily="34" charset="0"/>
              </a:rPr>
              <a:t>If it fits your goals, you may also consider starting out at your local community college. They may offer a 2-year degree in your field of choice and often have transfer agreements with other schools in your state.</a:t>
            </a:r>
          </a:p>
          <a:p>
            <a:pPr marL="342900" indent="-342900" algn="l">
              <a:spcBef>
                <a:spcPts val="1200"/>
              </a:spcBef>
              <a:buFont typeface="Wingdings" pitchFamily="2" charset="2"/>
              <a:buChar char="q"/>
            </a:pPr>
            <a:r>
              <a:rPr lang="en-US" sz="2400" dirty="0">
                <a:solidFill>
                  <a:srgbClr val="FFFFFF"/>
                </a:solidFill>
                <a:latin typeface="Calibri" panose="020F0502020204030204" pitchFamily="34" charset="0"/>
                <a:cs typeface="Calibri" panose="020F0502020204030204" pitchFamily="34" charset="0"/>
              </a:rPr>
              <a:t>Always contact the institutes of higher education you would like to attend to ask them about financial aid. Many institutes will have an assigned financial aid officer who will be ready and willing to help you.</a:t>
            </a:r>
          </a:p>
          <a:p>
            <a:pPr marL="476250" lvl="1" indent="-285750">
              <a:spcBef>
                <a:spcPts val="1200"/>
              </a:spcBef>
              <a:buFont typeface="Wingdings" pitchFamily="2" charset="2"/>
              <a:buChar char="Ø"/>
            </a:pPr>
            <a:r>
              <a:rPr lang="en-US" sz="2400" dirty="0">
                <a:solidFill>
                  <a:srgbClr val="FFFFFF"/>
                </a:solidFill>
                <a:latin typeface="Calibri" panose="020F0502020204030204" pitchFamily="34" charset="0"/>
                <a:cs typeface="Calibri" panose="020F0502020204030204" pitchFamily="34" charset="0"/>
              </a:rPr>
              <a:t>Can you think of some questions to ask? Let’s make a list.</a:t>
            </a:r>
          </a:p>
        </p:txBody>
      </p:sp>
    </p:spTree>
    <p:extLst>
      <p:ext uri="{BB962C8B-B14F-4D97-AF65-F5344CB8AC3E}">
        <p14:creationId xmlns:p14="http://schemas.microsoft.com/office/powerpoint/2010/main" val="2466235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B3AEEC-0C20-BA9D-2213-F61CE55B5E72}"/>
              </a:ext>
            </a:extLst>
          </p:cNvPr>
          <p:cNvSpPr>
            <a:spLocks noGrp="1"/>
          </p:cNvSpPr>
          <p:nvPr>
            <p:ph type="body" sz="quarter" idx="13"/>
          </p:nvPr>
        </p:nvSpPr>
        <p:spPr>
          <a:xfrm>
            <a:off x="685799" y="742949"/>
            <a:ext cx="9969501" cy="847311"/>
          </a:xfrm>
        </p:spPr>
        <p:txBody>
          <a:bodyPr/>
          <a:lstStyle/>
          <a:p>
            <a:r>
              <a:rPr lang="en-US" sz="4400" dirty="0">
                <a:latin typeface="Calibri" panose="020F0502020204030204" pitchFamily="34" charset="0"/>
                <a:cs typeface="Calibri" panose="020F0502020204030204" pitchFamily="34" charset="0"/>
              </a:rPr>
              <a:t>So I can actually afford higher education?!</a:t>
            </a:r>
          </a:p>
        </p:txBody>
      </p:sp>
      <p:sp>
        <p:nvSpPr>
          <p:cNvPr id="4" name="Text Placeholder 3">
            <a:extLst>
              <a:ext uri="{FF2B5EF4-FFF2-40B4-BE49-F238E27FC236}">
                <a16:creationId xmlns:a16="http://schemas.microsoft.com/office/drawing/2014/main" id="{8C975AF5-4CA6-8A41-E599-E200E82D77F3}"/>
              </a:ext>
            </a:extLst>
          </p:cNvPr>
          <p:cNvSpPr txBox="1">
            <a:spLocks/>
          </p:cNvSpPr>
          <p:nvPr/>
        </p:nvSpPr>
        <p:spPr>
          <a:xfrm>
            <a:off x="1655179" y="1885409"/>
            <a:ext cx="9138715" cy="3969291"/>
          </a:xfrm>
          <a:prstGeom prst="rect">
            <a:avLst/>
          </a:prstGeom>
        </p:spPr>
        <p:txBody>
          <a:bodyPr/>
          <a:lstStyle>
            <a:lvl1pPr marL="0" indent="0" algn="l" defTabSz="914400" rtl="0" eaLnBrk="1" latinLnBrk="0" hangingPunct="1">
              <a:lnSpc>
                <a:spcPct val="100000"/>
              </a:lnSpc>
              <a:spcBef>
                <a:spcPts val="600"/>
              </a:spcBef>
              <a:spcAft>
                <a:spcPts val="0"/>
              </a:spcAft>
              <a:buSzPct val="100000"/>
              <a:buFontTx/>
              <a:buNone/>
              <a:defRPr sz="2000" kern="1200">
                <a:solidFill>
                  <a:schemeClr val="tx1"/>
                </a:solidFill>
                <a:latin typeface="Arial" panose="020B0604020202020204" pitchFamily="34" charset="0"/>
                <a:ea typeface="+mn-ea"/>
                <a:cs typeface="Arial" panose="020B0604020202020204" pitchFamily="34" charset="0"/>
              </a:defRPr>
            </a:lvl1pPr>
            <a:lvl2pPr marL="190500" indent="-149225" algn="l" defTabSz="914400" rtl="0" eaLnBrk="1" latinLnBrk="0" hangingPunct="1">
              <a:lnSpc>
                <a:spcPct val="100000"/>
              </a:lnSpc>
              <a:spcBef>
                <a:spcPts val="600"/>
              </a:spcBef>
              <a:spcAft>
                <a:spcPts val="0"/>
              </a:spcAft>
              <a:buClr>
                <a:schemeClr val="bg2"/>
              </a:buClr>
              <a:buSzPct val="100000"/>
              <a:buFont typeface="GE Inspira Sans"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3513" algn="l" defTabSz="914400" rtl="0" eaLnBrk="1" latinLnBrk="0" hangingPunct="1">
              <a:lnSpc>
                <a:spcPct val="100000"/>
              </a:lnSpc>
              <a:spcBef>
                <a:spcPts val="400"/>
              </a:spcBef>
              <a:spcAft>
                <a:spcPts val="0"/>
              </a:spcAft>
              <a:buClr>
                <a:schemeClr val="bg2"/>
              </a:buClr>
              <a:buSzPct val="46000"/>
              <a:buFont typeface="Wingdings 2" panose="05020102010507070707" pitchFamily="18"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617538" indent="-155575" algn="l" defTabSz="914400" rtl="0" eaLnBrk="1" latinLnBrk="0" hangingPunct="1">
              <a:lnSpc>
                <a:spcPct val="100000"/>
              </a:lnSpc>
              <a:spcBef>
                <a:spcPts val="300"/>
              </a:spcBef>
              <a:spcAft>
                <a:spcPts val="0"/>
              </a:spcAft>
              <a:buSzPct val="100000"/>
              <a:buFont typeface="GE Inspira Sans"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4pPr>
            <a:lvl5pPr marL="812800" indent="-146050" algn="l" defTabSz="914400" rtl="0" eaLnBrk="1" latinLnBrk="0" hangingPunct="1">
              <a:lnSpc>
                <a:spcPct val="100000"/>
              </a:lnSpc>
              <a:spcBef>
                <a:spcPts val="200"/>
              </a:spcBef>
              <a:spcAft>
                <a:spcPts val="0"/>
              </a:spcAft>
              <a:buSzPct val="46000"/>
              <a:buFont typeface="Wingdings 2" panose="05020102010507070707" pitchFamily="18" charset="2"/>
              <a:buChar char=""/>
              <a:tabLst/>
              <a:defRPr sz="1200" kern="1200">
                <a:solidFill>
                  <a:schemeClr val="tx1"/>
                </a:solidFill>
                <a:latin typeface="Arial" panose="020B0604020202020204" pitchFamily="34" charset="0"/>
                <a:ea typeface="+mn-ea"/>
                <a:cs typeface="Arial" panose="020B0604020202020204" pitchFamily="34" charset="0"/>
              </a:defRPr>
            </a:lvl5pPr>
            <a:lvl6pPr marL="533400" indent="-177800" algn="l" defTabSz="914400" rtl="0" eaLnBrk="1" latinLnBrk="0" hangingPunct="1">
              <a:lnSpc>
                <a:spcPct val="90000"/>
              </a:lnSpc>
              <a:spcBef>
                <a:spcPts val="500"/>
              </a:spcBef>
              <a:buFont typeface="GE Inspira Sans"/>
              <a:buChar char="–"/>
              <a:tabLs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9pPr>
          </a:lstStyle>
          <a:p>
            <a:pPr algn="l">
              <a:spcBef>
                <a:spcPts val="1200"/>
              </a:spcBef>
            </a:pPr>
            <a:r>
              <a:rPr lang="en-US" sz="2400" dirty="0">
                <a:solidFill>
                  <a:srgbClr val="1F4382"/>
                </a:solidFill>
                <a:latin typeface="Calibri" panose="020F0502020204030204" pitchFamily="34" charset="0"/>
                <a:cs typeface="Calibri" panose="020F0502020204030204" pitchFamily="34" charset="0"/>
              </a:rPr>
              <a:t>It’s possible! But remember to . . .</a:t>
            </a:r>
          </a:p>
          <a:p>
            <a:pPr marL="342900" indent="-342900" algn="l">
              <a:spcBef>
                <a:spcPts val="1200"/>
              </a:spcBef>
              <a:buFont typeface="Wingdings" pitchFamily="2" charset="2"/>
              <a:buChar char="q"/>
            </a:pPr>
            <a:r>
              <a:rPr lang="en-US" sz="2400" dirty="0">
                <a:solidFill>
                  <a:srgbClr val="1F4382"/>
                </a:solidFill>
                <a:latin typeface="Calibri" panose="020F0502020204030204" pitchFamily="34" charset="0"/>
                <a:cs typeface="Calibri" panose="020F0502020204030204" pitchFamily="34" charset="0"/>
              </a:rPr>
              <a:t>Budget</a:t>
            </a:r>
          </a:p>
          <a:p>
            <a:pPr marL="533400" lvl="1" indent="-342900">
              <a:spcBef>
                <a:spcPts val="1200"/>
              </a:spcBef>
              <a:buFont typeface="Wingdings" pitchFamily="2" charset="2"/>
              <a:buChar char="q"/>
            </a:pPr>
            <a:r>
              <a:rPr lang="en-US" sz="2400" dirty="0">
                <a:solidFill>
                  <a:srgbClr val="1F4382"/>
                </a:solidFill>
                <a:latin typeface="Calibri" panose="020F0502020204030204" pitchFamily="34" charset="0"/>
                <a:cs typeface="Calibri" panose="020F0502020204030204" pitchFamily="34" charset="0"/>
              </a:rPr>
              <a:t>This is an estimate of income and expenditures for a set period of time. Budgets can help prepare you financially or organize your funds so you know what to expect!</a:t>
            </a:r>
          </a:p>
          <a:p>
            <a:pPr lvl="1" indent="0">
              <a:spcBef>
                <a:spcPts val="1200"/>
              </a:spcBef>
              <a:buNone/>
            </a:pPr>
            <a:r>
              <a:rPr lang="en-US" sz="3200" b="1" dirty="0">
                <a:solidFill>
                  <a:srgbClr val="1F4382"/>
                </a:solidFill>
                <a:latin typeface="Calibri" panose="020F0502020204030204" pitchFamily="34" charset="0"/>
                <a:cs typeface="Calibri" panose="020F0502020204030204" pitchFamily="34" charset="0"/>
              </a:rPr>
              <a:t>AND . . .</a:t>
            </a:r>
          </a:p>
          <a:p>
            <a:pPr marL="342900" indent="-342900" algn="l">
              <a:spcBef>
                <a:spcPts val="1200"/>
              </a:spcBef>
              <a:buFont typeface="Wingdings" pitchFamily="2" charset="2"/>
              <a:buChar char="q"/>
            </a:pPr>
            <a:r>
              <a:rPr lang="en-US" sz="2400" dirty="0">
                <a:solidFill>
                  <a:srgbClr val="1F4382"/>
                </a:solidFill>
                <a:latin typeface="Calibri" panose="020F0502020204030204" pitchFamily="34" charset="0"/>
                <a:cs typeface="Calibri" panose="020F0502020204030204" pitchFamily="34" charset="0"/>
              </a:rPr>
              <a:t>Create a Financial Aid Timeline</a:t>
            </a:r>
          </a:p>
          <a:p>
            <a:pPr marL="533400" lvl="1" indent="-342900">
              <a:spcBef>
                <a:spcPts val="1200"/>
              </a:spcBef>
              <a:buFont typeface="Wingdings" pitchFamily="2" charset="2"/>
              <a:buChar char="q"/>
            </a:pPr>
            <a:r>
              <a:rPr lang="en-US" sz="2400" dirty="0">
                <a:solidFill>
                  <a:srgbClr val="1F4382"/>
                </a:solidFill>
                <a:latin typeface="Calibri" panose="020F0502020204030204" pitchFamily="34" charset="0"/>
                <a:cs typeface="Calibri" panose="020F0502020204030204" pitchFamily="34" charset="0"/>
              </a:rPr>
              <a:t>Forgetting to submit any documentation can have disastrous effects!</a:t>
            </a:r>
          </a:p>
        </p:txBody>
      </p:sp>
    </p:spTree>
    <p:extLst>
      <p:ext uri="{BB962C8B-B14F-4D97-AF65-F5344CB8AC3E}">
        <p14:creationId xmlns:p14="http://schemas.microsoft.com/office/powerpoint/2010/main" val="198699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4A658C-D77A-E0FC-CDE6-6134D7095716}"/>
              </a:ext>
            </a:extLst>
          </p:cNvPr>
          <p:cNvSpPr>
            <a:spLocks noGrp="1"/>
          </p:cNvSpPr>
          <p:nvPr>
            <p:ph type="body" sz="quarter" idx="13"/>
          </p:nvPr>
        </p:nvSpPr>
        <p:spPr>
          <a:xfrm>
            <a:off x="685799" y="735495"/>
            <a:ext cx="8855765" cy="854765"/>
          </a:xfrm>
        </p:spPr>
        <p:txBody>
          <a:bodyPr/>
          <a:lstStyle/>
          <a:p>
            <a:r>
              <a:rPr lang="en-US" sz="4400" b="1" dirty="0">
                <a:solidFill>
                  <a:srgbClr val="1F4382"/>
                </a:solidFill>
                <a:latin typeface="Calibri" panose="020F0502020204030204" pitchFamily="34" charset="0"/>
                <a:cs typeface="Calibri" panose="020F0502020204030204" pitchFamily="34" charset="0"/>
              </a:rPr>
              <a:t>Sample Financial Aid Timeline</a:t>
            </a:r>
          </a:p>
        </p:txBody>
      </p:sp>
      <p:sp>
        <p:nvSpPr>
          <p:cNvPr id="4" name="Text Placeholder 3">
            <a:extLst>
              <a:ext uri="{FF2B5EF4-FFF2-40B4-BE49-F238E27FC236}">
                <a16:creationId xmlns:a16="http://schemas.microsoft.com/office/drawing/2014/main" id="{62FBE6F3-CB97-6F5C-9197-14BB321335BE}"/>
              </a:ext>
            </a:extLst>
          </p:cNvPr>
          <p:cNvSpPr txBox="1">
            <a:spLocks/>
          </p:cNvSpPr>
          <p:nvPr/>
        </p:nvSpPr>
        <p:spPr>
          <a:xfrm>
            <a:off x="1076445" y="1860009"/>
            <a:ext cx="9717449" cy="3969291"/>
          </a:xfrm>
          <a:prstGeom prst="rect">
            <a:avLst/>
          </a:prstGeom>
        </p:spPr>
        <p:txBody>
          <a:bodyPr/>
          <a:lstStyle>
            <a:lvl1pPr marL="0" indent="0" algn="l" defTabSz="914400" rtl="0" eaLnBrk="1" latinLnBrk="0" hangingPunct="1">
              <a:lnSpc>
                <a:spcPct val="100000"/>
              </a:lnSpc>
              <a:spcBef>
                <a:spcPts val="600"/>
              </a:spcBef>
              <a:spcAft>
                <a:spcPts val="0"/>
              </a:spcAft>
              <a:buSzPct val="100000"/>
              <a:buFontTx/>
              <a:buNone/>
              <a:defRPr sz="2000" kern="1200">
                <a:solidFill>
                  <a:schemeClr val="tx1"/>
                </a:solidFill>
                <a:latin typeface="Arial" panose="020B0604020202020204" pitchFamily="34" charset="0"/>
                <a:ea typeface="+mn-ea"/>
                <a:cs typeface="Arial" panose="020B0604020202020204" pitchFamily="34" charset="0"/>
              </a:defRPr>
            </a:lvl1pPr>
            <a:lvl2pPr marL="190500" indent="-149225" algn="l" defTabSz="914400" rtl="0" eaLnBrk="1" latinLnBrk="0" hangingPunct="1">
              <a:lnSpc>
                <a:spcPct val="100000"/>
              </a:lnSpc>
              <a:spcBef>
                <a:spcPts val="600"/>
              </a:spcBef>
              <a:spcAft>
                <a:spcPts val="0"/>
              </a:spcAft>
              <a:buClr>
                <a:schemeClr val="bg2"/>
              </a:buClr>
              <a:buSzPct val="100000"/>
              <a:buFont typeface="GE Inspira Sans"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3513" algn="l" defTabSz="914400" rtl="0" eaLnBrk="1" latinLnBrk="0" hangingPunct="1">
              <a:lnSpc>
                <a:spcPct val="100000"/>
              </a:lnSpc>
              <a:spcBef>
                <a:spcPts val="400"/>
              </a:spcBef>
              <a:spcAft>
                <a:spcPts val="0"/>
              </a:spcAft>
              <a:buClr>
                <a:schemeClr val="bg2"/>
              </a:buClr>
              <a:buSzPct val="46000"/>
              <a:buFont typeface="Wingdings 2" panose="05020102010507070707" pitchFamily="18"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617538" indent="-155575" algn="l" defTabSz="914400" rtl="0" eaLnBrk="1" latinLnBrk="0" hangingPunct="1">
              <a:lnSpc>
                <a:spcPct val="100000"/>
              </a:lnSpc>
              <a:spcBef>
                <a:spcPts val="300"/>
              </a:spcBef>
              <a:spcAft>
                <a:spcPts val="0"/>
              </a:spcAft>
              <a:buSzPct val="100000"/>
              <a:buFont typeface="GE Inspira Sans"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4pPr>
            <a:lvl5pPr marL="812800" indent="-146050" algn="l" defTabSz="914400" rtl="0" eaLnBrk="1" latinLnBrk="0" hangingPunct="1">
              <a:lnSpc>
                <a:spcPct val="100000"/>
              </a:lnSpc>
              <a:spcBef>
                <a:spcPts val="200"/>
              </a:spcBef>
              <a:spcAft>
                <a:spcPts val="0"/>
              </a:spcAft>
              <a:buSzPct val="46000"/>
              <a:buFont typeface="Wingdings 2" panose="05020102010507070707" pitchFamily="18" charset="2"/>
              <a:buChar char=""/>
              <a:tabLst/>
              <a:defRPr sz="1200" kern="1200">
                <a:solidFill>
                  <a:schemeClr val="tx1"/>
                </a:solidFill>
                <a:latin typeface="Arial" panose="020B0604020202020204" pitchFamily="34" charset="0"/>
                <a:ea typeface="+mn-ea"/>
                <a:cs typeface="Arial" panose="020B0604020202020204" pitchFamily="34" charset="0"/>
              </a:defRPr>
            </a:lvl5pPr>
            <a:lvl6pPr marL="533400" indent="-177800" algn="l" defTabSz="914400" rtl="0" eaLnBrk="1" latinLnBrk="0" hangingPunct="1">
              <a:lnSpc>
                <a:spcPct val="90000"/>
              </a:lnSpc>
              <a:spcBef>
                <a:spcPts val="500"/>
              </a:spcBef>
              <a:buFont typeface="GE Inspira Sans"/>
              <a:buChar char="–"/>
              <a:tabLs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9pPr>
          </a:lstStyle>
          <a:p>
            <a:pPr marL="342900" indent="-342900" algn="l">
              <a:spcBef>
                <a:spcPts val="1200"/>
              </a:spcBef>
              <a:buFont typeface="Wingdings" pitchFamily="2" charset="2"/>
              <a:buChar char="q"/>
            </a:pPr>
            <a:r>
              <a:rPr lang="en-US" b="1" dirty="0">
                <a:solidFill>
                  <a:srgbClr val="FFFFFF"/>
                </a:solidFill>
                <a:latin typeface="Calibri" panose="020F0502020204030204" pitchFamily="34" charset="0"/>
                <a:cs typeface="Calibri" panose="020F0502020204030204" pitchFamily="34" charset="0"/>
              </a:rPr>
              <a:t>Don’t wait until your senior year. During your junior year:</a:t>
            </a:r>
          </a:p>
          <a:p>
            <a:pPr marL="533400" lvl="1" indent="-342900">
              <a:spcBef>
                <a:spcPts val="1200"/>
              </a:spcBef>
              <a:buFont typeface="Wingdings" pitchFamily="2" charset="2"/>
              <a:buChar char="Ø"/>
            </a:pPr>
            <a:r>
              <a:rPr lang="en-US" sz="2000" b="1" dirty="0">
                <a:solidFill>
                  <a:srgbClr val="FFFFFF"/>
                </a:solidFill>
                <a:latin typeface="Calibri" panose="020F0502020204030204" pitchFamily="34" charset="0"/>
                <a:cs typeface="Calibri" panose="020F0502020204030204" pitchFamily="34" charset="0"/>
              </a:rPr>
              <a:t>Discuss your higher education plans with your parents</a:t>
            </a:r>
          </a:p>
          <a:p>
            <a:pPr marL="533400" lvl="1" indent="-342900">
              <a:spcBef>
                <a:spcPts val="1200"/>
              </a:spcBef>
              <a:buFont typeface="Wingdings" pitchFamily="2" charset="2"/>
              <a:buChar char="Ø"/>
            </a:pPr>
            <a:r>
              <a:rPr lang="en-US" sz="2000" b="1" dirty="0">
                <a:solidFill>
                  <a:srgbClr val="FFFFFF"/>
                </a:solidFill>
                <a:latin typeface="Calibri" panose="020F0502020204030204" pitchFamily="34" charset="0"/>
                <a:cs typeface="Calibri" panose="020F0502020204030204" pitchFamily="34" charset="0"/>
              </a:rPr>
              <a:t>Keep your grades up and get involved in extracurricular activities. Try to maintain leadership roles!</a:t>
            </a:r>
          </a:p>
          <a:p>
            <a:pPr marL="533400" lvl="1" indent="-342900">
              <a:spcBef>
                <a:spcPts val="1200"/>
              </a:spcBef>
              <a:buFont typeface="Wingdings" pitchFamily="2" charset="2"/>
              <a:buChar char="Ø"/>
            </a:pPr>
            <a:r>
              <a:rPr lang="en-US" sz="2000" b="1" dirty="0">
                <a:solidFill>
                  <a:srgbClr val="FFFFFF"/>
                </a:solidFill>
                <a:latin typeface="Calibri" panose="020F0502020204030204" pitchFamily="34" charset="0"/>
                <a:cs typeface="Calibri" panose="020F0502020204030204" pitchFamily="34" charset="0"/>
              </a:rPr>
              <a:t>If possible, get a summer job and start saving money</a:t>
            </a:r>
          </a:p>
          <a:p>
            <a:pPr marL="533400" lvl="1" indent="-342900">
              <a:spcBef>
                <a:spcPts val="1200"/>
              </a:spcBef>
              <a:buFont typeface="Wingdings" pitchFamily="2" charset="2"/>
              <a:buChar char="Ø"/>
            </a:pPr>
            <a:r>
              <a:rPr lang="en-US" sz="2000" b="1" dirty="0">
                <a:solidFill>
                  <a:srgbClr val="FFFFFF"/>
                </a:solidFill>
                <a:latin typeface="Calibri" panose="020F0502020204030204" pitchFamily="34" charset="0"/>
                <a:cs typeface="Calibri" panose="020F0502020204030204" pitchFamily="34" charset="0"/>
              </a:rPr>
              <a:t>Visit campuses you are interested in with your parents and familiarize yourself with the financial aid officer on site</a:t>
            </a:r>
          </a:p>
          <a:p>
            <a:pPr marL="533400" lvl="1" indent="-342900">
              <a:spcBef>
                <a:spcPts val="1200"/>
              </a:spcBef>
              <a:buFont typeface="Wingdings" pitchFamily="2" charset="2"/>
              <a:buChar char="Ø"/>
            </a:pPr>
            <a:r>
              <a:rPr lang="en-US" sz="2000" b="1" dirty="0">
                <a:solidFill>
                  <a:srgbClr val="FFFFFF"/>
                </a:solidFill>
                <a:latin typeface="Calibri" panose="020F0502020204030204" pitchFamily="34" charset="0"/>
                <a:cs typeface="Calibri" panose="020F0502020204030204" pitchFamily="34" charset="0"/>
              </a:rPr>
              <a:t>Get organized! Create a financial aid folder where you will begin to store all your documents.</a:t>
            </a:r>
          </a:p>
          <a:p>
            <a:pPr marL="342900" indent="-342900" algn="l">
              <a:spcBef>
                <a:spcPts val="1200"/>
              </a:spcBef>
              <a:buFont typeface="Wingdings" pitchFamily="2" charset="2"/>
              <a:buChar char="q"/>
            </a:pPr>
            <a:r>
              <a:rPr lang="en-US" b="1" dirty="0">
                <a:solidFill>
                  <a:srgbClr val="FFFFFF"/>
                </a:solidFill>
                <a:latin typeface="Calibri" panose="020F0502020204030204" pitchFamily="34" charset="0"/>
                <a:cs typeface="Calibri" panose="020F0502020204030204" pitchFamily="34" charset="0"/>
              </a:rPr>
              <a:t>Can you create your own timeline for your senior year? What should you include?</a:t>
            </a:r>
          </a:p>
        </p:txBody>
      </p:sp>
    </p:spTree>
    <p:extLst>
      <p:ext uri="{BB962C8B-B14F-4D97-AF65-F5344CB8AC3E}">
        <p14:creationId xmlns:p14="http://schemas.microsoft.com/office/powerpoint/2010/main" val="244157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42A3554-DDEC-A245-95EF-AE8FE6D07CFF}"/>
              </a:ext>
            </a:extLst>
          </p:cNvPr>
          <p:cNvSpPr>
            <a:spLocks noGrp="1"/>
          </p:cNvSpPr>
          <p:nvPr>
            <p:ph type="body" sz="quarter" idx="13"/>
          </p:nvPr>
        </p:nvSpPr>
        <p:spPr>
          <a:xfrm>
            <a:off x="685799" y="735495"/>
            <a:ext cx="8855765" cy="854765"/>
          </a:xfrm>
        </p:spPr>
        <p:txBody>
          <a:bodyPr/>
          <a:lstStyle/>
          <a:p>
            <a:r>
              <a:rPr lang="en-US" sz="4400" b="1" dirty="0">
                <a:solidFill>
                  <a:srgbClr val="F69342"/>
                </a:solidFill>
                <a:latin typeface="Calibri" panose="020F0502020204030204" pitchFamily="34" charset="0"/>
                <a:cs typeface="Calibri" panose="020F0502020204030204" pitchFamily="34" charset="0"/>
              </a:rPr>
              <a:t>Budgeting!</a:t>
            </a:r>
          </a:p>
        </p:txBody>
      </p:sp>
      <p:sp>
        <p:nvSpPr>
          <p:cNvPr id="3" name="Text Placeholder 3">
            <a:extLst>
              <a:ext uri="{FF2B5EF4-FFF2-40B4-BE49-F238E27FC236}">
                <a16:creationId xmlns:a16="http://schemas.microsoft.com/office/drawing/2014/main" id="{A2F6E4BF-A19C-C83A-FC58-FCB28B8C4860}"/>
              </a:ext>
            </a:extLst>
          </p:cNvPr>
          <p:cNvSpPr txBox="1">
            <a:spLocks/>
          </p:cNvSpPr>
          <p:nvPr/>
        </p:nvSpPr>
        <p:spPr>
          <a:xfrm>
            <a:off x="685799" y="1974309"/>
            <a:ext cx="10108096" cy="3969291"/>
          </a:xfrm>
          <a:prstGeom prst="rect">
            <a:avLst/>
          </a:prstGeom>
        </p:spPr>
        <p:txBody>
          <a:bodyPr/>
          <a:lstStyle>
            <a:lvl1pPr marL="0" indent="0" algn="l" defTabSz="914400" rtl="0" eaLnBrk="1" latinLnBrk="0" hangingPunct="1">
              <a:lnSpc>
                <a:spcPct val="100000"/>
              </a:lnSpc>
              <a:spcBef>
                <a:spcPts val="600"/>
              </a:spcBef>
              <a:spcAft>
                <a:spcPts val="0"/>
              </a:spcAft>
              <a:buSzPct val="100000"/>
              <a:buFontTx/>
              <a:buNone/>
              <a:defRPr sz="2000" kern="1200">
                <a:solidFill>
                  <a:schemeClr val="tx1"/>
                </a:solidFill>
                <a:latin typeface="Arial" panose="020B0604020202020204" pitchFamily="34" charset="0"/>
                <a:ea typeface="+mn-ea"/>
                <a:cs typeface="Arial" panose="020B0604020202020204" pitchFamily="34" charset="0"/>
              </a:defRPr>
            </a:lvl1pPr>
            <a:lvl2pPr marL="190500" indent="-149225" algn="l" defTabSz="914400" rtl="0" eaLnBrk="1" latinLnBrk="0" hangingPunct="1">
              <a:lnSpc>
                <a:spcPct val="100000"/>
              </a:lnSpc>
              <a:spcBef>
                <a:spcPts val="600"/>
              </a:spcBef>
              <a:spcAft>
                <a:spcPts val="0"/>
              </a:spcAft>
              <a:buClr>
                <a:schemeClr val="bg2"/>
              </a:buClr>
              <a:buSzPct val="100000"/>
              <a:buFont typeface="GE Inspira Sans"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3513" algn="l" defTabSz="914400" rtl="0" eaLnBrk="1" latinLnBrk="0" hangingPunct="1">
              <a:lnSpc>
                <a:spcPct val="100000"/>
              </a:lnSpc>
              <a:spcBef>
                <a:spcPts val="400"/>
              </a:spcBef>
              <a:spcAft>
                <a:spcPts val="0"/>
              </a:spcAft>
              <a:buClr>
                <a:schemeClr val="bg2"/>
              </a:buClr>
              <a:buSzPct val="46000"/>
              <a:buFont typeface="Wingdings 2" panose="05020102010507070707" pitchFamily="18"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617538" indent="-155575" algn="l" defTabSz="914400" rtl="0" eaLnBrk="1" latinLnBrk="0" hangingPunct="1">
              <a:lnSpc>
                <a:spcPct val="100000"/>
              </a:lnSpc>
              <a:spcBef>
                <a:spcPts val="300"/>
              </a:spcBef>
              <a:spcAft>
                <a:spcPts val="0"/>
              </a:spcAft>
              <a:buSzPct val="100000"/>
              <a:buFont typeface="GE Inspira Sans"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4pPr>
            <a:lvl5pPr marL="812800" indent="-146050" algn="l" defTabSz="914400" rtl="0" eaLnBrk="1" latinLnBrk="0" hangingPunct="1">
              <a:lnSpc>
                <a:spcPct val="100000"/>
              </a:lnSpc>
              <a:spcBef>
                <a:spcPts val="200"/>
              </a:spcBef>
              <a:spcAft>
                <a:spcPts val="0"/>
              </a:spcAft>
              <a:buSzPct val="46000"/>
              <a:buFont typeface="Wingdings 2" panose="05020102010507070707" pitchFamily="18" charset="2"/>
              <a:buChar char=""/>
              <a:tabLst/>
              <a:defRPr sz="1200" kern="1200">
                <a:solidFill>
                  <a:schemeClr val="tx1"/>
                </a:solidFill>
                <a:latin typeface="Arial" panose="020B0604020202020204" pitchFamily="34" charset="0"/>
                <a:ea typeface="+mn-ea"/>
                <a:cs typeface="Arial" panose="020B0604020202020204" pitchFamily="34" charset="0"/>
              </a:defRPr>
            </a:lvl5pPr>
            <a:lvl6pPr marL="533400" indent="-177800" algn="l" defTabSz="914400" rtl="0" eaLnBrk="1" latinLnBrk="0" hangingPunct="1">
              <a:lnSpc>
                <a:spcPct val="90000"/>
              </a:lnSpc>
              <a:spcBef>
                <a:spcPts val="500"/>
              </a:spcBef>
              <a:buFont typeface="GE Inspira Sans"/>
              <a:buChar char="–"/>
              <a:tabLs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9pPr>
          </a:lstStyle>
          <a:p>
            <a:pPr marL="342900" indent="-342900" algn="l">
              <a:spcBef>
                <a:spcPts val="1200"/>
              </a:spcBef>
              <a:buFont typeface="Wingdings" pitchFamily="2" charset="2"/>
              <a:buChar char="q"/>
            </a:pPr>
            <a:r>
              <a:rPr lang="en-US" sz="2400" b="1" dirty="0">
                <a:solidFill>
                  <a:srgbClr val="FFFFFF"/>
                </a:solidFill>
                <a:latin typeface="Calibri" panose="020F0502020204030204" pitchFamily="34" charset="0"/>
                <a:cs typeface="Calibri" panose="020F0502020204030204" pitchFamily="34" charset="0"/>
              </a:rPr>
              <a:t>Make a list of all your expenses for the first month in college</a:t>
            </a:r>
          </a:p>
          <a:p>
            <a:pPr marL="533400" lvl="1" indent="-342900">
              <a:spcBef>
                <a:spcPts val="1200"/>
              </a:spcBef>
              <a:buFont typeface="Wingdings" pitchFamily="2" charset="2"/>
              <a:buChar char="q"/>
            </a:pPr>
            <a:r>
              <a:rPr lang="en-US" sz="2400" b="1" dirty="0">
                <a:solidFill>
                  <a:srgbClr val="FFFFFF"/>
                </a:solidFill>
                <a:latin typeface="Calibri" panose="020F0502020204030204" pitchFamily="34" charset="0"/>
                <a:cs typeface="Calibri" panose="020F0502020204030204" pitchFamily="34" charset="0"/>
              </a:rPr>
              <a:t>Use the budget as a guide to show you how much funds you should secure</a:t>
            </a:r>
          </a:p>
          <a:p>
            <a:pPr marL="533400" lvl="1" indent="-342900">
              <a:spcBef>
                <a:spcPts val="1200"/>
              </a:spcBef>
              <a:buFont typeface="Wingdings" pitchFamily="2" charset="2"/>
              <a:buChar char="q"/>
            </a:pPr>
            <a:r>
              <a:rPr lang="en-US" sz="2400" b="1" dirty="0">
                <a:solidFill>
                  <a:srgbClr val="FFFFFF"/>
                </a:solidFill>
                <a:latin typeface="Calibri" panose="020F0502020204030204" pitchFamily="34" charset="0"/>
                <a:cs typeface="Calibri" panose="020F0502020204030204" pitchFamily="34" charset="0"/>
              </a:rPr>
              <a:t>Don’t forget to include savings!</a:t>
            </a:r>
          </a:p>
          <a:p>
            <a:pPr marL="342900" indent="-342900" algn="l">
              <a:spcBef>
                <a:spcPts val="1200"/>
              </a:spcBef>
              <a:buFont typeface="Wingdings" pitchFamily="2" charset="2"/>
              <a:buChar char="q"/>
            </a:pPr>
            <a:r>
              <a:rPr lang="en-US" sz="2400" b="1" dirty="0">
                <a:solidFill>
                  <a:srgbClr val="FFFFFF"/>
                </a:solidFill>
                <a:latin typeface="Calibri" panose="020F0502020204030204" pitchFamily="34" charset="0"/>
                <a:cs typeface="Calibri" panose="020F0502020204030204" pitchFamily="34" charset="0"/>
              </a:rPr>
              <a:t>See budget template on handout 3. Create your own budget!</a:t>
            </a:r>
          </a:p>
        </p:txBody>
      </p:sp>
    </p:spTree>
    <p:extLst>
      <p:ext uri="{BB962C8B-B14F-4D97-AF65-F5344CB8AC3E}">
        <p14:creationId xmlns:p14="http://schemas.microsoft.com/office/powerpoint/2010/main" val="3467761906"/>
      </p:ext>
    </p:extLst>
  </p:cSld>
  <p:clrMapOvr>
    <a:masterClrMapping/>
  </p:clrMapOvr>
</p:sld>
</file>

<file path=ppt/theme/theme1.xml><?xml version="1.0" encoding="utf-8"?>
<a:theme xmlns:a="http://schemas.openxmlformats.org/drawingml/2006/main" name="Office Theme">
  <a:themeElements>
    <a:clrScheme name="GE Next Engineers">
      <a:dk1>
        <a:srgbClr val="0C2340"/>
      </a:dk1>
      <a:lt1>
        <a:srgbClr val="FFFFFF"/>
      </a:lt1>
      <a:dk2>
        <a:srgbClr val="59CBE8"/>
      </a:dk2>
      <a:lt2>
        <a:srgbClr val="0C2340"/>
      </a:lt2>
      <a:accent1>
        <a:srgbClr val="005EB8"/>
      </a:accent1>
      <a:accent2>
        <a:srgbClr val="00BD6D"/>
      </a:accent2>
      <a:accent3>
        <a:srgbClr val="FFC72B"/>
      </a:accent3>
      <a:accent4>
        <a:srgbClr val="002E5D"/>
      </a:accent4>
      <a:accent5>
        <a:srgbClr val="FE5000"/>
      </a:accent5>
      <a:accent6>
        <a:srgbClr val="58CBE8"/>
      </a:accent6>
      <a:hlink>
        <a:srgbClr val="FFFFFF"/>
      </a:hlink>
      <a:folHlink>
        <a:srgbClr val="F0F3F7"/>
      </a:folHlink>
    </a:clrScheme>
    <a:fontScheme name="GE PPT Template">
      <a:majorFont>
        <a:latin typeface="GE Inspira Sans"/>
        <a:ea typeface=""/>
        <a:cs typeface=""/>
      </a:majorFont>
      <a:minorFont>
        <a:latin typeface="GE Insp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spcBef>
            <a:spcPts val="1200"/>
          </a:spcBef>
          <a:defRPr dirty="0"/>
        </a:defPPr>
      </a:lstStyle>
    </a:txDef>
  </a:objectDefaults>
  <a:extraClrSchemeLst/>
  <a:extLst>
    <a:ext uri="{05A4C25C-085E-4340-85A3-A5531E510DB2}">
      <thm15:themeFamily xmlns:thm15="http://schemas.microsoft.com/office/thememl/2012/main" name="Presentation30" id="{222BF995-F48A-C34F-97B2-06BDC8D7E3B2}" vid="{3C5F9A63-2495-3A4F-B958-17AFA430D0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GE Inspira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GE Inspira Sans"/>
        <a:font script="Hebr" typeface="GE Inspira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GE Inspira Sans"/>
        <a:font script="Uigh" typeface="Microsoft Uighur"/>
        <a:font script="Geor" typeface="Sylfaen"/>
        <a:font script="Armn" typeface="GE Inspira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E Colors">
      <a:dk1>
        <a:srgbClr val="63666A"/>
      </a:dk1>
      <a:lt1>
        <a:sysClr val="window" lastClr="FFFFFF"/>
      </a:lt1>
      <a:dk2>
        <a:srgbClr val="B1B3B3"/>
      </a:dk2>
      <a:lt2>
        <a:srgbClr val="F0F0F0"/>
      </a:lt2>
      <a:accent1>
        <a:srgbClr val="005EB8"/>
      </a:accent1>
      <a:accent2>
        <a:srgbClr val="63666A"/>
      </a:accent2>
      <a:accent3>
        <a:srgbClr val="00B5E2"/>
      </a:accent3>
      <a:accent4>
        <a:srgbClr val="13294B"/>
      </a:accent4>
      <a:accent5>
        <a:srgbClr val="B1B3B3"/>
      </a:accent5>
      <a:accent6>
        <a:srgbClr val="00BF6F"/>
      </a:accent6>
      <a:hlink>
        <a:srgbClr val="005CB9"/>
      </a:hlink>
      <a:folHlink>
        <a:srgbClr val="00B5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GE Inspira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GE Inspira Sans"/>
        <a:font script="Hebr" typeface="GE Inspira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GE Inspira Sans"/>
        <a:font script="Uigh" typeface="Microsoft Uighur"/>
        <a:font script="Geor" typeface="Sylfaen"/>
        <a:font script="Armn" typeface="GE Inspira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B55B79D50F8148A4DB6D9108BD6B56" ma:contentTypeVersion="25" ma:contentTypeDescription="Create a new document." ma:contentTypeScope="" ma:versionID="61bdfca726294df6314296e4cee6009e">
  <xsd:schema xmlns:xsd="http://www.w3.org/2001/XMLSchema" xmlns:xs="http://www.w3.org/2001/XMLSchema" xmlns:p="http://schemas.microsoft.com/office/2006/metadata/properties" xmlns:ns2="db233ec2-66d3-4ef5-8807-a2c006e69374" xmlns:ns3="22f06dfc-89d6-4ef5-9df8-ef4dcff005cd" targetNamespace="http://schemas.microsoft.com/office/2006/metadata/properties" ma:root="true" ma:fieldsID="4a493acd571935d58da3b13c8d5924b4" ns2:_="" ns3:_="">
    <xsd:import namespace="db233ec2-66d3-4ef5-8807-a2c006e69374"/>
    <xsd:import namespace="22f06dfc-89d6-4ef5-9df8-ef4dcff005cd"/>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Fina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344dae29-85ca-4d34-a989-72f99e160290}" ma:internalName="TaxCatchAll" ma:showField="CatchAllData" ma:web="db233ec2-66d3-4ef5-8807-a2c006e693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f06dfc-89d6-4ef5-9df8-ef4dcff005c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Final" ma:index="27" nillable="true" ma:displayName="Final" ma:default="0" ma:format="Dropdown" ma:internalName="Final">
      <xsd:simpleType>
        <xsd:restriction base="dms:Boolea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06dfc-89d6-4ef5-9df8-ef4dcff005cd">
      <Terms xmlns="http://schemas.microsoft.com/office/infopath/2007/PartnerControls"/>
    </lcf76f155ced4ddcb4097134ff3c332f>
    <TaxCatchAll xmlns="db233ec2-66d3-4ef5-8807-a2c006e69374" xsi:nil="true"/>
    <Final xmlns="22f06dfc-89d6-4ef5-9df8-ef4dcff005cd">false</Fina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F0A6CE-AFDB-43DC-A6D1-EEC2D34856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33ec2-66d3-4ef5-8807-a2c006e69374"/>
    <ds:schemaRef ds:uri="22f06dfc-89d6-4ef5-9df8-ef4dcff005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03AEA-6506-4F52-9940-09CA19638204}">
  <ds:schemaRefs>
    <ds:schemaRef ds:uri="http://schemas.microsoft.com/office/2006/metadata/properties"/>
    <ds:schemaRef ds:uri="http://schemas.microsoft.com/office/infopath/2007/PartnerControls"/>
    <ds:schemaRef ds:uri="22f06dfc-89d6-4ef5-9df8-ef4dcff005cd"/>
    <ds:schemaRef ds:uri="db233ec2-66d3-4ef5-8807-a2c006e69374"/>
  </ds:schemaRefs>
</ds:datastoreItem>
</file>

<file path=customXml/itemProps3.xml><?xml version="1.0" encoding="utf-8"?>
<ds:datastoreItem xmlns:ds="http://schemas.openxmlformats.org/officeDocument/2006/customXml" ds:itemID="{CC16E22B-48DC-4B97-91C1-AAB5C8EB3C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4856</TotalTime>
  <Words>977</Words>
  <Application>Microsoft Office PowerPoint</Application>
  <PresentationFormat>Widescreen</PresentationFormat>
  <Paragraphs>75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Wingdings 2</vt:lpstr>
      <vt:lpstr>Arial</vt:lpstr>
      <vt:lpstr>Wingdings</vt:lpstr>
      <vt:lpstr>GE Inspira Sans</vt:lpstr>
      <vt:lpstr>Office Theme</vt:lpstr>
      <vt:lpstr>Seeking Financial Aid and Scholarships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Caywood, Jeff (GE Corporate)</dc:creator>
  <cp:keywords/>
  <dc:description/>
  <cp:lastModifiedBy>Jessica Baker</cp:lastModifiedBy>
  <cp:revision>76</cp:revision>
  <dcterms:created xsi:type="dcterms:W3CDTF">2021-06-23T18:44:24Z</dcterms:created>
  <dcterms:modified xsi:type="dcterms:W3CDTF">2024-03-05T13:22:54Z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0x01010006B55B79D50F8148A4DB6D9108BD6B56</vt:lpwstr>
  </property>
  <property fmtid="{D5CDD505-2E9C-101B-9397-08002B2CF9AE}" pid="3" name="MediaServiceImageTags">
    <vt:lpwstr/>
  </property>
</Properties>
</file>