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9"/>
  </p:notesMasterIdLst>
  <p:handoutMasterIdLst>
    <p:handoutMasterId r:id="rId20"/>
  </p:handoutMasterIdLst>
  <p:sldIdLst>
    <p:sldId id="455" r:id="rId5"/>
    <p:sldId id="460" r:id="rId6"/>
    <p:sldId id="332" r:id="rId7"/>
    <p:sldId id="475" r:id="rId8"/>
    <p:sldId id="476" r:id="rId9"/>
    <p:sldId id="477" r:id="rId10"/>
    <p:sldId id="478" r:id="rId11"/>
    <p:sldId id="479" r:id="rId12"/>
    <p:sldId id="480" r:id="rId13"/>
    <p:sldId id="481" r:id="rId14"/>
    <p:sldId id="333" r:id="rId15"/>
    <p:sldId id="482" r:id="rId16"/>
    <p:sldId id="483" r:id="rId17"/>
    <p:sldId id="484" r:id="rId18"/>
  </p:sldIdLst>
  <p:sldSz cx="12192000" cy="6858000"/>
  <p:notesSz cx="6858000" cy="9144000"/>
  <p:embeddedFontLst>
    <p:embeddedFont>
      <p:font typeface="GE Inspira Sans" panose="020B0503060000000003" pitchFamily="34" charset="0"/>
      <p:regular r:id="rId21"/>
      <p:bold r:id="rId22"/>
      <p:italic r:id="rId23"/>
      <p:boldItalic r:id="rId24"/>
    </p:embeddedFont>
    <p:embeddedFont>
      <p:font typeface="MS PGothic" panose="020B0600070205080204" pitchFamily="34" charset="-128"/>
      <p:regular r:id="rId25"/>
    </p:embeddedFont>
    <p:embeddedFont>
      <p:font typeface="MS PGothic" panose="020B0600070205080204" pitchFamily="34" charset="-128"/>
      <p:regular r:id="rId25"/>
    </p:embeddedFont>
    <p:embeddedFont>
      <p:font typeface="Wingdings 2" panose="05020102010507070707" pitchFamily="18" charset="2"/>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3456"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D4A68-0B20-0756-BF1A-FFE50BC64D74}" name="Jayna O" initials="JO" userId="S::JO@fhi360.org::db500492-ee45-4764-972c-37c6bb8d107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382"/>
    <a:srgbClr val="005CB9"/>
    <a:srgbClr val="002D5D"/>
    <a:srgbClr val="02A4B6"/>
    <a:srgbClr val="F69342"/>
    <a:srgbClr val="6187B6"/>
    <a:srgbClr val="FE5000"/>
    <a:srgbClr val="FFC72C"/>
    <a:srgbClr val="FFFFFF"/>
    <a:srgbClr val="EC1F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F10D5D-37B6-4908-8C29-42A5AFC0A44A}" v="1" dt="2024-12-23T20:18:28.002"/>
  </p1510:revLst>
</p1510:revInfo>
</file>

<file path=ppt/tableStyles.xml><?xml version="1.0" encoding="utf-8"?>
<a:tblStyleLst xmlns:a="http://schemas.openxmlformats.org/drawingml/2006/main" def="{69012ECD-51FC-41F1-AA8D-1B2483CD663E}">
  <a:tblStyle styleId="{0817EA92-75D0-4044-A80A-286907CE0DDB}" styleName="Custom Table Style">
    <a:wholeTbl>
      <a:tcTxStyle>
        <a:fontRef idx="minor">
          <a:scrgbClr r="30" g="47" b="70"/>
        </a:fontRef>
        <a:schemeClr val="tx1"/>
      </a:tcTxStyle>
      <a:tcStyle>
        <a:tcBdr>
          <a:left>
            <a:lnRef idx="2">
              <a:schemeClr val="accent1"/>
            </a:lnRef>
          </a:left>
          <a:right>
            <a:lnRef idx="2">
              <a:schemeClr val="accent1"/>
            </a:lnRef>
          </a:right>
          <a:top>
            <a:lnRef idx="2">
              <a:schemeClr val="accent1"/>
            </a:lnRef>
          </a:top>
          <a:bottom>
            <a:lnRef idx="2">
              <a:schemeClr val="accent1"/>
            </a:lnRef>
          </a:bottom>
          <a:insideH>
            <a:lnRef idx="2">
              <a:schemeClr val="accent1"/>
            </a:lnRef>
          </a:insideH>
          <a:insideV>
            <a:lnRef idx="2">
              <a:schemeClr val="accent1"/>
            </a:lnRef>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97" autoAdjust="0"/>
    <p:restoredTop sz="86325" autoAdjust="0"/>
  </p:normalViewPr>
  <p:slideViewPr>
    <p:cSldViewPr snapToGrid="0" snapToObjects="1">
      <p:cViewPr varScale="1">
        <p:scale>
          <a:sx n="54" d="100"/>
          <a:sy n="54" d="100"/>
        </p:scale>
        <p:origin x="1380" y="56"/>
      </p:cViewPr>
      <p:guideLst>
        <p:guide pos="3840"/>
        <p:guide orient="horz" pos="3456"/>
      </p:guideLst>
    </p:cSldViewPr>
  </p:slideViewPr>
  <p:outlineViewPr>
    <p:cViewPr>
      <p:scale>
        <a:sx n="33" d="100"/>
        <a:sy n="33" d="100"/>
      </p:scale>
      <p:origin x="0" y="-13504"/>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97" d="100"/>
          <a:sy n="97" d="100"/>
        </p:scale>
        <p:origin x="4328"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Baker" userId="ec6199f2-1393-4d61-bf43-949919d0f5dc" providerId="ADAL" clId="{37F10D5D-37B6-4908-8C29-42A5AFC0A44A}"/>
    <pc:docChg chg="custSel modSld">
      <pc:chgData name="Jessica Baker" userId="ec6199f2-1393-4d61-bf43-949919d0f5dc" providerId="ADAL" clId="{37F10D5D-37B6-4908-8C29-42A5AFC0A44A}" dt="2024-12-23T20:18:48.514" v="36" actId="20577"/>
      <pc:docMkLst>
        <pc:docMk/>
      </pc:docMkLst>
      <pc:sldChg chg="modSp mod">
        <pc:chgData name="Jessica Baker" userId="ec6199f2-1393-4d61-bf43-949919d0f5dc" providerId="ADAL" clId="{37F10D5D-37B6-4908-8C29-42A5AFC0A44A}" dt="2024-12-23T20:16:11.891" v="12" actId="12"/>
        <pc:sldMkLst>
          <pc:docMk/>
          <pc:sldMk cId="3197621182" sldId="333"/>
        </pc:sldMkLst>
        <pc:spChg chg="mod">
          <ac:chgData name="Jessica Baker" userId="ec6199f2-1393-4d61-bf43-949919d0f5dc" providerId="ADAL" clId="{37F10D5D-37B6-4908-8C29-42A5AFC0A44A}" dt="2024-12-23T20:16:00.564" v="6" actId="12"/>
          <ac:spMkLst>
            <pc:docMk/>
            <pc:sldMk cId="3197621182" sldId="333"/>
            <ac:spMk id="11" creationId="{041A3AE8-BAD3-E5B6-5489-53A63EF0461E}"/>
          </ac:spMkLst>
        </pc:spChg>
        <pc:spChg chg="mod">
          <ac:chgData name="Jessica Baker" userId="ec6199f2-1393-4d61-bf43-949919d0f5dc" providerId="ADAL" clId="{37F10D5D-37B6-4908-8C29-42A5AFC0A44A}" dt="2024-12-23T20:16:11.891" v="12" actId="12"/>
          <ac:spMkLst>
            <pc:docMk/>
            <pc:sldMk cId="3197621182" sldId="333"/>
            <ac:spMk id="13" creationId="{53FB3477-2F83-91BC-73B1-0222AF9E2AA3}"/>
          </ac:spMkLst>
        </pc:spChg>
      </pc:sldChg>
      <pc:sldChg chg="modSp mod">
        <pc:chgData name="Jessica Baker" userId="ec6199f2-1393-4d61-bf43-949919d0f5dc" providerId="ADAL" clId="{37F10D5D-37B6-4908-8C29-42A5AFC0A44A}" dt="2024-12-23T20:13:16.362" v="0" actId="20577"/>
        <pc:sldMkLst>
          <pc:docMk/>
          <pc:sldMk cId="1564327287" sldId="475"/>
        </pc:sldMkLst>
        <pc:spChg chg="mod">
          <ac:chgData name="Jessica Baker" userId="ec6199f2-1393-4d61-bf43-949919d0f5dc" providerId="ADAL" clId="{37F10D5D-37B6-4908-8C29-42A5AFC0A44A}" dt="2024-12-23T20:13:16.362" v="0" actId="20577"/>
          <ac:spMkLst>
            <pc:docMk/>
            <pc:sldMk cId="1564327287" sldId="475"/>
            <ac:spMk id="4" creationId="{A1C687CE-F6B5-3848-AA9A-B8F81CB68BA0}"/>
          </ac:spMkLst>
        </pc:spChg>
      </pc:sldChg>
      <pc:sldChg chg="modSp mod">
        <pc:chgData name="Jessica Baker" userId="ec6199f2-1393-4d61-bf43-949919d0f5dc" providerId="ADAL" clId="{37F10D5D-37B6-4908-8C29-42A5AFC0A44A}" dt="2024-12-23T20:13:40.314" v="1" actId="33524"/>
        <pc:sldMkLst>
          <pc:docMk/>
          <pc:sldMk cId="1971426120" sldId="479"/>
        </pc:sldMkLst>
        <pc:spChg chg="mod">
          <ac:chgData name="Jessica Baker" userId="ec6199f2-1393-4d61-bf43-949919d0f5dc" providerId="ADAL" clId="{37F10D5D-37B6-4908-8C29-42A5AFC0A44A}" dt="2024-12-23T20:13:40.314" v="1" actId="33524"/>
          <ac:spMkLst>
            <pc:docMk/>
            <pc:sldMk cId="1971426120" sldId="479"/>
            <ac:spMk id="2" creationId="{6CD017F5-9F7B-7C40-83A5-968F9E446600}"/>
          </ac:spMkLst>
        </pc:spChg>
      </pc:sldChg>
      <pc:sldChg chg="modSp mod modCm">
        <pc:chgData name="Jessica Baker" userId="ec6199f2-1393-4d61-bf43-949919d0f5dc" providerId="ADAL" clId="{37F10D5D-37B6-4908-8C29-42A5AFC0A44A}" dt="2024-12-23T20:18:48.514" v="36" actId="20577"/>
        <pc:sldMkLst>
          <pc:docMk/>
          <pc:sldMk cId="842702860" sldId="482"/>
        </pc:sldMkLst>
        <pc:spChg chg="mod">
          <ac:chgData name="Jessica Baker" userId="ec6199f2-1393-4d61-bf43-949919d0f5dc" providerId="ADAL" clId="{37F10D5D-37B6-4908-8C29-42A5AFC0A44A}" dt="2024-12-23T20:18:48.514" v="36" actId="20577"/>
          <ac:spMkLst>
            <pc:docMk/>
            <pc:sldMk cId="842702860" sldId="482"/>
            <ac:spMk id="3" creationId="{90499751-1D68-3FC6-3FBD-628E5F863A62}"/>
          </ac:spMkLst>
        </pc:spChg>
        <pc:extLst>
          <p:ext xmlns:p="http://schemas.openxmlformats.org/presentationml/2006/main" uri="{D6D511B9-2390-475A-947B-AFAB55BFBCF1}">
            <pc226:cmChg xmlns:pc226="http://schemas.microsoft.com/office/powerpoint/2022/06/main/command" chg="mod">
              <pc226:chgData name="Jessica Baker" userId="ec6199f2-1393-4d61-bf43-949919d0f5dc" providerId="ADAL" clId="{37F10D5D-37B6-4908-8C29-42A5AFC0A44A}" dt="2024-12-23T20:18:20.701" v="33" actId="20577"/>
              <pc2:cmMkLst xmlns:pc2="http://schemas.microsoft.com/office/powerpoint/2019/9/main/command">
                <pc:docMk/>
                <pc:sldMk cId="842702860" sldId="482"/>
                <pc2:cmMk id="{26B9D673-854F-4E69-8B94-E831A5912E1A}"/>
              </pc2:cmMkLst>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AF74D3-3FF2-4B74-8218-0148BCBFB1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solidFill>
                <a:schemeClr val="accent2"/>
              </a:solidFill>
              <a:latin typeface="GE Inspira Sans" panose="020B0503060000000003" pitchFamily="34" charset="0"/>
            </a:endParaRPr>
          </a:p>
        </p:txBody>
      </p:sp>
      <p:sp>
        <p:nvSpPr>
          <p:cNvPr id="3" name="Date Placeholder 2">
            <a:extLst>
              <a:ext uri="{FF2B5EF4-FFF2-40B4-BE49-F238E27FC236}">
                <a16:creationId xmlns:a16="http://schemas.microsoft.com/office/drawing/2014/main" id="{0BC4009A-3455-4DED-BF01-333EF4E510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7295C8-9BE0-4C5A-BDF3-7C8528A93814}" type="datetimeFigureOut">
              <a:rPr lang="en-US" smtClean="0">
                <a:solidFill>
                  <a:schemeClr val="accent2"/>
                </a:solidFill>
                <a:latin typeface="GE Inspira Sans" panose="020B0503060000000003" pitchFamily="34" charset="0"/>
              </a:rPr>
              <a:t>12/23/2024</a:t>
            </a:fld>
            <a:endParaRPr lang="en-US">
              <a:solidFill>
                <a:schemeClr val="accent2"/>
              </a:solidFill>
              <a:latin typeface="GE Inspira Sans" panose="020B0503060000000003" pitchFamily="34" charset="0"/>
            </a:endParaRPr>
          </a:p>
        </p:txBody>
      </p:sp>
      <p:sp>
        <p:nvSpPr>
          <p:cNvPr id="4" name="Footer Placeholder 3">
            <a:extLst>
              <a:ext uri="{FF2B5EF4-FFF2-40B4-BE49-F238E27FC236}">
                <a16:creationId xmlns:a16="http://schemas.microsoft.com/office/drawing/2014/main" id="{722C611E-580F-4432-A731-28BEC4E7BB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solidFill>
                <a:schemeClr val="accent2"/>
              </a:solidFill>
              <a:latin typeface="GE Inspira Sans" panose="020B0503060000000003" pitchFamily="34" charset="0"/>
            </a:endParaRPr>
          </a:p>
        </p:txBody>
      </p:sp>
      <p:sp>
        <p:nvSpPr>
          <p:cNvPr id="5" name="Slide Number Placeholder 4">
            <a:extLst>
              <a:ext uri="{FF2B5EF4-FFF2-40B4-BE49-F238E27FC236}">
                <a16:creationId xmlns:a16="http://schemas.microsoft.com/office/drawing/2014/main" id="{4F7A5A9D-20B3-4FE6-A209-072589C054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F50FC0-A9B0-4414-A2EB-585880DEE440}" type="slidenum">
              <a:rPr lang="en-US" smtClean="0">
                <a:solidFill>
                  <a:schemeClr val="accent2"/>
                </a:solidFill>
                <a:latin typeface="GE Inspira Sans" panose="020B0503060000000003" pitchFamily="34" charset="0"/>
              </a:rPr>
              <a:t>‹#›</a:t>
            </a:fld>
            <a:endParaRPr lang="en-US">
              <a:solidFill>
                <a:schemeClr val="accent2"/>
              </a:solidFill>
              <a:latin typeface="GE Inspira Sans" panose="020B0503060000000003" pitchFamily="34" charset="0"/>
            </a:endParaRPr>
          </a:p>
        </p:txBody>
      </p:sp>
    </p:spTree>
    <p:extLst>
      <p:ext uri="{BB962C8B-B14F-4D97-AF65-F5344CB8AC3E}">
        <p14:creationId xmlns:p14="http://schemas.microsoft.com/office/powerpoint/2010/main" val="34283379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GE Inspira Sans" panose="020B0503060000000003"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GE Inspira Sans" panose="020B0503060000000003" pitchFamily="34" charset="0"/>
              </a:defRPr>
            </a:lvl1pPr>
          </a:lstStyle>
          <a:p>
            <a:fld id="{2D5C7EC6-5906-354C-9EED-866C698B72A5}" type="datetimeFigureOut">
              <a:rPr lang="en-GB" smtClean="0"/>
              <a:pPr/>
              <a:t>23/12/2024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GE Inspira Sans" panose="020B0503060000000003"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GE Inspira Sans" panose="020B0503060000000003" pitchFamily="34" charset="0"/>
              </a:defRPr>
            </a:lvl1pPr>
          </a:lstStyle>
          <a:p>
            <a:fld id="{2688F7FD-9963-504F-A0D1-464C24FD4C7C}" type="slidenum">
              <a:rPr lang="en-GB" smtClean="0"/>
              <a:pPr/>
              <a:t>‹#›</a:t>
            </a:fld>
            <a:endParaRPr lang="en-GB" dirty="0"/>
          </a:p>
        </p:txBody>
      </p:sp>
    </p:spTree>
    <p:extLst>
      <p:ext uri="{BB962C8B-B14F-4D97-AF65-F5344CB8AC3E}">
        <p14:creationId xmlns:p14="http://schemas.microsoft.com/office/powerpoint/2010/main" val="3822227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E Inspira Sans" panose="020B0503060000000003" pitchFamily="34" charset="0"/>
        <a:ea typeface="+mn-ea"/>
        <a:cs typeface="+mn-cs"/>
      </a:defRPr>
    </a:lvl1pPr>
    <a:lvl2pPr marL="457200" algn="l" defTabSz="914400" rtl="0" eaLnBrk="1" latinLnBrk="0" hangingPunct="1">
      <a:defRPr sz="1200" kern="1200">
        <a:solidFill>
          <a:schemeClr val="tx1"/>
        </a:solidFill>
        <a:latin typeface="GE Inspira Sans" panose="020B0503060000000003" pitchFamily="34" charset="0"/>
        <a:ea typeface="+mn-ea"/>
        <a:cs typeface="+mn-cs"/>
      </a:defRPr>
    </a:lvl2pPr>
    <a:lvl3pPr marL="914400" algn="l" defTabSz="914400" rtl="0" eaLnBrk="1" latinLnBrk="0" hangingPunct="1">
      <a:defRPr sz="1200" kern="1200">
        <a:solidFill>
          <a:schemeClr val="tx1"/>
        </a:solidFill>
        <a:latin typeface="GE Inspira Sans" panose="020B0503060000000003" pitchFamily="34" charset="0"/>
        <a:ea typeface="+mn-ea"/>
        <a:cs typeface="+mn-cs"/>
      </a:defRPr>
    </a:lvl3pPr>
    <a:lvl4pPr marL="1371600" algn="l" defTabSz="914400" rtl="0" eaLnBrk="1" latinLnBrk="0" hangingPunct="1">
      <a:defRPr sz="1200" kern="1200">
        <a:solidFill>
          <a:schemeClr val="tx1"/>
        </a:solidFill>
        <a:latin typeface="GE Inspira Sans" panose="020B0503060000000003" pitchFamily="34" charset="0"/>
        <a:ea typeface="+mn-ea"/>
        <a:cs typeface="+mn-cs"/>
      </a:defRPr>
    </a:lvl4pPr>
    <a:lvl5pPr marL="1828800" algn="l" defTabSz="914400" rtl="0" eaLnBrk="1" latinLnBrk="0" hangingPunct="1">
      <a:defRPr sz="1200" kern="1200">
        <a:solidFill>
          <a:schemeClr val="tx1"/>
        </a:solidFill>
        <a:latin typeface="GE Inspira Sans" panose="020B05030600000000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Read the title to students</a:t>
            </a:r>
          </a:p>
        </p:txBody>
      </p:sp>
      <p:sp>
        <p:nvSpPr>
          <p:cNvPr id="4" name="Slide Number Placeholder 3"/>
          <p:cNvSpPr>
            <a:spLocks noGrp="1"/>
          </p:cNvSpPr>
          <p:nvPr>
            <p:ph type="sldNum" sz="quarter" idx="5"/>
          </p:nvPr>
        </p:nvSpPr>
        <p:spPr/>
        <p:txBody>
          <a:bodyPr/>
          <a:lstStyle/>
          <a:p>
            <a:fld id="{2688F7FD-9963-504F-A0D1-464C24FD4C7C}" type="slidenum">
              <a:rPr lang="en-GB" smtClean="0"/>
              <a:pPr/>
              <a:t>1</a:t>
            </a:fld>
            <a:endParaRPr lang="en-GB" dirty="0"/>
          </a:p>
        </p:txBody>
      </p:sp>
    </p:spTree>
    <p:extLst>
      <p:ext uri="{BB962C8B-B14F-4D97-AF65-F5344CB8AC3E}">
        <p14:creationId xmlns:p14="http://schemas.microsoft.com/office/powerpoint/2010/main" val="3483584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ltLang="en-US" dirty="0">
                <a:latin typeface="Arial" panose="020B0604020202020204" pitchFamily="34" charset="0"/>
              </a:rPr>
              <a:t>One environmental and health consequence of poor solid waste management is poor water quality. </a:t>
            </a:r>
          </a:p>
          <a:p>
            <a:pPr marL="171450" indent="-171450">
              <a:buFontTx/>
              <a:buChar char="•"/>
            </a:pPr>
            <a:r>
              <a:rPr lang="en-US" altLang="en-US" dirty="0">
                <a:latin typeface="Arial" panose="020B0604020202020204" pitchFamily="34" charset="0"/>
              </a:rPr>
              <a:t>Distribute Handout 2</a:t>
            </a:r>
          </a:p>
          <a:p>
            <a:pPr marL="171450" indent="-171450">
              <a:buFontTx/>
              <a:buChar char="•"/>
            </a:pPr>
            <a:r>
              <a:rPr lang="en-US" altLang="en-US" dirty="0">
                <a:latin typeface="Arial" panose="020B0604020202020204" pitchFamily="34" charset="0"/>
              </a:rPr>
              <a:t>Review the flyer on Water Quality</a:t>
            </a:r>
          </a:p>
        </p:txBody>
      </p:sp>
      <p:sp>
        <p:nvSpPr>
          <p:cNvPr id="4" name="Slide Number Placeholder 3"/>
          <p:cNvSpPr>
            <a:spLocks noGrp="1"/>
          </p:cNvSpPr>
          <p:nvPr>
            <p:ph type="sldNum" sz="quarter" idx="5"/>
          </p:nvPr>
        </p:nvSpPr>
        <p:spPr/>
        <p:txBody>
          <a:bodyPr/>
          <a:lstStyle/>
          <a:p>
            <a:fld id="{2688F7FD-9963-504F-A0D1-464C24FD4C7C}" type="slidenum">
              <a:rPr lang="en-GB" smtClean="0"/>
              <a:pPr/>
              <a:t>10</a:t>
            </a:fld>
            <a:endParaRPr lang="en-GB" dirty="0"/>
          </a:p>
        </p:txBody>
      </p:sp>
    </p:spTree>
    <p:extLst>
      <p:ext uri="{BB962C8B-B14F-4D97-AF65-F5344CB8AC3E}">
        <p14:creationId xmlns:p14="http://schemas.microsoft.com/office/powerpoint/2010/main" val="2159599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ＭＳ Ｐゴシック" charset="-128"/>
              </a:rPr>
              <a:t>Ask students if they are familiar with any of the diseases &amp; infections listed. If needed, provide students with additional information, using the following:</a:t>
            </a:r>
          </a:p>
          <a:p>
            <a:pPr marL="171450" indent="-171450">
              <a:buFont typeface="Arial" panose="020B0604020202020204" pitchFamily="34" charset="0"/>
              <a:buChar char="•"/>
              <a:defRPr/>
            </a:pPr>
            <a:r>
              <a:rPr lang="en-US" dirty="0">
                <a:cs typeface="ＭＳ Ｐゴシック" charset="-128"/>
              </a:rPr>
              <a:t>Respiratory Illnesses (such as Asthma, pneumonia), as well as Influenza and Diarrhea … should be relatively familiar</a:t>
            </a:r>
          </a:p>
          <a:p>
            <a:pPr marL="171450" indent="-171450">
              <a:buFont typeface="Arial" panose="020B0604020202020204" pitchFamily="34" charset="0"/>
              <a:buChar char="•"/>
              <a:defRPr/>
            </a:pPr>
            <a:r>
              <a:rPr lang="en-US" altLang="en-US" dirty="0">
                <a:ea typeface="MS PGothic" charset="-128"/>
                <a:cs typeface="ＭＳ Ｐゴシック" charset="-128"/>
              </a:rPr>
              <a:t>Gastroenteritis is the “stomach flu;” diarrhea and vomiting are symptoms of this infection</a:t>
            </a:r>
          </a:p>
          <a:p>
            <a:pPr marL="171450" indent="-171450">
              <a:buFont typeface="Arial" panose="020B0604020202020204" pitchFamily="34" charset="0"/>
              <a:buChar char="•"/>
              <a:defRPr/>
            </a:pPr>
            <a:r>
              <a:rPr lang="en-US" dirty="0">
                <a:cs typeface="ＭＳ Ｐゴシック" charset="-128"/>
              </a:rPr>
              <a:t>Conjunctivitis is an infection in the eye</a:t>
            </a:r>
          </a:p>
          <a:p>
            <a:pPr marL="171450" indent="-171450">
              <a:buFont typeface="Arial" panose="020B0604020202020204" pitchFamily="34" charset="0"/>
              <a:buChar char="•"/>
              <a:defRPr/>
            </a:pPr>
            <a:r>
              <a:rPr lang="en-US" dirty="0">
                <a:cs typeface="ＭＳ Ｐゴシック" charset="-128"/>
              </a:rPr>
              <a:t>Otitis Media is an infection of the ear</a:t>
            </a:r>
          </a:p>
          <a:p>
            <a:pPr marL="171450" indent="-171450">
              <a:buFont typeface="Arial" panose="020B0604020202020204" pitchFamily="34" charset="0"/>
              <a:buChar char="•"/>
              <a:defRPr/>
            </a:pPr>
            <a:r>
              <a:rPr lang="en-US" dirty="0">
                <a:cs typeface="ＭＳ Ｐゴシック" charset="-128"/>
              </a:rPr>
              <a:t>Parasites are little organisms that enter the body and live inside you, worms are an example</a:t>
            </a:r>
          </a:p>
          <a:p>
            <a:pPr marL="171450" indent="-171450">
              <a:buFont typeface="Arial" panose="020B0604020202020204" pitchFamily="34" charset="0"/>
              <a:buChar char="•"/>
              <a:defRPr/>
            </a:pPr>
            <a:r>
              <a:rPr lang="en-US" dirty="0">
                <a:cs typeface="ＭＳ Ｐゴシック" charset="-128"/>
              </a:rPr>
              <a:t>Toxoplasmosis is an infection usually contracted from cats, especially in handling their stool.</a:t>
            </a:r>
          </a:p>
          <a:p>
            <a:pPr marL="171450" indent="-171450">
              <a:buFont typeface="Arial" panose="020B0604020202020204" pitchFamily="34" charset="0"/>
              <a:buChar char="•"/>
              <a:defRPr/>
            </a:pPr>
            <a:r>
              <a:rPr lang="en-US" dirty="0">
                <a:cs typeface="ＭＳ Ｐゴシック" charset="-128"/>
              </a:rPr>
              <a:t>Dengue Fever comes from being bitten by a mosquito, mosquitos live near waste water. Only usually is found in tropical places in developing countries.</a:t>
            </a:r>
          </a:p>
          <a:p>
            <a:pPr marL="171450" indent="-171450">
              <a:buFont typeface="Arial" panose="020B0604020202020204" pitchFamily="34" charset="0"/>
              <a:buChar char="•"/>
              <a:defRPr/>
            </a:pPr>
            <a:r>
              <a:rPr lang="en-US" dirty="0">
                <a:cs typeface="ＭＳ Ｐゴシック" charset="-128"/>
              </a:rPr>
              <a:t>Typhoid fever also usually is found in developing countries and is a virus that comes from unsafe water and food</a:t>
            </a:r>
          </a:p>
          <a:p>
            <a:pPr marL="171450" indent="-171450">
              <a:buFont typeface="Arial" panose="020B0604020202020204" pitchFamily="34" charset="0"/>
              <a:buChar char="•"/>
              <a:defRPr/>
            </a:pPr>
            <a:r>
              <a:rPr lang="en-US" dirty="0">
                <a:cs typeface="ＭＳ Ｐゴシック" charset="-128"/>
              </a:rPr>
              <a:t>Colitis is an infection in the intestines and stomach</a:t>
            </a:r>
          </a:p>
          <a:p>
            <a:pPr marL="171450" indent="-171450">
              <a:buFont typeface="Arial" panose="020B0604020202020204" pitchFamily="34" charset="0"/>
              <a:buChar char="•"/>
              <a:defRPr/>
            </a:pPr>
            <a:r>
              <a:rPr lang="en-US" dirty="0">
                <a:cs typeface="ＭＳ Ｐゴシック" charset="-128"/>
              </a:rPr>
              <a:t>Ascariasis is a type of worm that lives inside your intestines </a:t>
            </a:r>
          </a:p>
          <a:p>
            <a:endParaRPr lang="en-US" dirty="0"/>
          </a:p>
        </p:txBody>
      </p:sp>
      <p:sp>
        <p:nvSpPr>
          <p:cNvPr id="4" name="Slide Number Placeholder 3"/>
          <p:cNvSpPr>
            <a:spLocks noGrp="1"/>
          </p:cNvSpPr>
          <p:nvPr>
            <p:ph type="sldNum" sz="quarter" idx="5"/>
          </p:nvPr>
        </p:nvSpPr>
        <p:spPr/>
        <p:txBody>
          <a:bodyPr/>
          <a:lstStyle/>
          <a:p>
            <a:fld id="{2688F7FD-9963-504F-A0D1-464C24FD4C7C}" type="slidenum">
              <a:rPr lang="en-GB" smtClean="0"/>
              <a:pPr/>
              <a:t>11</a:t>
            </a:fld>
            <a:endParaRPr lang="en-GB" dirty="0"/>
          </a:p>
        </p:txBody>
      </p:sp>
    </p:spTree>
    <p:extLst>
      <p:ext uri="{BB962C8B-B14F-4D97-AF65-F5344CB8AC3E}">
        <p14:creationId xmlns:p14="http://schemas.microsoft.com/office/powerpoint/2010/main" val="3326389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ea typeface="MS PGothic" charset="-128"/>
                <a:cs typeface="ＭＳ Ｐゴシック" charset="-128"/>
              </a:rPr>
              <a:t>Explain that different communities are taking action to combat poor waste management.</a:t>
            </a:r>
          </a:p>
          <a:p>
            <a:pPr>
              <a:defRPr/>
            </a:pPr>
            <a:endParaRPr lang="en-US" altLang="en-US" dirty="0">
              <a:ea typeface="MS PGothic" charset="-128"/>
              <a:cs typeface="ＭＳ Ｐゴシック" charset="-128"/>
            </a:endParaRPr>
          </a:p>
          <a:p>
            <a:pPr>
              <a:defRPr/>
            </a:pPr>
            <a:r>
              <a:rPr lang="en-US" altLang="en-US" dirty="0">
                <a:ea typeface="MS PGothic" charset="-128"/>
                <a:cs typeface="ＭＳ Ｐゴシック" charset="-128"/>
              </a:rPr>
              <a:t>If desired, watch one of the videos; </a:t>
            </a:r>
            <a:r>
              <a:rPr lang="en-US" dirty="0">
                <a:cs typeface="ＭＳ Ｐゴシック" charset="-128"/>
              </a:rPr>
              <a:t>alternatively, select your own video. </a:t>
            </a:r>
          </a:p>
          <a:p>
            <a:pPr>
              <a:defRPr/>
            </a:pPr>
            <a:endParaRPr lang="en-US" altLang="en-US" dirty="0">
              <a:ea typeface="MS PGothic" charset="-128"/>
              <a:cs typeface="ＭＳ Ｐゴシック" charset="-128"/>
            </a:endParaRPr>
          </a:p>
          <a:p>
            <a:pPr>
              <a:defRPr/>
            </a:pPr>
            <a:r>
              <a:rPr lang="en-US" altLang="en-US" dirty="0">
                <a:ea typeface="MS PGothic" charset="-128"/>
                <a:cs typeface="ＭＳ Ｐゴシック" charset="-128"/>
              </a:rPr>
              <a:t>Ask students:</a:t>
            </a:r>
          </a:p>
          <a:p>
            <a:pPr marL="171450" indent="-171450">
              <a:buFont typeface="Arial" charset="0"/>
              <a:buChar char="•"/>
              <a:defRPr/>
            </a:pPr>
            <a:r>
              <a:rPr lang="en-US" altLang="en-US" dirty="0">
                <a:ea typeface="MS PGothic" charset="-128"/>
                <a:cs typeface="ＭＳ Ｐゴシック" charset="-128"/>
              </a:rPr>
              <a:t>What is our community doing to combat this issue?</a:t>
            </a:r>
          </a:p>
          <a:p>
            <a:endParaRPr lang="en-US" dirty="0"/>
          </a:p>
        </p:txBody>
      </p:sp>
      <p:sp>
        <p:nvSpPr>
          <p:cNvPr id="4" name="Slide Number Placeholder 3"/>
          <p:cNvSpPr>
            <a:spLocks noGrp="1"/>
          </p:cNvSpPr>
          <p:nvPr>
            <p:ph type="sldNum" sz="quarter" idx="5"/>
          </p:nvPr>
        </p:nvSpPr>
        <p:spPr/>
        <p:txBody>
          <a:bodyPr/>
          <a:lstStyle/>
          <a:p>
            <a:fld id="{2688F7FD-9963-504F-A0D1-464C24FD4C7C}" type="slidenum">
              <a:rPr lang="en-GB" smtClean="0"/>
              <a:pPr/>
              <a:t>12</a:t>
            </a:fld>
            <a:endParaRPr lang="en-GB" dirty="0"/>
          </a:p>
        </p:txBody>
      </p:sp>
    </p:spTree>
    <p:extLst>
      <p:ext uri="{BB962C8B-B14F-4D97-AF65-F5344CB8AC3E}">
        <p14:creationId xmlns:p14="http://schemas.microsoft.com/office/powerpoint/2010/main" val="2538630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ea typeface="MS PGothic" charset="-128"/>
                <a:cs typeface="ＭＳ Ｐゴシック" charset="-128"/>
              </a:rPr>
              <a:t>After breaking the students into small groups or teams, give the assignment.  Be sure to:</a:t>
            </a:r>
          </a:p>
          <a:p>
            <a:pPr marL="171450" indent="-171450">
              <a:buFontTx/>
              <a:buChar char="•"/>
              <a:defRPr/>
            </a:pPr>
            <a:r>
              <a:rPr lang="en-US" altLang="en-US" dirty="0">
                <a:ea typeface="MS PGothic" charset="-128"/>
                <a:cs typeface="ＭＳ Ｐゴシック" charset="-128"/>
              </a:rPr>
              <a:t>Help each team choose a disease/infection (see slide 11)</a:t>
            </a:r>
          </a:p>
          <a:p>
            <a:pPr marL="171450" indent="-171450">
              <a:buFontTx/>
              <a:buChar char="•"/>
              <a:defRPr/>
            </a:pPr>
            <a:r>
              <a:rPr lang="en-US" altLang="en-US" dirty="0">
                <a:ea typeface="MS PGothic" charset="-128"/>
                <a:cs typeface="ＭＳ Ｐゴシック" charset="-128"/>
              </a:rPr>
              <a:t>Ensure that no two teams are doing the same topic</a:t>
            </a:r>
          </a:p>
          <a:p>
            <a:pPr marL="171450" lvl="1" indent="-171450">
              <a:buFontTx/>
              <a:buChar char="•"/>
              <a:defRPr/>
            </a:pPr>
            <a:r>
              <a:rPr lang="en-US" dirty="0"/>
              <a:t>Consider asking: “</a:t>
            </a:r>
            <a:r>
              <a:rPr lang="en-US" i="1" dirty="0"/>
              <a:t>What will make the Factsheets and PowerPoints move visually appealing?” </a:t>
            </a:r>
            <a:r>
              <a:rPr lang="en-US" dirty="0"/>
              <a:t>(Some answers may include: use of font, colors, pictures, diagrams, or maps)</a:t>
            </a:r>
          </a:p>
          <a:p>
            <a:pPr marL="171450" indent="-171450">
              <a:buFontTx/>
              <a:buChar char="•"/>
              <a:defRPr/>
            </a:pPr>
            <a:r>
              <a:rPr lang="en-US" altLang="en-US" dirty="0">
                <a:ea typeface="MS PGothic" charset="-128"/>
                <a:cs typeface="ＭＳ Ｐゴシック" charset="-128"/>
              </a:rPr>
              <a:t>Tell teams that Handout 2 serves as an example of a Factsheet or Flyer</a:t>
            </a:r>
          </a:p>
          <a:p>
            <a:pPr marL="171450" indent="-171450">
              <a:buFontTx/>
              <a:buChar char="•"/>
              <a:defRPr/>
            </a:pPr>
            <a:r>
              <a:rPr lang="en-US" altLang="en-US" dirty="0">
                <a:ea typeface="MS PGothic" charset="-128"/>
                <a:cs typeface="ＭＳ Ｐゴシック" charset="-128"/>
              </a:rPr>
              <a:t>Point teams to reputable sites for research (see next slide) </a:t>
            </a:r>
          </a:p>
          <a:p>
            <a:pPr marL="171450" indent="-171450">
              <a:buFontTx/>
              <a:buChar char="•"/>
              <a:defRPr/>
            </a:pPr>
            <a:r>
              <a:rPr lang="en-US" altLang="en-US" dirty="0">
                <a:ea typeface="MS PGothic" charset="-128"/>
                <a:cs typeface="ＭＳ Ｐゴシック" charset="-128"/>
              </a:rPr>
              <a:t>If needed, help teams brainstorm ways the community can take action</a:t>
            </a:r>
          </a:p>
          <a:p>
            <a:pPr marL="171450" indent="-171450">
              <a:buFontTx/>
              <a:buChar char="•"/>
              <a:defRPr/>
            </a:pPr>
            <a:endParaRPr lang="en-US" altLang="en-US" dirty="0">
              <a:ea typeface="MS PGothic"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fld id="{2688F7FD-9963-504F-A0D1-464C24FD4C7C}" type="slidenum">
              <a:rPr lang="en-GB" smtClean="0"/>
              <a:pPr/>
              <a:t>13</a:t>
            </a:fld>
            <a:endParaRPr lang="en-GB" dirty="0"/>
          </a:p>
        </p:txBody>
      </p:sp>
    </p:spTree>
    <p:extLst>
      <p:ext uri="{BB962C8B-B14F-4D97-AF65-F5344CB8AC3E}">
        <p14:creationId xmlns:p14="http://schemas.microsoft.com/office/powerpoint/2010/main" val="570667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88F7FD-9963-504F-A0D1-464C24FD4C7C}" type="slidenum">
              <a:rPr lang="en-GB" smtClean="0"/>
              <a:pPr/>
              <a:t>14</a:t>
            </a:fld>
            <a:endParaRPr lang="en-GB" dirty="0"/>
          </a:p>
        </p:txBody>
      </p:sp>
    </p:spTree>
    <p:extLst>
      <p:ext uri="{BB962C8B-B14F-4D97-AF65-F5344CB8AC3E}">
        <p14:creationId xmlns:p14="http://schemas.microsoft.com/office/powerpoint/2010/main" val="923056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ltLang="en-US" dirty="0">
                <a:latin typeface="Arial" panose="020B0604020202020204" pitchFamily="34" charset="0"/>
              </a:rPr>
              <a:t>Introduce the topic by having students take a minute to look at the pictures. </a:t>
            </a:r>
          </a:p>
          <a:p>
            <a:pPr marL="171450" indent="-171450">
              <a:buFontTx/>
              <a:buChar char="•"/>
            </a:pPr>
            <a:r>
              <a:rPr lang="en-US" altLang="en-US" dirty="0">
                <a:latin typeface="Arial" panose="020B0604020202020204" pitchFamily="34" charset="0"/>
              </a:rPr>
              <a:t>Ask them what they see and what they think they have in common. What are they all showing us?  </a:t>
            </a:r>
          </a:p>
          <a:p>
            <a:endParaRPr lang="en-US" dirty="0"/>
          </a:p>
        </p:txBody>
      </p:sp>
      <p:sp>
        <p:nvSpPr>
          <p:cNvPr id="4" name="Slide Number Placeholder 3"/>
          <p:cNvSpPr>
            <a:spLocks noGrp="1"/>
          </p:cNvSpPr>
          <p:nvPr>
            <p:ph type="sldNum" sz="quarter" idx="5"/>
          </p:nvPr>
        </p:nvSpPr>
        <p:spPr/>
        <p:txBody>
          <a:bodyPr/>
          <a:lstStyle/>
          <a:p>
            <a:fld id="{2688F7FD-9963-504F-A0D1-464C24FD4C7C}" type="slidenum">
              <a:rPr lang="en-GB" smtClean="0"/>
              <a:pPr/>
              <a:t>2</a:t>
            </a:fld>
            <a:endParaRPr lang="en-GB" dirty="0"/>
          </a:p>
        </p:txBody>
      </p:sp>
    </p:spTree>
    <p:extLst>
      <p:ext uri="{BB962C8B-B14F-4D97-AF65-F5344CB8AC3E}">
        <p14:creationId xmlns:p14="http://schemas.microsoft.com/office/powerpoint/2010/main" val="3094712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ltLang="en-US" dirty="0">
                <a:latin typeface="Arial" panose="020B0604020202020204" pitchFamily="34" charset="0"/>
              </a:rPr>
              <a:t>Read the definition aloud to the students or have a student volunteer to read it. </a:t>
            </a:r>
          </a:p>
          <a:p>
            <a:pPr marL="171450" indent="-171450">
              <a:buFontTx/>
              <a:buChar char="•"/>
            </a:pPr>
            <a:r>
              <a:rPr lang="en-US" altLang="en-US" dirty="0">
                <a:latin typeface="Arial" panose="020B0604020202020204" pitchFamily="34" charset="0"/>
              </a:rPr>
              <a:t>Ask them what they think is in the picture. Ask them what they know about wastewater and treatment plants.</a:t>
            </a:r>
          </a:p>
          <a:p>
            <a:endParaRPr lang="en-US" dirty="0"/>
          </a:p>
        </p:txBody>
      </p:sp>
      <p:sp>
        <p:nvSpPr>
          <p:cNvPr id="4" name="Slide Number Placeholder 3"/>
          <p:cNvSpPr>
            <a:spLocks noGrp="1"/>
          </p:cNvSpPr>
          <p:nvPr>
            <p:ph type="sldNum" sz="quarter" idx="5"/>
          </p:nvPr>
        </p:nvSpPr>
        <p:spPr/>
        <p:txBody>
          <a:bodyPr/>
          <a:lstStyle/>
          <a:p>
            <a:fld id="{2688F7FD-9963-504F-A0D1-464C24FD4C7C}" type="slidenum">
              <a:rPr lang="en-GB" smtClean="0"/>
              <a:pPr/>
              <a:t>3</a:t>
            </a:fld>
            <a:endParaRPr lang="en-GB" dirty="0"/>
          </a:p>
        </p:txBody>
      </p:sp>
    </p:spTree>
    <p:extLst>
      <p:ext uri="{BB962C8B-B14F-4D97-AF65-F5344CB8AC3E}">
        <p14:creationId xmlns:p14="http://schemas.microsoft.com/office/powerpoint/2010/main" val="3036424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ltLang="en-US" dirty="0">
                <a:latin typeface="Arial" panose="020B0604020202020204" pitchFamily="34" charset="0"/>
              </a:rPr>
              <a:t>Simplify the concept to them with this definition. </a:t>
            </a:r>
          </a:p>
          <a:p>
            <a:pPr marL="171450" indent="-171450">
              <a:buFontTx/>
              <a:buChar char="•"/>
            </a:pPr>
            <a:r>
              <a:rPr lang="en-US" altLang="en-US" dirty="0">
                <a:latin typeface="Arial" panose="020B0604020202020204" pitchFamily="34" charset="0"/>
              </a:rPr>
              <a:t>Ask them to come up with several examples of different types of waste (</a:t>
            </a:r>
            <a:r>
              <a:rPr lang="en-US" altLang="en-US" b="1" dirty="0">
                <a:latin typeface="Arial" panose="020B0604020202020204" pitchFamily="34" charset="0"/>
              </a:rPr>
              <a:t>newspapers, yard waste, old appliances, household garbage or used furniture).</a:t>
            </a:r>
            <a:endParaRPr lang="en-US" altLang="en-US" dirty="0">
              <a:latin typeface="Arial" panose="020B0604020202020204" pitchFamily="34" charset="0"/>
            </a:endParaRPr>
          </a:p>
          <a:p>
            <a:pPr marL="171450" indent="-171450">
              <a:buFontTx/>
              <a:buChar char="•"/>
            </a:pPr>
            <a:r>
              <a:rPr lang="en-US" altLang="en-US" dirty="0">
                <a:latin typeface="Arial" panose="020B0604020202020204" pitchFamily="34" charset="0"/>
              </a:rPr>
              <a:t>See if they can give you an example of a solid waste, a liquid waste, and a gaseous waste (</a:t>
            </a:r>
            <a:r>
              <a:rPr lang="en-US" altLang="en-US" b="1" dirty="0">
                <a:latin typeface="Arial" panose="020B0604020202020204" pitchFamily="34" charset="0"/>
              </a:rPr>
              <a:t>paper, liquid chemicals from plants exhaust from cars etc.…).</a:t>
            </a:r>
          </a:p>
        </p:txBody>
      </p:sp>
      <p:sp>
        <p:nvSpPr>
          <p:cNvPr id="4" name="Slide Number Placeholder 3"/>
          <p:cNvSpPr>
            <a:spLocks noGrp="1"/>
          </p:cNvSpPr>
          <p:nvPr>
            <p:ph type="sldNum" sz="quarter" idx="5"/>
          </p:nvPr>
        </p:nvSpPr>
        <p:spPr/>
        <p:txBody>
          <a:bodyPr/>
          <a:lstStyle/>
          <a:p>
            <a:fld id="{2688F7FD-9963-504F-A0D1-464C24FD4C7C}" type="slidenum">
              <a:rPr lang="en-GB" smtClean="0"/>
              <a:pPr/>
              <a:t>4</a:t>
            </a:fld>
            <a:endParaRPr lang="en-GB" dirty="0"/>
          </a:p>
        </p:txBody>
      </p:sp>
    </p:spTree>
    <p:extLst>
      <p:ext uri="{BB962C8B-B14F-4D97-AF65-F5344CB8AC3E}">
        <p14:creationId xmlns:p14="http://schemas.microsoft.com/office/powerpoint/2010/main" val="1261176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ltLang="en-US" dirty="0">
                <a:latin typeface="Arial" panose="020B0604020202020204" pitchFamily="34" charset="0"/>
              </a:rPr>
              <a:t>Give them a minute to examine the graph/picture, then discuss. </a:t>
            </a:r>
          </a:p>
          <a:p>
            <a:pPr marL="171450" indent="-171450">
              <a:buFontTx/>
              <a:buChar char="•"/>
            </a:pPr>
            <a:r>
              <a:rPr lang="en-US" altLang="en-US" dirty="0">
                <a:latin typeface="Arial" panose="020B0604020202020204" pitchFamily="34" charset="0"/>
              </a:rPr>
              <a:t>Tell them that the pie chart depicts the proportion of the different types of waste in Hong Kong, for example 37% of their total waste comes from Construction and 39% comes from domestic waste. </a:t>
            </a:r>
          </a:p>
          <a:p>
            <a:pPr marL="171450" indent="-171450">
              <a:buFontTx/>
              <a:buChar char="•"/>
            </a:pPr>
            <a:r>
              <a:rPr lang="en-US" altLang="en-US" b="1" dirty="0">
                <a:latin typeface="Arial" panose="020B0604020202020204" pitchFamily="34" charset="0"/>
              </a:rPr>
              <a:t>Ask</a:t>
            </a:r>
            <a:r>
              <a:rPr lang="en-US" altLang="en-US" dirty="0">
                <a:latin typeface="Arial" panose="020B0604020202020204" pitchFamily="34" charset="0"/>
              </a:rPr>
              <a:t>: Do you think the U.S would have similar proportions? Why or why not? Would cities and small towns have similar proportions? How might they be different?</a:t>
            </a:r>
          </a:p>
          <a:p>
            <a:pPr marL="171450" indent="-171450">
              <a:buFontTx/>
              <a:buChar char="•"/>
            </a:pPr>
            <a:r>
              <a:rPr lang="en-US" altLang="en-US" dirty="0">
                <a:latin typeface="Arial" panose="020B0604020202020204" pitchFamily="34" charset="0"/>
              </a:rPr>
              <a:t>Go through the U.S domestic waste proportions.</a:t>
            </a:r>
          </a:p>
          <a:p>
            <a:pPr marL="171450" indent="-171450">
              <a:buFontTx/>
              <a:buChar char="•"/>
            </a:pPr>
            <a:r>
              <a:rPr lang="en-US" altLang="en-US" dirty="0">
                <a:latin typeface="Arial" panose="020B0604020202020204" pitchFamily="34" charset="0"/>
              </a:rPr>
              <a:t>Ask students if they are surprised by the proportions, Did they expect paper to be such a high percentage of the total? Thinking of their own waste at home, do they have more of one type than another? </a:t>
            </a:r>
          </a:p>
        </p:txBody>
      </p:sp>
      <p:sp>
        <p:nvSpPr>
          <p:cNvPr id="4" name="Slide Number Placeholder 3"/>
          <p:cNvSpPr>
            <a:spLocks noGrp="1"/>
          </p:cNvSpPr>
          <p:nvPr>
            <p:ph type="sldNum" sz="quarter" idx="5"/>
          </p:nvPr>
        </p:nvSpPr>
        <p:spPr/>
        <p:txBody>
          <a:bodyPr/>
          <a:lstStyle/>
          <a:p>
            <a:fld id="{2688F7FD-9963-504F-A0D1-464C24FD4C7C}" type="slidenum">
              <a:rPr lang="en-GB" smtClean="0"/>
              <a:pPr/>
              <a:t>5</a:t>
            </a:fld>
            <a:endParaRPr lang="en-GB" dirty="0"/>
          </a:p>
        </p:txBody>
      </p:sp>
    </p:spTree>
    <p:extLst>
      <p:ext uri="{BB962C8B-B14F-4D97-AF65-F5344CB8AC3E}">
        <p14:creationId xmlns:p14="http://schemas.microsoft.com/office/powerpoint/2010/main" val="1983215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ltLang="en-US" dirty="0">
                <a:latin typeface="Arial" panose="020B0604020202020204" pitchFamily="34" charset="0"/>
              </a:rPr>
              <a:t>So by now, you know that we are discussing solid waste today. But why? Why is it important for you to know about? How does it affect you?</a:t>
            </a:r>
          </a:p>
          <a:p>
            <a:pPr marL="171450" indent="-171450">
              <a:buFontTx/>
              <a:buChar char="•"/>
            </a:pPr>
            <a:r>
              <a:rPr lang="en-US" altLang="en-US" dirty="0">
                <a:latin typeface="Arial" panose="020B0604020202020204" pitchFamily="34" charset="0"/>
              </a:rPr>
              <a:t>Looking at the picture, you can see solid waste takes on many forms and has the potential to affect us in many ways. </a:t>
            </a:r>
          </a:p>
          <a:p>
            <a:pPr marL="171450" indent="-171450">
              <a:buFontTx/>
              <a:buChar char="•"/>
            </a:pPr>
            <a:r>
              <a:rPr lang="en-US" altLang="en-US" dirty="0">
                <a:latin typeface="Arial" panose="020B0604020202020204" pitchFamily="34" charset="0"/>
              </a:rPr>
              <a:t>It can be smelly if it is not removed regularly or if it is burned.</a:t>
            </a:r>
          </a:p>
          <a:p>
            <a:pPr marL="171450" indent="-171450">
              <a:buFontTx/>
              <a:buChar char="•"/>
            </a:pPr>
            <a:r>
              <a:rPr lang="en-US" altLang="en-US" dirty="0">
                <a:latin typeface="Arial" panose="020B0604020202020204" pitchFamily="34" charset="0"/>
              </a:rPr>
              <a:t>It can be noisy, like in the case of air pollution caused by planes. It can also be noisy to remove, </a:t>
            </a:r>
            <a:r>
              <a:rPr lang="en-US" altLang="en-US" dirty="0" err="1">
                <a:latin typeface="Arial" panose="020B0604020202020204" pitchFamily="34" charset="0"/>
              </a:rPr>
              <a:t>i.e</a:t>
            </a:r>
            <a:r>
              <a:rPr lang="en-US" altLang="en-US" dirty="0">
                <a:latin typeface="Arial" panose="020B0604020202020204" pitchFamily="34" charset="0"/>
              </a:rPr>
              <a:t> garbage trucks collecting dumpsters.</a:t>
            </a:r>
          </a:p>
          <a:p>
            <a:pPr marL="171450" indent="-171450">
              <a:buFontTx/>
              <a:buChar char="•"/>
            </a:pPr>
            <a:r>
              <a:rPr lang="en-US" altLang="en-US" dirty="0">
                <a:latin typeface="Arial" panose="020B0604020202020204" pitchFamily="34" charset="0"/>
              </a:rPr>
              <a:t>It can pollute the water, land, and air as well as cause explosions if it is not stored and removed properly. </a:t>
            </a:r>
          </a:p>
          <a:p>
            <a:pPr marL="171450" indent="-171450">
              <a:buFontTx/>
              <a:buChar char="•"/>
            </a:pPr>
            <a:r>
              <a:rPr lang="en-US" altLang="en-US" dirty="0">
                <a:latin typeface="Arial" panose="020B0604020202020204" pitchFamily="34" charset="0"/>
              </a:rPr>
              <a:t>What happens when it comes into contact with humans?</a:t>
            </a:r>
          </a:p>
          <a:p>
            <a:pPr marL="628650" lvl="1" indent="-171450">
              <a:buFontTx/>
              <a:buChar char="•"/>
            </a:pPr>
            <a:r>
              <a:rPr lang="en-US" altLang="en-US" dirty="0">
                <a:latin typeface="Arial" panose="020B0604020202020204" pitchFamily="34" charset="0"/>
              </a:rPr>
              <a:t>It can make us sick (bacteria in our food or water, or it is absorbed through our skin)</a:t>
            </a:r>
          </a:p>
          <a:p>
            <a:pPr marL="628650" lvl="1" indent="-171450">
              <a:buFontTx/>
              <a:buChar char="•"/>
            </a:pPr>
            <a:r>
              <a:rPr lang="en-US" altLang="en-US" dirty="0">
                <a:latin typeface="Arial" panose="020B0604020202020204" pitchFamily="34" charset="0"/>
              </a:rPr>
              <a:t>It cause injury in the case of explosions or swimming in polluted waters</a:t>
            </a:r>
          </a:p>
          <a:p>
            <a:endParaRPr lang="en-US" dirty="0"/>
          </a:p>
        </p:txBody>
      </p:sp>
      <p:sp>
        <p:nvSpPr>
          <p:cNvPr id="4" name="Slide Number Placeholder 3"/>
          <p:cNvSpPr>
            <a:spLocks noGrp="1"/>
          </p:cNvSpPr>
          <p:nvPr>
            <p:ph type="sldNum" sz="quarter" idx="5"/>
          </p:nvPr>
        </p:nvSpPr>
        <p:spPr/>
        <p:txBody>
          <a:bodyPr/>
          <a:lstStyle/>
          <a:p>
            <a:fld id="{2688F7FD-9963-504F-A0D1-464C24FD4C7C}" type="slidenum">
              <a:rPr lang="en-GB" smtClean="0"/>
              <a:pPr/>
              <a:t>6</a:t>
            </a:fld>
            <a:endParaRPr lang="en-GB" dirty="0"/>
          </a:p>
        </p:txBody>
      </p:sp>
    </p:spTree>
    <p:extLst>
      <p:ext uri="{BB962C8B-B14F-4D97-AF65-F5344CB8AC3E}">
        <p14:creationId xmlns:p14="http://schemas.microsoft.com/office/powerpoint/2010/main" val="3722000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ltLang="en-US" dirty="0">
                <a:latin typeface="Arial" panose="020B0604020202020204" pitchFamily="34" charset="0"/>
              </a:rPr>
              <a:t>Read the questions aloud to the students</a:t>
            </a:r>
          </a:p>
          <a:p>
            <a:pPr marL="171450" indent="-171450">
              <a:buFontTx/>
              <a:buChar char="•"/>
            </a:pPr>
            <a:r>
              <a:rPr lang="en-US" altLang="en-US" dirty="0">
                <a:latin typeface="Arial" panose="020B0604020202020204" pitchFamily="34" charset="0"/>
              </a:rPr>
              <a:t>Then direct them to turn to a partner sitting next to them and discuss the questions. Give them about 5 minutes to discuss while you walk around ensuring they are discussing the topic</a:t>
            </a:r>
          </a:p>
          <a:p>
            <a:pPr marL="171450" indent="-171450">
              <a:buFontTx/>
              <a:buChar char="•"/>
            </a:pPr>
            <a:r>
              <a:rPr lang="en-US" altLang="en-US" dirty="0">
                <a:latin typeface="Arial" panose="020B0604020202020204" pitchFamily="34" charset="0"/>
              </a:rPr>
              <a:t>Re-group the students and ask what they discussed, what answers did they come up with to the questions?</a:t>
            </a:r>
          </a:p>
          <a:p>
            <a:endParaRPr lang="en-US" dirty="0"/>
          </a:p>
        </p:txBody>
      </p:sp>
      <p:sp>
        <p:nvSpPr>
          <p:cNvPr id="4" name="Slide Number Placeholder 3"/>
          <p:cNvSpPr>
            <a:spLocks noGrp="1"/>
          </p:cNvSpPr>
          <p:nvPr>
            <p:ph type="sldNum" sz="quarter" idx="5"/>
          </p:nvPr>
        </p:nvSpPr>
        <p:spPr/>
        <p:txBody>
          <a:bodyPr/>
          <a:lstStyle/>
          <a:p>
            <a:fld id="{2688F7FD-9963-504F-A0D1-464C24FD4C7C}" type="slidenum">
              <a:rPr lang="en-GB" smtClean="0"/>
              <a:pPr/>
              <a:t>7</a:t>
            </a:fld>
            <a:endParaRPr lang="en-GB" dirty="0"/>
          </a:p>
        </p:txBody>
      </p:sp>
    </p:spTree>
    <p:extLst>
      <p:ext uri="{BB962C8B-B14F-4D97-AF65-F5344CB8AC3E}">
        <p14:creationId xmlns:p14="http://schemas.microsoft.com/office/powerpoint/2010/main" val="1744333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cs typeface="ＭＳ Ｐゴシック" charset="-128"/>
              </a:rPr>
              <a:t>Go through the chart with the students:</a:t>
            </a:r>
          </a:p>
          <a:p>
            <a:pPr marL="171450" indent="-171450">
              <a:buFont typeface="Arial" panose="020B0604020202020204" pitchFamily="34" charset="0"/>
              <a:buChar char="•"/>
              <a:defRPr/>
            </a:pPr>
            <a:r>
              <a:rPr lang="en-US" dirty="0">
                <a:cs typeface="ＭＳ Ｐゴシック" charset="-128"/>
              </a:rPr>
              <a:t>Waste begins in the home, in offices, or businesses</a:t>
            </a:r>
          </a:p>
          <a:p>
            <a:pPr marL="171450" indent="-171450">
              <a:buFont typeface="Arial" panose="020B0604020202020204" pitchFamily="34" charset="0"/>
              <a:buChar char="•"/>
              <a:defRPr/>
            </a:pPr>
            <a:r>
              <a:rPr lang="en-US" dirty="0">
                <a:cs typeface="ＭＳ Ｐゴシック" charset="-128"/>
              </a:rPr>
              <a:t>It leaves these places via the sewer or storm drains in the street (for solid waste it leaves via trash collection services in cities)</a:t>
            </a:r>
          </a:p>
          <a:p>
            <a:pPr marL="171450" indent="-171450">
              <a:buFont typeface="Arial" panose="020B0604020202020204" pitchFamily="34" charset="0"/>
              <a:buChar char="•"/>
              <a:defRPr/>
            </a:pPr>
            <a:r>
              <a:rPr lang="en-US" dirty="0">
                <a:cs typeface="ＭＳ Ｐゴシック" charset="-128"/>
              </a:rPr>
              <a:t>Then, it is allowed to settle in a tank so that solid waste sinks to the bottom, with the water on top. This allows it to be separated more easily. </a:t>
            </a:r>
          </a:p>
          <a:p>
            <a:pPr marL="171450" indent="-171450">
              <a:buFont typeface="Arial" panose="020B0604020202020204" pitchFamily="34" charset="0"/>
              <a:buChar char="•"/>
              <a:defRPr/>
            </a:pPr>
            <a:r>
              <a:rPr lang="en-US" dirty="0">
                <a:cs typeface="ＭＳ Ｐゴシック" charset="-128"/>
              </a:rPr>
              <a:t>Then, it goes through the process a second time in the settling tank. </a:t>
            </a:r>
          </a:p>
          <a:p>
            <a:pPr marL="171450" indent="-171450">
              <a:buFont typeface="Arial" panose="020B0604020202020204" pitchFamily="34" charset="0"/>
              <a:buChar char="•"/>
              <a:defRPr/>
            </a:pPr>
            <a:r>
              <a:rPr lang="en-US" dirty="0">
                <a:cs typeface="ＭＳ Ｐゴシック" charset="-128"/>
              </a:rPr>
              <a:t>Next, it is separated. The water is passed into an aeration tank and the solids are sent to a digester tank where bacteria consume the waste. </a:t>
            </a:r>
          </a:p>
          <a:p>
            <a:pPr marL="171450" indent="-171450">
              <a:buFont typeface="Arial" panose="020B0604020202020204" pitchFamily="34" charset="0"/>
              <a:buChar char="•"/>
              <a:defRPr/>
            </a:pPr>
            <a:r>
              <a:rPr lang="en-US" dirty="0">
                <a:cs typeface="ＭＳ Ｐゴシック" charset="-128"/>
              </a:rPr>
              <a:t>The water is then treated and cleaned using UV and Chorine technology, making it safe to use again. Then, it is passed into receiving water- back into our own water supply- rivers, lakes, streams, the ocean etc.. </a:t>
            </a:r>
          </a:p>
          <a:p>
            <a:pPr marL="171450" indent="-171450">
              <a:buFont typeface="Arial" panose="020B0604020202020204" pitchFamily="34" charset="0"/>
              <a:buChar char="•"/>
              <a:defRPr/>
            </a:pPr>
            <a:r>
              <a:rPr lang="en-US" dirty="0">
                <a:cs typeface="ＭＳ Ｐゴシック" charset="-128"/>
              </a:rPr>
              <a:t>The solid waste is then transported via trucks and used in agriculture, burned in incinerators, or placed in landfills. </a:t>
            </a:r>
          </a:p>
          <a:p>
            <a:pPr marL="171450" indent="-171450">
              <a:buFont typeface="Arial" panose="020B0604020202020204" pitchFamily="34" charset="0"/>
              <a:buChar char="•"/>
              <a:defRPr/>
            </a:pPr>
            <a:r>
              <a:rPr lang="en-US" dirty="0">
                <a:cs typeface="ＭＳ Ｐゴシック" charset="-128"/>
              </a:rPr>
              <a:t>Point out that trash is usually sent straight to landfills and recycling is processed in separate plants as is food waste if it is composted. </a:t>
            </a:r>
          </a:p>
          <a:p>
            <a:endParaRPr lang="en-US" dirty="0"/>
          </a:p>
        </p:txBody>
      </p:sp>
      <p:sp>
        <p:nvSpPr>
          <p:cNvPr id="4" name="Slide Number Placeholder 3"/>
          <p:cNvSpPr>
            <a:spLocks noGrp="1"/>
          </p:cNvSpPr>
          <p:nvPr>
            <p:ph type="sldNum" sz="quarter" idx="5"/>
          </p:nvPr>
        </p:nvSpPr>
        <p:spPr/>
        <p:txBody>
          <a:bodyPr/>
          <a:lstStyle/>
          <a:p>
            <a:fld id="{2688F7FD-9963-504F-A0D1-464C24FD4C7C}" type="slidenum">
              <a:rPr lang="en-GB" smtClean="0"/>
              <a:pPr/>
              <a:t>8</a:t>
            </a:fld>
            <a:endParaRPr lang="en-GB" dirty="0"/>
          </a:p>
        </p:txBody>
      </p:sp>
    </p:spTree>
    <p:extLst>
      <p:ext uri="{BB962C8B-B14F-4D97-AF65-F5344CB8AC3E}">
        <p14:creationId xmlns:p14="http://schemas.microsoft.com/office/powerpoint/2010/main" val="532872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ltLang="en-US" dirty="0">
                <a:latin typeface="Arial" panose="020B0604020202020204" pitchFamily="34" charset="0"/>
              </a:rPr>
              <a:t>Places to dispose of waste: trash cans, dumpsters, and recycle bins</a:t>
            </a:r>
          </a:p>
          <a:p>
            <a:pPr marL="171450" indent="-171450">
              <a:buFontTx/>
              <a:buChar char="•"/>
            </a:pPr>
            <a:r>
              <a:rPr lang="en-US" altLang="en-US" dirty="0">
                <a:latin typeface="Arial" panose="020B0604020202020204" pitchFamily="34" charset="0"/>
              </a:rPr>
              <a:t>Places NOT to dispose them: on the ground, in rivers or other water supplies, and fires</a:t>
            </a:r>
          </a:p>
          <a:p>
            <a:pPr marL="171450" indent="-171450">
              <a:buFontTx/>
              <a:buChar char="•"/>
            </a:pPr>
            <a:r>
              <a:rPr lang="en-US" altLang="en-US" dirty="0">
                <a:latin typeface="Arial" panose="020B0604020202020204" pitchFamily="34" charset="0"/>
              </a:rPr>
              <a:t>Ask them to think about the consequences: if they don’t arrive at the conclusion- suggest to them that there are environmental consequences, as well as serious health consequences (diseases and infections) that result from poor solid waste management. See if they can brainstorm any they know. </a:t>
            </a:r>
          </a:p>
          <a:p>
            <a:pPr marL="171450" indent="-171450">
              <a:buFontTx/>
              <a:buChar char="•"/>
            </a:pPr>
            <a:r>
              <a:rPr lang="en-US" altLang="en-US" dirty="0">
                <a:latin typeface="Arial" panose="020B0604020202020204" pitchFamily="34" charset="0"/>
              </a:rPr>
              <a:t>See the next slide two slides for examples</a:t>
            </a:r>
          </a:p>
          <a:p>
            <a:endParaRPr lang="en-US" dirty="0"/>
          </a:p>
        </p:txBody>
      </p:sp>
      <p:sp>
        <p:nvSpPr>
          <p:cNvPr id="4" name="Slide Number Placeholder 3"/>
          <p:cNvSpPr>
            <a:spLocks noGrp="1"/>
          </p:cNvSpPr>
          <p:nvPr>
            <p:ph type="sldNum" sz="quarter" idx="5"/>
          </p:nvPr>
        </p:nvSpPr>
        <p:spPr/>
        <p:txBody>
          <a:bodyPr/>
          <a:lstStyle/>
          <a:p>
            <a:fld id="{2688F7FD-9963-504F-A0D1-464C24FD4C7C}" type="slidenum">
              <a:rPr lang="en-GB" smtClean="0"/>
              <a:pPr/>
              <a:t>9</a:t>
            </a:fld>
            <a:endParaRPr lang="en-GB" dirty="0"/>
          </a:p>
        </p:txBody>
      </p:sp>
    </p:spTree>
    <p:extLst>
      <p:ext uri="{BB962C8B-B14F-4D97-AF65-F5344CB8AC3E}">
        <p14:creationId xmlns:p14="http://schemas.microsoft.com/office/powerpoint/2010/main" val="29444889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1014984" y="2230358"/>
            <a:ext cx="8361498" cy="365125"/>
          </a:xfrm>
          <a:prstGeom prst="rect">
            <a:avLst/>
          </a:prstGeom>
        </p:spPr>
        <p:txBody>
          <a:bodyPr vert="horz" lIns="18288" tIns="0" rIns="0" bIns="0" rtlCol="0" anchor="ctr"/>
          <a:lstStyle>
            <a:lvl1pPr algn="l">
              <a:defRPr sz="1100" b="1" i="0" cap="none" spc="200" baseline="0">
                <a:solidFill>
                  <a:schemeClr val="bg1"/>
                </a:solidFill>
                <a:latin typeface="Arial" panose="020B0604020202020204" pitchFamily="34" charset="0"/>
                <a:cs typeface="Arial" panose="020B0604020202020204" pitchFamily="34" charset="0"/>
              </a:defRPr>
            </a:lvl1pPr>
          </a:lstStyle>
          <a:p>
            <a:endParaRPr lang="en-GB" dirty="0"/>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1014984" y="2766775"/>
            <a:ext cx="8361498" cy="2686539"/>
          </a:xfrm>
        </p:spPr>
        <p:txBody>
          <a:bodyPr wrap="square" lIns="0" rIns="90000" anchor="t">
            <a:noAutofit/>
          </a:bodyPr>
          <a:lstStyle>
            <a:lvl1pPr algn="l">
              <a:lnSpc>
                <a:spcPct val="100000"/>
              </a:lnSpc>
              <a:defRPr sz="5200" b="0" i="0" spc="0" baseline="0">
                <a:solidFill>
                  <a:schemeClr val="bg1"/>
                </a:solidFill>
                <a:latin typeface="Arial" panose="020B0604020202020204" pitchFamily="34" charset="0"/>
                <a:cs typeface="Arial" panose="020B0604020202020204" pitchFamily="34" charset="0"/>
              </a:defRPr>
            </a:lvl1pPr>
          </a:lstStyle>
          <a:p>
            <a:r>
              <a:rPr lang="en-US" dirty="0"/>
              <a:t>BTE’s presentation</a:t>
            </a:r>
            <a:br>
              <a:rPr lang="en-US" dirty="0"/>
            </a:br>
            <a:r>
              <a:rPr lang="en-US" dirty="0"/>
              <a:t>template title example</a:t>
            </a:r>
            <a:endParaRPr lang="en-GB" dirty="0"/>
          </a:p>
        </p:txBody>
      </p:sp>
    </p:spTree>
    <p:extLst>
      <p:ext uri="{BB962C8B-B14F-4D97-AF65-F5344CB8AC3E}">
        <p14:creationId xmlns:p14="http://schemas.microsoft.com/office/powerpoint/2010/main" val="5322962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340042E-A3B8-F7F0-20A0-E696D0DBB07F}"/>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rgbClr val="EC1F3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dirty="0"/>
              <a:t>Section title</a:t>
            </a:r>
          </a:p>
        </p:txBody>
      </p:sp>
      <p:sp>
        <p:nvSpPr>
          <p:cNvPr id="7" name="Freeform 5">
            <a:extLst>
              <a:ext uri="{FF2B5EF4-FFF2-40B4-BE49-F238E27FC236}">
                <a16:creationId xmlns:a16="http://schemas.microsoft.com/office/drawing/2014/main" id="{0A57F109-B2A5-9CEA-132A-220066B74637}"/>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6187B6"/>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953792822"/>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dirty="0"/>
              <a:t>Section title</a:t>
            </a:r>
          </a:p>
        </p:txBody>
      </p:sp>
      <p:sp>
        <p:nvSpPr>
          <p:cNvPr id="5" name="Freeform 5">
            <a:extLst>
              <a:ext uri="{FF2B5EF4-FFF2-40B4-BE49-F238E27FC236}">
                <a16:creationId xmlns:a16="http://schemas.microsoft.com/office/drawing/2014/main" id="{EEC3C0B5-BDFC-4649-8413-083A56DD27D2}"/>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629918836"/>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55328E74-96F5-F464-B9C1-508D497C655C}"/>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dirty="0"/>
              <a:t>Section title</a:t>
            </a:r>
          </a:p>
        </p:txBody>
      </p:sp>
      <p:sp>
        <p:nvSpPr>
          <p:cNvPr id="8" name="Freeform 5">
            <a:extLst>
              <a:ext uri="{FF2B5EF4-FFF2-40B4-BE49-F238E27FC236}">
                <a16:creationId xmlns:a16="http://schemas.microsoft.com/office/drawing/2014/main" id="{B62AB298-BEF1-31FF-501B-A9E89A0CF3E0}"/>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00052033"/>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05886026-D840-FC95-3862-AFA706A3B92A}"/>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dirty="0"/>
              <a:t>Section title</a:t>
            </a:r>
          </a:p>
        </p:txBody>
      </p:sp>
      <p:sp>
        <p:nvSpPr>
          <p:cNvPr id="9" name="Freeform 5">
            <a:extLst>
              <a:ext uri="{FF2B5EF4-FFF2-40B4-BE49-F238E27FC236}">
                <a16:creationId xmlns:a16="http://schemas.microsoft.com/office/drawing/2014/main" id="{FF1C53F0-D86E-139A-B7A0-67CC1945E67D}"/>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790374575"/>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7AD498-453D-3A49-801C-207237AA8CEB}"/>
              </a:ext>
            </a:extLst>
          </p:cNvPr>
          <p:cNvSpPr>
            <a:spLocks noGrp="1"/>
          </p:cNvSpPr>
          <p:nvPr>
            <p:ph type="body" sz="quarter" idx="23" hasCustomPrompt="1"/>
          </p:nvPr>
        </p:nvSpPr>
        <p:spPr>
          <a:xfrm>
            <a:off x="685800" y="1694260"/>
            <a:ext cx="5233104" cy="258340"/>
          </a:xfrm>
          <a:prstGeom prst="rect">
            <a:avLst/>
          </a:prstGeom>
        </p:spPr>
        <p:txBody>
          <a:bodyPr>
            <a:noAutofit/>
          </a:bodyPr>
          <a:lstStyle>
            <a:lvl1pPr>
              <a:lnSpc>
                <a:spcPct val="100000"/>
              </a:lnSpc>
              <a:spcBef>
                <a:spcPts val="0"/>
              </a:spcBef>
              <a:defRPr sz="2000" b="1" cap="none" spc="0" baseline="0">
                <a:solidFill>
                  <a:srgbClr val="02A4B6"/>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35" name="Text Placeholder 30">
            <a:extLst>
              <a:ext uri="{FF2B5EF4-FFF2-40B4-BE49-F238E27FC236}">
                <a16:creationId xmlns:a16="http://schemas.microsoft.com/office/drawing/2014/main" id="{F14A1EE1-3515-6C4C-BF67-D020866CAFB8}"/>
              </a:ext>
            </a:extLst>
          </p:cNvPr>
          <p:cNvSpPr>
            <a:spLocks noGrp="1"/>
          </p:cNvSpPr>
          <p:nvPr>
            <p:ph type="body" sz="quarter" idx="25" hasCustomPrompt="1"/>
          </p:nvPr>
        </p:nvSpPr>
        <p:spPr>
          <a:xfrm>
            <a:off x="685800" y="2212848"/>
            <a:ext cx="5232399" cy="2618731"/>
          </a:xfrm>
          <a:prstGeom prst="rect">
            <a:avLst/>
          </a:prstGeom>
        </p:spPr>
        <p:txBody>
          <a:bodyPr>
            <a:noAutofit/>
          </a:bodyPr>
          <a:lstStyle>
            <a:lvl1pPr>
              <a:lnSpc>
                <a:spcPct val="100000"/>
              </a:lnSpc>
              <a:spcBef>
                <a:spcPts val="900"/>
              </a:spcBef>
              <a:defRPr lang="en-GB" sz="1400" smtClean="0">
                <a:solidFill>
                  <a:schemeClr val="tx1"/>
                </a:solidFill>
                <a:effectLst/>
                <a:latin typeface="Arial" panose="020B0604020202020204" pitchFamily="34" charset="0"/>
                <a:cs typeface="Arial" panose="020B0604020202020204" pitchFamily="34" charset="0"/>
              </a:defRPr>
            </a:lvl1pPr>
          </a:lstStyle>
          <a:p>
            <a:r>
              <a:rPr lang="en-GB" dirty="0">
                <a:solidFill>
                  <a:srgbClr val="0E141F"/>
                </a:solidFill>
                <a:effectLst/>
                <a:latin typeface="GE Inspira Sans" panose="020B0503060000000003" pitchFamily="34" charset="77"/>
              </a:rPr>
              <a:t>Click to add text column.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consetetur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sadipscing</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elitr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nonumy</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eirmod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tempor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invidunt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ut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labore</a:t>
            </a:r>
            <a:r>
              <a:rPr lang="en-GB" dirty="0">
                <a:solidFill>
                  <a:srgbClr val="0E141F"/>
                </a:solidFill>
                <a:effectLst/>
                <a:latin typeface="GE Inspira Sans" panose="020B0503060000000003" pitchFamily="34" charset="77"/>
              </a:rPr>
              <a:t> et dolore magna </a:t>
            </a:r>
            <a:r>
              <a:rPr lang="en-GB" dirty="0" err="1">
                <a:solidFill>
                  <a:srgbClr val="0E141F"/>
                </a:solidFill>
                <a:effectLst/>
                <a:latin typeface="GE Inspira Sans" panose="020B0503060000000003" pitchFamily="34" charset="77"/>
              </a:rPr>
              <a:t>aliquyam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erat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voluptua</a:t>
            </a:r>
            <a:r>
              <a:rPr lang="en-GB" dirty="0">
                <a:solidFill>
                  <a:srgbClr val="0E141F"/>
                </a:solidFill>
                <a:effectLst/>
                <a:latin typeface="GE Inspira Sans" panose="020B0503060000000003" pitchFamily="34" charset="77"/>
              </a:rPr>
              <a:t>. At </a:t>
            </a:r>
            <a:r>
              <a:rPr lang="en-GB" dirty="0" err="1">
                <a:solidFill>
                  <a:srgbClr val="0E141F"/>
                </a:solidFill>
                <a:effectLst/>
                <a:latin typeface="GE Inspira Sans" panose="020B0503060000000003" pitchFamily="34" charset="77"/>
              </a:rPr>
              <a:t>vero</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eos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accusam</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justo</a:t>
            </a:r>
            <a:r>
              <a:rPr lang="en-GB" dirty="0">
                <a:solidFill>
                  <a:srgbClr val="0E141F"/>
                </a:solidFill>
                <a:effectLst/>
                <a:latin typeface="GE Inspira Sans" panose="020B0503060000000003" pitchFamily="34" charset="77"/>
              </a:rPr>
              <a:t> duo </a:t>
            </a:r>
            <a:r>
              <a:rPr lang="en-GB" dirty="0" err="1">
                <a:solidFill>
                  <a:srgbClr val="0E141F"/>
                </a:solidFill>
                <a:effectLst/>
                <a:latin typeface="GE Inspira Sans" panose="020B0503060000000003" pitchFamily="34" charset="77"/>
              </a:rPr>
              <a:t>dolores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ea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rebum</a:t>
            </a:r>
            <a:r>
              <a:rPr lang="en-GB" dirty="0">
                <a:solidFill>
                  <a:srgbClr val="0E141F"/>
                </a:solidFill>
                <a:effectLst/>
                <a:latin typeface="GE Inspira Sans" panose="020B0503060000000003" pitchFamily="34" charset="77"/>
              </a:rPr>
              <a:t>. </a:t>
            </a:r>
          </a:p>
          <a:p>
            <a:r>
              <a:rPr lang="en-GB" dirty="0">
                <a:solidFill>
                  <a:srgbClr val="0E141F"/>
                </a:solidFill>
                <a:effectLst/>
                <a:latin typeface="GE Inspira Sans" panose="020B0503060000000003" pitchFamily="34" charset="77"/>
              </a:rPr>
              <a:t>Stet </a:t>
            </a:r>
            <a:r>
              <a:rPr lang="en-GB" dirty="0" err="1">
                <a:solidFill>
                  <a:srgbClr val="0E141F"/>
                </a:solidFill>
                <a:effectLst/>
                <a:latin typeface="GE Inspira Sans" panose="020B0503060000000003" pitchFamily="34" charset="77"/>
              </a:rPr>
              <a:t>clita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kasd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gubergren</a:t>
            </a:r>
            <a:r>
              <a:rPr lang="en-GB" dirty="0">
                <a:solidFill>
                  <a:srgbClr val="0E141F"/>
                </a:solidFill>
                <a:effectLst/>
                <a:latin typeface="GE Inspira Sans" panose="020B0503060000000003" pitchFamily="34" charset="77"/>
              </a:rPr>
              <a:t>, no sea </a:t>
            </a:r>
            <a:r>
              <a:rPr lang="en-GB" dirty="0" err="1">
                <a:solidFill>
                  <a:srgbClr val="0E141F"/>
                </a:solidFill>
                <a:effectLst/>
                <a:latin typeface="GE Inspira Sans" panose="020B0503060000000003" pitchFamily="34" charset="77"/>
              </a:rPr>
              <a:t>takimata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sanctus</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est</a:t>
            </a:r>
            <a:r>
              <a:rPr lang="en-GB" dirty="0">
                <a:solidFill>
                  <a:srgbClr val="0E141F"/>
                </a:solidFill>
                <a:effectLst/>
                <a:latin typeface="GE Inspira Sans" panose="020B0503060000000003" pitchFamily="34" charset="77"/>
              </a:rPr>
              <a:t>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consetetur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sadipscing</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elitr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nonumy</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eirmod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tempor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invidunt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ut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labore</a:t>
            </a:r>
            <a:r>
              <a:rPr lang="en-GB" dirty="0">
                <a:solidFill>
                  <a:srgbClr val="0E141F"/>
                </a:solidFill>
                <a:effectLst/>
                <a:latin typeface="GE Inspira Sans" panose="020B0503060000000003" pitchFamily="34" charset="77"/>
              </a:rPr>
              <a:t> et dolore magna </a:t>
            </a:r>
            <a:r>
              <a:rPr lang="en-GB" dirty="0" err="1">
                <a:solidFill>
                  <a:srgbClr val="0E141F"/>
                </a:solidFill>
                <a:effectLst/>
                <a:latin typeface="GE Inspira Sans" panose="020B0503060000000003" pitchFamily="34" charset="77"/>
              </a:rPr>
              <a:t>aliquyam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erat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voluptua</a:t>
            </a:r>
            <a:r>
              <a:rPr lang="en-GB" dirty="0">
                <a:solidFill>
                  <a:srgbClr val="0E141F"/>
                </a:solidFill>
                <a:effectLst/>
                <a:latin typeface="GE Inspira Sans" panose="020B0503060000000003" pitchFamily="34" charset="77"/>
              </a:rPr>
              <a:t>. At </a:t>
            </a:r>
            <a:r>
              <a:rPr lang="en-GB" dirty="0" err="1">
                <a:solidFill>
                  <a:srgbClr val="0E141F"/>
                </a:solidFill>
                <a:effectLst/>
                <a:latin typeface="GE Inspira Sans" panose="020B0503060000000003" pitchFamily="34" charset="77"/>
              </a:rPr>
              <a:t>vero</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eos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accusam</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justo</a:t>
            </a:r>
            <a:r>
              <a:rPr lang="en-GB" dirty="0">
                <a:solidFill>
                  <a:srgbClr val="0E141F"/>
                </a:solidFill>
                <a:effectLst/>
                <a:latin typeface="GE Inspira Sans" panose="020B0503060000000003" pitchFamily="34" charset="77"/>
              </a:rPr>
              <a:t> duo </a:t>
            </a:r>
            <a:r>
              <a:rPr lang="en-GB" dirty="0" err="1">
                <a:solidFill>
                  <a:srgbClr val="0E141F"/>
                </a:solidFill>
                <a:effectLst/>
                <a:latin typeface="GE Inspira Sans" panose="020B0503060000000003" pitchFamily="34" charset="77"/>
              </a:rPr>
              <a:t>dolores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ea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rebum</a:t>
            </a:r>
            <a:r>
              <a:rPr lang="en-GB" dirty="0">
                <a:solidFill>
                  <a:srgbClr val="0E141F"/>
                </a:solidFill>
                <a:effectLst/>
                <a:latin typeface="GE Inspira Sans" panose="020B0503060000000003" pitchFamily="34" charset="77"/>
              </a:rPr>
              <a:t>. Stet </a:t>
            </a:r>
            <a:r>
              <a:rPr lang="en-GB" dirty="0" err="1">
                <a:solidFill>
                  <a:srgbClr val="0E141F"/>
                </a:solidFill>
                <a:effectLst/>
                <a:latin typeface="GE Inspira Sans" panose="020B0503060000000003" pitchFamily="34" charset="77"/>
              </a:rPr>
              <a:t>clita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kasd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gubergren</a:t>
            </a:r>
            <a:r>
              <a:rPr lang="en-GB" dirty="0">
                <a:solidFill>
                  <a:srgbClr val="0E141F"/>
                </a:solidFill>
                <a:effectLst/>
                <a:latin typeface="GE Inspira Sans" panose="020B0503060000000003" pitchFamily="34" charset="77"/>
              </a:rPr>
              <a:t>. </a:t>
            </a:r>
            <a:r>
              <a:rPr lang="en-US" dirty="0"/>
              <a:t>At </a:t>
            </a:r>
            <a:r>
              <a:rPr lang="en-US" dirty="0" err="1"/>
              <a:t>vero</a:t>
            </a:r>
            <a:r>
              <a:rPr lang="en-US" dirty="0"/>
              <a:t>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a:t>
            </a:r>
            <a:endParaRPr lang="en-GB" dirty="0">
              <a:solidFill>
                <a:srgbClr val="0E141F"/>
              </a:solidFill>
              <a:effectLst/>
              <a:latin typeface="GE Inspira Sans" panose="020B0503060000000003" pitchFamily="34" charset="77"/>
            </a:endParaRPr>
          </a:p>
        </p:txBody>
      </p:sp>
      <p:sp>
        <p:nvSpPr>
          <p:cNvPr id="12" name="Title 21">
            <a:extLst>
              <a:ext uri="{FF2B5EF4-FFF2-40B4-BE49-F238E27FC236}">
                <a16:creationId xmlns:a16="http://schemas.microsoft.com/office/drawing/2014/main" id="{90531025-6491-9E46-A705-C2686A2BF742}"/>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Arial" panose="020B0604020202020204" pitchFamily="34" charset="0"/>
                <a:cs typeface="Arial" panose="020B0604020202020204" pitchFamily="34" charset="0"/>
              </a:defRPr>
            </a:lvl1pPr>
          </a:lstStyle>
          <a:p>
            <a:r>
              <a:rPr lang="en-US" dirty="0"/>
              <a:t>This is a two-line page title, click to add text</a:t>
            </a:r>
            <a:br>
              <a:rPr lang="en-US" dirty="0"/>
            </a:br>
            <a:r>
              <a:rPr lang="en-US" dirty="0"/>
              <a:t>Lorem ipsum dolor sit amet, consetetur </a:t>
            </a:r>
            <a:r>
              <a:rPr lang="en-US" dirty="0" err="1"/>
              <a:t>sadipscing</a:t>
            </a:r>
            <a:r>
              <a:rPr lang="en-US" dirty="0"/>
              <a:t> </a:t>
            </a:r>
            <a:r>
              <a:rPr lang="en-US" dirty="0" err="1"/>
              <a:t>elitr</a:t>
            </a:r>
            <a:endParaRPr lang="en-US" dirty="0"/>
          </a:p>
        </p:txBody>
      </p:sp>
      <p:sp>
        <p:nvSpPr>
          <p:cNvPr id="11" name="Text Placeholder 6">
            <a:extLst>
              <a:ext uri="{FF2B5EF4-FFF2-40B4-BE49-F238E27FC236}">
                <a16:creationId xmlns:a16="http://schemas.microsoft.com/office/drawing/2014/main" id="{CD4D6145-1AA7-3C46-AF67-26B5558942A9}"/>
              </a:ext>
            </a:extLst>
          </p:cNvPr>
          <p:cNvSpPr>
            <a:spLocks noGrp="1"/>
          </p:cNvSpPr>
          <p:nvPr>
            <p:ph type="body" sz="quarter" idx="26" hasCustomPrompt="1"/>
          </p:nvPr>
        </p:nvSpPr>
        <p:spPr>
          <a:xfrm>
            <a:off x="6273098" y="1694260"/>
            <a:ext cx="5233104" cy="258340"/>
          </a:xfrm>
          <a:prstGeom prst="rect">
            <a:avLst/>
          </a:prstGeom>
        </p:spPr>
        <p:txBody>
          <a:bodyPr>
            <a:noAutofit/>
          </a:bodyPr>
          <a:lstStyle>
            <a:lvl1pPr>
              <a:lnSpc>
                <a:spcPct val="100000"/>
              </a:lnSpc>
              <a:spcBef>
                <a:spcPts val="0"/>
              </a:spcBef>
              <a:defRPr sz="2000" b="1" cap="none" spc="0" baseline="0">
                <a:solidFill>
                  <a:srgbClr val="02A4B6"/>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13" name="Text Placeholder 30">
            <a:extLst>
              <a:ext uri="{FF2B5EF4-FFF2-40B4-BE49-F238E27FC236}">
                <a16:creationId xmlns:a16="http://schemas.microsoft.com/office/drawing/2014/main" id="{926BEE2D-A7D9-5646-87FD-AF37C7E7564D}"/>
              </a:ext>
            </a:extLst>
          </p:cNvPr>
          <p:cNvSpPr>
            <a:spLocks noGrp="1"/>
          </p:cNvSpPr>
          <p:nvPr>
            <p:ph type="body" sz="quarter" idx="27" hasCustomPrompt="1"/>
          </p:nvPr>
        </p:nvSpPr>
        <p:spPr>
          <a:xfrm>
            <a:off x="6273098" y="2208450"/>
            <a:ext cx="5232399" cy="2618731"/>
          </a:xfrm>
          <a:prstGeom prst="rect">
            <a:avLst/>
          </a:prstGeom>
        </p:spPr>
        <p:txBody>
          <a:bodyPr>
            <a:noAutofit/>
          </a:bodyPr>
          <a:lstStyle>
            <a:lvl1pPr>
              <a:lnSpc>
                <a:spcPct val="100000"/>
              </a:lnSpc>
              <a:spcBef>
                <a:spcPts val="900"/>
              </a:spcBef>
              <a:defRPr lang="en-GB" sz="1400" smtClean="0">
                <a:solidFill>
                  <a:schemeClr val="tx1"/>
                </a:solidFill>
                <a:effectLst/>
                <a:latin typeface="Arial" panose="020B0604020202020204" pitchFamily="34" charset="0"/>
                <a:cs typeface="Arial" panose="020B0604020202020204" pitchFamily="34" charset="0"/>
              </a:defRPr>
            </a:lvl1pPr>
          </a:lstStyle>
          <a:p>
            <a:r>
              <a:rPr lang="en-GB" dirty="0">
                <a:solidFill>
                  <a:srgbClr val="0E141F"/>
                </a:solidFill>
                <a:effectLst/>
                <a:latin typeface="GE Inspira Sans" panose="020B0503060000000003" pitchFamily="34" charset="77"/>
              </a:rPr>
              <a:t>Click to add text column.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consetetur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sadipscing</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elitr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nonumy</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eirmod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tempor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invidunt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ut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labore</a:t>
            </a:r>
            <a:r>
              <a:rPr lang="en-GB" dirty="0">
                <a:solidFill>
                  <a:srgbClr val="0E141F"/>
                </a:solidFill>
                <a:effectLst/>
                <a:latin typeface="GE Inspira Sans" panose="020B0503060000000003" pitchFamily="34" charset="77"/>
              </a:rPr>
              <a:t> et dolore magna </a:t>
            </a:r>
            <a:r>
              <a:rPr lang="en-GB" dirty="0" err="1">
                <a:solidFill>
                  <a:srgbClr val="0E141F"/>
                </a:solidFill>
                <a:effectLst/>
                <a:latin typeface="GE Inspira Sans" panose="020B0503060000000003" pitchFamily="34" charset="77"/>
              </a:rPr>
              <a:t>aliquyam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erat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voluptua</a:t>
            </a:r>
            <a:r>
              <a:rPr lang="en-GB" dirty="0">
                <a:solidFill>
                  <a:srgbClr val="0E141F"/>
                </a:solidFill>
                <a:effectLst/>
                <a:latin typeface="GE Inspira Sans" panose="020B0503060000000003" pitchFamily="34" charset="77"/>
              </a:rPr>
              <a:t>. At </a:t>
            </a:r>
            <a:r>
              <a:rPr lang="en-GB" dirty="0" err="1">
                <a:solidFill>
                  <a:srgbClr val="0E141F"/>
                </a:solidFill>
                <a:effectLst/>
                <a:latin typeface="GE Inspira Sans" panose="020B0503060000000003" pitchFamily="34" charset="77"/>
              </a:rPr>
              <a:t>vero</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eos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accusam</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justo</a:t>
            </a:r>
            <a:r>
              <a:rPr lang="en-GB" dirty="0">
                <a:solidFill>
                  <a:srgbClr val="0E141F"/>
                </a:solidFill>
                <a:effectLst/>
                <a:latin typeface="GE Inspira Sans" panose="020B0503060000000003" pitchFamily="34" charset="77"/>
              </a:rPr>
              <a:t> duo </a:t>
            </a:r>
            <a:r>
              <a:rPr lang="en-GB" dirty="0" err="1">
                <a:solidFill>
                  <a:srgbClr val="0E141F"/>
                </a:solidFill>
                <a:effectLst/>
                <a:latin typeface="GE Inspira Sans" panose="020B0503060000000003" pitchFamily="34" charset="77"/>
              </a:rPr>
              <a:t>dolores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ea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rebum</a:t>
            </a:r>
            <a:r>
              <a:rPr lang="en-GB" dirty="0">
                <a:solidFill>
                  <a:srgbClr val="0E141F"/>
                </a:solidFill>
                <a:effectLst/>
                <a:latin typeface="GE Inspira Sans" panose="020B0503060000000003" pitchFamily="34" charset="77"/>
              </a:rPr>
              <a:t>. </a:t>
            </a:r>
          </a:p>
          <a:p>
            <a:r>
              <a:rPr lang="en-GB" dirty="0">
                <a:solidFill>
                  <a:srgbClr val="0E141F"/>
                </a:solidFill>
                <a:effectLst/>
                <a:latin typeface="GE Inspira Sans" panose="020B0503060000000003" pitchFamily="34" charset="77"/>
              </a:rPr>
              <a:t>Stet </a:t>
            </a:r>
            <a:r>
              <a:rPr lang="en-GB" dirty="0" err="1">
                <a:solidFill>
                  <a:srgbClr val="0E141F"/>
                </a:solidFill>
                <a:effectLst/>
                <a:latin typeface="GE Inspira Sans" panose="020B0503060000000003" pitchFamily="34" charset="77"/>
              </a:rPr>
              <a:t>clita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kasd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gubergren</a:t>
            </a:r>
            <a:r>
              <a:rPr lang="en-GB" dirty="0">
                <a:solidFill>
                  <a:srgbClr val="0E141F"/>
                </a:solidFill>
                <a:effectLst/>
                <a:latin typeface="GE Inspira Sans" panose="020B0503060000000003" pitchFamily="34" charset="77"/>
              </a:rPr>
              <a:t>, no sea </a:t>
            </a:r>
            <a:r>
              <a:rPr lang="en-GB" dirty="0" err="1">
                <a:solidFill>
                  <a:srgbClr val="0E141F"/>
                </a:solidFill>
                <a:effectLst/>
                <a:latin typeface="GE Inspira Sans" panose="020B0503060000000003" pitchFamily="34" charset="77"/>
              </a:rPr>
              <a:t>takimata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sanctus</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est</a:t>
            </a:r>
            <a:r>
              <a:rPr lang="en-GB" dirty="0">
                <a:solidFill>
                  <a:srgbClr val="0E141F"/>
                </a:solidFill>
                <a:effectLst/>
                <a:latin typeface="GE Inspira Sans" panose="020B0503060000000003" pitchFamily="34" charset="77"/>
              </a:rPr>
              <a:t>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consetetur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sadipscing</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elitr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nonumy</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eirmod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tempor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invidunt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ut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labore</a:t>
            </a:r>
            <a:r>
              <a:rPr lang="en-GB" dirty="0">
                <a:solidFill>
                  <a:srgbClr val="0E141F"/>
                </a:solidFill>
                <a:effectLst/>
                <a:latin typeface="GE Inspira Sans" panose="020B0503060000000003" pitchFamily="34" charset="77"/>
              </a:rPr>
              <a:t> et dolore magna </a:t>
            </a:r>
            <a:r>
              <a:rPr lang="en-GB" dirty="0" err="1">
                <a:solidFill>
                  <a:srgbClr val="0E141F"/>
                </a:solidFill>
                <a:effectLst/>
                <a:latin typeface="GE Inspira Sans" panose="020B0503060000000003" pitchFamily="34" charset="77"/>
              </a:rPr>
              <a:t>aliquyam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erat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voluptua</a:t>
            </a:r>
            <a:r>
              <a:rPr lang="en-GB" dirty="0">
                <a:solidFill>
                  <a:srgbClr val="0E141F"/>
                </a:solidFill>
                <a:effectLst/>
                <a:latin typeface="GE Inspira Sans" panose="020B0503060000000003" pitchFamily="34" charset="77"/>
              </a:rPr>
              <a:t>. At </a:t>
            </a:r>
            <a:r>
              <a:rPr lang="en-GB" dirty="0" err="1">
                <a:solidFill>
                  <a:srgbClr val="0E141F"/>
                </a:solidFill>
                <a:effectLst/>
                <a:latin typeface="GE Inspira Sans" panose="020B0503060000000003" pitchFamily="34" charset="77"/>
              </a:rPr>
              <a:t>vero</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eos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accusam</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justo</a:t>
            </a:r>
            <a:r>
              <a:rPr lang="en-GB" dirty="0">
                <a:solidFill>
                  <a:srgbClr val="0E141F"/>
                </a:solidFill>
                <a:effectLst/>
                <a:latin typeface="GE Inspira Sans" panose="020B0503060000000003" pitchFamily="34" charset="77"/>
              </a:rPr>
              <a:t> duo </a:t>
            </a:r>
            <a:r>
              <a:rPr lang="en-GB" dirty="0" err="1">
                <a:solidFill>
                  <a:srgbClr val="0E141F"/>
                </a:solidFill>
                <a:effectLst/>
                <a:latin typeface="GE Inspira Sans" panose="020B0503060000000003" pitchFamily="34" charset="77"/>
              </a:rPr>
              <a:t>dolores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ea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rebum</a:t>
            </a:r>
            <a:r>
              <a:rPr lang="en-GB" dirty="0">
                <a:solidFill>
                  <a:srgbClr val="0E141F"/>
                </a:solidFill>
                <a:effectLst/>
                <a:latin typeface="GE Inspira Sans" panose="020B0503060000000003" pitchFamily="34" charset="77"/>
              </a:rPr>
              <a:t>. Stet </a:t>
            </a:r>
            <a:r>
              <a:rPr lang="en-GB" dirty="0" err="1">
                <a:solidFill>
                  <a:srgbClr val="0E141F"/>
                </a:solidFill>
                <a:effectLst/>
                <a:latin typeface="GE Inspira Sans" panose="020B0503060000000003" pitchFamily="34" charset="77"/>
              </a:rPr>
              <a:t>clita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kasd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gubergren</a:t>
            </a:r>
            <a:r>
              <a:rPr lang="en-GB" dirty="0">
                <a:solidFill>
                  <a:srgbClr val="0E141F"/>
                </a:solidFill>
                <a:effectLst/>
                <a:latin typeface="GE Inspira Sans" panose="020B0503060000000003" pitchFamily="34" charset="77"/>
              </a:rPr>
              <a:t>. </a:t>
            </a:r>
            <a:r>
              <a:rPr lang="en-US" dirty="0"/>
              <a:t>At </a:t>
            </a:r>
            <a:r>
              <a:rPr lang="en-US" dirty="0" err="1"/>
              <a:t>vero</a:t>
            </a:r>
            <a:r>
              <a:rPr lang="en-US" dirty="0"/>
              <a:t>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a:t>
            </a:r>
            <a:endParaRPr lang="en-GB" dirty="0">
              <a:solidFill>
                <a:srgbClr val="0E141F"/>
              </a:solidFill>
              <a:effectLst/>
              <a:latin typeface="GE Inspira Sans" panose="020B0503060000000003" pitchFamily="34" charset="77"/>
            </a:endParaRPr>
          </a:p>
        </p:txBody>
      </p:sp>
      <p:sp>
        <p:nvSpPr>
          <p:cNvPr id="9" name="Slide Number Placeholder 5">
            <a:extLst>
              <a:ext uri="{FF2B5EF4-FFF2-40B4-BE49-F238E27FC236}">
                <a16:creationId xmlns:a16="http://schemas.microsoft.com/office/drawing/2014/main" id="{9DFA6ABA-DC36-7206-4726-50E23EF52376}"/>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3097350144"/>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um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E1B766C1-163D-774F-93C3-892C358B0E0B}"/>
              </a:ext>
            </a:extLst>
          </p:cNvPr>
          <p:cNvSpPr>
            <a:spLocks noGrp="1"/>
          </p:cNvSpPr>
          <p:nvPr>
            <p:ph type="body" sz="quarter" idx="25" hasCustomPrompt="1"/>
          </p:nvPr>
        </p:nvSpPr>
        <p:spPr>
          <a:xfrm>
            <a:off x="685799" y="2212848"/>
            <a:ext cx="3364992" cy="2712975"/>
          </a:xfrm>
          <a:prstGeom prst="rect">
            <a:avLst/>
          </a:prstGeom>
        </p:spPr>
        <p:txBody>
          <a:bodyPr lIns="0" tIns="0" rIns="0" bIns="0">
            <a:noAutofit/>
          </a:bodyPr>
          <a:lstStyle>
            <a:lvl1pPr marL="0" indent="0">
              <a:lnSpc>
                <a:spcPct val="100000"/>
              </a:lnSpc>
              <a:spcBef>
                <a:spcPts val="900"/>
              </a:spcBef>
              <a:spcAft>
                <a:spcPts val="0"/>
              </a:spcAft>
              <a:buFontTx/>
              <a:buNone/>
              <a:defRPr sz="1200">
                <a:solidFill>
                  <a:schemeClr val="bg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text column. At vero eos et accusam et justo duo dolores et ea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amet. Lorem ipsum dolor sit amet, consetetur sadipscing elitr, sed diam nonumy eirmod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dolore magna </a:t>
            </a:r>
            <a:r>
              <a:rPr lang="en-US" dirty="0" err="1"/>
              <a:t>aliquyam</a:t>
            </a:r>
            <a:r>
              <a:rPr lang="en-US" dirty="0"/>
              <a:t> </a:t>
            </a:r>
            <a:r>
              <a:rPr lang="en-US" dirty="0" err="1"/>
              <a:t>erat</a:t>
            </a:r>
            <a:r>
              <a:rPr lang="en-US" dirty="0"/>
              <a:t>, sed diam </a:t>
            </a:r>
            <a:r>
              <a:rPr lang="en-US" dirty="0" err="1"/>
              <a:t>voluptua</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vero </a:t>
            </a:r>
            <a:r>
              <a:rPr lang="en-US" dirty="0" err="1"/>
              <a:t>eros</a:t>
            </a:r>
            <a:r>
              <a:rPr lang="en-US" dirty="0"/>
              <a:t> et </a:t>
            </a:r>
            <a:r>
              <a:rPr lang="en-US" dirty="0" err="1"/>
              <a:t>accumsan</a:t>
            </a:r>
            <a:r>
              <a:rPr lang="en-US" dirty="0"/>
              <a:t> et.</a:t>
            </a:r>
          </a:p>
        </p:txBody>
      </p:sp>
      <p:sp>
        <p:nvSpPr>
          <p:cNvPr id="12" name="Text Placeholder 6">
            <a:extLst>
              <a:ext uri="{FF2B5EF4-FFF2-40B4-BE49-F238E27FC236}">
                <a16:creationId xmlns:a16="http://schemas.microsoft.com/office/drawing/2014/main" id="{D8F10E91-D897-2E47-8443-78B7BC097725}"/>
              </a:ext>
            </a:extLst>
          </p:cNvPr>
          <p:cNvSpPr>
            <a:spLocks noGrp="1"/>
          </p:cNvSpPr>
          <p:nvPr>
            <p:ph type="body" sz="quarter" idx="30" hasCustomPrompt="1"/>
          </p:nvPr>
        </p:nvSpPr>
        <p:spPr>
          <a:xfrm>
            <a:off x="685800" y="1691640"/>
            <a:ext cx="3364992" cy="260350"/>
          </a:xfrm>
          <a:prstGeom prst="rect">
            <a:avLst/>
          </a:prstGeom>
        </p:spPr>
        <p:txBody>
          <a:bodyPr>
            <a:noAutofit/>
          </a:bodyPr>
          <a:lstStyle>
            <a:lvl1pPr>
              <a:spcBef>
                <a:spcPts val="0"/>
              </a:spcBef>
              <a:defRPr sz="1800" b="1" cap="none" spc="0" baseline="0">
                <a:solidFill>
                  <a:srgbClr val="02A4B6"/>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21" name="Title 21">
            <a:extLst>
              <a:ext uri="{FF2B5EF4-FFF2-40B4-BE49-F238E27FC236}">
                <a16:creationId xmlns:a16="http://schemas.microsoft.com/office/drawing/2014/main" id="{650BAF8E-9421-B540-892F-E189B1B7809D}"/>
              </a:ext>
            </a:extLst>
          </p:cNvPr>
          <p:cNvSpPr>
            <a:spLocks noGrp="1"/>
          </p:cNvSpPr>
          <p:nvPr>
            <p:ph type="title" hasCustomPrompt="1"/>
          </p:nvPr>
        </p:nvSpPr>
        <p:spPr>
          <a:xfrm>
            <a:off x="685800" y="404330"/>
            <a:ext cx="10432800" cy="908101"/>
          </a:xfrm>
        </p:spPr>
        <p:txBody>
          <a:bodyPr/>
          <a:lstStyle>
            <a:lvl1pPr>
              <a:lnSpc>
                <a:spcPct val="100000"/>
              </a:lnSpc>
              <a:spcBef>
                <a:spcPts val="0"/>
              </a:spcBef>
              <a:defRPr lang="en-GB" b="0" i="0" u="none" strike="noStrike" smtClean="0">
                <a:effectLst/>
                <a:latin typeface="Arial" panose="020B0604020202020204" pitchFamily="34" charset="0"/>
                <a:cs typeface="Arial" panose="020B0604020202020204" pitchFamily="34" charset="0"/>
              </a:defRPr>
            </a:lvl1pPr>
          </a:lstStyle>
          <a:p>
            <a:r>
              <a:rPr lang="en-US" dirty="0"/>
              <a:t>This is a two-line page title, click to add text </a:t>
            </a:r>
            <a:br>
              <a:rPr lang="en-US" dirty="0"/>
            </a:b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endParaRPr lang="en-US" dirty="0"/>
          </a:p>
        </p:txBody>
      </p:sp>
      <p:sp>
        <p:nvSpPr>
          <p:cNvPr id="31" name="Text Placeholder 24">
            <a:extLst>
              <a:ext uri="{FF2B5EF4-FFF2-40B4-BE49-F238E27FC236}">
                <a16:creationId xmlns:a16="http://schemas.microsoft.com/office/drawing/2014/main" id="{4DAB0286-3ED0-204A-A958-C7F11FC3BE79}"/>
              </a:ext>
            </a:extLst>
          </p:cNvPr>
          <p:cNvSpPr>
            <a:spLocks noGrp="1"/>
          </p:cNvSpPr>
          <p:nvPr>
            <p:ph type="body" sz="quarter" idx="31" hasCustomPrompt="1"/>
          </p:nvPr>
        </p:nvSpPr>
        <p:spPr>
          <a:xfrm>
            <a:off x="4419599" y="2190496"/>
            <a:ext cx="3364992" cy="2712975"/>
          </a:xfrm>
          <a:prstGeom prst="rect">
            <a:avLst/>
          </a:prstGeom>
        </p:spPr>
        <p:txBody>
          <a:bodyPr lIns="0" tIns="0" rIns="0" bIns="0">
            <a:noAutofit/>
          </a:bodyPr>
          <a:lstStyle>
            <a:lvl1pPr marL="0" indent="0">
              <a:lnSpc>
                <a:spcPct val="100000"/>
              </a:lnSpc>
              <a:spcBef>
                <a:spcPts val="900"/>
              </a:spcBef>
              <a:spcAft>
                <a:spcPts val="0"/>
              </a:spcAft>
              <a:buFontTx/>
              <a:buNone/>
              <a:defRPr sz="1200">
                <a:solidFill>
                  <a:schemeClr val="bg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text column. At vero eos et accusam et justo duo dolores et ea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amet. Lorem ipsum dolor sit amet, consetetur sadipscing elitr, sed diam nonumy eirmod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dolore magna </a:t>
            </a:r>
            <a:r>
              <a:rPr lang="en-US" dirty="0" err="1"/>
              <a:t>aliquyam</a:t>
            </a:r>
            <a:r>
              <a:rPr lang="en-US" dirty="0"/>
              <a:t> </a:t>
            </a:r>
            <a:r>
              <a:rPr lang="en-US" dirty="0" err="1"/>
              <a:t>erat</a:t>
            </a:r>
            <a:r>
              <a:rPr lang="en-US" dirty="0"/>
              <a:t>, sed diam </a:t>
            </a:r>
            <a:r>
              <a:rPr lang="en-US" dirty="0" err="1"/>
              <a:t>voluptua</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vero </a:t>
            </a:r>
            <a:r>
              <a:rPr lang="en-US" dirty="0" err="1"/>
              <a:t>eros</a:t>
            </a:r>
            <a:r>
              <a:rPr lang="en-US" dirty="0"/>
              <a:t> et </a:t>
            </a:r>
            <a:r>
              <a:rPr lang="en-US" dirty="0" err="1"/>
              <a:t>accumsan</a:t>
            </a:r>
            <a:r>
              <a:rPr lang="en-US" dirty="0"/>
              <a:t> et.</a:t>
            </a:r>
          </a:p>
        </p:txBody>
      </p:sp>
      <p:sp>
        <p:nvSpPr>
          <p:cNvPr id="32" name="Text Placeholder 6">
            <a:extLst>
              <a:ext uri="{FF2B5EF4-FFF2-40B4-BE49-F238E27FC236}">
                <a16:creationId xmlns:a16="http://schemas.microsoft.com/office/drawing/2014/main" id="{6E1B114D-3332-B341-948B-E9FA41B32CB0}"/>
              </a:ext>
            </a:extLst>
          </p:cNvPr>
          <p:cNvSpPr>
            <a:spLocks noGrp="1"/>
          </p:cNvSpPr>
          <p:nvPr>
            <p:ph type="body" sz="quarter" idx="32" hasCustomPrompt="1"/>
          </p:nvPr>
        </p:nvSpPr>
        <p:spPr>
          <a:xfrm>
            <a:off x="4419599" y="1694180"/>
            <a:ext cx="3364992" cy="260350"/>
          </a:xfrm>
          <a:prstGeom prst="rect">
            <a:avLst/>
          </a:prstGeom>
        </p:spPr>
        <p:txBody>
          <a:bodyPr>
            <a:noAutofit/>
          </a:bodyPr>
          <a:lstStyle>
            <a:lvl1pPr>
              <a:spcBef>
                <a:spcPts val="0"/>
              </a:spcBef>
              <a:defRPr sz="1800" b="1" cap="none" spc="0" baseline="0">
                <a:solidFill>
                  <a:srgbClr val="02A4B6"/>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33" name="Text Placeholder 24">
            <a:extLst>
              <a:ext uri="{FF2B5EF4-FFF2-40B4-BE49-F238E27FC236}">
                <a16:creationId xmlns:a16="http://schemas.microsoft.com/office/drawing/2014/main" id="{60BEAE8D-4513-0F45-A839-A7E00155F27F}"/>
              </a:ext>
            </a:extLst>
          </p:cNvPr>
          <p:cNvSpPr>
            <a:spLocks noGrp="1"/>
          </p:cNvSpPr>
          <p:nvPr>
            <p:ph type="body" sz="quarter" idx="33" hasCustomPrompt="1"/>
          </p:nvPr>
        </p:nvSpPr>
        <p:spPr>
          <a:xfrm>
            <a:off x="8133492" y="2212848"/>
            <a:ext cx="3364992" cy="2712975"/>
          </a:xfrm>
          <a:prstGeom prst="rect">
            <a:avLst/>
          </a:prstGeom>
        </p:spPr>
        <p:txBody>
          <a:bodyPr lIns="0" tIns="0" rIns="0" bIns="0">
            <a:noAutofit/>
          </a:bodyPr>
          <a:lstStyle>
            <a:lvl1pPr marL="0" indent="0">
              <a:lnSpc>
                <a:spcPct val="100000"/>
              </a:lnSpc>
              <a:spcBef>
                <a:spcPts val="900"/>
              </a:spcBef>
              <a:spcAft>
                <a:spcPts val="0"/>
              </a:spcAft>
              <a:buFontTx/>
              <a:buNone/>
              <a:defRPr sz="1200">
                <a:solidFill>
                  <a:schemeClr val="bg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text column. At vero eos et accusam et justo duo dolores et ea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amet. Lorem ipsum dolor sit amet, consetetur sadipscing elitr, sed diam nonumy eirmod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dolore magna </a:t>
            </a:r>
            <a:r>
              <a:rPr lang="en-US" dirty="0" err="1"/>
              <a:t>aliquyam</a:t>
            </a:r>
            <a:r>
              <a:rPr lang="en-US" dirty="0"/>
              <a:t> </a:t>
            </a:r>
            <a:r>
              <a:rPr lang="en-US" dirty="0" err="1"/>
              <a:t>erat</a:t>
            </a:r>
            <a:r>
              <a:rPr lang="en-US" dirty="0"/>
              <a:t>, sed diam </a:t>
            </a:r>
            <a:r>
              <a:rPr lang="en-US" dirty="0" err="1"/>
              <a:t>voluptua</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vero </a:t>
            </a:r>
            <a:r>
              <a:rPr lang="en-US" dirty="0" err="1"/>
              <a:t>eros</a:t>
            </a:r>
            <a:r>
              <a:rPr lang="en-US" dirty="0"/>
              <a:t> et </a:t>
            </a:r>
            <a:r>
              <a:rPr lang="en-US" dirty="0" err="1"/>
              <a:t>accumsan</a:t>
            </a:r>
            <a:r>
              <a:rPr lang="en-US" dirty="0"/>
              <a:t> et.</a:t>
            </a:r>
          </a:p>
        </p:txBody>
      </p:sp>
      <p:sp>
        <p:nvSpPr>
          <p:cNvPr id="34" name="Text Placeholder 6">
            <a:extLst>
              <a:ext uri="{FF2B5EF4-FFF2-40B4-BE49-F238E27FC236}">
                <a16:creationId xmlns:a16="http://schemas.microsoft.com/office/drawing/2014/main" id="{3E93588C-DCCF-1448-B911-F1920D4B6BC8}"/>
              </a:ext>
            </a:extLst>
          </p:cNvPr>
          <p:cNvSpPr>
            <a:spLocks noGrp="1"/>
          </p:cNvSpPr>
          <p:nvPr>
            <p:ph type="body" sz="quarter" idx="34" hasCustomPrompt="1"/>
          </p:nvPr>
        </p:nvSpPr>
        <p:spPr>
          <a:xfrm>
            <a:off x="8133492" y="1691640"/>
            <a:ext cx="3364992" cy="260350"/>
          </a:xfrm>
          <a:prstGeom prst="rect">
            <a:avLst/>
          </a:prstGeom>
        </p:spPr>
        <p:txBody>
          <a:bodyPr>
            <a:noAutofit/>
          </a:bodyPr>
          <a:lstStyle>
            <a:lvl1pPr>
              <a:spcBef>
                <a:spcPts val="0"/>
              </a:spcBef>
              <a:defRPr sz="1800" b="1" cap="none" spc="0" baseline="0">
                <a:solidFill>
                  <a:srgbClr val="02A4B6"/>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11" name="Slide Number Placeholder 5">
            <a:extLst>
              <a:ext uri="{FF2B5EF4-FFF2-40B4-BE49-F238E27FC236}">
                <a16:creationId xmlns:a16="http://schemas.microsoft.com/office/drawing/2014/main" id="{BBA2274E-6CBB-EF36-2317-44DE2A3BB628}"/>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284777020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 points - 2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21">
            <a:extLst>
              <a:ext uri="{FF2B5EF4-FFF2-40B4-BE49-F238E27FC236}">
                <a16:creationId xmlns:a16="http://schemas.microsoft.com/office/drawing/2014/main" id="{8C548396-AAC7-FD46-865F-F57E02581BAF}"/>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Arial" panose="020B0604020202020204" pitchFamily="34" charset="0"/>
                <a:cs typeface="Arial" panose="020B0604020202020204" pitchFamily="34" charset="0"/>
              </a:defRPr>
            </a:lvl1pPr>
          </a:lstStyle>
          <a:p>
            <a:r>
              <a:rPr lang="en-US" dirty="0"/>
              <a:t>This is a two-line page title, click to add text </a:t>
            </a:r>
            <a:br>
              <a:rPr lang="en-US" dirty="0"/>
            </a:b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endParaRPr lang="en-US" dirty="0"/>
          </a:p>
        </p:txBody>
      </p:sp>
      <p:sp>
        <p:nvSpPr>
          <p:cNvPr id="19" name="Text Placeholder 8">
            <a:extLst>
              <a:ext uri="{FF2B5EF4-FFF2-40B4-BE49-F238E27FC236}">
                <a16:creationId xmlns:a16="http://schemas.microsoft.com/office/drawing/2014/main" id="{581B1F80-9239-A646-9D55-06779B823652}"/>
              </a:ext>
            </a:extLst>
          </p:cNvPr>
          <p:cNvSpPr>
            <a:spLocks noGrp="1"/>
          </p:cNvSpPr>
          <p:nvPr>
            <p:ph type="body" sz="quarter" idx="50"/>
          </p:nvPr>
        </p:nvSpPr>
        <p:spPr>
          <a:xfrm>
            <a:off x="685800" y="2212848"/>
            <a:ext cx="5230368" cy="2693163"/>
          </a:xfrm>
        </p:spPr>
        <p:txBody>
          <a:bodyPr/>
          <a:lstStyle>
            <a:lvl1pPr>
              <a:spcBef>
                <a:spcPts val="600"/>
              </a:spcBef>
              <a:defRPr>
                <a:latin typeface="Arial" panose="020B0604020202020204" pitchFamily="34" charset="0"/>
                <a:cs typeface="Arial" panose="020B0604020202020204" pitchFamily="34" charset="0"/>
              </a:defRPr>
            </a:lvl1pPr>
            <a:lvl2pPr>
              <a:spcBef>
                <a:spcPts val="600"/>
              </a:spcBef>
              <a:defRPr sz="1800">
                <a:latin typeface="Arial" panose="020B0604020202020204" pitchFamily="34" charset="0"/>
                <a:cs typeface="Arial" panose="020B0604020202020204" pitchFamily="34" charset="0"/>
              </a:defRPr>
            </a:lvl2pPr>
            <a:lvl3pPr marL="352425" indent="-130175">
              <a:spcBef>
                <a:spcPts val="400"/>
              </a:spcBef>
              <a:defRPr sz="1600">
                <a:latin typeface="Arial" panose="020B0604020202020204" pitchFamily="34" charset="0"/>
                <a:cs typeface="Arial" panose="020B0604020202020204" pitchFamily="34" charset="0"/>
              </a:defRPr>
            </a:lvl3pPr>
            <a:lvl4pPr marL="523875" indent="-120650">
              <a:spcBef>
                <a:spcPts val="300"/>
              </a:spcBef>
              <a:defRPr>
                <a:latin typeface="Arial" panose="020B0604020202020204" pitchFamily="34" charset="0"/>
                <a:cs typeface="Arial" panose="020B0604020202020204" pitchFamily="34" charset="0"/>
              </a:defRPr>
            </a:lvl4pPr>
            <a:lvl5pPr marL="668338" indent="-115888">
              <a:spcBef>
                <a:spcPts val="200"/>
              </a:spcBef>
              <a:defRPr sz="1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8">
            <a:extLst>
              <a:ext uri="{FF2B5EF4-FFF2-40B4-BE49-F238E27FC236}">
                <a16:creationId xmlns:a16="http://schemas.microsoft.com/office/drawing/2014/main" id="{63C1943C-A020-7040-9469-18C8CA39D8BE}"/>
              </a:ext>
            </a:extLst>
          </p:cNvPr>
          <p:cNvSpPr>
            <a:spLocks noGrp="1"/>
          </p:cNvSpPr>
          <p:nvPr>
            <p:ph type="body" sz="quarter" idx="51"/>
          </p:nvPr>
        </p:nvSpPr>
        <p:spPr>
          <a:xfrm>
            <a:off x="6272784" y="2212848"/>
            <a:ext cx="5230368" cy="2693163"/>
          </a:xfrm>
        </p:spPr>
        <p:txBody>
          <a:bodyPr/>
          <a:lstStyle>
            <a:lvl1pPr>
              <a:spcBef>
                <a:spcPts val="600"/>
              </a:spcBef>
              <a:defRPr lang="en-GB" dirty="0">
                <a:latin typeface="Arial" panose="020B0604020202020204" pitchFamily="34" charset="0"/>
                <a:cs typeface="Arial" panose="020B0604020202020204" pitchFamily="34" charset="0"/>
              </a:defRPr>
            </a:lvl1pPr>
            <a:lvl2pPr>
              <a:spcBef>
                <a:spcPts val="600"/>
              </a:spcBef>
              <a:defRPr lang="en-GB" dirty="0">
                <a:latin typeface="Arial" panose="020B0604020202020204" pitchFamily="34" charset="0"/>
                <a:cs typeface="Arial" panose="020B0604020202020204" pitchFamily="34" charset="0"/>
              </a:defRPr>
            </a:lvl2pPr>
            <a:lvl3pPr marL="352425" indent="-130175">
              <a:spcBef>
                <a:spcPts val="400"/>
              </a:spcBef>
              <a:defRPr lang="en-GB" dirty="0">
                <a:latin typeface="Arial" panose="020B0604020202020204" pitchFamily="34" charset="0"/>
                <a:cs typeface="Arial" panose="020B0604020202020204" pitchFamily="34" charset="0"/>
              </a:defRPr>
            </a:lvl3pPr>
            <a:lvl4pPr marL="523875" indent="-120650">
              <a:spcBef>
                <a:spcPts val="300"/>
              </a:spcBef>
              <a:defRPr lang="en-GB" dirty="0">
                <a:latin typeface="Arial" panose="020B0604020202020204" pitchFamily="34" charset="0"/>
                <a:cs typeface="Arial" panose="020B0604020202020204" pitchFamily="34" charset="0"/>
              </a:defRPr>
            </a:lvl4pPr>
            <a:lvl5pPr marL="668338" indent="-115888">
              <a:spcBef>
                <a:spcPts val="200"/>
              </a:spcBef>
              <a:defRPr lang="en-US" dirty="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6">
            <a:extLst>
              <a:ext uri="{FF2B5EF4-FFF2-40B4-BE49-F238E27FC236}">
                <a16:creationId xmlns:a16="http://schemas.microsoft.com/office/drawing/2014/main" id="{DD1FF68C-C63D-9049-856E-8DE70527D45B}"/>
              </a:ext>
            </a:extLst>
          </p:cNvPr>
          <p:cNvSpPr>
            <a:spLocks noGrp="1"/>
          </p:cNvSpPr>
          <p:nvPr>
            <p:ph type="body" sz="quarter" idx="52" hasCustomPrompt="1"/>
          </p:nvPr>
        </p:nvSpPr>
        <p:spPr>
          <a:xfrm>
            <a:off x="6272784" y="1691640"/>
            <a:ext cx="5230368" cy="260350"/>
          </a:xfrm>
          <a:prstGeom prst="rect">
            <a:avLst/>
          </a:prstGeom>
        </p:spPr>
        <p:txBody>
          <a:bodyPr>
            <a:noAutofit/>
          </a:bodyPr>
          <a:lstStyle>
            <a:lvl1pPr>
              <a:lnSpc>
                <a:spcPct val="100000"/>
              </a:lnSpc>
              <a:spcBef>
                <a:spcPts val="0"/>
              </a:spcBef>
              <a:defRPr sz="2000" b="1" cap="none" spc="0" baseline="0">
                <a:solidFill>
                  <a:srgbClr val="02A4B6"/>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24" name="Text Placeholder 6">
            <a:extLst>
              <a:ext uri="{FF2B5EF4-FFF2-40B4-BE49-F238E27FC236}">
                <a16:creationId xmlns:a16="http://schemas.microsoft.com/office/drawing/2014/main" id="{A79E41C9-D150-CF4D-83DC-664D90A1706D}"/>
              </a:ext>
            </a:extLst>
          </p:cNvPr>
          <p:cNvSpPr>
            <a:spLocks noGrp="1"/>
          </p:cNvSpPr>
          <p:nvPr>
            <p:ph type="body" sz="quarter" idx="53" hasCustomPrompt="1"/>
          </p:nvPr>
        </p:nvSpPr>
        <p:spPr>
          <a:xfrm>
            <a:off x="685800" y="1691640"/>
            <a:ext cx="5230368" cy="260350"/>
          </a:xfrm>
          <a:prstGeom prst="rect">
            <a:avLst/>
          </a:prstGeom>
        </p:spPr>
        <p:txBody>
          <a:bodyPr>
            <a:noAutofit/>
          </a:bodyPr>
          <a:lstStyle>
            <a:lvl1pPr>
              <a:lnSpc>
                <a:spcPct val="100000"/>
              </a:lnSpc>
              <a:spcBef>
                <a:spcPts val="0"/>
              </a:spcBef>
              <a:defRPr sz="2000" b="1" cap="none" spc="0" baseline="0">
                <a:solidFill>
                  <a:srgbClr val="02A4B6"/>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9" name="Slide Number Placeholder 5">
            <a:extLst>
              <a:ext uri="{FF2B5EF4-FFF2-40B4-BE49-F238E27FC236}">
                <a16:creationId xmlns:a16="http://schemas.microsoft.com/office/drawing/2014/main" id="{EFFA5844-1F93-B882-A174-37A52A1E33E8}"/>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21109331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48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7AD498-453D-3A49-801C-207237AA8CEB}"/>
              </a:ext>
            </a:extLst>
          </p:cNvPr>
          <p:cNvSpPr>
            <a:spLocks noGrp="1"/>
          </p:cNvSpPr>
          <p:nvPr>
            <p:ph type="body" sz="quarter" idx="23" hasCustomPrompt="1"/>
          </p:nvPr>
        </p:nvSpPr>
        <p:spPr>
          <a:xfrm>
            <a:off x="685800" y="1694260"/>
            <a:ext cx="5233104" cy="258340"/>
          </a:xfrm>
          <a:prstGeom prst="rect">
            <a:avLst/>
          </a:prstGeom>
        </p:spPr>
        <p:txBody>
          <a:bodyPr>
            <a:noAutofit/>
          </a:bodyPr>
          <a:lstStyle>
            <a:lvl1pPr>
              <a:lnSpc>
                <a:spcPct val="100000"/>
              </a:lnSpc>
              <a:spcBef>
                <a:spcPts val="0"/>
              </a:spcBef>
              <a:defRPr sz="2000" b="1" cap="none" spc="0" baseline="0">
                <a:solidFill>
                  <a:srgbClr val="C00000"/>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35" name="Text Placeholder 30">
            <a:extLst>
              <a:ext uri="{FF2B5EF4-FFF2-40B4-BE49-F238E27FC236}">
                <a16:creationId xmlns:a16="http://schemas.microsoft.com/office/drawing/2014/main" id="{F14A1EE1-3515-6C4C-BF67-D020866CAFB8}"/>
              </a:ext>
            </a:extLst>
          </p:cNvPr>
          <p:cNvSpPr>
            <a:spLocks noGrp="1"/>
          </p:cNvSpPr>
          <p:nvPr>
            <p:ph type="body" sz="quarter" idx="25" hasCustomPrompt="1"/>
          </p:nvPr>
        </p:nvSpPr>
        <p:spPr>
          <a:xfrm>
            <a:off x="685800" y="2212848"/>
            <a:ext cx="5232399" cy="2618731"/>
          </a:xfrm>
          <a:prstGeom prst="rect">
            <a:avLst/>
          </a:prstGeom>
        </p:spPr>
        <p:txBody>
          <a:bodyPr>
            <a:noAutofit/>
          </a:bodyPr>
          <a:lstStyle>
            <a:lvl1pPr>
              <a:lnSpc>
                <a:spcPct val="100000"/>
              </a:lnSpc>
              <a:spcBef>
                <a:spcPts val="900"/>
              </a:spcBef>
              <a:defRPr lang="en-GB" sz="1400" smtClean="0">
                <a:solidFill>
                  <a:schemeClr val="tx1"/>
                </a:solidFill>
                <a:effectLst/>
                <a:latin typeface="Arial" panose="020B0604020202020204" pitchFamily="34" charset="0"/>
                <a:cs typeface="Arial" panose="020B0604020202020204" pitchFamily="34" charset="0"/>
              </a:defRPr>
            </a:lvl1pPr>
          </a:lstStyle>
          <a:p>
            <a:r>
              <a:rPr lang="en-GB" dirty="0">
                <a:solidFill>
                  <a:srgbClr val="0E141F"/>
                </a:solidFill>
                <a:effectLst/>
                <a:latin typeface="GE Inspira Sans" panose="020B0503060000000003" pitchFamily="34" charset="77"/>
              </a:rPr>
              <a:t>Click to add text column.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consetetur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sadipscing</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elitr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nonumy</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eirmod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tempor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invidunt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ut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labore</a:t>
            </a:r>
            <a:r>
              <a:rPr lang="en-GB" dirty="0">
                <a:solidFill>
                  <a:srgbClr val="0E141F"/>
                </a:solidFill>
                <a:effectLst/>
                <a:latin typeface="GE Inspira Sans" panose="020B0503060000000003" pitchFamily="34" charset="77"/>
              </a:rPr>
              <a:t> et dolore magna </a:t>
            </a:r>
            <a:r>
              <a:rPr lang="en-GB" dirty="0" err="1">
                <a:solidFill>
                  <a:srgbClr val="0E141F"/>
                </a:solidFill>
                <a:effectLst/>
                <a:latin typeface="GE Inspira Sans" panose="020B0503060000000003" pitchFamily="34" charset="77"/>
              </a:rPr>
              <a:t>aliquyam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erat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voluptua</a:t>
            </a:r>
            <a:r>
              <a:rPr lang="en-GB" dirty="0">
                <a:solidFill>
                  <a:srgbClr val="0E141F"/>
                </a:solidFill>
                <a:effectLst/>
                <a:latin typeface="GE Inspira Sans" panose="020B0503060000000003" pitchFamily="34" charset="77"/>
              </a:rPr>
              <a:t>. At </a:t>
            </a:r>
            <a:r>
              <a:rPr lang="en-GB" dirty="0" err="1">
                <a:solidFill>
                  <a:srgbClr val="0E141F"/>
                </a:solidFill>
                <a:effectLst/>
                <a:latin typeface="GE Inspira Sans" panose="020B0503060000000003" pitchFamily="34" charset="77"/>
              </a:rPr>
              <a:t>vero</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eos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accusam</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justo</a:t>
            </a:r>
            <a:r>
              <a:rPr lang="en-GB" dirty="0">
                <a:solidFill>
                  <a:srgbClr val="0E141F"/>
                </a:solidFill>
                <a:effectLst/>
                <a:latin typeface="GE Inspira Sans" panose="020B0503060000000003" pitchFamily="34" charset="77"/>
              </a:rPr>
              <a:t> duo </a:t>
            </a:r>
            <a:r>
              <a:rPr lang="en-GB" dirty="0" err="1">
                <a:solidFill>
                  <a:srgbClr val="0E141F"/>
                </a:solidFill>
                <a:effectLst/>
                <a:latin typeface="GE Inspira Sans" panose="020B0503060000000003" pitchFamily="34" charset="77"/>
              </a:rPr>
              <a:t>dolores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ea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rebum</a:t>
            </a:r>
            <a:r>
              <a:rPr lang="en-GB" dirty="0">
                <a:solidFill>
                  <a:srgbClr val="0E141F"/>
                </a:solidFill>
                <a:effectLst/>
                <a:latin typeface="GE Inspira Sans" panose="020B0503060000000003" pitchFamily="34" charset="77"/>
              </a:rPr>
              <a:t>. </a:t>
            </a:r>
          </a:p>
          <a:p>
            <a:r>
              <a:rPr lang="en-GB" dirty="0">
                <a:solidFill>
                  <a:srgbClr val="0E141F"/>
                </a:solidFill>
                <a:effectLst/>
                <a:latin typeface="GE Inspira Sans" panose="020B0503060000000003" pitchFamily="34" charset="77"/>
              </a:rPr>
              <a:t>Stet </a:t>
            </a:r>
            <a:r>
              <a:rPr lang="en-GB" dirty="0" err="1">
                <a:solidFill>
                  <a:srgbClr val="0E141F"/>
                </a:solidFill>
                <a:effectLst/>
                <a:latin typeface="GE Inspira Sans" panose="020B0503060000000003" pitchFamily="34" charset="77"/>
              </a:rPr>
              <a:t>clita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kasd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gubergren</a:t>
            </a:r>
            <a:r>
              <a:rPr lang="en-GB" dirty="0">
                <a:solidFill>
                  <a:srgbClr val="0E141F"/>
                </a:solidFill>
                <a:effectLst/>
                <a:latin typeface="GE Inspira Sans" panose="020B0503060000000003" pitchFamily="34" charset="77"/>
              </a:rPr>
              <a:t>, no sea </a:t>
            </a:r>
            <a:r>
              <a:rPr lang="en-GB" dirty="0" err="1">
                <a:solidFill>
                  <a:srgbClr val="0E141F"/>
                </a:solidFill>
                <a:effectLst/>
                <a:latin typeface="GE Inspira Sans" panose="020B0503060000000003" pitchFamily="34" charset="77"/>
              </a:rPr>
              <a:t>takimata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sanctus</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est</a:t>
            </a:r>
            <a:r>
              <a:rPr lang="en-GB" dirty="0">
                <a:solidFill>
                  <a:srgbClr val="0E141F"/>
                </a:solidFill>
                <a:effectLst/>
                <a:latin typeface="GE Inspira Sans" panose="020B0503060000000003" pitchFamily="34" charset="77"/>
              </a:rPr>
              <a:t>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consetetur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sadipscing</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elitr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nonumy</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eirmod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tempor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invidunt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ut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labore</a:t>
            </a:r>
            <a:r>
              <a:rPr lang="en-GB" dirty="0">
                <a:solidFill>
                  <a:srgbClr val="0E141F"/>
                </a:solidFill>
                <a:effectLst/>
                <a:latin typeface="GE Inspira Sans" panose="020B0503060000000003" pitchFamily="34" charset="77"/>
              </a:rPr>
              <a:t> et dolore magna </a:t>
            </a:r>
            <a:r>
              <a:rPr lang="en-GB" dirty="0" err="1">
                <a:solidFill>
                  <a:srgbClr val="0E141F"/>
                </a:solidFill>
                <a:effectLst/>
                <a:latin typeface="GE Inspira Sans" panose="020B0503060000000003" pitchFamily="34" charset="77"/>
              </a:rPr>
              <a:t>aliquyam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erat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voluptua</a:t>
            </a:r>
            <a:r>
              <a:rPr lang="en-GB" dirty="0">
                <a:solidFill>
                  <a:srgbClr val="0E141F"/>
                </a:solidFill>
                <a:effectLst/>
                <a:latin typeface="GE Inspira Sans" panose="020B0503060000000003" pitchFamily="34" charset="77"/>
              </a:rPr>
              <a:t>. At </a:t>
            </a:r>
            <a:r>
              <a:rPr lang="en-GB" dirty="0" err="1">
                <a:solidFill>
                  <a:srgbClr val="0E141F"/>
                </a:solidFill>
                <a:effectLst/>
                <a:latin typeface="GE Inspira Sans" panose="020B0503060000000003" pitchFamily="34" charset="77"/>
              </a:rPr>
              <a:t>vero</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eos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accusam</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justo</a:t>
            </a:r>
            <a:r>
              <a:rPr lang="en-GB" dirty="0">
                <a:solidFill>
                  <a:srgbClr val="0E141F"/>
                </a:solidFill>
                <a:effectLst/>
                <a:latin typeface="GE Inspira Sans" panose="020B0503060000000003" pitchFamily="34" charset="77"/>
              </a:rPr>
              <a:t> duo </a:t>
            </a:r>
            <a:r>
              <a:rPr lang="en-GB" dirty="0" err="1">
                <a:solidFill>
                  <a:srgbClr val="0E141F"/>
                </a:solidFill>
                <a:effectLst/>
                <a:latin typeface="GE Inspira Sans" panose="020B0503060000000003" pitchFamily="34" charset="77"/>
              </a:rPr>
              <a:t>dolores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ea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rebum</a:t>
            </a:r>
            <a:r>
              <a:rPr lang="en-GB" dirty="0">
                <a:solidFill>
                  <a:srgbClr val="0E141F"/>
                </a:solidFill>
                <a:effectLst/>
                <a:latin typeface="GE Inspira Sans" panose="020B0503060000000003" pitchFamily="34" charset="77"/>
              </a:rPr>
              <a:t>. Stet </a:t>
            </a:r>
            <a:r>
              <a:rPr lang="en-GB" dirty="0" err="1">
                <a:solidFill>
                  <a:srgbClr val="0E141F"/>
                </a:solidFill>
                <a:effectLst/>
                <a:latin typeface="GE Inspira Sans" panose="020B0503060000000003" pitchFamily="34" charset="77"/>
              </a:rPr>
              <a:t>clita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kasd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gubergren</a:t>
            </a:r>
            <a:r>
              <a:rPr lang="en-GB" dirty="0">
                <a:solidFill>
                  <a:srgbClr val="0E141F"/>
                </a:solidFill>
                <a:effectLst/>
                <a:latin typeface="GE Inspira Sans" panose="020B0503060000000003" pitchFamily="34" charset="77"/>
              </a:rPr>
              <a:t>. </a:t>
            </a:r>
            <a:r>
              <a:rPr lang="en-US" dirty="0"/>
              <a:t>At </a:t>
            </a:r>
            <a:r>
              <a:rPr lang="en-US" dirty="0" err="1"/>
              <a:t>vero</a:t>
            </a:r>
            <a:r>
              <a:rPr lang="en-US" dirty="0"/>
              <a:t>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a:t>
            </a:r>
            <a:endParaRPr lang="en-GB" dirty="0">
              <a:solidFill>
                <a:srgbClr val="0E141F"/>
              </a:solidFill>
              <a:effectLst/>
              <a:latin typeface="GE Inspira Sans" panose="020B0503060000000003" pitchFamily="34" charset="77"/>
            </a:endParaRPr>
          </a:p>
        </p:txBody>
      </p:sp>
      <p:sp>
        <p:nvSpPr>
          <p:cNvPr id="12" name="Title 21">
            <a:extLst>
              <a:ext uri="{FF2B5EF4-FFF2-40B4-BE49-F238E27FC236}">
                <a16:creationId xmlns:a16="http://schemas.microsoft.com/office/drawing/2014/main" id="{90531025-6491-9E46-A705-C2686A2BF742}"/>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Arial" panose="020B0604020202020204" pitchFamily="34" charset="0"/>
                <a:cs typeface="Arial" panose="020B0604020202020204" pitchFamily="34" charset="0"/>
              </a:defRPr>
            </a:lvl1pPr>
          </a:lstStyle>
          <a:p>
            <a:r>
              <a:rPr lang="en-US" dirty="0"/>
              <a:t>This is a two-line page title, click to add text</a:t>
            </a:r>
            <a:br>
              <a:rPr lang="en-US" dirty="0"/>
            </a:br>
            <a:r>
              <a:rPr lang="en-US" dirty="0"/>
              <a:t>Lorem ipsum dolor sit amet, consetetur </a:t>
            </a:r>
            <a:r>
              <a:rPr lang="en-US" dirty="0" err="1"/>
              <a:t>sadipscing</a:t>
            </a:r>
            <a:r>
              <a:rPr lang="en-US" dirty="0"/>
              <a:t> </a:t>
            </a:r>
            <a:r>
              <a:rPr lang="en-US" dirty="0" err="1"/>
              <a:t>elitr</a:t>
            </a:r>
            <a:endParaRPr lang="en-US" dirty="0"/>
          </a:p>
        </p:txBody>
      </p:sp>
      <p:sp>
        <p:nvSpPr>
          <p:cNvPr id="11" name="Text Placeholder 6">
            <a:extLst>
              <a:ext uri="{FF2B5EF4-FFF2-40B4-BE49-F238E27FC236}">
                <a16:creationId xmlns:a16="http://schemas.microsoft.com/office/drawing/2014/main" id="{CD4D6145-1AA7-3C46-AF67-26B5558942A9}"/>
              </a:ext>
            </a:extLst>
          </p:cNvPr>
          <p:cNvSpPr>
            <a:spLocks noGrp="1"/>
          </p:cNvSpPr>
          <p:nvPr>
            <p:ph type="body" sz="quarter" idx="26" hasCustomPrompt="1"/>
          </p:nvPr>
        </p:nvSpPr>
        <p:spPr>
          <a:xfrm>
            <a:off x="6273098" y="1694260"/>
            <a:ext cx="5233104" cy="258340"/>
          </a:xfrm>
          <a:prstGeom prst="rect">
            <a:avLst/>
          </a:prstGeom>
        </p:spPr>
        <p:txBody>
          <a:bodyPr>
            <a:noAutofit/>
          </a:bodyPr>
          <a:lstStyle>
            <a:lvl1pPr>
              <a:lnSpc>
                <a:spcPct val="100000"/>
              </a:lnSpc>
              <a:spcBef>
                <a:spcPts val="0"/>
              </a:spcBef>
              <a:defRPr sz="2000" b="1" cap="none" spc="0" baseline="0">
                <a:solidFill>
                  <a:srgbClr val="C00000"/>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13" name="Text Placeholder 30">
            <a:extLst>
              <a:ext uri="{FF2B5EF4-FFF2-40B4-BE49-F238E27FC236}">
                <a16:creationId xmlns:a16="http://schemas.microsoft.com/office/drawing/2014/main" id="{926BEE2D-A7D9-5646-87FD-AF37C7E7564D}"/>
              </a:ext>
            </a:extLst>
          </p:cNvPr>
          <p:cNvSpPr>
            <a:spLocks noGrp="1"/>
          </p:cNvSpPr>
          <p:nvPr>
            <p:ph type="body" sz="quarter" idx="27" hasCustomPrompt="1"/>
          </p:nvPr>
        </p:nvSpPr>
        <p:spPr>
          <a:xfrm>
            <a:off x="6273098" y="2208450"/>
            <a:ext cx="5232399" cy="2618731"/>
          </a:xfrm>
          <a:prstGeom prst="rect">
            <a:avLst/>
          </a:prstGeom>
        </p:spPr>
        <p:txBody>
          <a:bodyPr>
            <a:noAutofit/>
          </a:bodyPr>
          <a:lstStyle>
            <a:lvl1pPr>
              <a:lnSpc>
                <a:spcPct val="100000"/>
              </a:lnSpc>
              <a:spcBef>
                <a:spcPts val="900"/>
              </a:spcBef>
              <a:defRPr lang="en-GB" sz="1400" smtClean="0">
                <a:solidFill>
                  <a:schemeClr val="tx1"/>
                </a:solidFill>
                <a:effectLst/>
                <a:latin typeface="Arial" panose="020B0604020202020204" pitchFamily="34" charset="0"/>
                <a:cs typeface="Arial" panose="020B0604020202020204" pitchFamily="34" charset="0"/>
              </a:defRPr>
            </a:lvl1pPr>
          </a:lstStyle>
          <a:p>
            <a:r>
              <a:rPr lang="en-GB" dirty="0">
                <a:solidFill>
                  <a:srgbClr val="0E141F"/>
                </a:solidFill>
                <a:effectLst/>
                <a:latin typeface="GE Inspira Sans" panose="020B0503060000000003" pitchFamily="34" charset="77"/>
              </a:rPr>
              <a:t>Click to add text column.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consetetur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sadipscing</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elitr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nonumy</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eirmod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tempor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invidunt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ut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labore</a:t>
            </a:r>
            <a:r>
              <a:rPr lang="en-GB" dirty="0">
                <a:solidFill>
                  <a:srgbClr val="0E141F"/>
                </a:solidFill>
                <a:effectLst/>
                <a:latin typeface="GE Inspira Sans" panose="020B0503060000000003" pitchFamily="34" charset="77"/>
              </a:rPr>
              <a:t> et dolore magna </a:t>
            </a:r>
            <a:r>
              <a:rPr lang="en-GB" dirty="0" err="1">
                <a:solidFill>
                  <a:srgbClr val="0E141F"/>
                </a:solidFill>
                <a:effectLst/>
                <a:latin typeface="GE Inspira Sans" panose="020B0503060000000003" pitchFamily="34" charset="77"/>
              </a:rPr>
              <a:t>aliquyam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erat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voluptua</a:t>
            </a:r>
            <a:r>
              <a:rPr lang="en-GB" dirty="0">
                <a:solidFill>
                  <a:srgbClr val="0E141F"/>
                </a:solidFill>
                <a:effectLst/>
                <a:latin typeface="GE Inspira Sans" panose="020B0503060000000003" pitchFamily="34" charset="77"/>
              </a:rPr>
              <a:t>. At </a:t>
            </a:r>
            <a:r>
              <a:rPr lang="en-GB" dirty="0" err="1">
                <a:solidFill>
                  <a:srgbClr val="0E141F"/>
                </a:solidFill>
                <a:effectLst/>
                <a:latin typeface="GE Inspira Sans" panose="020B0503060000000003" pitchFamily="34" charset="77"/>
              </a:rPr>
              <a:t>vero</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eos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accusam</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justo</a:t>
            </a:r>
            <a:r>
              <a:rPr lang="en-GB" dirty="0">
                <a:solidFill>
                  <a:srgbClr val="0E141F"/>
                </a:solidFill>
                <a:effectLst/>
                <a:latin typeface="GE Inspira Sans" panose="020B0503060000000003" pitchFamily="34" charset="77"/>
              </a:rPr>
              <a:t> duo </a:t>
            </a:r>
            <a:r>
              <a:rPr lang="en-GB" dirty="0" err="1">
                <a:solidFill>
                  <a:srgbClr val="0E141F"/>
                </a:solidFill>
                <a:effectLst/>
                <a:latin typeface="GE Inspira Sans" panose="020B0503060000000003" pitchFamily="34" charset="77"/>
              </a:rPr>
              <a:t>dolores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ea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rebum</a:t>
            </a:r>
            <a:r>
              <a:rPr lang="en-GB" dirty="0">
                <a:solidFill>
                  <a:srgbClr val="0E141F"/>
                </a:solidFill>
                <a:effectLst/>
                <a:latin typeface="GE Inspira Sans" panose="020B0503060000000003" pitchFamily="34" charset="77"/>
              </a:rPr>
              <a:t>. </a:t>
            </a:r>
          </a:p>
          <a:p>
            <a:r>
              <a:rPr lang="en-GB" dirty="0">
                <a:solidFill>
                  <a:srgbClr val="0E141F"/>
                </a:solidFill>
                <a:effectLst/>
                <a:latin typeface="GE Inspira Sans" panose="020B0503060000000003" pitchFamily="34" charset="77"/>
              </a:rPr>
              <a:t>Stet </a:t>
            </a:r>
            <a:r>
              <a:rPr lang="en-GB" dirty="0" err="1">
                <a:solidFill>
                  <a:srgbClr val="0E141F"/>
                </a:solidFill>
                <a:effectLst/>
                <a:latin typeface="GE Inspira Sans" panose="020B0503060000000003" pitchFamily="34" charset="77"/>
              </a:rPr>
              <a:t>clita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kasd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gubergren</a:t>
            </a:r>
            <a:r>
              <a:rPr lang="en-GB" dirty="0">
                <a:solidFill>
                  <a:srgbClr val="0E141F"/>
                </a:solidFill>
                <a:effectLst/>
                <a:latin typeface="GE Inspira Sans" panose="020B0503060000000003" pitchFamily="34" charset="77"/>
              </a:rPr>
              <a:t>, no sea </a:t>
            </a:r>
            <a:r>
              <a:rPr lang="en-GB" dirty="0" err="1">
                <a:solidFill>
                  <a:srgbClr val="0E141F"/>
                </a:solidFill>
                <a:effectLst/>
                <a:latin typeface="GE Inspira Sans" panose="020B0503060000000003" pitchFamily="34" charset="77"/>
              </a:rPr>
              <a:t>takimata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sanctus</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est</a:t>
            </a:r>
            <a:r>
              <a:rPr lang="en-GB" dirty="0">
                <a:solidFill>
                  <a:srgbClr val="0E141F"/>
                </a:solidFill>
                <a:effectLst/>
                <a:latin typeface="GE Inspira Sans" panose="020B0503060000000003" pitchFamily="34" charset="77"/>
              </a:rPr>
              <a:t>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consetetur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sadipscing</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elitr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nonumy</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eirmod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tempor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invidunt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ut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labore</a:t>
            </a:r>
            <a:r>
              <a:rPr lang="en-GB" dirty="0">
                <a:solidFill>
                  <a:srgbClr val="0E141F"/>
                </a:solidFill>
                <a:effectLst/>
                <a:latin typeface="GE Inspira Sans" panose="020B0503060000000003" pitchFamily="34" charset="77"/>
              </a:rPr>
              <a:t> et dolore magna </a:t>
            </a:r>
            <a:r>
              <a:rPr lang="en-GB" dirty="0" err="1">
                <a:solidFill>
                  <a:srgbClr val="0E141F"/>
                </a:solidFill>
                <a:effectLst/>
                <a:latin typeface="GE Inspira Sans" panose="020B0503060000000003" pitchFamily="34" charset="77"/>
              </a:rPr>
              <a:t>aliquyam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erat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voluptua</a:t>
            </a:r>
            <a:r>
              <a:rPr lang="en-GB" dirty="0">
                <a:solidFill>
                  <a:srgbClr val="0E141F"/>
                </a:solidFill>
                <a:effectLst/>
                <a:latin typeface="GE Inspira Sans" panose="020B0503060000000003" pitchFamily="34" charset="77"/>
              </a:rPr>
              <a:t>. At </a:t>
            </a:r>
            <a:r>
              <a:rPr lang="en-GB" dirty="0" err="1">
                <a:solidFill>
                  <a:srgbClr val="0E141F"/>
                </a:solidFill>
                <a:effectLst/>
                <a:latin typeface="GE Inspira Sans" panose="020B0503060000000003" pitchFamily="34" charset="77"/>
              </a:rPr>
              <a:t>vero</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eos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accusam</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justo</a:t>
            </a:r>
            <a:r>
              <a:rPr lang="en-GB" dirty="0">
                <a:solidFill>
                  <a:srgbClr val="0E141F"/>
                </a:solidFill>
                <a:effectLst/>
                <a:latin typeface="GE Inspira Sans" panose="020B0503060000000003" pitchFamily="34" charset="77"/>
              </a:rPr>
              <a:t> duo </a:t>
            </a:r>
            <a:r>
              <a:rPr lang="en-GB" dirty="0" err="1">
                <a:solidFill>
                  <a:srgbClr val="0E141F"/>
                </a:solidFill>
                <a:effectLst/>
                <a:latin typeface="GE Inspira Sans" panose="020B0503060000000003" pitchFamily="34" charset="77"/>
              </a:rPr>
              <a:t>dolores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ea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rebum</a:t>
            </a:r>
            <a:r>
              <a:rPr lang="en-GB" dirty="0">
                <a:solidFill>
                  <a:srgbClr val="0E141F"/>
                </a:solidFill>
                <a:effectLst/>
                <a:latin typeface="GE Inspira Sans" panose="020B0503060000000003" pitchFamily="34" charset="77"/>
              </a:rPr>
              <a:t>. Stet </a:t>
            </a:r>
            <a:r>
              <a:rPr lang="en-GB" dirty="0" err="1">
                <a:solidFill>
                  <a:srgbClr val="0E141F"/>
                </a:solidFill>
                <a:effectLst/>
                <a:latin typeface="GE Inspira Sans" panose="020B0503060000000003" pitchFamily="34" charset="77"/>
              </a:rPr>
              <a:t>clita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kasd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gubergren</a:t>
            </a:r>
            <a:r>
              <a:rPr lang="en-GB" dirty="0">
                <a:solidFill>
                  <a:srgbClr val="0E141F"/>
                </a:solidFill>
                <a:effectLst/>
                <a:latin typeface="GE Inspira Sans" panose="020B0503060000000003" pitchFamily="34" charset="77"/>
              </a:rPr>
              <a:t>. </a:t>
            </a:r>
            <a:r>
              <a:rPr lang="en-US" dirty="0"/>
              <a:t>At </a:t>
            </a:r>
            <a:r>
              <a:rPr lang="en-US" dirty="0" err="1"/>
              <a:t>vero</a:t>
            </a:r>
            <a:r>
              <a:rPr lang="en-US" dirty="0"/>
              <a:t>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a:t>
            </a:r>
            <a:endParaRPr lang="en-GB" dirty="0">
              <a:solidFill>
                <a:srgbClr val="0E141F"/>
              </a:solidFill>
              <a:effectLst/>
              <a:latin typeface="GE Inspira Sans" panose="020B0503060000000003" pitchFamily="34" charset="77"/>
            </a:endParaRPr>
          </a:p>
        </p:txBody>
      </p:sp>
      <p:sp>
        <p:nvSpPr>
          <p:cNvPr id="9" name="Slide Number Placeholder 5">
            <a:extLst>
              <a:ext uri="{FF2B5EF4-FFF2-40B4-BE49-F238E27FC236}">
                <a16:creationId xmlns:a16="http://schemas.microsoft.com/office/drawing/2014/main" id="{9DFA6ABA-DC36-7206-4726-50E23EF52376}"/>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322208155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3 colum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E1B766C1-163D-774F-93C3-892C358B0E0B}"/>
              </a:ext>
            </a:extLst>
          </p:cNvPr>
          <p:cNvSpPr>
            <a:spLocks noGrp="1"/>
          </p:cNvSpPr>
          <p:nvPr>
            <p:ph type="body" sz="quarter" idx="25" hasCustomPrompt="1"/>
          </p:nvPr>
        </p:nvSpPr>
        <p:spPr>
          <a:xfrm>
            <a:off x="685799" y="2212848"/>
            <a:ext cx="3364992" cy="2712975"/>
          </a:xfrm>
          <a:prstGeom prst="rect">
            <a:avLst/>
          </a:prstGeom>
        </p:spPr>
        <p:txBody>
          <a:bodyPr lIns="0" tIns="0" rIns="0" bIns="0">
            <a:noAutofit/>
          </a:bodyPr>
          <a:lstStyle>
            <a:lvl1pPr marL="0" indent="0">
              <a:lnSpc>
                <a:spcPct val="100000"/>
              </a:lnSpc>
              <a:spcBef>
                <a:spcPts val="900"/>
              </a:spcBef>
              <a:spcAft>
                <a:spcPts val="0"/>
              </a:spcAft>
              <a:buFontTx/>
              <a:buNone/>
              <a:defRPr sz="1200">
                <a:solidFill>
                  <a:schemeClr val="bg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text column. At vero eos et accusam et justo duo dolores et ea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amet. Lorem ipsum dolor sit amet, consetetur sadipscing elitr, sed diam nonumy eirmod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dolore magna </a:t>
            </a:r>
            <a:r>
              <a:rPr lang="en-US" dirty="0" err="1"/>
              <a:t>aliquyam</a:t>
            </a:r>
            <a:r>
              <a:rPr lang="en-US" dirty="0"/>
              <a:t> </a:t>
            </a:r>
            <a:r>
              <a:rPr lang="en-US" dirty="0" err="1"/>
              <a:t>erat</a:t>
            </a:r>
            <a:r>
              <a:rPr lang="en-US" dirty="0"/>
              <a:t>, sed diam </a:t>
            </a:r>
            <a:r>
              <a:rPr lang="en-US" dirty="0" err="1"/>
              <a:t>voluptua</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vero </a:t>
            </a:r>
            <a:r>
              <a:rPr lang="en-US" dirty="0" err="1"/>
              <a:t>eros</a:t>
            </a:r>
            <a:r>
              <a:rPr lang="en-US" dirty="0"/>
              <a:t> et </a:t>
            </a:r>
            <a:r>
              <a:rPr lang="en-US" dirty="0" err="1"/>
              <a:t>accumsan</a:t>
            </a:r>
            <a:r>
              <a:rPr lang="en-US" dirty="0"/>
              <a:t> et.</a:t>
            </a:r>
          </a:p>
        </p:txBody>
      </p:sp>
      <p:sp>
        <p:nvSpPr>
          <p:cNvPr id="12" name="Text Placeholder 6">
            <a:extLst>
              <a:ext uri="{FF2B5EF4-FFF2-40B4-BE49-F238E27FC236}">
                <a16:creationId xmlns:a16="http://schemas.microsoft.com/office/drawing/2014/main" id="{D8F10E91-D897-2E47-8443-78B7BC097725}"/>
              </a:ext>
            </a:extLst>
          </p:cNvPr>
          <p:cNvSpPr>
            <a:spLocks noGrp="1"/>
          </p:cNvSpPr>
          <p:nvPr>
            <p:ph type="body" sz="quarter" idx="30" hasCustomPrompt="1"/>
          </p:nvPr>
        </p:nvSpPr>
        <p:spPr>
          <a:xfrm>
            <a:off x="685800" y="1691640"/>
            <a:ext cx="3364992" cy="260350"/>
          </a:xfrm>
          <a:prstGeom prst="rect">
            <a:avLst/>
          </a:prstGeom>
        </p:spPr>
        <p:txBody>
          <a:bodyPr>
            <a:noAutofit/>
          </a:bodyPr>
          <a:lstStyle>
            <a:lvl1pPr>
              <a:spcBef>
                <a:spcPts val="0"/>
              </a:spcBef>
              <a:defRPr sz="1800" b="1" cap="none" spc="0" baseline="0">
                <a:solidFill>
                  <a:srgbClr val="C00000"/>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21" name="Title 21">
            <a:extLst>
              <a:ext uri="{FF2B5EF4-FFF2-40B4-BE49-F238E27FC236}">
                <a16:creationId xmlns:a16="http://schemas.microsoft.com/office/drawing/2014/main" id="{650BAF8E-9421-B540-892F-E189B1B7809D}"/>
              </a:ext>
            </a:extLst>
          </p:cNvPr>
          <p:cNvSpPr>
            <a:spLocks noGrp="1"/>
          </p:cNvSpPr>
          <p:nvPr>
            <p:ph type="title" hasCustomPrompt="1"/>
          </p:nvPr>
        </p:nvSpPr>
        <p:spPr>
          <a:xfrm>
            <a:off x="685800" y="404330"/>
            <a:ext cx="10432800" cy="908101"/>
          </a:xfrm>
        </p:spPr>
        <p:txBody>
          <a:bodyPr/>
          <a:lstStyle>
            <a:lvl1pPr>
              <a:lnSpc>
                <a:spcPct val="100000"/>
              </a:lnSpc>
              <a:spcBef>
                <a:spcPts val="0"/>
              </a:spcBef>
              <a:defRPr lang="en-GB" b="0" i="0" u="none" strike="noStrike" smtClean="0">
                <a:effectLst/>
                <a:latin typeface="Arial" panose="020B0604020202020204" pitchFamily="34" charset="0"/>
                <a:cs typeface="Arial" panose="020B0604020202020204" pitchFamily="34" charset="0"/>
              </a:defRPr>
            </a:lvl1pPr>
          </a:lstStyle>
          <a:p>
            <a:r>
              <a:rPr lang="en-US" dirty="0"/>
              <a:t>This is a two-line page title, click to add text </a:t>
            </a:r>
            <a:br>
              <a:rPr lang="en-US" dirty="0"/>
            </a:b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endParaRPr lang="en-US" dirty="0"/>
          </a:p>
        </p:txBody>
      </p:sp>
      <p:sp>
        <p:nvSpPr>
          <p:cNvPr id="31" name="Text Placeholder 24">
            <a:extLst>
              <a:ext uri="{FF2B5EF4-FFF2-40B4-BE49-F238E27FC236}">
                <a16:creationId xmlns:a16="http://schemas.microsoft.com/office/drawing/2014/main" id="{4DAB0286-3ED0-204A-A958-C7F11FC3BE79}"/>
              </a:ext>
            </a:extLst>
          </p:cNvPr>
          <p:cNvSpPr>
            <a:spLocks noGrp="1"/>
          </p:cNvSpPr>
          <p:nvPr>
            <p:ph type="body" sz="quarter" idx="31" hasCustomPrompt="1"/>
          </p:nvPr>
        </p:nvSpPr>
        <p:spPr>
          <a:xfrm>
            <a:off x="4419599" y="2190496"/>
            <a:ext cx="3364992" cy="2712975"/>
          </a:xfrm>
          <a:prstGeom prst="rect">
            <a:avLst/>
          </a:prstGeom>
        </p:spPr>
        <p:txBody>
          <a:bodyPr lIns="0" tIns="0" rIns="0" bIns="0">
            <a:noAutofit/>
          </a:bodyPr>
          <a:lstStyle>
            <a:lvl1pPr marL="0" indent="0">
              <a:lnSpc>
                <a:spcPct val="100000"/>
              </a:lnSpc>
              <a:spcBef>
                <a:spcPts val="900"/>
              </a:spcBef>
              <a:spcAft>
                <a:spcPts val="0"/>
              </a:spcAft>
              <a:buFontTx/>
              <a:buNone/>
              <a:defRPr sz="1200">
                <a:solidFill>
                  <a:schemeClr val="bg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text column. At vero eos et accusam et justo duo dolores et ea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amet. Lorem ipsum dolor sit amet, consetetur sadipscing elitr, sed diam nonumy eirmod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dolore magna </a:t>
            </a:r>
            <a:r>
              <a:rPr lang="en-US" dirty="0" err="1"/>
              <a:t>aliquyam</a:t>
            </a:r>
            <a:r>
              <a:rPr lang="en-US" dirty="0"/>
              <a:t> </a:t>
            </a:r>
            <a:r>
              <a:rPr lang="en-US" dirty="0" err="1"/>
              <a:t>erat</a:t>
            </a:r>
            <a:r>
              <a:rPr lang="en-US" dirty="0"/>
              <a:t>, sed diam </a:t>
            </a:r>
            <a:r>
              <a:rPr lang="en-US" dirty="0" err="1"/>
              <a:t>voluptua</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vero </a:t>
            </a:r>
            <a:r>
              <a:rPr lang="en-US" dirty="0" err="1"/>
              <a:t>eros</a:t>
            </a:r>
            <a:r>
              <a:rPr lang="en-US" dirty="0"/>
              <a:t> et </a:t>
            </a:r>
            <a:r>
              <a:rPr lang="en-US" dirty="0" err="1"/>
              <a:t>accumsan</a:t>
            </a:r>
            <a:r>
              <a:rPr lang="en-US" dirty="0"/>
              <a:t> et.</a:t>
            </a:r>
          </a:p>
        </p:txBody>
      </p:sp>
      <p:sp>
        <p:nvSpPr>
          <p:cNvPr id="32" name="Text Placeholder 6">
            <a:extLst>
              <a:ext uri="{FF2B5EF4-FFF2-40B4-BE49-F238E27FC236}">
                <a16:creationId xmlns:a16="http://schemas.microsoft.com/office/drawing/2014/main" id="{6E1B114D-3332-B341-948B-E9FA41B32CB0}"/>
              </a:ext>
            </a:extLst>
          </p:cNvPr>
          <p:cNvSpPr>
            <a:spLocks noGrp="1"/>
          </p:cNvSpPr>
          <p:nvPr>
            <p:ph type="body" sz="quarter" idx="32" hasCustomPrompt="1"/>
          </p:nvPr>
        </p:nvSpPr>
        <p:spPr>
          <a:xfrm>
            <a:off x="4419599" y="1694180"/>
            <a:ext cx="3364992" cy="260350"/>
          </a:xfrm>
          <a:prstGeom prst="rect">
            <a:avLst/>
          </a:prstGeom>
        </p:spPr>
        <p:txBody>
          <a:bodyPr>
            <a:noAutofit/>
          </a:bodyPr>
          <a:lstStyle>
            <a:lvl1pPr>
              <a:spcBef>
                <a:spcPts val="0"/>
              </a:spcBef>
              <a:defRPr sz="1800" b="1" cap="none" spc="0" baseline="0">
                <a:solidFill>
                  <a:srgbClr val="C00000"/>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33" name="Text Placeholder 24">
            <a:extLst>
              <a:ext uri="{FF2B5EF4-FFF2-40B4-BE49-F238E27FC236}">
                <a16:creationId xmlns:a16="http://schemas.microsoft.com/office/drawing/2014/main" id="{60BEAE8D-4513-0F45-A839-A7E00155F27F}"/>
              </a:ext>
            </a:extLst>
          </p:cNvPr>
          <p:cNvSpPr>
            <a:spLocks noGrp="1"/>
          </p:cNvSpPr>
          <p:nvPr>
            <p:ph type="body" sz="quarter" idx="33" hasCustomPrompt="1"/>
          </p:nvPr>
        </p:nvSpPr>
        <p:spPr>
          <a:xfrm>
            <a:off x="8133492" y="2212848"/>
            <a:ext cx="3364992" cy="2712975"/>
          </a:xfrm>
          <a:prstGeom prst="rect">
            <a:avLst/>
          </a:prstGeom>
        </p:spPr>
        <p:txBody>
          <a:bodyPr lIns="0" tIns="0" rIns="0" bIns="0">
            <a:noAutofit/>
          </a:bodyPr>
          <a:lstStyle>
            <a:lvl1pPr marL="0" indent="0">
              <a:lnSpc>
                <a:spcPct val="100000"/>
              </a:lnSpc>
              <a:spcBef>
                <a:spcPts val="900"/>
              </a:spcBef>
              <a:spcAft>
                <a:spcPts val="0"/>
              </a:spcAft>
              <a:buFontTx/>
              <a:buNone/>
              <a:defRPr sz="1200">
                <a:solidFill>
                  <a:schemeClr val="bg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text column. At vero eos et accusam et justo duo dolores et ea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amet. Lorem ipsum dolor sit amet, consetetur sadipscing elitr, sed diam nonumy eirmod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dolore magna </a:t>
            </a:r>
            <a:r>
              <a:rPr lang="en-US" dirty="0" err="1"/>
              <a:t>aliquyam</a:t>
            </a:r>
            <a:r>
              <a:rPr lang="en-US" dirty="0"/>
              <a:t> </a:t>
            </a:r>
            <a:r>
              <a:rPr lang="en-US" dirty="0" err="1"/>
              <a:t>erat</a:t>
            </a:r>
            <a:r>
              <a:rPr lang="en-US" dirty="0"/>
              <a:t>, sed diam </a:t>
            </a:r>
            <a:r>
              <a:rPr lang="en-US" dirty="0" err="1"/>
              <a:t>voluptua</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vero </a:t>
            </a:r>
            <a:r>
              <a:rPr lang="en-US" dirty="0" err="1"/>
              <a:t>eros</a:t>
            </a:r>
            <a:r>
              <a:rPr lang="en-US" dirty="0"/>
              <a:t> et </a:t>
            </a:r>
            <a:r>
              <a:rPr lang="en-US" dirty="0" err="1"/>
              <a:t>accumsan</a:t>
            </a:r>
            <a:r>
              <a:rPr lang="en-US" dirty="0"/>
              <a:t> et.</a:t>
            </a:r>
          </a:p>
        </p:txBody>
      </p:sp>
      <p:sp>
        <p:nvSpPr>
          <p:cNvPr id="34" name="Text Placeholder 6">
            <a:extLst>
              <a:ext uri="{FF2B5EF4-FFF2-40B4-BE49-F238E27FC236}">
                <a16:creationId xmlns:a16="http://schemas.microsoft.com/office/drawing/2014/main" id="{3E93588C-DCCF-1448-B911-F1920D4B6BC8}"/>
              </a:ext>
            </a:extLst>
          </p:cNvPr>
          <p:cNvSpPr>
            <a:spLocks noGrp="1"/>
          </p:cNvSpPr>
          <p:nvPr>
            <p:ph type="body" sz="quarter" idx="34" hasCustomPrompt="1"/>
          </p:nvPr>
        </p:nvSpPr>
        <p:spPr>
          <a:xfrm>
            <a:off x="8133492" y="1691640"/>
            <a:ext cx="3364992" cy="260350"/>
          </a:xfrm>
          <a:prstGeom prst="rect">
            <a:avLst/>
          </a:prstGeom>
        </p:spPr>
        <p:txBody>
          <a:bodyPr>
            <a:noAutofit/>
          </a:bodyPr>
          <a:lstStyle>
            <a:lvl1pPr>
              <a:spcBef>
                <a:spcPts val="0"/>
              </a:spcBef>
              <a:defRPr sz="1800" b="1" cap="none" spc="0" baseline="0">
                <a:solidFill>
                  <a:srgbClr val="C00000"/>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11" name="Slide Number Placeholder 5">
            <a:extLst>
              <a:ext uri="{FF2B5EF4-FFF2-40B4-BE49-F238E27FC236}">
                <a16:creationId xmlns:a16="http://schemas.microsoft.com/office/drawing/2014/main" id="{BBA2274E-6CBB-EF36-2317-44DE2A3BB628}"/>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234966170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ullet points - 2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21">
            <a:extLst>
              <a:ext uri="{FF2B5EF4-FFF2-40B4-BE49-F238E27FC236}">
                <a16:creationId xmlns:a16="http://schemas.microsoft.com/office/drawing/2014/main" id="{8C548396-AAC7-FD46-865F-F57E02581BAF}"/>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Arial" panose="020B0604020202020204" pitchFamily="34" charset="0"/>
                <a:cs typeface="Arial" panose="020B0604020202020204" pitchFamily="34" charset="0"/>
              </a:defRPr>
            </a:lvl1pPr>
          </a:lstStyle>
          <a:p>
            <a:r>
              <a:rPr lang="en-US" dirty="0"/>
              <a:t>This is a two-line page title, click to add text </a:t>
            </a:r>
            <a:br>
              <a:rPr lang="en-US" dirty="0"/>
            </a:b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endParaRPr lang="en-US" dirty="0"/>
          </a:p>
        </p:txBody>
      </p:sp>
      <p:sp>
        <p:nvSpPr>
          <p:cNvPr id="19" name="Text Placeholder 8">
            <a:extLst>
              <a:ext uri="{FF2B5EF4-FFF2-40B4-BE49-F238E27FC236}">
                <a16:creationId xmlns:a16="http://schemas.microsoft.com/office/drawing/2014/main" id="{581B1F80-9239-A646-9D55-06779B823652}"/>
              </a:ext>
            </a:extLst>
          </p:cNvPr>
          <p:cNvSpPr>
            <a:spLocks noGrp="1"/>
          </p:cNvSpPr>
          <p:nvPr>
            <p:ph type="body" sz="quarter" idx="50"/>
          </p:nvPr>
        </p:nvSpPr>
        <p:spPr>
          <a:xfrm>
            <a:off x="685800" y="2212848"/>
            <a:ext cx="5230368" cy="2693163"/>
          </a:xfrm>
        </p:spPr>
        <p:txBody>
          <a:bodyPr/>
          <a:lstStyle>
            <a:lvl1pPr>
              <a:spcBef>
                <a:spcPts val="600"/>
              </a:spcBef>
              <a:defRPr>
                <a:latin typeface="Arial" panose="020B0604020202020204" pitchFamily="34" charset="0"/>
                <a:cs typeface="Arial" panose="020B0604020202020204" pitchFamily="34" charset="0"/>
              </a:defRPr>
            </a:lvl1pPr>
            <a:lvl2pPr>
              <a:spcBef>
                <a:spcPts val="600"/>
              </a:spcBef>
              <a:defRPr sz="1800">
                <a:latin typeface="Arial" panose="020B0604020202020204" pitchFamily="34" charset="0"/>
                <a:cs typeface="Arial" panose="020B0604020202020204" pitchFamily="34" charset="0"/>
              </a:defRPr>
            </a:lvl2pPr>
            <a:lvl3pPr marL="352425" indent="-130175">
              <a:spcBef>
                <a:spcPts val="400"/>
              </a:spcBef>
              <a:defRPr sz="1600">
                <a:latin typeface="Arial" panose="020B0604020202020204" pitchFamily="34" charset="0"/>
                <a:cs typeface="Arial" panose="020B0604020202020204" pitchFamily="34" charset="0"/>
              </a:defRPr>
            </a:lvl3pPr>
            <a:lvl4pPr marL="523875" indent="-120650">
              <a:spcBef>
                <a:spcPts val="300"/>
              </a:spcBef>
              <a:defRPr>
                <a:latin typeface="Arial" panose="020B0604020202020204" pitchFamily="34" charset="0"/>
                <a:cs typeface="Arial" panose="020B0604020202020204" pitchFamily="34" charset="0"/>
              </a:defRPr>
            </a:lvl4pPr>
            <a:lvl5pPr marL="668338" indent="-115888">
              <a:spcBef>
                <a:spcPts val="200"/>
              </a:spcBef>
              <a:defRPr sz="1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8">
            <a:extLst>
              <a:ext uri="{FF2B5EF4-FFF2-40B4-BE49-F238E27FC236}">
                <a16:creationId xmlns:a16="http://schemas.microsoft.com/office/drawing/2014/main" id="{63C1943C-A020-7040-9469-18C8CA39D8BE}"/>
              </a:ext>
            </a:extLst>
          </p:cNvPr>
          <p:cNvSpPr>
            <a:spLocks noGrp="1"/>
          </p:cNvSpPr>
          <p:nvPr>
            <p:ph type="body" sz="quarter" idx="51"/>
          </p:nvPr>
        </p:nvSpPr>
        <p:spPr>
          <a:xfrm>
            <a:off x="6272784" y="2212848"/>
            <a:ext cx="5230368" cy="2693163"/>
          </a:xfrm>
        </p:spPr>
        <p:txBody>
          <a:bodyPr/>
          <a:lstStyle>
            <a:lvl1pPr>
              <a:spcBef>
                <a:spcPts val="600"/>
              </a:spcBef>
              <a:defRPr lang="en-GB" dirty="0">
                <a:latin typeface="Arial" panose="020B0604020202020204" pitchFamily="34" charset="0"/>
                <a:cs typeface="Arial" panose="020B0604020202020204" pitchFamily="34" charset="0"/>
              </a:defRPr>
            </a:lvl1pPr>
            <a:lvl2pPr>
              <a:spcBef>
                <a:spcPts val="600"/>
              </a:spcBef>
              <a:defRPr lang="en-GB" dirty="0">
                <a:latin typeface="Arial" panose="020B0604020202020204" pitchFamily="34" charset="0"/>
                <a:cs typeface="Arial" panose="020B0604020202020204" pitchFamily="34" charset="0"/>
              </a:defRPr>
            </a:lvl2pPr>
            <a:lvl3pPr marL="352425" indent="-130175">
              <a:spcBef>
                <a:spcPts val="400"/>
              </a:spcBef>
              <a:defRPr lang="en-GB" dirty="0">
                <a:latin typeface="Arial" panose="020B0604020202020204" pitchFamily="34" charset="0"/>
                <a:cs typeface="Arial" panose="020B0604020202020204" pitchFamily="34" charset="0"/>
              </a:defRPr>
            </a:lvl3pPr>
            <a:lvl4pPr marL="523875" indent="-120650">
              <a:spcBef>
                <a:spcPts val="300"/>
              </a:spcBef>
              <a:defRPr lang="en-GB" dirty="0">
                <a:latin typeface="Arial" panose="020B0604020202020204" pitchFamily="34" charset="0"/>
                <a:cs typeface="Arial" panose="020B0604020202020204" pitchFamily="34" charset="0"/>
              </a:defRPr>
            </a:lvl4pPr>
            <a:lvl5pPr marL="668338" indent="-115888">
              <a:spcBef>
                <a:spcPts val="200"/>
              </a:spcBef>
              <a:defRPr lang="en-US" dirty="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6">
            <a:extLst>
              <a:ext uri="{FF2B5EF4-FFF2-40B4-BE49-F238E27FC236}">
                <a16:creationId xmlns:a16="http://schemas.microsoft.com/office/drawing/2014/main" id="{DD1FF68C-C63D-9049-856E-8DE70527D45B}"/>
              </a:ext>
            </a:extLst>
          </p:cNvPr>
          <p:cNvSpPr>
            <a:spLocks noGrp="1"/>
          </p:cNvSpPr>
          <p:nvPr>
            <p:ph type="body" sz="quarter" idx="52" hasCustomPrompt="1"/>
          </p:nvPr>
        </p:nvSpPr>
        <p:spPr>
          <a:xfrm>
            <a:off x="6272784" y="1691640"/>
            <a:ext cx="5230368" cy="260350"/>
          </a:xfrm>
          <a:prstGeom prst="rect">
            <a:avLst/>
          </a:prstGeom>
        </p:spPr>
        <p:txBody>
          <a:bodyPr>
            <a:noAutofit/>
          </a:bodyPr>
          <a:lstStyle>
            <a:lvl1pPr>
              <a:lnSpc>
                <a:spcPct val="100000"/>
              </a:lnSpc>
              <a:spcBef>
                <a:spcPts val="0"/>
              </a:spcBef>
              <a:defRPr sz="2000" b="1" cap="none" spc="0" baseline="0">
                <a:solidFill>
                  <a:srgbClr val="C00000"/>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24" name="Text Placeholder 6">
            <a:extLst>
              <a:ext uri="{FF2B5EF4-FFF2-40B4-BE49-F238E27FC236}">
                <a16:creationId xmlns:a16="http://schemas.microsoft.com/office/drawing/2014/main" id="{A79E41C9-D150-CF4D-83DC-664D90A1706D}"/>
              </a:ext>
            </a:extLst>
          </p:cNvPr>
          <p:cNvSpPr>
            <a:spLocks noGrp="1"/>
          </p:cNvSpPr>
          <p:nvPr>
            <p:ph type="body" sz="quarter" idx="53" hasCustomPrompt="1"/>
          </p:nvPr>
        </p:nvSpPr>
        <p:spPr>
          <a:xfrm>
            <a:off x="685800" y="1691640"/>
            <a:ext cx="5230368" cy="260350"/>
          </a:xfrm>
          <a:prstGeom prst="rect">
            <a:avLst/>
          </a:prstGeom>
        </p:spPr>
        <p:txBody>
          <a:bodyPr>
            <a:noAutofit/>
          </a:bodyPr>
          <a:lstStyle>
            <a:lvl1pPr>
              <a:lnSpc>
                <a:spcPct val="100000"/>
              </a:lnSpc>
              <a:spcBef>
                <a:spcPts val="0"/>
              </a:spcBef>
              <a:defRPr sz="2000" b="1" cap="none" spc="0" baseline="0">
                <a:solidFill>
                  <a:srgbClr val="C00000"/>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9" name="Slide Number Placeholder 5">
            <a:extLst>
              <a:ext uri="{FF2B5EF4-FFF2-40B4-BE49-F238E27FC236}">
                <a16:creationId xmlns:a16="http://schemas.microsoft.com/office/drawing/2014/main" id="{EFFA5844-1F93-B882-A174-37A52A1E33E8}"/>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28513308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48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EAB61444-5BAF-B3FB-AD68-7DDA3233A570}"/>
              </a:ext>
            </a:extLst>
          </p:cNvPr>
          <p:cNvSpPr>
            <a:spLocks noGrp="1"/>
          </p:cNvSpPr>
          <p:nvPr>
            <p:ph type="dt" sz="half" idx="2"/>
          </p:nvPr>
        </p:nvSpPr>
        <p:spPr>
          <a:xfrm>
            <a:off x="1014984" y="2230358"/>
            <a:ext cx="8361498" cy="365125"/>
          </a:xfrm>
          <a:prstGeom prst="rect">
            <a:avLst/>
          </a:prstGeom>
        </p:spPr>
        <p:txBody>
          <a:bodyPr vert="horz" lIns="18288" tIns="0" rIns="0" bIns="0" rtlCol="0" anchor="ctr"/>
          <a:lstStyle>
            <a:lvl1pPr algn="l">
              <a:defRPr sz="1100" b="1" i="0" cap="none" spc="200" baseline="0">
                <a:solidFill>
                  <a:schemeClr val="bg1"/>
                </a:solidFill>
                <a:latin typeface="Arial" panose="020B0604020202020204" pitchFamily="34" charset="0"/>
                <a:cs typeface="Arial" panose="020B0604020202020204" pitchFamily="34" charset="0"/>
              </a:defRPr>
            </a:lvl1pPr>
          </a:lstStyle>
          <a:p>
            <a:endParaRPr lang="en-GB" dirty="0"/>
          </a:p>
        </p:txBody>
      </p:sp>
      <p:sp>
        <p:nvSpPr>
          <p:cNvPr id="6" name="Title 1">
            <a:extLst>
              <a:ext uri="{FF2B5EF4-FFF2-40B4-BE49-F238E27FC236}">
                <a16:creationId xmlns:a16="http://schemas.microsoft.com/office/drawing/2014/main" id="{3E27612A-5DA1-F6FD-5FCB-6BA5A75447CF}"/>
              </a:ext>
            </a:extLst>
          </p:cNvPr>
          <p:cNvSpPr>
            <a:spLocks noGrp="1"/>
          </p:cNvSpPr>
          <p:nvPr>
            <p:ph type="ctrTitle" hasCustomPrompt="1"/>
          </p:nvPr>
        </p:nvSpPr>
        <p:spPr>
          <a:xfrm>
            <a:off x="1014984" y="2766775"/>
            <a:ext cx="8361498" cy="2686539"/>
          </a:xfrm>
        </p:spPr>
        <p:txBody>
          <a:bodyPr wrap="square" lIns="0" rIns="90000" anchor="t">
            <a:noAutofit/>
          </a:bodyPr>
          <a:lstStyle>
            <a:lvl1pPr algn="l">
              <a:lnSpc>
                <a:spcPct val="100000"/>
              </a:lnSpc>
              <a:defRPr sz="5200" b="0" i="0" spc="0" baseline="0">
                <a:solidFill>
                  <a:schemeClr val="bg1"/>
                </a:solidFill>
                <a:latin typeface="Arial" panose="020B0604020202020204" pitchFamily="34" charset="0"/>
                <a:cs typeface="Arial" panose="020B0604020202020204" pitchFamily="34" charset="0"/>
              </a:defRPr>
            </a:lvl1pPr>
          </a:lstStyle>
          <a:p>
            <a:r>
              <a:rPr lang="en-US" dirty="0"/>
              <a:t>BTE’s presentation</a:t>
            </a:r>
            <a:br>
              <a:rPr lang="en-US" dirty="0"/>
            </a:br>
            <a:r>
              <a:rPr lang="en-US" dirty="0"/>
              <a:t>template title example</a:t>
            </a:r>
            <a:endParaRPr lang="en-GB" dirty="0"/>
          </a:p>
        </p:txBody>
      </p:sp>
    </p:spTree>
    <p:extLst>
      <p:ext uri="{BB962C8B-B14F-4D97-AF65-F5344CB8AC3E}">
        <p14:creationId xmlns:p14="http://schemas.microsoft.com/office/powerpoint/2010/main" val="19918425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2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7AD498-453D-3A49-801C-207237AA8CEB}"/>
              </a:ext>
            </a:extLst>
          </p:cNvPr>
          <p:cNvSpPr>
            <a:spLocks noGrp="1"/>
          </p:cNvSpPr>
          <p:nvPr>
            <p:ph type="body" sz="quarter" idx="23" hasCustomPrompt="1"/>
          </p:nvPr>
        </p:nvSpPr>
        <p:spPr>
          <a:xfrm>
            <a:off x="685800" y="1694260"/>
            <a:ext cx="5233104" cy="258340"/>
          </a:xfrm>
          <a:prstGeom prst="rect">
            <a:avLst/>
          </a:prstGeom>
        </p:spPr>
        <p:txBody>
          <a:bodyPr>
            <a:noAutofit/>
          </a:bodyPr>
          <a:lstStyle>
            <a:lvl1pPr>
              <a:lnSpc>
                <a:spcPct val="100000"/>
              </a:lnSpc>
              <a:spcBef>
                <a:spcPts val="0"/>
              </a:spcBef>
              <a:defRPr sz="2000" b="1" cap="none" spc="0" baseline="0">
                <a:solidFill>
                  <a:srgbClr val="C00000"/>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35" name="Text Placeholder 30">
            <a:extLst>
              <a:ext uri="{FF2B5EF4-FFF2-40B4-BE49-F238E27FC236}">
                <a16:creationId xmlns:a16="http://schemas.microsoft.com/office/drawing/2014/main" id="{F14A1EE1-3515-6C4C-BF67-D020866CAFB8}"/>
              </a:ext>
            </a:extLst>
          </p:cNvPr>
          <p:cNvSpPr>
            <a:spLocks noGrp="1"/>
          </p:cNvSpPr>
          <p:nvPr>
            <p:ph type="body" sz="quarter" idx="25" hasCustomPrompt="1"/>
          </p:nvPr>
        </p:nvSpPr>
        <p:spPr>
          <a:xfrm>
            <a:off x="685800" y="2212848"/>
            <a:ext cx="5232399" cy="2618731"/>
          </a:xfrm>
          <a:prstGeom prst="rect">
            <a:avLst/>
          </a:prstGeom>
        </p:spPr>
        <p:txBody>
          <a:bodyPr>
            <a:noAutofit/>
          </a:bodyPr>
          <a:lstStyle>
            <a:lvl1pPr>
              <a:lnSpc>
                <a:spcPct val="100000"/>
              </a:lnSpc>
              <a:spcBef>
                <a:spcPts val="900"/>
              </a:spcBef>
              <a:defRPr lang="en-GB" sz="1400" smtClean="0">
                <a:solidFill>
                  <a:schemeClr val="tx1"/>
                </a:solidFill>
                <a:effectLst/>
                <a:latin typeface="Arial" panose="020B0604020202020204" pitchFamily="34" charset="0"/>
                <a:cs typeface="Arial" panose="020B0604020202020204" pitchFamily="34" charset="0"/>
              </a:defRPr>
            </a:lvl1pPr>
          </a:lstStyle>
          <a:p>
            <a:r>
              <a:rPr lang="en-GB" dirty="0">
                <a:solidFill>
                  <a:srgbClr val="0E141F"/>
                </a:solidFill>
                <a:effectLst/>
                <a:latin typeface="GE Inspira Sans" panose="020B0503060000000003" pitchFamily="34" charset="77"/>
              </a:rPr>
              <a:t>Click to add text column.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consetetur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sadipscing</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elitr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nonumy</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eirmod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tempor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invidunt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ut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labore</a:t>
            </a:r>
            <a:r>
              <a:rPr lang="en-GB" dirty="0">
                <a:solidFill>
                  <a:srgbClr val="0E141F"/>
                </a:solidFill>
                <a:effectLst/>
                <a:latin typeface="GE Inspira Sans" panose="020B0503060000000003" pitchFamily="34" charset="77"/>
              </a:rPr>
              <a:t> et dolore magna </a:t>
            </a:r>
            <a:r>
              <a:rPr lang="en-GB" dirty="0" err="1">
                <a:solidFill>
                  <a:srgbClr val="0E141F"/>
                </a:solidFill>
                <a:effectLst/>
                <a:latin typeface="GE Inspira Sans" panose="020B0503060000000003" pitchFamily="34" charset="77"/>
              </a:rPr>
              <a:t>aliquyam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erat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voluptua</a:t>
            </a:r>
            <a:r>
              <a:rPr lang="en-GB" dirty="0">
                <a:solidFill>
                  <a:srgbClr val="0E141F"/>
                </a:solidFill>
                <a:effectLst/>
                <a:latin typeface="GE Inspira Sans" panose="020B0503060000000003" pitchFamily="34" charset="77"/>
              </a:rPr>
              <a:t>. At </a:t>
            </a:r>
            <a:r>
              <a:rPr lang="en-GB" dirty="0" err="1">
                <a:solidFill>
                  <a:srgbClr val="0E141F"/>
                </a:solidFill>
                <a:effectLst/>
                <a:latin typeface="GE Inspira Sans" panose="020B0503060000000003" pitchFamily="34" charset="77"/>
              </a:rPr>
              <a:t>vero</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eos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accusam</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justo</a:t>
            </a:r>
            <a:r>
              <a:rPr lang="en-GB" dirty="0">
                <a:solidFill>
                  <a:srgbClr val="0E141F"/>
                </a:solidFill>
                <a:effectLst/>
                <a:latin typeface="GE Inspira Sans" panose="020B0503060000000003" pitchFamily="34" charset="77"/>
              </a:rPr>
              <a:t> duo </a:t>
            </a:r>
            <a:r>
              <a:rPr lang="en-GB" dirty="0" err="1">
                <a:solidFill>
                  <a:srgbClr val="0E141F"/>
                </a:solidFill>
                <a:effectLst/>
                <a:latin typeface="GE Inspira Sans" panose="020B0503060000000003" pitchFamily="34" charset="77"/>
              </a:rPr>
              <a:t>dolores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ea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rebum</a:t>
            </a:r>
            <a:r>
              <a:rPr lang="en-GB" dirty="0">
                <a:solidFill>
                  <a:srgbClr val="0E141F"/>
                </a:solidFill>
                <a:effectLst/>
                <a:latin typeface="GE Inspira Sans" panose="020B0503060000000003" pitchFamily="34" charset="77"/>
              </a:rPr>
              <a:t>. </a:t>
            </a:r>
          </a:p>
          <a:p>
            <a:r>
              <a:rPr lang="en-GB" dirty="0">
                <a:solidFill>
                  <a:srgbClr val="0E141F"/>
                </a:solidFill>
                <a:effectLst/>
                <a:latin typeface="GE Inspira Sans" panose="020B0503060000000003" pitchFamily="34" charset="77"/>
              </a:rPr>
              <a:t>Stet </a:t>
            </a:r>
            <a:r>
              <a:rPr lang="en-GB" dirty="0" err="1">
                <a:solidFill>
                  <a:srgbClr val="0E141F"/>
                </a:solidFill>
                <a:effectLst/>
                <a:latin typeface="GE Inspira Sans" panose="020B0503060000000003" pitchFamily="34" charset="77"/>
              </a:rPr>
              <a:t>clita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kasd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gubergren</a:t>
            </a:r>
            <a:r>
              <a:rPr lang="en-GB" dirty="0">
                <a:solidFill>
                  <a:srgbClr val="0E141F"/>
                </a:solidFill>
                <a:effectLst/>
                <a:latin typeface="GE Inspira Sans" panose="020B0503060000000003" pitchFamily="34" charset="77"/>
              </a:rPr>
              <a:t>, no sea </a:t>
            </a:r>
            <a:r>
              <a:rPr lang="en-GB" dirty="0" err="1">
                <a:solidFill>
                  <a:srgbClr val="0E141F"/>
                </a:solidFill>
                <a:effectLst/>
                <a:latin typeface="GE Inspira Sans" panose="020B0503060000000003" pitchFamily="34" charset="77"/>
              </a:rPr>
              <a:t>takimata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sanctus</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est</a:t>
            </a:r>
            <a:r>
              <a:rPr lang="en-GB" dirty="0">
                <a:solidFill>
                  <a:srgbClr val="0E141F"/>
                </a:solidFill>
                <a:effectLst/>
                <a:latin typeface="GE Inspira Sans" panose="020B0503060000000003" pitchFamily="34" charset="77"/>
              </a:rPr>
              <a:t>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consetetur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sadipscing</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elitr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nonumy</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eirmod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tempor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invidunt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ut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labore</a:t>
            </a:r>
            <a:r>
              <a:rPr lang="en-GB" dirty="0">
                <a:solidFill>
                  <a:srgbClr val="0E141F"/>
                </a:solidFill>
                <a:effectLst/>
                <a:latin typeface="GE Inspira Sans" panose="020B0503060000000003" pitchFamily="34" charset="77"/>
              </a:rPr>
              <a:t> et dolore magna </a:t>
            </a:r>
            <a:r>
              <a:rPr lang="en-GB" dirty="0" err="1">
                <a:solidFill>
                  <a:srgbClr val="0E141F"/>
                </a:solidFill>
                <a:effectLst/>
                <a:latin typeface="GE Inspira Sans" panose="020B0503060000000003" pitchFamily="34" charset="77"/>
              </a:rPr>
              <a:t>aliquyam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erat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voluptua</a:t>
            </a:r>
            <a:r>
              <a:rPr lang="en-GB" dirty="0">
                <a:solidFill>
                  <a:srgbClr val="0E141F"/>
                </a:solidFill>
                <a:effectLst/>
                <a:latin typeface="GE Inspira Sans" panose="020B0503060000000003" pitchFamily="34" charset="77"/>
              </a:rPr>
              <a:t>. At </a:t>
            </a:r>
            <a:r>
              <a:rPr lang="en-GB" dirty="0" err="1">
                <a:solidFill>
                  <a:srgbClr val="0E141F"/>
                </a:solidFill>
                <a:effectLst/>
                <a:latin typeface="GE Inspira Sans" panose="020B0503060000000003" pitchFamily="34" charset="77"/>
              </a:rPr>
              <a:t>vero</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eos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accusam</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justo</a:t>
            </a:r>
            <a:r>
              <a:rPr lang="en-GB" dirty="0">
                <a:solidFill>
                  <a:srgbClr val="0E141F"/>
                </a:solidFill>
                <a:effectLst/>
                <a:latin typeface="GE Inspira Sans" panose="020B0503060000000003" pitchFamily="34" charset="77"/>
              </a:rPr>
              <a:t> duo </a:t>
            </a:r>
            <a:r>
              <a:rPr lang="en-GB" dirty="0" err="1">
                <a:solidFill>
                  <a:srgbClr val="0E141F"/>
                </a:solidFill>
                <a:effectLst/>
                <a:latin typeface="GE Inspira Sans" panose="020B0503060000000003" pitchFamily="34" charset="77"/>
              </a:rPr>
              <a:t>dolores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ea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rebum</a:t>
            </a:r>
            <a:r>
              <a:rPr lang="en-GB" dirty="0">
                <a:solidFill>
                  <a:srgbClr val="0E141F"/>
                </a:solidFill>
                <a:effectLst/>
                <a:latin typeface="GE Inspira Sans" panose="020B0503060000000003" pitchFamily="34" charset="77"/>
              </a:rPr>
              <a:t>. Stet </a:t>
            </a:r>
            <a:r>
              <a:rPr lang="en-GB" dirty="0" err="1">
                <a:solidFill>
                  <a:srgbClr val="0E141F"/>
                </a:solidFill>
                <a:effectLst/>
                <a:latin typeface="GE Inspira Sans" panose="020B0503060000000003" pitchFamily="34" charset="77"/>
              </a:rPr>
              <a:t>clita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kasd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gubergren</a:t>
            </a:r>
            <a:r>
              <a:rPr lang="en-GB" dirty="0">
                <a:solidFill>
                  <a:srgbClr val="0E141F"/>
                </a:solidFill>
                <a:effectLst/>
                <a:latin typeface="GE Inspira Sans" panose="020B0503060000000003" pitchFamily="34" charset="77"/>
              </a:rPr>
              <a:t>. </a:t>
            </a:r>
            <a:r>
              <a:rPr lang="en-US" dirty="0"/>
              <a:t>At </a:t>
            </a:r>
            <a:r>
              <a:rPr lang="en-US" dirty="0" err="1"/>
              <a:t>vero</a:t>
            </a:r>
            <a:r>
              <a:rPr lang="en-US" dirty="0"/>
              <a:t>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a:t>
            </a:r>
            <a:endParaRPr lang="en-GB" dirty="0">
              <a:solidFill>
                <a:srgbClr val="0E141F"/>
              </a:solidFill>
              <a:effectLst/>
              <a:latin typeface="GE Inspira Sans" panose="020B0503060000000003" pitchFamily="34" charset="77"/>
            </a:endParaRPr>
          </a:p>
        </p:txBody>
      </p:sp>
      <p:sp>
        <p:nvSpPr>
          <p:cNvPr id="12" name="Title 21">
            <a:extLst>
              <a:ext uri="{FF2B5EF4-FFF2-40B4-BE49-F238E27FC236}">
                <a16:creationId xmlns:a16="http://schemas.microsoft.com/office/drawing/2014/main" id="{90531025-6491-9E46-A705-C2686A2BF742}"/>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Arial" panose="020B0604020202020204" pitchFamily="34" charset="0"/>
                <a:cs typeface="Arial" panose="020B0604020202020204" pitchFamily="34" charset="0"/>
              </a:defRPr>
            </a:lvl1pPr>
          </a:lstStyle>
          <a:p>
            <a:r>
              <a:rPr lang="en-US" dirty="0"/>
              <a:t>This is a two-line page title, click to add text</a:t>
            </a:r>
            <a:br>
              <a:rPr lang="en-US" dirty="0"/>
            </a:br>
            <a:r>
              <a:rPr lang="en-US" dirty="0"/>
              <a:t>Lorem ipsum dolor sit amet, consetetur </a:t>
            </a:r>
            <a:r>
              <a:rPr lang="en-US" dirty="0" err="1"/>
              <a:t>sadipscing</a:t>
            </a:r>
            <a:r>
              <a:rPr lang="en-US" dirty="0"/>
              <a:t> </a:t>
            </a:r>
            <a:r>
              <a:rPr lang="en-US" dirty="0" err="1"/>
              <a:t>elitr</a:t>
            </a:r>
            <a:endParaRPr lang="en-US" dirty="0"/>
          </a:p>
        </p:txBody>
      </p:sp>
      <p:sp>
        <p:nvSpPr>
          <p:cNvPr id="11" name="Text Placeholder 6">
            <a:extLst>
              <a:ext uri="{FF2B5EF4-FFF2-40B4-BE49-F238E27FC236}">
                <a16:creationId xmlns:a16="http://schemas.microsoft.com/office/drawing/2014/main" id="{CD4D6145-1AA7-3C46-AF67-26B5558942A9}"/>
              </a:ext>
            </a:extLst>
          </p:cNvPr>
          <p:cNvSpPr>
            <a:spLocks noGrp="1"/>
          </p:cNvSpPr>
          <p:nvPr>
            <p:ph type="body" sz="quarter" idx="26" hasCustomPrompt="1"/>
          </p:nvPr>
        </p:nvSpPr>
        <p:spPr>
          <a:xfrm>
            <a:off x="6273098" y="1694260"/>
            <a:ext cx="5233104" cy="258340"/>
          </a:xfrm>
          <a:prstGeom prst="rect">
            <a:avLst/>
          </a:prstGeom>
        </p:spPr>
        <p:txBody>
          <a:bodyPr>
            <a:noAutofit/>
          </a:bodyPr>
          <a:lstStyle>
            <a:lvl1pPr>
              <a:lnSpc>
                <a:spcPct val="100000"/>
              </a:lnSpc>
              <a:spcBef>
                <a:spcPts val="0"/>
              </a:spcBef>
              <a:defRPr sz="2000" b="1" cap="none" spc="0" baseline="0">
                <a:solidFill>
                  <a:srgbClr val="C00000"/>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13" name="Text Placeholder 30">
            <a:extLst>
              <a:ext uri="{FF2B5EF4-FFF2-40B4-BE49-F238E27FC236}">
                <a16:creationId xmlns:a16="http://schemas.microsoft.com/office/drawing/2014/main" id="{926BEE2D-A7D9-5646-87FD-AF37C7E7564D}"/>
              </a:ext>
            </a:extLst>
          </p:cNvPr>
          <p:cNvSpPr>
            <a:spLocks noGrp="1"/>
          </p:cNvSpPr>
          <p:nvPr>
            <p:ph type="body" sz="quarter" idx="27" hasCustomPrompt="1"/>
          </p:nvPr>
        </p:nvSpPr>
        <p:spPr>
          <a:xfrm>
            <a:off x="6273098" y="2208450"/>
            <a:ext cx="5232399" cy="2618731"/>
          </a:xfrm>
          <a:prstGeom prst="rect">
            <a:avLst/>
          </a:prstGeom>
        </p:spPr>
        <p:txBody>
          <a:bodyPr>
            <a:noAutofit/>
          </a:bodyPr>
          <a:lstStyle>
            <a:lvl1pPr>
              <a:lnSpc>
                <a:spcPct val="100000"/>
              </a:lnSpc>
              <a:spcBef>
                <a:spcPts val="900"/>
              </a:spcBef>
              <a:defRPr lang="en-GB" sz="1400" smtClean="0">
                <a:solidFill>
                  <a:schemeClr val="tx1"/>
                </a:solidFill>
                <a:effectLst/>
                <a:latin typeface="Arial" panose="020B0604020202020204" pitchFamily="34" charset="0"/>
                <a:cs typeface="Arial" panose="020B0604020202020204" pitchFamily="34" charset="0"/>
              </a:defRPr>
            </a:lvl1pPr>
          </a:lstStyle>
          <a:p>
            <a:r>
              <a:rPr lang="en-GB" dirty="0">
                <a:solidFill>
                  <a:srgbClr val="0E141F"/>
                </a:solidFill>
                <a:effectLst/>
                <a:latin typeface="GE Inspira Sans" panose="020B0503060000000003" pitchFamily="34" charset="77"/>
              </a:rPr>
              <a:t>Click to add text column.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consetetur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sadipscing</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elitr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nonumy</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eirmod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tempor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invidunt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ut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labore</a:t>
            </a:r>
            <a:r>
              <a:rPr lang="en-GB" dirty="0">
                <a:solidFill>
                  <a:srgbClr val="0E141F"/>
                </a:solidFill>
                <a:effectLst/>
                <a:latin typeface="GE Inspira Sans" panose="020B0503060000000003" pitchFamily="34" charset="77"/>
              </a:rPr>
              <a:t> et dolore magna </a:t>
            </a:r>
            <a:r>
              <a:rPr lang="en-GB" dirty="0" err="1">
                <a:solidFill>
                  <a:srgbClr val="0E141F"/>
                </a:solidFill>
                <a:effectLst/>
                <a:latin typeface="GE Inspira Sans" panose="020B0503060000000003" pitchFamily="34" charset="77"/>
              </a:rPr>
              <a:t>aliquyam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erat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voluptua</a:t>
            </a:r>
            <a:r>
              <a:rPr lang="en-GB" dirty="0">
                <a:solidFill>
                  <a:srgbClr val="0E141F"/>
                </a:solidFill>
                <a:effectLst/>
                <a:latin typeface="GE Inspira Sans" panose="020B0503060000000003" pitchFamily="34" charset="77"/>
              </a:rPr>
              <a:t>. At </a:t>
            </a:r>
            <a:r>
              <a:rPr lang="en-GB" dirty="0" err="1">
                <a:solidFill>
                  <a:srgbClr val="0E141F"/>
                </a:solidFill>
                <a:effectLst/>
                <a:latin typeface="GE Inspira Sans" panose="020B0503060000000003" pitchFamily="34" charset="77"/>
              </a:rPr>
              <a:t>vero</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eos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accusam</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justo</a:t>
            </a:r>
            <a:r>
              <a:rPr lang="en-GB" dirty="0">
                <a:solidFill>
                  <a:srgbClr val="0E141F"/>
                </a:solidFill>
                <a:effectLst/>
                <a:latin typeface="GE Inspira Sans" panose="020B0503060000000003" pitchFamily="34" charset="77"/>
              </a:rPr>
              <a:t> duo </a:t>
            </a:r>
            <a:r>
              <a:rPr lang="en-GB" dirty="0" err="1">
                <a:solidFill>
                  <a:srgbClr val="0E141F"/>
                </a:solidFill>
                <a:effectLst/>
                <a:latin typeface="GE Inspira Sans" panose="020B0503060000000003" pitchFamily="34" charset="77"/>
              </a:rPr>
              <a:t>dolores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ea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rebum</a:t>
            </a:r>
            <a:r>
              <a:rPr lang="en-GB" dirty="0">
                <a:solidFill>
                  <a:srgbClr val="0E141F"/>
                </a:solidFill>
                <a:effectLst/>
                <a:latin typeface="GE Inspira Sans" panose="020B0503060000000003" pitchFamily="34" charset="77"/>
              </a:rPr>
              <a:t>. </a:t>
            </a:r>
          </a:p>
          <a:p>
            <a:r>
              <a:rPr lang="en-GB" dirty="0">
                <a:solidFill>
                  <a:srgbClr val="0E141F"/>
                </a:solidFill>
                <a:effectLst/>
                <a:latin typeface="GE Inspira Sans" panose="020B0503060000000003" pitchFamily="34" charset="77"/>
              </a:rPr>
              <a:t>Stet </a:t>
            </a:r>
            <a:r>
              <a:rPr lang="en-GB" dirty="0" err="1">
                <a:solidFill>
                  <a:srgbClr val="0E141F"/>
                </a:solidFill>
                <a:effectLst/>
                <a:latin typeface="GE Inspira Sans" panose="020B0503060000000003" pitchFamily="34" charset="77"/>
              </a:rPr>
              <a:t>clita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kasd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gubergren</a:t>
            </a:r>
            <a:r>
              <a:rPr lang="en-GB" dirty="0">
                <a:solidFill>
                  <a:srgbClr val="0E141F"/>
                </a:solidFill>
                <a:effectLst/>
                <a:latin typeface="GE Inspira Sans" panose="020B0503060000000003" pitchFamily="34" charset="77"/>
              </a:rPr>
              <a:t>, no sea </a:t>
            </a:r>
            <a:r>
              <a:rPr lang="en-GB" dirty="0" err="1">
                <a:solidFill>
                  <a:srgbClr val="0E141F"/>
                </a:solidFill>
                <a:effectLst/>
                <a:latin typeface="GE Inspira Sans" panose="020B0503060000000003" pitchFamily="34" charset="77"/>
              </a:rPr>
              <a:t>takimata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sanctus</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est</a:t>
            </a:r>
            <a:r>
              <a:rPr lang="en-GB" dirty="0">
                <a:solidFill>
                  <a:srgbClr val="0E141F"/>
                </a:solidFill>
                <a:effectLst/>
                <a:latin typeface="GE Inspira Sans" panose="020B0503060000000003" pitchFamily="34" charset="77"/>
              </a:rPr>
              <a:t>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consetetur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sadipscing</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elitr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nonumy</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eirmod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tempor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invidunt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ut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labore</a:t>
            </a:r>
            <a:r>
              <a:rPr lang="en-GB" dirty="0">
                <a:solidFill>
                  <a:srgbClr val="0E141F"/>
                </a:solidFill>
                <a:effectLst/>
                <a:latin typeface="GE Inspira Sans" panose="020B0503060000000003" pitchFamily="34" charset="77"/>
              </a:rPr>
              <a:t> et dolore magna </a:t>
            </a:r>
            <a:r>
              <a:rPr lang="en-GB" dirty="0" err="1">
                <a:solidFill>
                  <a:srgbClr val="0E141F"/>
                </a:solidFill>
                <a:effectLst/>
                <a:latin typeface="GE Inspira Sans" panose="020B0503060000000003" pitchFamily="34" charset="77"/>
              </a:rPr>
              <a:t>aliquyam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erat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voluptua</a:t>
            </a:r>
            <a:r>
              <a:rPr lang="en-GB" dirty="0">
                <a:solidFill>
                  <a:srgbClr val="0E141F"/>
                </a:solidFill>
                <a:effectLst/>
                <a:latin typeface="GE Inspira Sans" panose="020B0503060000000003" pitchFamily="34" charset="77"/>
              </a:rPr>
              <a:t>. At </a:t>
            </a:r>
            <a:r>
              <a:rPr lang="en-GB" dirty="0" err="1">
                <a:solidFill>
                  <a:srgbClr val="0E141F"/>
                </a:solidFill>
                <a:effectLst/>
                <a:latin typeface="GE Inspira Sans" panose="020B0503060000000003" pitchFamily="34" charset="77"/>
              </a:rPr>
              <a:t>vero</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eos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accusam</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justo</a:t>
            </a:r>
            <a:r>
              <a:rPr lang="en-GB" dirty="0">
                <a:solidFill>
                  <a:srgbClr val="0E141F"/>
                </a:solidFill>
                <a:effectLst/>
                <a:latin typeface="GE Inspira Sans" panose="020B0503060000000003" pitchFamily="34" charset="77"/>
              </a:rPr>
              <a:t> duo </a:t>
            </a:r>
            <a:r>
              <a:rPr lang="en-GB" dirty="0" err="1">
                <a:solidFill>
                  <a:srgbClr val="0E141F"/>
                </a:solidFill>
                <a:effectLst/>
                <a:latin typeface="GE Inspira Sans" panose="020B0503060000000003" pitchFamily="34" charset="77"/>
              </a:rPr>
              <a:t>dolores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ea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rebum</a:t>
            </a:r>
            <a:r>
              <a:rPr lang="en-GB" dirty="0">
                <a:solidFill>
                  <a:srgbClr val="0E141F"/>
                </a:solidFill>
                <a:effectLst/>
                <a:latin typeface="GE Inspira Sans" panose="020B0503060000000003" pitchFamily="34" charset="77"/>
              </a:rPr>
              <a:t>. Stet </a:t>
            </a:r>
            <a:r>
              <a:rPr lang="en-GB" dirty="0" err="1">
                <a:solidFill>
                  <a:srgbClr val="0E141F"/>
                </a:solidFill>
                <a:effectLst/>
                <a:latin typeface="GE Inspira Sans" panose="020B0503060000000003" pitchFamily="34" charset="77"/>
              </a:rPr>
              <a:t>clita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kasd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gubergren</a:t>
            </a:r>
            <a:r>
              <a:rPr lang="en-GB" dirty="0">
                <a:solidFill>
                  <a:srgbClr val="0E141F"/>
                </a:solidFill>
                <a:effectLst/>
                <a:latin typeface="GE Inspira Sans" panose="020B0503060000000003" pitchFamily="34" charset="77"/>
              </a:rPr>
              <a:t>. </a:t>
            </a:r>
            <a:r>
              <a:rPr lang="en-US" dirty="0"/>
              <a:t>At </a:t>
            </a:r>
            <a:r>
              <a:rPr lang="en-US" dirty="0" err="1"/>
              <a:t>vero</a:t>
            </a:r>
            <a:r>
              <a:rPr lang="en-US" dirty="0"/>
              <a:t>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a:t>
            </a:r>
            <a:endParaRPr lang="en-GB" dirty="0">
              <a:solidFill>
                <a:srgbClr val="0E141F"/>
              </a:solidFill>
              <a:effectLst/>
              <a:latin typeface="GE Inspira Sans" panose="020B0503060000000003" pitchFamily="34" charset="77"/>
            </a:endParaRPr>
          </a:p>
        </p:txBody>
      </p:sp>
      <p:sp>
        <p:nvSpPr>
          <p:cNvPr id="9" name="Slide Number Placeholder 5">
            <a:extLst>
              <a:ext uri="{FF2B5EF4-FFF2-40B4-BE49-F238E27FC236}">
                <a16:creationId xmlns:a16="http://schemas.microsoft.com/office/drawing/2014/main" id="{9DFA6ABA-DC36-7206-4726-50E23EF52376}"/>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762229502"/>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3 colum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E1B766C1-163D-774F-93C3-892C358B0E0B}"/>
              </a:ext>
            </a:extLst>
          </p:cNvPr>
          <p:cNvSpPr>
            <a:spLocks noGrp="1"/>
          </p:cNvSpPr>
          <p:nvPr>
            <p:ph type="body" sz="quarter" idx="25" hasCustomPrompt="1"/>
          </p:nvPr>
        </p:nvSpPr>
        <p:spPr>
          <a:xfrm>
            <a:off x="685799" y="2212848"/>
            <a:ext cx="3364992" cy="2712975"/>
          </a:xfrm>
          <a:prstGeom prst="rect">
            <a:avLst/>
          </a:prstGeom>
        </p:spPr>
        <p:txBody>
          <a:bodyPr lIns="0" tIns="0" rIns="0" bIns="0">
            <a:noAutofit/>
          </a:bodyPr>
          <a:lstStyle>
            <a:lvl1pPr marL="0" indent="0">
              <a:lnSpc>
                <a:spcPct val="100000"/>
              </a:lnSpc>
              <a:spcBef>
                <a:spcPts val="900"/>
              </a:spcBef>
              <a:spcAft>
                <a:spcPts val="0"/>
              </a:spcAft>
              <a:buFontTx/>
              <a:buNone/>
              <a:defRPr sz="1200">
                <a:solidFill>
                  <a:schemeClr val="bg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text column. At vero eos et accusam et justo duo dolores et ea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amet. Lorem ipsum dolor sit amet, consetetur sadipscing elitr, sed diam nonumy eirmod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dolore magna </a:t>
            </a:r>
            <a:r>
              <a:rPr lang="en-US" dirty="0" err="1"/>
              <a:t>aliquyam</a:t>
            </a:r>
            <a:r>
              <a:rPr lang="en-US" dirty="0"/>
              <a:t> </a:t>
            </a:r>
            <a:r>
              <a:rPr lang="en-US" dirty="0" err="1"/>
              <a:t>erat</a:t>
            </a:r>
            <a:r>
              <a:rPr lang="en-US" dirty="0"/>
              <a:t>, sed diam </a:t>
            </a:r>
            <a:r>
              <a:rPr lang="en-US" dirty="0" err="1"/>
              <a:t>voluptua</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vero </a:t>
            </a:r>
            <a:r>
              <a:rPr lang="en-US" dirty="0" err="1"/>
              <a:t>eros</a:t>
            </a:r>
            <a:r>
              <a:rPr lang="en-US" dirty="0"/>
              <a:t> et </a:t>
            </a:r>
            <a:r>
              <a:rPr lang="en-US" dirty="0" err="1"/>
              <a:t>accumsan</a:t>
            </a:r>
            <a:r>
              <a:rPr lang="en-US" dirty="0"/>
              <a:t> et.</a:t>
            </a:r>
          </a:p>
        </p:txBody>
      </p:sp>
      <p:sp>
        <p:nvSpPr>
          <p:cNvPr id="12" name="Text Placeholder 6">
            <a:extLst>
              <a:ext uri="{FF2B5EF4-FFF2-40B4-BE49-F238E27FC236}">
                <a16:creationId xmlns:a16="http://schemas.microsoft.com/office/drawing/2014/main" id="{D8F10E91-D897-2E47-8443-78B7BC097725}"/>
              </a:ext>
            </a:extLst>
          </p:cNvPr>
          <p:cNvSpPr>
            <a:spLocks noGrp="1"/>
          </p:cNvSpPr>
          <p:nvPr>
            <p:ph type="body" sz="quarter" idx="30" hasCustomPrompt="1"/>
          </p:nvPr>
        </p:nvSpPr>
        <p:spPr>
          <a:xfrm>
            <a:off x="685800" y="1691640"/>
            <a:ext cx="3364992" cy="260350"/>
          </a:xfrm>
          <a:prstGeom prst="rect">
            <a:avLst/>
          </a:prstGeom>
        </p:spPr>
        <p:txBody>
          <a:bodyPr>
            <a:noAutofit/>
          </a:bodyPr>
          <a:lstStyle>
            <a:lvl1pPr>
              <a:spcBef>
                <a:spcPts val="0"/>
              </a:spcBef>
              <a:defRPr sz="1800" b="1" cap="none" spc="0" baseline="0">
                <a:solidFill>
                  <a:srgbClr val="C00000"/>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21" name="Title 21">
            <a:extLst>
              <a:ext uri="{FF2B5EF4-FFF2-40B4-BE49-F238E27FC236}">
                <a16:creationId xmlns:a16="http://schemas.microsoft.com/office/drawing/2014/main" id="{650BAF8E-9421-B540-892F-E189B1B7809D}"/>
              </a:ext>
            </a:extLst>
          </p:cNvPr>
          <p:cNvSpPr>
            <a:spLocks noGrp="1"/>
          </p:cNvSpPr>
          <p:nvPr>
            <p:ph type="title" hasCustomPrompt="1"/>
          </p:nvPr>
        </p:nvSpPr>
        <p:spPr>
          <a:xfrm>
            <a:off x="685800" y="404330"/>
            <a:ext cx="10432800" cy="908101"/>
          </a:xfrm>
        </p:spPr>
        <p:txBody>
          <a:bodyPr/>
          <a:lstStyle>
            <a:lvl1pPr>
              <a:lnSpc>
                <a:spcPct val="100000"/>
              </a:lnSpc>
              <a:spcBef>
                <a:spcPts val="0"/>
              </a:spcBef>
              <a:defRPr lang="en-GB" b="0" i="0" u="none" strike="noStrike" smtClean="0">
                <a:effectLst/>
                <a:latin typeface="Arial" panose="020B0604020202020204" pitchFamily="34" charset="0"/>
                <a:cs typeface="Arial" panose="020B0604020202020204" pitchFamily="34" charset="0"/>
              </a:defRPr>
            </a:lvl1pPr>
          </a:lstStyle>
          <a:p>
            <a:r>
              <a:rPr lang="en-US" dirty="0"/>
              <a:t>This is a two-line page title, click to add text </a:t>
            </a:r>
            <a:br>
              <a:rPr lang="en-US" dirty="0"/>
            </a:b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endParaRPr lang="en-US" dirty="0"/>
          </a:p>
        </p:txBody>
      </p:sp>
      <p:sp>
        <p:nvSpPr>
          <p:cNvPr id="31" name="Text Placeholder 24">
            <a:extLst>
              <a:ext uri="{FF2B5EF4-FFF2-40B4-BE49-F238E27FC236}">
                <a16:creationId xmlns:a16="http://schemas.microsoft.com/office/drawing/2014/main" id="{4DAB0286-3ED0-204A-A958-C7F11FC3BE79}"/>
              </a:ext>
            </a:extLst>
          </p:cNvPr>
          <p:cNvSpPr>
            <a:spLocks noGrp="1"/>
          </p:cNvSpPr>
          <p:nvPr>
            <p:ph type="body" sz="quarter" idx="31" hasCustomPrompt="1"/>
          </p:nvPr>
        </p:nvSpPr>
        <p:spPr>
          <a:xfrm>
            <a:off x="4419599" y="2190496"/>
            <a:ext cx="3364992" cy="2712975"/>
          </a:xfrm>
          <a:prstGeom prst="rect">
            <a:avLst/>
          </a:prstGeom>
        </p:spPr>
        <p:txBody>
          <a:bodyPr lIns="0" tIns="0" rIns="0" bIns="0">
            <a:noAutofit/>
          </a:bodyPr>
          <a:lstStyle>
            <a:lvl1pPr marL="0" indent="0">
              <a:lnSpc>
                <a:spcPct val="100000"/>
              </a:lnSpc>
              <a:spcBef>
                <a:spcPts val="900"/>
              </a:spcBef>
              <a:spcAft>
                <a:spcPts val="0"/>
              </a:spcAft>
              <a:buFontTx/>
              <a:buNone/>
              <a:defRPr sz="1200">
                <a:solidFill>
                  <a:schemeClr val="bg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text column. At vero eos et accusam et justo duo dolores et ea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amet. Lorem ipsum dolor sit amet, consetetur sadipscing elitr, sed diam nonumy eirmod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dolore magna </a:t>
            </a:r>
            <a:r>
              <a:rPr lang="en-US" dirty="0" err="1"/>
              <a:t>aliquyam</a:t>
            </a:r>
            <a:r>
              <a:rPr lang="en-US" dirty="0"/>
              <a:t> </a:t>
            </a:r>
            <a:r>
              <a:rPr lang="en-US" dirty="0" err="1"/>
              <a:t>erat</a:t>
            </a:r>
            <a:r>
              <a:rPr lang="en-US" dirty="0"/>
              <a:t>, sed diam </a:t>
            </a:r>
            <a:r>
              <a:rPr lang="en-US" dirty="0" err="1"/>
              <a:t>voluptua</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vero </a:t>
            </a:r>
            <a:r>
              <a:rPr lang="en-US" dirty="0" err="1"/>
              <a:t>eros</a:t>
            </a:r>
            <a:r>
              <a:rPr lang="en-US" dirty="0"/>
              <a:t> et </a:t>
            </a:r>
            <a:r>
              <a:rPr lang="en-US" dirty="0" err="1"/>
              <a:t>accumsan</a:t>
            </a:r>
            <a:r>
              <a:rPr lang="en-US" dirty="0"/>
              <a:t> et.</a:t>
            </a:r>
          </a:p>
        </p:txBody>
      </p:sp>
      <p:sp>
        <p:nvSpPr>
          <p:cNvPr id="32" name="Text Placeholder 6">
            <a:extLst>
              <a:ext uri="{FF2B5EF4-FFF2-40B4-BE49-F238E27FC236}">
                <a16:creationId xmlns:a16="http://schemas.microsoft.com/office/drawing/2014/main" id="{6E1B114D-3332-B341-948B-E9FA41B32CB0}"/>
              </a:ext>
            </a:extLst>
          </p:cNvPr>
          <p:cNvSpPr>
            <a:spLocks noGrp="1"/>
          </p:cNvSpPr>
          <p:nvPr>
            <p:ph type="body" sz="quarter" idx="32" hasCustomPrompt="1"/>
          </p:nvPr>
        </p:nvSpPr>
        <p:spPr>
          <a:xfrm>
            <a:off x="4419599" y="1694180"/>
            <a:ext cx="3364992" cy="260350"/>
          </a:xfrm>
          <a:prstGeom prst="rect">
            <a:avLst/>
          </a:prstGeom>
        </p:spPr>
        <p:txBody>
          <a:bodyPr>
            <a:noAutofit/>
          </a:bodyPr>
          <a:lstStyle>
            <a:lvl1pPr>
              <a:spcBef>
                <a:spcPts val="0"/>
              </a:spcBef>
              <a:defRPr sz="1800" b="1" cap="none" spc="0" baseline="0">
                <a:solidFill>
                  <a:srgbClr val="C00000"/>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33" name="Text Placeholder 24">
            <a:extLst>
              <a:ext uri="{FF2B5EF4-FFF2-40B4-BE49-F238E27FC236}">
                <a16:creationId xmlns:a16="http://schemas.microsoft.com/office/drawing/2014/main" id="{60BEAE8D-4513-0F45-A839-A7E00155F27F}"/>
              </a:ext>
            </a:extLst>
          </p:cNvPr>
          <p:cNvSpPr>
            <a:spLocks noGrp="1"/>
          </p:cNvSpPr>
          <p:nvPr>
            <p:ph type="body" sz="quarter" idx="33" hasCustomPrompt="1"/>
          </p:nvPr>
        </p:nvSpPr>
        <p:spPr>
          <a:xfrm>
            <a:off x="8133492" y="2212848"/>
            <a:ext cx="3364992" cy="2712975"/>
          </a:xfrm>
          <a:prstGeom prst="rect">
            <a:avLst/>
          </a:prstGeom>
        </p:spPr>
        <p:txBody>
          <a:bodyPr lIns="0" tIns="0" rIns="0" bIns="0">
            <a:noAutofit/>
          </a:bodyPr>
          <a:lstStyle>
            <a:lvl1pPr marL="0" indent="0">
              <a:lnSpc>
                <a:spcPct val="100000"/>
              </a:lnSpc>
              <a:spcBef>
                <a:spcPts val="900"/>
              </a:spcBef>
              <a:spcAft>
                <a:spcPts val="0"/>
              </a:spcAft>
              <a:buFontTx/>
              <a:buNone/>
              <a:defRPr sz="1200">
                <a:solidFill>
                  <a:schemeClr val="bg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text column. At vero eos et accusam et justo duo dolores et ea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amet. Lorem ipsum dolor sit amet, consetetur sadipscing elitr, sed diam nonumy eirmod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dolore magna </a:t>
            </a:r>
            <a:r>
              <a:rPr lang="en-US" dirty="0" err="1"/>
              <a:t>aliquyam</a:t>
            </a:r>
            <a:r>
              <a:rPr lang="en-US" dirty="0"/>
              <a:t> </a:t>
            </a:r>
            <a:r>
              <a:rPr lang="en-US" dirty="0" err="1"/>
              <a:t>erat</a:t>
            </a:r>
            <a:r>
              <a:rPr lang="en-US" dirty="0"/>
              <a:t>, sed diam </a:t>
            </a:r>
            <a:r>
              <a:rPr lang="en-US" dirty="0" err="1"/>
              <a:t>voluptua</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vero </a:t>
            </a:r>
            <a:r>
              <a:rPr lang="en-US" dirty="0" err="1"/>
              <a:t>eros</a:t>
            </a:r>
            <a:r>
              <a:rPr lang="en-US" dirty="0"/>
              <a:t> et </a:t>
            </a:r>
            <a:r>
              <a:rPr lang="en-US" dirty="0" err="1"/>
              <a:t>accumsan</a:t>
            </a:r>
            <a:r>
              <a:rPr lang="en-US" dirty="0"/>
              <a:t> et.</a:t>
            </a:r>
          </a:p>
        </p:txBody>
      </p:sp>
      <p:sp>
        <p:nvSpPr>
          <p:cNvPr id="34" name="Text Placeholder 6">
            <a:extLst>
              <a:ext uri="{FF2B5EF4-FFF2-40B4-BE49-F238E27FC236}">
                <a16:creationId xmlns:a16="http://schemas.microsoft.com/office/drawing/2014/main" id="{3E93588C-DCCF-1448-B911-F1920D4B6BC8}"/>
              </a:ext>
            </a:extLst>
          </p:cNvPr>
          <p:cNvSpPr>
            <a:spLocks noGrp="1"/>
          </p:cNvSpPr>
          <p:nvPr>
            <p:ph type="body" sz="quarter" idx="34" hasCustomPrompt="1"/>
          </p:nvPr>
        </p:nvSpPr>
        <p:spPr>
          <a:xfrm>
            <a:off x="8133492" y="1691640"/>
            <a:ext cx="3364992" cy="260350"/>
          </a:xfrm>
          <a:prstGeom prst="rect">
            <a:avLst/>
          </a:prstGeom>
        </p:spPr>
        <p:txBody>
          <a:bodyPr>
            <a:noAutofit/>
          </a:bodyPr>
          <a:lstStyle>
            <a:lvl1pPr>
              <a:spcBef>
                <a:spcPts val="0"/>
              </a:spcBef>
              <a:defRPr sz="1800" b="1" cap="none" spc="0" baseline="0">
                <a:solidFill>
                  <a:srgbClr val="C00000"/>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11" name="Slide Number Placeholder 5">
            <a:extLst>
              <a:ext uri="{FF2B5EF4-FFF2-40B4-BE49-F238E27FC236}">
                <a16:creationId xmlns:a16="http://schemas.microsoft.com/office/drawing/2014/main" id="{BBA2274E-6CBB-EF36-2317-44DE2A3BB628}"/>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3932692226"/>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ullet points - 2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21">
            <a:extLst>
              <a:ext uri="{FF2B5EF4-FFF2-40B4-BE49-F238E27FC236}">
                <a16:creationId xmlns:a16="http://schemas.microsoft.com/office/drawing/2014/main" id="{8C548396-AAC7-FD46-865F-F57E02581BAF}"/>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Arial" panose="020B0604020202020204" pitchFamily="34" charset="0"/>
                <a:cs typeface="Arial" panose="020B0604020202020204" pitchFamily="34" charset="0"/>
              </a:defRPr>
            </a:lvl1pPr>
          </a:lstStyle>
          <a:p>
            <a:r>
              <a:rPr lang="en-US" dirty="0"/>
              <a:t>This is a two-line page title, click to add text </a:t>
            </a:r>
            <a:br>
              <a:rPr lang="en-US" dirty="0"/>
            </a:b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endParaRPr lang="en-US" dirty="0"/>
          </a:p>
        </p:txBody>
      </p:sp>
      <p:sp>
        <p:nvSpPr>
          <p:cNvPr id="19" name="Text Placeholder 8">
            <a:extLst>
              <a:ext uri="{FF2B5EF4-FFF2-40B4-BE49-F238E27FC236}">
                <a16:creationId xmlns:a16="http://schemas.microsoft.com/office/drawing/2014/main" id="{581B1F80-9239-A646-9D55-06779B823652}"/>
              </a:ext>
            </a:extLst>
          </p:cNvPr>
          <p:cNvSpPr>
            <a:spLocks noGrp="1"/>
          </p:cNvSpPr>
          <p:nvPr>
            <p:ph type="body" sz="quarter" idx="50"/>
          </p:nvPr>
        </p:nvSpPr>
        <p:spPr>
          <a:xfrm>
            <a:off x="685800" y="2212848"/>
            <a:ext cx="5230368" cy="2693163"/>
          </a:xfrm>
        </p:spPr>
        <p:txBody>
          <a:bodyPr/>
          <a:lstStyle>
            <a:lvl1pPr>
              <a:spcBef>
                <a:spcPts val="600"/>
              </a:spcBef>
              <a:defRPr>
                <a:latin typeface="Arial" panose="020B0604020202020204" pitchFamily="34" charset="0"/>
                <a:cs typeface="Arial" panose="020B0604020202020204" pitchFamily="34" charset="0"/>
              </a:defRPr>
            </a:lvl1pPr>
            <a:lvl2pPr>
              <a:spcBef>
                <a:spcPts val="600"/>
              </a:spcBef>
              <a:defRPr sz="1800">
                <a:latin typeface="Arial" panose="020B0604020202020204" pitchFamily="34" charset="0"/>
                <a:cs typeface="Arial" panose="020B0604020202020204" pitchFamily="34" charset="0"/>
              </a:defRPr>
            </a:lvl2pPr>
            <a:lvl3pPr marL="352425" indent="-130175">
              <a:spcBef>
                <a:spcPts val="400"/>
              </a:spcBef>
              <a:defRPr sz="1600">
                <a:latin typeface="Arial" panose="020B0604020202020204" pitchFamily="34" charset="0"/>
                <a:cs typeface="Arial" panose="020B0604020202020204" pitchFamily="34" charset="0"/>
              </a:defRPr>
            </a:lvl3pPr>
            <a:lvl4pPr marL="523875" indent="-120650">
              <a:spcBef>
                <a:spcPts val="300"/>
              </a:spcBef>
              <a:defRPr>
                <a:latin typeface="Arial" panose="020B0604020202020204" pitchFamily="34" charset="0"/>
                <a:cs typeface="Arial" panose="020B0604020202020204" pitchFamily="34" charset="0"/>
              </a:defRPr>
            </a:lvl4pPr>
            <a:lvl5pPr marL="668338" indent="-115888">
              <a:spcBef>
                <a:spcPts val="200"/>
              </a:spcBef>
              <a:defRPr sz="1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8">
            <a:extLst>
              <a:ext uri="{FF2B5EF4-FFF2-40B4-BE49-F238E27FC236}">
                <a16:creationId xmlns:a16="http://schemas.microsoft.com/office/drawing/2014/main" id="{63C1943C-A020-7040-9469-18C8CA39D8BE}"/>
              </a:ext>
            </a:extLst>
          </p:cNvPr>
          <p:cNvSpPr>
            <a:spLocks noGrp="1"/>
          </p:cNvSpPr>
          <p:nvPr>
            <p:ph type="body" sz="quarter" idx="51"/>
          </p:nvPr>
        </p:nvSpPr>
        <p:spPr>
          <a:xfrm>
            <a:off x="6272784" y="2212848"/>
            <a:ext cx="5230368" cy="2693163"/>
          </a:xfrm>
        </p:spPr>
        <p:txBody>
          <a:bodyPr/>
          <a:lstStyle>
            <a:lvl1pPr>
              <a:spcBef>
                <a:spcPts val="600"/>
              </a:spcBef>
              <a:defRPr lang="en-GB" dirty="0">
                <a:latin typeface="Arial" panose="020B0604020202020204" pitchFamily="34" charset="0"/>
                <a:cs typeface="Arial" panose="020B0604020202020204" pitchFamily="34" charset="0"/>
              </a:defRPr>
            </a:lvl1pPr>
            <a:lvl2pPr>
              <a:spcBef>
                <a:spcPts val="600"/>
              </a:spcBef>
              <a:defRPr lang="en-GB" dirty="0">
                <a:latin typeface="Arial" panose="020B0604020202020204" pitchFamily="34" charset="0"/>
                <a:cs typeface="Arial" panose="020B0604020202020204" pitchFamily="34" charset="0"/>
              </a:defRPr>
            </a:lvl2pPr>
            <a:lvl3pPr marL="352425" indent="-130175">
              <a:spcBef>
                <a:spcPts val="400"/>
              </a:spcBef>
              <a:defRPr lang="en-GB" dirty="0">
                <a:latin typeface="Arial" panose="020B0604020202020204" pitchFamily="34" charset="0"/>
                <a:cs typeface="Arial" panose="020B0604020202020204" pitchFamily="34" charset="0"/>
              </a:defRPr>
            </a:lvl3pPr>
            <a:lvl4pPr marL="523875" indent="-120650">
              <a:spcBef>
                <a:spcPts val="300"/>
              </a:spcBef>
              <a:defRPr lang="en-GB" dirty="0">
                <a:latin typeface="Arial" panose="020B0604020202020204" pitchFamily="34" charset="0"/>
                <a:cs typeface="Arial" panose="020B0604020202020204" pitchFamily="34" charset="0"/>
              </a:defRPr>
            </a:lvl4pPr>
            <a:lvl5pPr marL="668338" indent="-115888">
              <a:spcBef>
                <a:spcPts val="200"/>
              </a:spcBef>
              <a:defRPr lang="en-US" dirty="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6">
            <a:extLst>
              <a:ext uri="{FF2B5EF4-FFF2-40B4-BE49-F238E27FC236}">
                <a16:creationId xmlns:a16="http://schemas.microsoft.com/office/drawing/2014/main" id="{DD1FF68C-C63D-9049-856E-8DE70527D45B}"/>
              </a:ext>
            </a:extLst>
          </p:cNvPr>
          <p:cNvSpPr>
            <a:spLocks noGrp="1"/>
          </p:cNvSpPr>
          <p:nvPr>
            <p:ph type="body" sz="quarter" idx="52" hasCustomPrompt="1"/>
          </p:nvPr>
        </p:nvSpPr>
        <p:spPr>
          <a:xfrm>
            <a:off x="6272784" y="1691640"/>
            <a:ext cx="5230368" cy="260350"/>
          </a:xfrm>
          <a:prstGeom prst="rect">
            <a:avLst/>
          </a:prstGeom>
        </p:spPr>
        <p:txBody>
          <a:bodyPr>
            <a:noAutofit/>
          </a:bodyPr>
          <a:lstStyle>
            <a:lvl1pPr>
              <a:lnSpc>
                <a:spcPct val="100000"/>
              </a:lnSpc>
              <a:spcBef>
                <a:spcPts val="0"/>
              </a:spcBef>
              <a:defRPr sz="2000" b="1" cap="none" spc="0" baseline="0">
                <a:solidFill>
                  <a:srgbClr val="C00000"/>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24" name="Text Placeholder 6">
            <a:extLst>
              <a:ext uri="{FF2B5EF4-FFF2-40B4-BE49-F238E27FC236}">
                <a16:creationId xmlns:a16="http://schemas.microsoft.com/office/drawing/2014/main" id="{A79E41C9-D150-CF4D-83DC-664D90A1706D}"/>
              </a:ext>
            </a:extLst>
          </p:cNvPr>
          <p:cNvSpPr>
            <a:spLocks noGrp="1"/>
          </p:cNvSpPr>
          <p:nvPr>
            <p:ph type="body" sz="quarter" idx="53" hasCustomPrompt="1"/>
          </p:nvPr>
        </p:nvSpPr>
        <p:spPr>
          <a:xfrm>
            <a:off x="685800" y="1691640"/>
            <a:ext cx="5230368" cy="260350"/>
          </a:xfrm>
          <a:prstGeom prst="rect">
            <a:avLst/>
          </a:prstGeom>
        </p:spPr>
        <p:txBody>
          <a:bodyPr>
            <a:noAutofit/>
          </a:bodyPr>
          <a:lstStyle>
            <a:lvl1pPr>
              <a:lnSpc>
                <a:spcPct val="100000"/>
              </a:lnSpc>
              <a:spcBef>
                <a:spcPts val="0"/>
              </a:spcBef>
              <a:defRPr sz="2000" b="1" cap="none" spc="0" baseline="0">
                <a:solidFill>
                  <a:srgbClr val="C00000"/>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9" name="Slide Number Placeholder 5">
            <a:extLst>
              <a:ext uri="{FF2B5EF4-FFF2-40B4-BE49-F238E27FC236}">
                <a16:creationId xmlns:a16="http://schemas.microsoft.com/office/drawing/2014/main" id="{EFFA5844-1F93-B882-A174-37A52A1E33E8}"/>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123299238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48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2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7AD498-453D-3A49-801C-207237AA8CEB}"/>
              </a:ext>
            </a:extLst>
          </p:cNvPr>
          <p:cNvSpPr>
            <a:spLocks noGrp="1"/>
          </p:cNvSpPr>
          <p:nvPr>
            <p:ph type="body" sz="quarter" idx="23" hasCustomPrompt="1"/>
          </p:nvPr>
        </p:nvSpPr>
        <p:spPr>
          <a:xfrm>
            <a:off x="685800" y="1694260"/>
            <a:ext cx="5233104" cy="258340"/>
          </a:xfrm>
          <a:prstGeom prst="rect">
            <a:avLst/>
          </a:prstGeom>
        </p:spPr>
        <p:txBody>
          <a:bodyPr>
            <a:noAutofit/>
          </a:bodyPr>
          <a:lstStyle>
            <a:lvl1pPr>
              <a:lnSpc>
                <a:spcPct val="100000"/>
              </a:lnSpc>
              <a:spcBef>
                <a:spcPts val="0"/>
              </a:spcBef>
              <a:defRPr sz="2000" b="1" cap="none" spc="0" baseline="0">
                <a:solidFill>
                  <a:srgbClr val="F69342"/>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35" name="Text Placeholder 30">
            <a:extLst>
              <a:ext uri="{FF2B5EF4-FFF2-40B4-BE49-F238E27FC236}">
                <a16:creationId xmlns:a16="http://schemas.microsoft.com/office/drawing/2014/main" id="{F14A1EE1-3515-6C4C-BF67-D020866CAFB8}"/>
              </a:ext>
            </a:extLst>
          </p:cNvPr>
          <p:cNvSpPr>
            <a:spLocks noGrp="1"/>
          </p:cNvSpPr>
          <p:nvPr>
            <p:ph type="body" sz="quarter" idx="25" hasCustomPrompt="1"/>
          </p:nvPr>
        </p:nvSpPr>
        <p:spPr>
          <a:xfrm>
            <a:off x="685800" y="2212848"/>
            <a:ext cx="5232399" cy="2618731"/>
          </a:xfrm>
          <a:prstGeom prst="rect">
            <a:avLst/>
          </a:prstGeom>
        </p:spPr>
        <p:txBody>
          <a:bodyPr>
            <a:noAutofit/>
          </a:bodyPr>
          <a:lstStyle>
            <a:lvl1pPr>
              <a:lnSpc>
                <a:spcPct val="100000"/>
              </a:lnSpc>
              <a:spcBef>
                <a:spcPts val="900"/>
              </a:spcBef>
              <a:defRPr lang="en-GB" sz="1400" smtClean="0">
                <a:solidFill>
                  <a:schemeClr val="tx1"/>
                </a:solidFill>
                <a:effectLst/>
                <a:latin typeface="Arial" panose="020B0604020202020204" pitchFamily="34" charset="0"/>
                <a:cs typeface="Arial" panose="020B0604020202020204" pitchFamily="34" charset="0"/>
              </a:defRPr>
            </a:lvl1pPr>
          </a:lstStyle>
          <a:p>
            <a:r>
              <a:rPr lang="en-GB" dirty="0">
                <a:solidFill>
                  <a:srgbClr val="0E141F"/>
                </a:solidFill>
                <a:effectLst/>
                <a:latin typeface="GE Inspira Sans" panose="020B0503060000000003" pitchFamily="34" charset="77"/>
              </a:rPr>
              <a:t>Click to add text column.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consetetur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sadipscing</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elitr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nonumy</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eirmod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tempor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invidunt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ut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labore</a:t>
            </a:r>
            <a:r>
              <a:rPr lang="en-GB" dirty="0">
                <a:solidFill>
                  <a:srgbClr val="0E141F"/>
                </a:solidFill>
                <a:effectLst/>
                <a:latin typeface="GE Inspira Sans" panose="020B0503060000000003" pitchFamily="34" charset="77"/>
              </a:rPr>
              <a:t> et dolore magna </a:t>
            </a:r>
            <a:r>
              <a:rPr lang="en-GB" dirty="0" err="1">
                <a:solidFill>
                  <a:srgbClr val="0E141F"/>
                </a:solidFill>
                <a:effectLst/>
                <a:latin typeface="GE Inspira Sans" panose="020B0503060000000003" pitchFamily="34" charset="77"/>
              </a:rPr>
              <a:t>aliquyam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erat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voluptua</a:t>
            </a:r>
            <a:r>
              <a:rPr lang="en-GB" dirty="0">
                <a:solidFill>
                  <a:srgbClr val="0E141F"/>
                </a:solidFill>
                <a:effectLst/>
                <a:latin typeface="GE Inspira Sans" panose="020B0503060000000003" pitchFamily="34" charset="77"/>
              </a:rPr>
              <a:t>. At </a:t>
            </a:r>
            <a:r>
              <a:rPr lang="en-GB" dirty="0" err="1">
                <a:solidFill>
                  <a:srgbClr val="0E141F"/>
                </a:solidFill>
                <a:effectLst/>
                <a:latin typeface="GE Inspira Sans" panose="020B0503060000000003" pitchFamily="34" charset="77"/>
              </a:rPr>
              <a:t>vero</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eos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accusam</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justo</a:t>
            </a:r>
            <a:r>
              <a:rPr lang="en-GB" dirty="0">
                <a:solidFill>
                  <a:srgbClr val="0E141F"/>
                </a:solidFill>
                <a:effectLst/>
                <a:latin typeface="GE Inspira Sans" panose="020B0503060000000003" pitchFamily="34" charset="77"/>
              </a:rPr>
              <a:t> duo </a:t>
            </a:r>
            <a:r>
              <a:rPr lang="en-GB" dirty="0" err="1">
                <a:solidFill>
                  <a:srgbClr val="0E141F"/>
                </a:solidFill>
                <a:effectLst/>
                <a:latin typeface="GE Inspira Sans" panose="020B0503060000000003" pitchFamily="34" charset="77"/>
              </a:rPr>
              <a:t>dolores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ea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rebum</a:t>
            </a:r>
            <a:r>
              <a:rPr lang="en-GB" dirty="0">
                <a:solidFill>
                  <a:srgbClr val="0E141F"/>
                </a:solidFill>
                <a:effectLst/>
                <a:latin typeface="GE Inspira Sans" panose="020B0503060000000003" pitchFamily="34" charset="77"/>
              </a:rPr>
              <a:t>. </a:t>
            </a:r>
          </a:p>
          <a:p>
            <a:r>
              <a:rPr lang="en-GB" dirty="0">
                <a:solidFill>
                  <a:srgbClr val="0E141F"/>
                </a:solidFill>
                <a:effectLst/>
                <a:latin typeface="GE Inspira Sans" panose="020B0503060000000003" pitchFamily="34" charset="77"/>
              </a:rPr>
              <a:t>Stet </a:t>
            </a:r>
            <a:r>
              <a:rPr lang="en-GB" dirty="0" err="1">
                <a:solidFill>
                  <a:srgbClr val="0E141F"/>
                </a:solidFill>
                <a:effectLst/>
                <a:latin typeface="GE Inspira Sans" panose="020B0503060000000003" pitchFamily="34" charset="77"/>
              </a:rPr>
              <a:t>clita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kasd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gubergren</a:t>
            </a:r>
            <a:r>
              <a:rPr lang="en-GB" dirty="0">
                <a:solidFill>
                  <a:srgbClr val="0E141F"/>
                </a:solidFill>
                <a:effectLst/>
                <a:latin typeface="GE Inspira Sans" panose="020B0503060000000003" pitchFamily="34" charset="77"/>
              </a:rPr>
              <a:t>, no sea </a:t>
            </a:r>
            <a:r>
              <a:rPr lang="en-GB" dirty="0" err="1">
                <a:solidFill>
                  <a:srgbClr val="0E141F"/>
                </a:solidFill>
                <a:effectLst/>
                <a:latin typeface="GE Inspira Sans" panose="020B0503060000000003" pitchFamily="34" charset="77"/>
              </a:rPr>
              <a:t>takimata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sanctus</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est</a:t>
            </a:r>
            <a:r>
              <a:rPr lang="en-GB" dirty="0">
                <a:solidFill>
                  <a:srgbClr val="0E141F"/>
                </a:solidFill>
                <a:effectLst/>
                <a:latin typeface="GE Inspira Sans" panose="020B0503060000000003" pitchFamily="34" charset="77"/>
              </a:rPr>
              <a:t>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consetetur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sadipscing</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elitr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nonumy</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eirmod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tempor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invidunt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ut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labore</a:t>
            </a:r>
            <a:r>
              <a:rPr lang="en-GB" dirty="0">
                <a:solidFill>
                  <a:srgbClr val="0E141F"/>
                </a:solidFill>
                <a:effectLst/>
                <a:latin typeface="GE Inspira Sans" panose="020B0503060000000003" pitchFamily="34" charset="77"/>
              </a:rPr>
              <a:t> et dolore magna </a:t>
            </a:r>
            <a:r>
              <a:rPr lang="en-GB" dirty="0" err="1">
                <a:solidFill>
                  <a:srgbClr val="0E141F"/>
                </a:solidFill>
                <a:effectLst/>
                <a:latin typeface="GE Inspira Sans" panose="020B0503060000000003" pitchFamily="34" charset="77"/>
              </a:rPr>
              <a:t>aliquyam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erat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voluptua</a:t>
            </a:r>
            <a:r>
              <a:rPr lang="en-GB" dirty="0">
                <a:solidFill>
                  <a:srgbClr val="0E141F"/>
                </a:solidFill>
                <a:effectLst/>
                <a:latin typeface="GE Inspira Sans" panose="020B0503060000000003" pitchFamily="34" charset="77"/>
              </a:rPr>
              <a:t>. At </a:t>
            </a:r>
            <a:r>
              <a:rPr lang="en-GB" dirty="0" err="1">
                <a:solidFill>
                  <a:srgbClr val="0E141F"/>
                </a:solidFill>
                <a:effectLst/>
                <a:latin typeface="GE Inspira Sans" panose="020B0503060000000003" pitchFamily="34" charset="77"/>
              </a:rPr>
              <a:t>vero</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eos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accusam</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justo</a:t>
            </a:r>
            <a:r>
              <a:rPr lang="en-GB" dirty="0">
                <a:solidFill>
                  <a:srgbClr val="0E141F"/>
                </a:solidFill>
                <a:effectLst/>
                <a:latin typeface="GE Inspira Sans" panose="020B0503060000000003" pitchFamily="34" charset="77"/>
              </a:rPr>
              <a:t> duo </a:t>
            </a:r>
            <a:r>
              <a:rPr lang="en-GB" dirty="0" err="1">
                <a:solidFill>
                  <a:srgbClr val="0E141F"/>
                </a:solidFill>
                <a:effectLst/>
                <a:latin typeface="GE Inspira Sans" panose="020B0503060000000003" pitchFamily="34" charset="77"/>
              </a:rPr>
              <a:t>dolores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ea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rebum</a:t>
            </a:r>
            <a:r>
              <a:rPr lang="en-GB" dirty="0">
                <a:solidFill>
                  <a:srgbClr val="0E141F"/>
                </a:solidFill>
                <a:effectLst/>
                <a:latin typeface="GE Inspira Sans" panose="020B0503060000000003" pitchFamily="34" charset="77"/>
              </a:rPr>
              <a:t>. Stet </a:t>
            </a:r>
            <a:r>
              <a:rPr lang="en-GB" dirty="0" err="1">
                <a:solidFill>
                  <a:srgbClr val="0E141F"/>
                </a:solidFill>
                <a:effectLst/>
                <a:latin typeface="GE Inspira Sans" panose="020B0503060000000003" pitchFamily="34" charset="77"/>
              </a:rPr>
              <a:t>clita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kasd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gubergren</a:t>
            </a:r>
            <a:r>
              <a:rPr lang="en-GB" dirty="0">
                <a:solidFill>
                  <a:srgbClr val="0E141F"/>
                </a:solidFill>
                <a:effectLst/>
                <a:latin typeface="GE Inspira Sans" panose="020B0503060000000003" pitchFamily="34" charset="77"/>
              </a:rPr>
              <a:t>. </a:t>
            </a:r>
            <a:r>
              <a:rPr lang="en-US" dirty="0"/>
              <a:t>At </a:t>
            </a:r>
            <a:r>
              <a:rPr lang="en-US" dirty="0" err="1"/>
              <a:t>vero</a:t>
            </a:r>
            <a:r>
              <a:rPr lang="en-US" dirty="0"/>
              <a:t>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a:t>
            </a:r>
            <a:endParaRPr lang="en-GB" dirty="0">
              <a:solidFill>
                <a:srgbClr val="0E141F"/>
              </a:solidFill>
              <a:effectLst/>
              <a:latin typeface="GE Inspira Sans" panose="020B0503060000000003" pitchFamily="34" charset="77"/>
            </a:endParaRPr>
          </a:p>
        </p:txBody>
      </p:sp>
      <p:sp>
        <p:nvSpPr>
          <p:cNvPr id="12" name="Title 21">
            <a:extLst>
              <a:ext uri="{FF2B5EF4-FFF2-40B4-BE49-F238E27FC236}">
                <a16:creationId xmlns:a16="http://schemas.microsoft.com/office/drawing/2014/main" id="{90531025-6491-9E46-A705-C2686A2BF742}"/>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Arial" panose="020B0604020202020204" pitchFamily="34" charset="0"/>
                <a:cs typeface="Arial" panose="020B0604020202020204" pitchFamily="34" charset="0"/>
              </a:defRPr>
            </a:lvl1pPr>
          </a:lstStyle>
          <a:p>
            <a:r>
              <a:rPr lang="en-US" dirty="0"/>
              <a:t>This is a two-line page title, click to add text</a:t>
            </a:r>
            <a:br>
              <a:rPr lang="en-US" dirty="0"/>
            </a:br>
            <a:r>
              <a:rPr lang="en-US" dirty="0"/>
              <a:t>Lorem ipsum dolor sit amet, consetetur </a:t>
            </a:r>
            <a:r>
              <a:rPr lang="en-US" dirty="0" err="1"/>
              <a:t>sadipscing</a:t>
            </a:r>
            <a:r>
              <a:rPr lang="en-US" dirty="0"/>
              <a:t> </a:t>
            </a:r>
            <a:r>
              <a:rPr lang="en-US" dirty="0" err="1"/>
              <a:t>elitr</a:t>
            </a:r>
            <a:endParaRPr lang="en-US" dirty="0"/>
          </a:p>
        </p:txBody>
      </p:sp>
      <p:sp>
        <p:nvSpPr>
          <p:cNvPr id="11" name="Text Placeholder 6">
            <a:extLst>
              <a:ext uri="{FF2B5EF4-FFF2-40B4-BE49-F238E27FC236}">
                <a16:creationId xmlns:a16="http://schemas.microsoft.com/office/drawing/2014/main" id="{CD4D6145-1AA7-3C46-AF67-26B5558942A9}"/>
              </a:ext>
            </a:extLst>
          </p:cNvPr>
          <p:cNvSpPr>
            <a:spLocks noGrp="1"/>
          </p:cNvSpPr>
          <p:nvPr>
            <p:ph type="body" sz="quarter" idx="26" hasCustomPrompt="1"/>
          </p:nvPr>
        </p:nvSpPr>
        <p:spPr>
          <a:xfrm>
            <a:off x="6273098" y="1694260"/>
            <a:ext cx="5233104" cy="258340"/>
          </a:xfrm>
          <a:prstGeom prst="rect">
            <a:avLst/>
          </a:prstGeom>
        </p:spPr>
        <p:txBody>
          <a:bodyPr>
            <a:noAutofit/>
          </a:bodyPr>
          <a:lstStyle>
            <a:lvl1pPr>
              <a:lnSpc>
                <a:spcPct val="100000"/>
              </a:lnSpc>
              <a:spcBef>
                <a:spcPts val="0"/>
              </a:spcBef>
              <a:defRPr sz="2000" b="1" cap="none" spc="0" baseline="0">
                <a:solidFill>
                  <a:srgbClr val="F69342"/>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13" name="Text Placeholder 30">
            <a:extLst>
              <a:ext uri="{FF2B5EF4-FFF2-40B4-BE49-F238E27FC236}">
                <a16:creationId xmlns:a16="http://schemas.microsoft.com/office/drawing/2014/main" id="{926BEE2D-A7D9-5646-87FD-AF37C7E7564D}"/>
              </a:ext>
            </a:extLst>
          </p:cNvPr>
          <p:cNvSpPr>
            <a:spLocks noGrp="1"/>
          </p:cNvSpPr>
          <p:nvPr>
            <p:ph type="body" sz="quarter" idx="27" hasCustomPrompt="1"/>
          </p:nvPr>
        </p:nvSpPr>
        <p:spPr>
          <a:xfrm>
            <a:off x="6273098" y="2208450"/>
            <a:ext cx="5232399" cy="2618731"/>
          </a:xfrm>
          <a:prstGeom prst="rect">
            <a:avLst/>
          </a:prstGeom>
        </p:spPr>
        <p:txBody>
          <a:bodyPr>
            <a:noAutofit/>
          </a:bodyPr>
          <a:lstStyle>
            <a:lvl1pPr>
              <a:lnSpc>
                <a:spcPct val="100000"/>
              </a:lnSpc>
              <a:spcBef>
                <a:spcPts val="900"/>
              </a:spcBef>
              <a:defRPr lang="en-GB" sz="1400" smtClean="0">
                <a:solidFill>
                  <a:schemeClr val="tx1"/>
                </a:solidFill>
                <a:effectLst/>
                <a:latin typeface="Arial" panose="020B0604020202020204" pitchFamily="34" charset="0"/>
                <a:cs typeface="Arial" panose="020B0604020202020204" pitchFamily="34" charset="0"/>
              </a:defRPr>
            </a:lvl1pPr>
          </a:lstStyle>
          <a:p>
            <a:r>
              <a:rPr lang="en-GB" dirty="0">
                <a:solidFill>
                  <a:srgbClr val="0E141F"/>
                </a:solidFill>
                <a:effectLst/>
                <a:latin typeface="GE Inspira Sans" panose="020B0503060000000003" pitchFamily="34" charset="77"/>
              </a:rPr>
              <a:t>Click to add text column.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consetetur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sadipscing</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elitr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nonumy</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eirmod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tempor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invidunt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ut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labore</a:t>
            </a:r>
            <a:r>
              <a:rPr lang="en-GB" dirty="0">
                <a:solidFill>
                  <a:srgbClr val="0E141F"/>
                </a:solidFill>
                <a:effectLst/>
                <a:latin typeface="GE Inspira Sans" panose="020B0503060000000003" pitchFamily="34" charset="77"/>
              </a:rPr>
              <a:t> et dolore magna </a:t>
            </a:r>
            <a:r>
              <a:rPr lang="en-GB" dirty="0" err="1">
                <a:solidFill>
                  <a:srgbClr val="0E141F"/>
                </a:solidFill>
                <a:effectLst/>
                <a:latin typeface="GE Inspira Sans" panose="020B0503060000000003" pitchFamily="34" charset="77"/>
              </a:rPr>
              <a:t>aliquyam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erat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voluptua</a:t>
            </a:r>
            <a:r>
              <a:rPr lang="en-GB" dirty="0">
                <a:solidFill>
                  <a:srgbClr val="0E141F"/>
                </a:solidFill>
                <a:effectLst/>
                <a:latin typeface="GE Inspira Sans" panose="020B0503060000000003" pitchFamily="34" charset="77"/>
              </a:rPr>
              <a:t>. At </a:t>
            </a:r>
            <a:r>
              <a:rPr lang="en-GB" dirty="0" err="1">
                <a:solidFill>
                  <a:srgbClr val="0E141F"/>
                </a:solidFill>
                <a:effectLst/>
                <a:latin typeface="GE Inspira Sans" panose="020B0503060000000003" pitchFamily="34" charset="77"/>
              </a:rPr>
              <a:t>vero</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eos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accusam</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justo</a:t>
            </a:r>
            <a:r>
              <a:rPr lang="en-GB" dirty="0">
                <a:solidFill>
                  <a:srgbClr val="0E141F"/>
                </a:solidFill>
                <a:effectLst/>
                <a:latin typeface="GE Inspira Sans" panose="020B0503060000000003" pitchFamily="34" charset="77"/>
              </a:rPr>
              <a:t> duo </a:t>
            </a:r>
            <a:r>
              <a:rPr lang="en-GB" dirty="0" err="1">
                <a:solidFill>
                  <a:srgbClr val="0E141F"/>
                </a:solidFill>
                <a:effectLst/>
                <a:latin typeface="GE Inspira Sans" panose="020B0503060000000003" pitchFamily="34" charset="77"/>
              </a:rPr>
              <a:t>dolores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ea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rebum</a:t>
            </a:r>
            <a:r>
              <a:rPr lang="en-GB" dirty="0">
                <a:solidFill>
                  <a:srgbClr val="0E141F"/>
                </a:solidFill>
                <a:effectLst/>
                <a:latin typeface="GE Inspira Sans" panose="020B0503060000000003" pitchFamily="34" charset="77"/>
              </a:rPr>
              <a:t>. </a:t>
            </a:r>
          </a:p>
          <a:p>
            <a:r>
              <a:rPr lang="en-GB" dirty="0">
                <a:solidFill>
                  <a:srgbClr val="0E141F"/>
                </a:solidFill>
                <a:effectLst/>
                <a:latin typeface="GE Inspira Sans" panose="020B0503060000000003" pitchFamily="34" charset="77"/>
              </a:rPr>
              <a:t>Stet </a:t>
            </a:r>
            <a:r>
              <a:rPr lang="en-GB" dirty="0" err="1">
                <a:solidFill>
                  <a:srgbClr val="0E141F"/>
                </a:solidFill>
                <a:effectLst/>
                <a:latin typeface="GE Inspira Sans" panose="020B0503060000000003" pitchFamily="34" charset="77"/>
              </a:rPr>
              <a:t>clita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kasd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gubergren</a:t>
            </a:r>
            <a:r>
              <a:rPr lang="en-GB" dirty="0">
                <a:solidFill>
                  <a:srgbClr val="0E141F"/>
                </a:solidFill>
                <a:effectLst/>
                <a:latin typeface="GE Inspira Sans" panose="020B0503060000000003" pitchFamily="34" charset="77"/>
              </a:rPr>
              <a:t>, no sea </a:t>
            </a:r>
            <a:r>
              <a:rPr lang="en-GB" dirty="0" err="1">
                <a:solidFill>
                  <a:srgbClr val="0E141F"/>
                </a:solidFill>
                <a:effectLst/>
                <a:latin typeface="GE Inspira Sans" panose="020B0503060000000003" pitchFamily="34" charset="77"/>
              </a:rPr>
              <a:t>takimata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sanctus</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est</a:t>
            </a:r>
            <a:r>
              <a:rPr lang="en-GB" dirty="0">
                <a:solidFill>
                  <a:srgbClr val="0E141F"/>
                </a:solidFill>
                <a:effectLst/>
                <a:latin typeface="GE Inspira Sans" panose="020B0503060000000003" pitchFamily="34" charset="77"/>
              </a:rPr>
              <a:t>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consetetur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sadipscing</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elitr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nonumy</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eirmod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tempor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invidunt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ut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labore</a:t>
            </a:r>
            <a:r>
              <a:rPr lang="en-GB" dirty="0">
                <a:solidFill>
                  <a:srgbClr val="0E141F"/>
                </a:solidFill>
                <a:effectLst/>
                <a:latin typeface="GE Inspira Sans" panose="020B0503060000000003" pitchFamily="34" charset="77"/>
              </a:rPr>
              <a:t> et dolore magna </a:t>
            </a:r>
            <a:r>
              <a:rPr lang="en-GB" dirty="0" err="1">
                <a:solidFill>
                  <a:srgbClr val="0E141F"/>
                </a:solidFill>
                <a:effectLst/>
                <a:latin typeface="GE Inspira Sans" panose="020B0503060000000003" pitchFamily="34" charset="77"/>
              </a:rPr>
              <a:t>aliquyam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erat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voluptua</a:t>
            </a:r>
            <a:r>
              <a:rPr lang="en-GB" dirty="0">
                <a:solidFill>
                  <a:srgbClr val="0E141F"/>
                </a:solidFill>
                <a:effectLst/>
                <a:latin typeface="GE Inspira Sans" panose="020B0503060000000003" pitchFamily="34" charset="77"/>
              </a:rPr>
              <a:t>. At </a:t>
            </a:r>
            <a:r>
              <a:rPr lang="en-GB" dirty="0" err="1">
                <a:solidFill>
                  <a:srgbClr val="0E141F"/>
                </a:solidFill>
                <a:effectLst/>
                <a:latin typeface="GE Inspira Sans" panose="020B0503060000000003" pitchFamily="34" charset="77"/>
              </a:rPr>
              <a:t>vero</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eos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accusam</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justo</a:t>
            </a:r>
            <a:r>
              <a:rPr lang="en-GB" dirty="0">
                <a:solidFill>
                  <a:srgbClr val="0E141F"/>
                </a:solidFill>
                <a:effectLst/>
                <a:latin typeface="GE Inspira Sans" panose="020B0503060000000003" pitchFamily="34" charset="77"/>
              </a:rPr>
              <a:t> duo </a:t>
            </a:r>
            <a:r>
              <a:rPr lang="en-GB" dirty="0" err="1">
                <a:solidFill>
                  <a:srgbClr val="0E141F"/>
                </a:solidFill>
                <a:effectLst/>
                <a:latin typeface="GE Inspira Sans" panose="020B0503060000000003" pitchFamily="34" charset="77"/>
              </a:rPr>
              <a:t>dolores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ea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rebum</a:t>
            </a:r>
            <a:r>
              <a:rPr lang="en-GB" dirty="0">
                <a:solidFill>
                  <a:srgbClr val="0E141F"/>
                </a:solidFill>
                <a:effectLst/>
                <a:latin typeface="GE Inspira Sans" panose="020B0503060000000003" pitchFamily="34" charset="77"/>
              </a:rPr>
              <a:t>. Stet </a:t>
            </a:r>
            <a:r>
              <a:rPr lang="en-GB" dirty="0" err="1">
                <a:solidFill>
                  <a:srgbClr val="0E141F"/>
                </a:solidFill>
                <a:effectLst/>
                <a:latin typeface="GE Inspira Sans" panose="020B0503060000000003" pitchFamily="34" charset="77"/>
              </a:rPr>
              <a:t>clita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kasd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gubergren</a:t>
            </a:r>
            <a:r>
              <a:rPr lang="en-GB" dirty="0">
                <a:solidFill>
                  <a:srgbClr val="0E141F"/>
                </a:solidFill>
                <a:effectLst/>
                <a:latin typeface="GE Inspira Sans" panose="020B0503060000000003" pitchFamily="34" charset="77"/>
              </a:rPr>
              <a:t>. </a:t>
            </a:r>
            <a:r>
              <a:rPr lang="en-US" dirty="0"/>
              <a:t>At </a:t>
            </a:r>
            <a:r>
              <a:rPr lang="en-US" dirty="0" err="1"/>
              <a:t>vero</a:t>
            </a:r>
            <a:r>
              <a:rPr lang="en-US" dirty="0"/>
              <a:t>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a:t>
            </a:r>
            <a:endParaRPr lang="en-GB" dirty="0">
              <a:solidFill>
                <a:srgbClr val="0E141F"/>
              </a:solidFill>
              <a:effectLst/>
              <a:latin typeface="GE Inspira Sans" panose="020B0503060000000003" pitchFamily="34" charset="77"/>
            </a:endParaRPr>
          </a:p>
        </p:txBody>
      </p:sp>
      <p:sp>
        <p:nvSpPr>
          <p:cNvPr id="9" name="Slide Number Placeholder 5">
            <a:extLst>
              <a:ext uri="{FF2B5EF4-FFF2-40B4-BE49-F238E27FC236}">
                <a16:creationId xmlns:a16="http://schemas.microsoft.com/office/drawing/2014/main" id="{9DFA6ABA-DC36-7206-4726-50E23EF52376}"/>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278282651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3 colum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E1B766C1-163D-774F-93C3-892C358B0E0B}"/>
              </a:ext>
            </a:extLst>
          </p:cNvPr>
          <p:cNvSpPr>
            <a:spLocks noGrp="1"/>
          </p:cNvSpPr>
          <p:nvPr>
            <p:ph type="body" sz="quarter" idx="25" hasCustomPrompt="1"/>
          </p:nvPr>
        </p:nvSpPr>
        <p:spPr>
          <a:xfrm>
            <a:off x="685799" y="2212848"/>
            <a:ext cx="3364992" cy="2712975"/>
          </a:xfrm>
          <a:prstGeom prst="rect">
            <a:avLst/>
          </a:prstGeom>
        </p:spPr>
        <p:txBody>
          <a:bodyPr lIns="0" tIns="0" rIns="0" bIns="0">
            <a:noAutofit/>
          </a:bodyPr>
          <a:lstStyle>
            <a:lvl1pPr marL="0" indent="0">
              <a:lnSpc>
                <a:spcPct val="100000"/>
              </a:lnSpc>
              <a:spcBef>
                <a:spcPts val="900"/>
              </a:spcBef>
              <a:spcAft>
                <a:spcPts val="0"/>
              </a:spcAft>
              <a:buFontTx/>
              <a:buNone/>
              <a:defRPr sz="1200">
                <a:solidFill>
                  <a:schemeClr val="bg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text column. At vero eos et accusam et justo duo dolores et ea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amet. Lorem ipsum dolor sit amet, consetetur sadipscing elitr, sed diam nonumy eirmod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dolore magna </a:t>
            </a:r>
            <a:r>
              <a:rPr lang="en-US" dirty="0" err="1"/>
              <a:t>aliquyam</a:t>
            </a:r>
            <a:r>
              <a:rPr lang="en-US" dirty="0"/>
              <a:t> </a:t>
            </a:r>
            <a:r>
              <a:rPr lang="en-US" dirty="0" err="1"/>
              <a:t>erat</a:t>
            </a:r>
            <a:r>
              <a:rPr lang="en-US" dirty="0"/>
              <a:t>, sed diam </a:t>
            </a:r>
            <a:r>
              <a:rPr lang="en-US" dirty="0" err="1"/>
              <a:t>voluptua</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vero </a:t>
            </a:r>
            <a:r>
              <a:rPr lang="en-US" dirty="0" err="1"/>
              <a:t>eros</a:t>
            </a:r>
            <a:r>
              <a:rPr lang="en-US" dirty="0"/>
              <a:t> et </a:t>
            </a:r>
            <a:r>
              <a:rPr lang="en-US" dirty="0" err="1"/>
              <a:t>accumsan</a:t>
            </a:r>
            <a:r>
              <a:rPr lang="en-US" dirty="0"/>
              <a:t> et.</a:t>
            </a:r>
          </a:p>
        </p:txBody>
      </p:sp>
      <p:sp>
        <p:nvSpPr>
          <p:cNvPr id="12" name="Text Placeholder 6">
            <a:extLst>
              <a:ext uri="{FF2B5EF4-FFF2-40B4-BE49-F238E27FC236}">
                <a16:creationId xmlns:a16="http://schemas.microsoft.com/office/drawing/2014/main" id="{D8F10E91-D897-2E47-8443-78B7BC097725}"/>
              </a:ext>
            </a:extLst>
          </p:cNvPr>
          <p:cNvSpPr>
            <a:spLocks noGrp="1"/>
          </p:cNvSpPr>
          <p:nvPr>
            <p:ph type="body" sz="quarter" idx="30" hasCustomPrompt="1"/>
          </p:nvPr>
        </p:nvSpPr>
        <p:spPr>
          <a:xfrm>
            <a:off x="685800" y="1691640"/>
            <a:ext cx="3364992" cy="260350"/>
          </a:xfrm>
          <a:prstGeom prst="rect">
            <a:avLst/>
          </a:prstGeom>
        </p:spPr>
        <p:txBody>
          <a:bodyPr>
            <a:noAutofit/>
          </a:bodyPr>
          <a:lstStyle>
            <a:lvl1pPr>
              <a:spcBef>
                <a:spcPts val="0"/>
              </a:spcBef>
              <a:defRPr sz="1800" b="1" cap="none" spc="0" baseline="0">
                <a:solidFill>
                  <a:srgbClr val="F69342"/>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21" name="Title 21">
            <a:extLst>
              <a:ext uri="{FF2B5EF4-FFF2-40B4-BE49-F238E27FC236}">
                <a16:creationId xmlns:a16="http://schemas.microsoft.com/office/drawing/2014/main" id="{650BAF8E-9421-B540-892F-E189B1B7809D}"/>
              </a:ext>
            </a:extLst>
          </p:cNvPr>
          <p:cNvSpPr>
            <a:spLocks noGrp="1"/>
          </p:cNvSpPr>
          <p:nvPr>
            <p:ph type="title" hasCustomPrompt="1"/>
          </p:nvPr>
        </p:nvSpPr>
        <p:spPr>
          <a:xfrm>
            <a:off x="685800" y="404330"/>
            <a:ext cx="10432800" cy="908101"/>
          </a:xfrm>
        </p:spPr>
        <p:txBody>
          <a:bodyPr/>
          <a:lstStyle>
            <a:lvl1pPr>
              <a:lnSpc>
                <a:spcPct val="100000"/>
              </a:lnSpc>
              <a:spcBef>
                <a:spcPts val="0"/>
              </a:spcBef>
              <a:defRPr lang="en-GB" b="0" i="0" u="none" strike="noStrike" smtClean="0">
                <a:effectLst/>
                <a:latin typeface="Arial" panose="020B0604020202020204" pitchFamily="34" charset="0"/>
                <a:cs typeface="Arial" panose="020B0604020202020204" pitchFamily="34" charset="0"/>
              </a:defRPr>
            </a:lvl1pPr>
          </a:lstStyle>
          <a:p>
            <a:r>
              <a:rPr lang="en-US" dirty="0"/>
              <a:t>This is a two-line page title, click to add text </a:t>
            </a:r>
            <a:br>
              <a:rPr lang="en-US" dirty="0"/>
            </a:b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endParaRPr lang="en-US" dirty="0"/>
          </a:p>
        </p:txBody>
      </p:sp>
      <p:sp>
        <p:nvSpPr>
          <p:cNvPr id="31" name="Text Placeholder 24">
            <a:extLst>
              <a:ext uri="{FF2B5EF4-FFF2-40B4-BE49-F238E27FC236}">
                <a16:creationId xmlns:a16="http://schemas.microsoft.com/office/drawing/2014/main" id="{4DAB0286-3ED0-204A-A958-C7F11FC3BE79}"/>
              </a:ext>
            </a:extLst>
          </p:cNvPr>
          <p:cNvSpPr>
            <a:spLocks noGrp="1"/>
          </p:cNvSpPr>
          <p:nvPr>
            <p:ph type="body" sz="quarter" idx="31" hasCustomPrompt="1"/>
          </p:nvPr>
        </p:nvSpPr>
        <p:spPr>
          <a:xfrm>
            <a:off x="4419599" y="2190496"/>
            <a:ext cx="3364992" cy="2712975"/>
          </a:xfrm>
          <a:prstGeom prst="rect">
            <a:avLst/>
          </a:prstGeom>
        </p:spPr>
        <p:txBody>
          <a:bodyPr lIns="0" tIns="0" rIns="0" bIns="0">
            <a:noAutofit/>
          </a:bodyPr>
          <a:lstStyle>
            <a:lvl1pPr marL="0" indent="0">
              <a:lnSpc>
                <a:spcPct val="100000"/>
              </a:lnSpc>
              <a:spcBef>
                <a:spcPts val="900"/>
              </a:spcBef>
              <a:spcAft>
                <a:spcPts val="0"/>
              </a:spcAft>
              <a:buFontTx/>
              <a:buNone/>
              <a:defRPr sz="1200">
                <a:solidFill>
                  <a:schemeClr val="bg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text column. At vero eos et accusam et justo duo dolores et ea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amet. Lorem ipsum dolor sit amet, consetetur sadipscing elitr, sed diam nonumy eirmod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dolore magna </a:t>
            </a:r>
            <a:r>
              <a:rPr lang="en-US" dirty="0" err="1"/>
              <a:t>aliquyam</a:t>
            </a:r>
            <a:r>
              <a:rPr lang="en-US" dirty="0"/>
              <a:t> </a:t>
            </a:r>
            <a:r>
              <a:rPr lang="en-US" dirty="0" err="1"/>
              <a:t>erat</a:t>
            </a:r>
            <a:r>
              <a:rPr lang="en-US" dirty="0"/>
              <a:t>, sed diam </a:t>
            </a:r>
            <a:r>
              <a:rPr lang="en-US" dirty="0" err="1"/>
              <a:t>voluptua</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vero </a:t>
            </a:r>
            <a:r>
              <a:rPr lang="en-US" dirty="0" err="1"/>
              <a:t>eros</a:t>
            </a:r>
            <a:r>
              <a:rPr lang="en-US" dirty="0"/>
              <a:t> et </a:t>
            </a:r>
            <a:r>
              <a:rPr lang="en-US" dirty="0" err="1"/>
              <a:t>accumsan</a:t>
            </a:r>
            <a:r>
              <a:rPr lang="en-US" dirty="0"/>
              <a:t> et.</a:t>
            </a:r>
          </a:p>
        </p:txBody>
      </p:sp>
      <p:sp>
        <p:nvSpPr>
          <p:cNvPr id="32" name="Text Placeholder 6">
            <a:extLst>
              <a:ext uri="{FF2B5EF4-FFF2-40B4-BE49-F238E27FC236}">
                <a16:creationId xmlns:a16="http://schemas.microsoft.com/office/drawing/2014/main" id="{6E1B114D-3332-B341-948B-E9FA41B32CB0}"/>
              </a:ext>
            </a:extLst>
          </p:cNvPr>
          <p:cNvSpPr>
            <a:spLocks noGrp="1"/>
          </p:cNvSpPr>
          <p:nvPr>
            <p:ph type="body" sz="quarter" idx="32" hasCustomPrompt="1"/>
          </p:nvPr>
        </p:nvSpPr>
        <p:spPr>
          <a:xfrm>
            <a:off x="4419599" y="1694180"/>
            <a:ext cx="3364992" cy="260350"/>
          </a:xfrm>
          <a:prstGeom prst="rect">
            <a:avLst/>
          </a:prstGeom>
        </p:spPr>
        <p:txBody>
          <a:bodyPr>
            <a:noAutofit/>
          </a:bodyPr>
          <a:lstStyle>
            <a:lvl1pPr>
              <a:spcBef>
                <a:spcPts val="0"/>
              </a:spcBef>
              <a:defRPr sz="1800" b="1" cap="none" spc="0" baseline="0">
                <a:solidFill>
                  <a:srgbClr val="F69342"/>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33" name="Text Placeholder 24">
            <a:extLst>
              <a:ext uri="{FF2B5EF4-FFF2-40B4-BE49-F238E27FC236}">
                <a16:creationId xmlns:a16="http://schemas.microsoft.com/office/drawing/2014/main" id="{60BEAE8D-4513-0F45-A839-A7E00155F27F}"/>
              </a:ext>
            </a:extLst>
          </p:cNvPr>
          <p:cNvSpPr>
            <a:spLocks noGrp="1"/>
          </p:cNvSpPr>
          <p:nvPr>
            <p:ph type="body" sz="quarter" idx="33" hasCustomPrompt="1"/>
          </p:nvPr>
        </p:nvSpPr>
        <p:spPr>
          <a:xfrm>
            <a:off x="8133492" y="2212848"/>
            <a:ext cx="3364992" cy="2712975"/>
          </a:xfrm>
          <a:prstGeom prst="rect">
            <a:avLst/>
          </a:prstGeom>
        </p:spPr>
        <p:txBody>
          <a:bodyPr lIns="0" tIns="0" rIns="0" bIns="0">
            <a:noAutofit/>
          </a:bodyPr>
          <a:lstStyle>
            <a:lvl1pPr marL="0" indent="0">
              <a:lnSpc>
                <a:spcPct val="100000"/>
              </a:lnSpc>
              <a:spcBef>
                <a:spcPts val="900"/>
              </a:spcBef>
              <a:spcAft>
                <a:spcPts val="0"/>
              </a:spcAft>
              <a:buFontTx/>
              <a:buNone/>
              <a:defRPr sz="1200">
                <a:solidFill>
                  <a:schemeClr val="bg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text column. At vero eos et accusam et justo duo dolores et ea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amet. Lorem ipsum dolor sit amet, consetetur sadipscing elitr, sed diam nonumy eirmod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dolore magna </a:t>
            </a:r>
            <a:r>
              <a:rPr lang="en-US" dirty="0" err="1"/>
              <a:t>aliquyam</a:t>
            </a:r>
            <a:r>
              <a:rPr lang="en-US" dirty="0"/>
              <a:t> </a:t>
            </a:r>
            <a:r>
              <a:rPr lang="en-US" dirty="0" err="1"/>
              <a:t>erat</a:t>
            </a:r>
            <a:r>
              <a:rPr lang="en-US" dirty="0"/>
              <a:t>, sed diam </a:t>
            </a:r>
            <a:r>
              <a:rPr lang="en-US" dirty="0" err="1"/>
              <a:t>voluptua</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vero </a:t>
            </a:r>
            <a:r>
              <a:rPr lang="en-US" dirty="0" err="1"/>
              <a:t>eros</a:t>
            </a:r>
            <a:r>
              <a:rPr lang="en-US" dirty="0"/>
              <a:t> et </a:t>
            </a:r>
            <a:r>
              <a:rPr lang="en-US" dirty="0" err="1"/>
              <a:t>accumsan</a:t>
            </a:r>
            <a:r>
              <a:rPr lang="en-US" dirty="0"/>
              <a:t> et.</a:t>
            </a:r>
          </a:p>
        </p:txBody>
      </p:sp>
      <p:sp>
        <p:nvSpPr>
          <p:cNvPr id="34" name="Text Placeholder 6">
            <a:extLst>
              <a:ext uri="{FF2B5EF4-FFF2-40B4-BE49-F238E27FC236}">
                <a16:creationId xmlns:a16="http://schemas.microsoft.com/office/drawing/2014/main" id="{3E93588C-DCCF-1448-B911-F1920D4B6BC8}"/>
              </a:ext>
            </a:extLst>
          </p:cNvPr>
          <p:cNvSpPr>
            <a:spLocks noGrp="1"/>
          </p:cNvSpPr>
          <p:nvPr>
            <p:ph type="body" sz="quarter" idx="34" hasCustomPrompt="1"/>
          </p:nvPr>
        </p:nvSpPr>
        <p:spPr>
          <a:xfrm>
            <a:off x="8133492" y="1691640"/>
            <a:ext cx="3364992" cy="260350"/>
          </a:xfrm>
          <a:prstGeom prst="rect">
            <a:avLst/>
          </a:prstGeom>
        </p:spPr>
        <p:txBody>
          <a:bodyPr>
            <a:noAutofit/>
          </a:bodyPr>
          <a:lstStyle>
            <a:lvl1pPr>
              <a:spcBef>
                <a:spcPts val="0"/>
              </a:spcBef>
              <a:defRPr sz="1800" b="1" cap="none" spc="0" baseline="0">
                <a:solidFill>
                  <a:srgbClr val="F69342"/>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11" name="Slide Number Placeholder 5">
            <a:extLst>
              <a:ext uri="{FF2B5EF4-FFF2-40B4-BE49-F238E27FC236}">
                <a16:creationId xmlns:a16="http://schemas.microsoft.com/office/drawing/2014/main" id="{BBA2274E-6CBB-EF36-2317-44DE2A3BB628}"/>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4254075589"/>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Bullet points - 2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21">
            <a:extLst>
              <a:ext uri="{FF2B5EF4-FFF2-40B4-BE49-F238E27FC236}">
                <a16:creationId xmlns:a16="http://schemas.microsoft.com/office/drawing/2014/main" id="{8C548396-AAC7-FD46-865F-F57E02581BAF}"/>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Arial" panose="020B0604020202020204" pitchFamily="34" charset="0"/>
                <a:cs typeface="Arial" panose="020B0604020202020204" pitchFamily="34" charset="0"/>
              </a:defRPr>
            </a:lvl1pPr>
          </a:lstStyle>
          <a:p>
            <a:r>
              <a:rPr lang="en-US" dirty="0"/>
              <a:t>This is a two-line page title, click to add text </a:t>
            </a:r>
            <a:br>
              <a:rPr lang="en-US" dirty="0"/>
            </a:b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endParaRPr lang="en-US" dirty="0"/>
          </a:p>
        </p:txBody>
      </p:sp>
      <p:sp>
        <p:nvSpPr>
          <p:cNvPr id="19" name="Text Placeholder 8">
            <a:extLst>
              <a:ext uri="{FF2B5EF4-FFF2-40B4-BE49-F238E27FC236}">
                <a16:creationId xmlns:a16="http://schemas.microsoft.com/office/drawing/2014/main" id="{581B1F80-9239-A646-9D55-06779B823652}"/>
              </a:ext>
            </a:extLst>
          </p:cNvPr>
          <p:cNvSpPr>
            <a:spLocks noGrp="1"/>
          </p:cNvSpPr>
          <p:nvPr>
            <p:ph type="body" sz="quarter" idx="50"/>
          </p:nvPr>
        </p:nvSpPr>
        <p:spPr>
          <a:xfrm>
            <a:off x="685800" y="2212848"/>
            <a:ext cx="5230368" cy="2693163"/>
          </a:xfrm>
        </p:spPr>
        <p:txBody>
          <a:bodyPr/>
          <a:lstStyle>
            <a:lvl1pPr>
              <a:spcBef>
                <a:spcPts val="600"/>
              </a:spcBef>
              <a:defRPr>
                <a:latin typeface="Arial" panose="020B0604020202020204" pitchFamily="34" charset="0"/>
                <a:cs typeface="Arial" panose="020B0604020202020204" pitchFamily="34" charset="0"/>
              </a:defRPr>
            </a:lvl1pPr>
            <a:lvl2pPr>
              <a:spcBef>
                <a:spcPts val="600"/>
              </a:spcBef>
              <a:defRPr sz="1800">
                <a:latin typeface="Arial" panose="020B0604020202020204" pitchFamily="34" charset="0"/>
                <a:cs typeface="Arial" panose="020B0604020202020204" pitchFamily="34" charset="0"/>
              </a:defRPr>
            </a:lvl2pPr>
            <a:lvl3pPr marL="352425" indent="-130175">
              <a:spcBef>
                <a:spcPts val="400"/>
              </a:spcBef>
              <a:defRPr sz="1600">
                <a:latin typeface="Arial" panose="020B0604020202020204" pitchFamily="34" charset="0"/>
                <a:cs typeface="Arial" panose="020B0604020202020204" pitchFamily="34" charset="0"/>
              </a:defRPr>
            </a:lvl3pPr>
            <a:lvl4pPr marL="523875" indent="-120650">
              <a:spcBef>
                <a:spcPts val="300"/>
              </a:spcBef>
              <a:defRPr>
                <a:latin typeface="Arial" panose="020B0604020202020204" pitchFamily="34" charset="0"/>
                <a:cs typeface="Arial" panose="020B0604020202020204" pitchFamily="34" charset="0"/>
              </a:defRPr>
            </a:lvl4pPr>
            <a:lvl5pPr marL="668338" indent="-115888">
              <a:spcBef>
                <a:spcPts val="200"/>
              </a:spcBef>
              <a:defRPr sz="1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8">
            <a:extLst>
              <a:ext uri="{FF2B5EF4-FFF2-40B4-BE49-F238E27FC236}">
                <a16:creationId xmlns:a16="http://schemas.microsoft.com/office/drawing/2014/main" id="{63C1943C-A020-7040-9469-18C8CA39D8BE}"/>
              </a:ext>
            </a:extLst>
          </p:cNvPr>
          <p:cNvSpPr>
            <a:spLocks noGrp="1"/>
          </p:cNvSpPr>
          <p:nvPr>
            <p:ph type="body" sz="quarter" idx="51"/>
          </p:nvPr>
        </p:nvSpPr>
        <p:spPr>
          <a:xfrm>
            <a:off x="6272784" y="2212848"/>
            <a:ext cx="5230368" cy="2693163"/>
          </a:xfrm>
        </p:spPr>
        <p:txBody>
          <a:bodyPr/>
          <a:lstStyle>
            <a:lvl1pPr>
              <a:spcBef>
                <a:spcPts val="600"/>
              </a:spcBef>
              <a:defRPr lang="en-GB" dirty="0">
                <a:latin typeface="Arial" panose="020B0604020202020204" pitchFamily="34" charset="0"/>
                <a:cs typeface="Arial" panose="020B0604020202020204" pitchFamily="34" charset="0"/>
              </a:defRPr>
            </a:lvl1pPr>
            <a:lvl2pPr>
              <a:spcBef>
                <a:spcPts val="600"/>
              </a:spcBef>
              <a:defRPr lang="en-GB" dirty="0">
                <a:latin typeface="Arial" panose="020B0604020202020204" pitchFamily="34" charset="0"/>
                <a:cs typeface="Arial" panose="020B0604020202020204" pitchFamily="34" charset="0"/>
              </a:defRPr>
            </a:lvl2pPr>
            <a:lvl3pPr marL="352425" indent="-130175">
              <a:spcBef>
                <a:spcPts val="400"/>
              </a:spcBef>
              <a:defRPr lang="en-GB" dirty="0">
                <a:latin typeface="Arial" panose="020B0604020202020204" pitchFamily="34" charset="0"/>
                <a:cs typeface="Arial" panose="020B0604020202020204" pitchFamily="34" charset="0"/>
              </a:defRPr>
            </a:lvl3pPr>
            <a:lvl4pPr marL="523875" indent="-120650">
              <a:spcBef>
                <a:spcPts val="300"/>
              </a:spcBef>
              <a:defRPr lang="en-GB" dirty="0">
                <a:latin typeface="Arial" panose="020B0604020202020204" pitchFamily="34" charset="0"/>
                <a:cs typeface="Arial" panose="020B0604020202020204" pitchFamily="34" charset="0"/>
              </a:defRPr>
            </a:lvl4pPr>
            <a:lvl5pPr marL="668338" indent="-115888">
              <a:spcBef>
                <a:spcPts val="200"/>
              </a:spcBef>
              <a:defRPr lang="en-US" dirty="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6">
            <a:extLst>
              <a:ext uri="{FF2B5EF4-FFF2-40B4-BE49-F238E27FC236}">
                <a16:creationId xmlns:a16="http://schemas.microsoft.com/office/drawing/2014/main" id="{DD1FF68C-C63D-9049-856E-8DE70527D45B}"/>
              </a:ext>
            </a:extLst>
          </p:cNvPr>
          <p:cNvSpPr>
            <a:spLocks noGrp="1"/>
          </p:cNvSpPr>
          <p:nvPr>
            <p:ph type="body" sz="quarter" idx="52" hasCustomPrompt="1"/>
          </p:nvPr>
        </p:nvSpPr>
        <p:spPr>
          <a:xfrm>
            <a:off x="6272784" y="1691640"/>
            <a:ext cx="5230368" cy="260350"/>
          </a:xfrm>
          <a:prstGeom prst="rect">
            <a:avLst/>
          </a:prstGeom>
        </p:spPr>
        <p:txBody>
          <a:bodyPr>
            <a:noAutofit/>
          </a:bodyPr>
          <a:lstStyle>
            <a:lvl1pPr>
              <a:lnSpc>
                <a:spcPct val="100000"/>
              </a:lnSpc>
              <a:spcBef>
                <a:spcPts val="0"/>
              </a:spcBef>
              <a:defRPr sz="2000" b="1" cap="none" spc="0" baseline="0">
                <a:solidFill>
                  <a:srgbClr val="F69342"/>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24" name="Text Placeholder 6">
            <a:extLst>
              <a:ext uri="{FF2B5EF4-FFF2-40B4-BE49-F238E27FC236}">
                <a16:creationId xmlns:a16="http://schemas.microsoft.com/office/drawing/2014/main" id="{A79E41C9-D150-CF4D-83DC-664D90A1706D}"/>
              </a:ext>
            </a:extLst>
          </p:cNvPr>
          <p:cNvSpPr>
            <a:spLocks noGrp="1"/>
          </p:cNvSpPr>
          <p:nvPr>
            <p:ph type="body" sz="quarter" idx="53" hasCustomPrompt="1"/>
          </p:nvPr>
        </p:nvSpPr>
        <p:spPr>
          <a:xfrm>
            <a:off x="685800" y="1691640"/>
            <a:ext cx="5230368" cy="260350"/>
          </a:xfrm>
          <a:prstGeom prst="rect">
            <a:avLst/>
          </a:prstGeom>
        </p:spPr>
        <p:txBody>
          <a:bodyPr>
            <a:noAutofit/>
          </a:bodyPr>
          <a:lstStyle>
            <a:lvl1pPr>
              <a:lnSpc>
                <a:spcPct val="100000"/>
              </a:lnSpc>
              <a:spcBef>
                <a:spcPts val="0"/>
              </a:spcBef>
              <a:defRPr sz="2000" b="1" cap="none" spc="0" baseline="0">
                <a:solidFill>
                  <a:srgbClr val="F69342"/>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9" name="Slide Number Placeholder 5">
            <a:extLst>
              <a:ext uri="{FF2B5EF4-FFF2-40B4-BE49-F238E27FC236}">
                <a16:creationId xmlns:a16="http://schemas.microsoft.com/office/drawing/2014/main" id="{EFFA5844-1F93-B882-A174-37A52A1E33E8}"/>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11279214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48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py + imag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248400" y="0"/>
            <a:ext cx="5943600" cy="6858000"/>
          </a:xfrm>
          <a:prstGeom prst="rect">
            <a:avLst/>
          </a:prstGeom>
          <a:solidFill>
            <a:srgbClr val="D0DAE6"/>
          </a:solidFill>
          <a:ln>
            <a:noFill/>
          </a:ln>
        </p:spPr>
        <p:txBody>
          <a:bodyPr>
            <a:noAutofit/>
          </a:bodyPr>
          <a:lstStyle>
            <a:lvl1pPr marL="0" indent="0">
              <a:buFontTx/>
              <a:buNone/>
              <a:defRPr>
                <a:no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2" name="Title 21">
            <a:extLst>
              <a:ext uri="{FF2B5EF4-FFF2-40B4-BE49-F238E27FC236}">
                <a16:creationId xmlns:a16="http://schemas.microsoft.com/office/drawing/2014/main" id="{DCF569A7-0934-0F40-9834-76EF779D4122}"/>
              </a:ext>
            </a:extLst>
          </p:cNvPr>
          <p:cNvSpPr>
            <a:spLocks noGrp="1"/>
          </p:cNvSpPr>
          <p:nvPr>
            <p:ph type="title" hasCustomPrompt="1"/>
          </p:nvPr>
        </p:nvSpPr>
        <p:spPr>
          <a:xfrm>
            <a:off x="685800" y="404556"/>
            <a:ext cx="4805360" cy="843279"/>
          </a:xfrm>
        </p:spPr>
        <p:txBody>
          <a:bodyPr/>
          <a:lstStyle>
            <a:lvl1pPr>
              <a:lnSpc>
                <a:spcPct val="100000"/>
              </a:lnSpc>
              <a:defRPr spc="0" baseline="0">
                <a:latin typeface="Arial" panose="020B0604020202020204" pitchFamily="34" charset="0"/>
                <a:cs typeface="Arial" panose="020B0604020202020204" pitchFamily="34" charset="0"/>
              </a:defRPr>
            </a:lvl1pPr>
          </a:lstStyle>
          <a:p>
            <a:r>
              <a:rPr lang="en-US" dirty="0"/>
              <a:t>This is a two-line page title, </a:t>
            </a:r>
            <a:br>
              <a:rPr lang="en-US" dirty="0"/>
            </a:br>
            <a:r>
              <a:rPr lang="en-US" dirty="0"/>
              <a:t>click to add text</a:t>
            </a:r>
          </a:p>
        </p:txBody>
      </p:sp>
      <p:sp>
        <p:nvSpPr>
          <p:cNvPr id="9" name="Text Placeholder 6">
            <a:extLst>
              <a:ext uri="{FF2B5EF4-FFF2-40B4-BE49-F238E27FC236}">
                <a16:creationId xmlns:a16="http://schemas.microsoft.com/office/drawing/2014/main" id="{B80829BD-2985-294D-B987-91A0A07E1E10}"/>
              </a:ext>
            </a:extLst>
          </p:cNvPr>
          <p:cNvSpPr>
            <a:spLocks noGrp="1"/>
          </p:cNvSpPr>
          <p:nvPr>
            <p:ph type="body" sz="quarter" idx="34" hasCustomPrompt="1"/>
          </p:nvPr>
        </p:nvSpPr>
        <p:spPr>
          <a:xfrm>
            <a:off x="685800" y="1691640"/>
            <a:ext cx="4814435" cy="297995"/>
          </a:xfrm>
          <a:prstGeom prst="rect">
            <a:avLst/>
          </a:prstGeom>
        </p:spPr>
        <p:txBody>
          <a:bodyPr>
            <a:noAutofit/>
          </a:bodyPr>
          <a:lstStyle>
            <a:lvl1pPr>
              <a:spcBef>
                <a:spcPts val="0"/>
              </a:spcBef>
              <a:defRPr sz="2000" b="1" cap="none" spc="0" baseline="0">
                <a:solidFill>
                  <a:srgbClr val="02A4B6"/>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10" name="Slide Number Placeholder 5">
            <a:extLst>
              <a:ext uri="{FF2B5EF4-FFF2-40B4-BE49-F238E27FC236}">
                <a16:creationId xmlns:a16="http://schemas.microsoft.com/office/drawing/2014/main" id="{638343CF-1881-AA0E-C3A5-92655DD3B0E8}"/>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
        <p:nvSpPr>
          <p:cNvPr id="12" name="Text Placeholder 6">
            <a:extLst>
              <a:ext uri="{FF2B5EF4-FFF2-40B4-BE49-F238E27FC236}">
                <a16:creationId xmlns:a16="http://schemas.microsoft.com/office/drawing/2014/main" id="{E0F0731A-9146-68CE-6437-6BE63A2F31F4}"/>
              </a:ext>
            </a:extLst>
          </p:cNvPr>
          <p:cNvSpPr>
            <a:spLocks noGrp="1"/>
          </p:cNvSpPr>
          <p:nvPr>
            <p:ph type="body" sz="quarter" idx="35" hasCustomPrompt="1"/>
          </p:nvPr>
        </p:nvSpPr>
        <p:spPr>
          <a:xfrm>
            <a:off x="685800" y="2301240"/>
            <a:ext cx="4814435" cy="297995"/>
          </a:xfrm>
          <a:prstGeom prst="rect">
            <a:avLst/>
          </a:prstGeom>
        </p:spPr>
        <p:txBody>
          <a:bodyPr>
            <a:noAutofit/>
          </a:bodyPr>
          <a:lstStyle>
            <a:lvl1pPr>
              <a:spcBef>
                <a:spcPts val="0"/>
              </a:spcBef>
              <a:defRPr sz="1600" b="0" cap="none" spc="0" baseline="0">
                <a:solidFill>
                  <a:schemeClr val="tx1"/>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Click to add text column. At </a:t>
            </a:r>
            <a:r>
              <a:rPr lang="en-US" dirty="0" err="1"/>
              <a:t>vero</a:t>
            </a:r>
            <a:r>
              <a:rPr lang="en-US" dirty="0"/>
              <a:t>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t>
            </a:r>
            <a:r>
              <a:rPr lang="en-US" dirty="0" err="1"/>
              <a:t>amet</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r>
              <a:rPr lang="en-US" dirty="0"/>
              <a:t>, sed diam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labore et dolore magna </a:t>
            </a:r>
            <a:r>
              <a:rPr lang="en-US" dirty="0" err="1"/>
              <a:t>aliquyam</a:t>
            </a:r>
            <a:r>
              <a:rPr lang="en-US" dirty="0"/>
              <a:t> </a:t>
            </a:r>
            <a:r>
              <a:rPr lang="en-US" dirty="0" err="1"/>
              <a:t>erat</a:t>
            </a:r>
            <a:r>
              <a:rPr lang="en-US" dirty="0"/>
              <a:t>, sed diam </a:t>
            </a:r>
            <a:r>
              <a:rPr lang="en-US" dirty="0" err="1"/>
              <a:t>voluptua</a:t>
            </a:r>
            <a:r>
              <a:rPr lang="en-US" dirty="0"/>
              <a:t>. </a:t>
            </a:r>
          </a:p>
          <a:p>
            <a:pPr lvl="0"/>
            <a:r>
              <a:rPr lang="en-US" dirty="0"/>
              <a:t>Duis autem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a:t>
            </a:r>
          </a:p>
        </p:txBody>
      </p:sp>
    </p:spTree>
    <p:extLst>
      <p:ext uri="{BB962C8B-B14F-4D97-AF65-F5344CB8AC3E}">
        <p14:creationId xmlns:p14="http://schemas.microsoft.com/office/powerpoint/2010/main" val="419905844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py + imag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248400" y="0"/>
            <a:ext cx="5943600" cy="6858000"/>
          </a:xfrm>
          <a:prstGeom prst="rect">
            <a:avLst/>
          </a:prstGeom>
          <a:solidFill>
            <a:srgbClr val="D0DAE6"/>
          </a:solidFill>
          <a:ln>
            <a:noFill/>
          </a:ln>
        </p:spPr>
        <p:txBody>
          <a:bodyPr>
            <a:noAutofit/>
          </a:bodyPr>
          <a:lstStyle>
            <a:lvl1pPr marL="0" indent="0">
              <a:buFontTx/>
              <a:buNone/>
              <a:defRPr>
                <a:no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2" name="Title 21">
            <a:extLst>
              <a:ext uri="{FF2B5EF4-FFF2-40B4-BE49-F238E27FC236}">
                <a16:creationId xmlns:a16="http://schemas.microsoft.com/office/drawing/2014/main" id="{DCF569A7-0934-0F40-9834-76EF779D4122}"/>
              </a:ext>
            </a:extLst>
          </p:cNvPr>
          <p:cNvSpPr>
            <a:spLocks noGrp="1"/>
          </p:cNvSpPr>
          <p:nvPr>
            <p:ph type="title" hasCustomPrompt="1"/>
          </p:nvPr>
        </p:nvSpPr>
        <p:spPr>
          <a:xfrm>
            <a:off x="685800" y="404556"/>
            <a:ext cx="4805360" cy="843279"/>
          </a:xfrm>
        </p:spPr>
        <p:txBody>
          <a:bodyPr/>
          <a:lstStyle>
            <a:lvl1pPr>
              <a:lnSpc>
                <a:spcPct val="100000"/>
              </a:lnSpc>
              <a:defRPr spc="0" baseline="0">
                <a:latin typeface="Arial" panose="020B0604020202020204" pitchFamily="34" charset="0"/>
                <a:cs typeface="Arial" panose="020B0604020202020204" pitchFamily="34" charset="0"/>
              </a:defRPr>
            </a:lvl1pPr>
          </a:lstStyle>
          <a:p>
            <a:r>
              <a:rPr lang="en-US" dirty="0"/>
              <a:t>This is a two-line page title, </a:t>
            </a:r>
            <a:br>
              <a:rPr lang="en-US" dirty="0"/>
            </a:br>
            <a:r>
              <a:rPr lang="en-US" dirty="0"/>
              <a:t>click to add text</a:t>
            </a:r>
          </a:p>
        </p:txBody>
      </p:sp>
      <p:sp>
        <p:nvSpPr>
          <p:cNvPr id="9" name="Text Placeholder 6">
            <a:extLst>
              <a:ext uri="{FF2B5EF4-FFF2-40B4-BE49-F238E27FC236}">
                <a16:creationId xmlns:a16="http://schemas.microsoft.com/office/drawing/2014/main" id="{B80829BD-2985-294D-B987-91A0A07E1E10}"/>
              </a:ext>
            </a:extLst>
          </p:cNvPr>
          <p:cNvSpPr>
            <a:spLocks noGrp="1"/>
          </p:cNvSpPr>
          <p:nvPr>
            <p:ph type="body" sz="quarter" idx="34" hasCustomPrompt="1"/>
          </p:nvPr>
        </p:nvSpPr>
        <p:spPr>
          <a:xfrm>
            <a:off x="685800" y="1691640"/>
            <a:ext cx="4814435" cy="297995"/>
          </a:xfrm>
          <a:prstGeom prst="rect">
            <a:avLst/>
          </a:prstGeom>
        </p:spPr>
        <p:txBody>
          <a:bodyPr>
            <a:noAutofit/>
          </a:bodyPr>
          <a:lstStyle>
            <a:lvl1pPr>
              <a:spcBef>
                <a:spcPts val="0"/>
              </a:spcBef>
              <a:defRPr sz="2000" b="1" cap="none" spc="0" baseline="0">
                <a:solidFill>
                  <a:srgbClr val="002D5D"/>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10" name="Slide Number Placeholder 5">
            <a:extLst>
              <a:ext uri="{FF2B5EF4-FFF2-40B4-BE49-F238E27FC236}">
                <a16:creationId xmlns:a16="http://schemas.microsoft.com/office/drawing/2014/main" id="{638343CF-1881-AA0E-C3A5-92655DD3B0E8}"/>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
        <p:nvSpPr>
          <p:cNvPr id="12" name="Text Placeholder 6">
            <a:extLst>
              <a:ext uri="{FF2B5EF4-FFF2-40B4-BE49-F238E27FC236}">
                <a16:creationId xmlns:a16="http://schemas.microsoft.com/office/drawing/2014/main" id="{E0F0731A-9146-68CE-6437-6BE63A2F31F4}"/>
              </a:ext>
            </a:extLst>
          </p:cNvPr>
          <p:cNvSpPr>
            <a:spLocks noGrp="1"/>
          </p:cNvSpPr>
          <p:nvPr>
            <p:ph type="body" sz="quarter" idx="35" hasCustomPrompt="1"/>
          </p:nvPr>
        </p:nvSpPr>
        <p:spPr>
          <a:xfrm>
            <a:off x="685800" y="2301240"/>
            <a:ext cx="4814435" cy="297995"/>
          </a:xfrm>
          <a:prstGeom prst="rect">
            <a:avLst/>
          </a:prstGeom>
        </p:spPr>
        <p:txBody>
          <a:bodyPr>
            <a:noAutofit/>
          </a:bodyPr>
          <a:lstStyle>
            <a:lvl1pPr>
              <a:spcBef>
                <a:spcPts val="0"/>
              </a:spcBef>
              <a:defRPr sz="1600" b="0" cap="none" spc="0" baseline="0">
                <a:solidFill>
                  <a:schemeClr val="tx1"/>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Click to add text column. At </a:t>
            </a:r>
            <a:r>
              <a:rPr lang="en-US" dirty="0" err="1"/>
              <a:t>vero</a:t>
            </a:r>
            <a:r>
              <a:rPr lang="en-US" dirty="0"/>
              <a:t>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t>
            </a:r>
            <a:r>
              <a:rPr lang="en-US" dirty="0" err="1"/>
              <a:t>amet</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r>
              <a:rPr lang="en-US" dirty="0"/>
              <a:t>, sed diam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labore et dolore magna </a:t>
            </a:r>
            <a:r>
              <a:rPr lang="en-US" dirty="0" err="1"/>
              <a:t>aliquyam</a:t>
            </a:r>
            <a:r>
              <a:rPr lang="en-US" dirty="0"/>
              <a:t> </a:t>
            </a:r>
            <a:r>
              <a:rPr lang="en-US" dirty="0" err="1"/>
              <a:t>erat</a:t>
            </a:r>
            <a:r>
              <a:rPr lang="en-US" dirty="0"/>
              <a:t>, sed diam </a:t>
            </a:r>
            <a:r>
              <a:rPr lang="en-US" dirty="0" err="1"/>
              <a:t>voluptua</a:t>
            </a:r>
            <a:r>
              <a:rPr lang="en-US" dirty="0"/>
              <a:t>. </a:t>
            </a:r>
          </a:p>
          <a:p>
            <a:pPr lvl="0"/>
            <a:r>
              <a:rPr lang="en-US" dirty="0"/>
              <a:t>Duis autem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a:t>
            </a:r>
          </a:p>
        </p:txBody>
      </p:sp>
    </p:spTree>
    <p:extLst>
      <p:ext uri="{BB962C8B-B14F-4D97-AF65-F5344CB8AC3E}">
        <p14:creationId xmlns:p14="http://schemas.microsoft.com/office/powerpoint/2010/main" val="2384137551"/>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opy + imag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248400" y="0"/>
            <a:ext cx="5943600" cy="6858000"/>
          </a:xfrm>
          <a:prstGeom prst="rect">
            <a:avLst/>
          </a:prstGeom>
          <a:solidFill>
            <a:srgbClr val="D0DAE6"/>
          </a:solidFill>
          <a:ln>
            <a:noFill/>
          </a:ln>
        </p:spPr>
        <p:txBody>
          <a:bodyPr>
            <a:noAutofit/>
          </a:bodyPr>
          <a:lstStyle>
            <a:lvl1pPr marL="0" indent="0">
              <a:buFontTx/>
              <a:buNone/>
              <a:defRPr>
                <a:no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2" name="Title 21">
            <a:extLst>
              <a:ext uri="{FF2B5EF4-FFF2-40B4-BE49-F238E27FC236}">
                <a16:creationId xmlns:a16="http://schemas.microsoft.com/office/drawing/2014/main" id="{DCF569A7-0934-0F40-9834-76EF779D4122}"/>
              </a:ext>
            </a:extLst>
          </p:cNvPr>
          <p:cNvSpPr>
            <a:spLocks noGrp="1"/>
          </p:cNvSpPr>
          <p:nvPr>
            <p:ph type="title" hasCustomPrompt="1"/>
          </p:nvPr>
        </p:nvSpPr>
        <p:spPr>
          <a:xfrm>
            <a:off x="685800" y="404556"/>
            <a:ext cx="4805360" cy="843279"/>
          </a:xfrm>
        </p:spPr>
        <p:txBody>
          <a:bodyPr/>
          <a:lstStyle>
            <a:lvl1pPr>
              <a:lnSpc>
                <a:spcPct val="100000"/>
              </a:lnSpc>
              <a:defRPr spc="0" baseline="0">
                <a:latin typeface="Arial" panose="020B0604020202020204" pitchFamily="34" charset="0"/>
                <a:cs typeface="Arial" panose="020B0604020202020204" pitchFamily="34" charset="0"/>
              </a:defRPr>
            </a:lvl1pPr>
          </a:lstStyle>
          <a:p>
            <a:r>
              <a:rPr lang="en-US" dirty="0"/>
              <a:t>This is a two-line page title, </a:t>
            </a:r>
            <a:br>
              <a:rPr lang="en-US" dirty="0"/>
            </a:br>
            <a:r>
              <a:rPr lang="en-US" dirty="0"/>
              <a:t>click to add text</a:t>
            </a:r>
          </a:p>
        </p:txBody>
      </p:sp>
      <p:sp>
        <p:nvSpPr>
          <p:cNvPr id="9" name="Text Placeholder 6">
            <a:extLst>
              <a:ext uri="{FF2B5EF4-FFF2-40B4-BE49-F238E27FC236}">
                <a16:creationId xmlns:a16="http://schemas.microsoft.com/office/drawing/2014/main" id="{B80829BD-2985-294D-B987-91A0A07E1E10}"/>
              </a:ext>
            </a:extLst>
          </p:cNvPr>
          <p:cNvSpPr>
            <a:spLocks noGrp="1"/>
          </p:cNvSpPr>
          <p:nvPr>
            <p:ph type="body" sz="quarter" idx="34" hasCustomPrompt="1"/>
          </p:nvPr>
        </p:nvSpPr>
        <p:spPr>
          <a:xfrm>
            <a:off x="685800" y="1691640"/>
            <a:ext cx="4814435" cy="297995"/>
          </a:xfrm>
          <a:prstGeom prst="rect">
            <a:avLst/>
          </a:prstGeom>
        </p:spPr>
        <p:txBody>
          <a:bodyPr>
            <a:noAutofit/>
          </a:bodyPr>
          <a:lstStyle>
            <a:lvl1pPr>
              <a:spcBef>
                <a:spcPts val="0"/>
              </a:spcBef>
              <a:defRPr sz="2000" b="1" cap="none" spc="0" baseline="0">
                <a:solidFill>
                  <a:srgbClr val="C00000"/>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10" name="Slide Number Placeholder 5">
            <a:extLst>
              <a:ext uri="{FF2B5EF4-FFF2-40B4-BE49-F238E27FC236}">
                <a16:creationId xmlns:a16="http://schemas.microsoft.com/office/drawing/2014/main" id="{638343CF-1881-AA0E-C3A5-92655DD3B0E8}"/>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
        <p:nvSpPr>
          <p:cNvPr id="12" name="Text Placeholder 6">
            <a:extLst>
              <a:ext uri="{FF2B5EF4-FFF2-40B4-BE49-F238E27FC236}">
                <a16:creationId xmlns:a16="http://schemas.microsoft.com/office/drawing/2014/main" id="{E0F0731A-9146-68CE-6437-6BE63A2F31F4}"/>
              </a:ext>
            </a:extLst>
          </p:cNvPr>
          <p:cNvSpPr>
            <a:spLocks noGrp="1"/>
          </p:cNvSpPr>
          <p:nvPr>
            <p:ph type="body" sz="quarter" idx="35" hasCustomPrompt="1"/>
          </p:nvPr>
        </p:nvSpPr>
        <p:spPr>
          <a:xfrm>
            <a:off x="685800" y="2301240"/>
            <a:ext cx="4814435" cy="297995"/>
          </a:xfrm>
          <a:prstGeom prst="rect">
            <a:avLst/>
          </a:prstGeom>
        </p:spPr>
        <p:txBody>
          <a:bodyPr>
            <a:noAutofit/>
          </a:bodyPr>
          <a:lstStyle>
            <a:lvl1pPr>
              <a:spcBef>
                <a:spcPts val="0"/>
              </a:spcBef>
              <a:defRPr sz="1600" b="0" cap="none" spc="0" baseline="0">
                <a:solidFill>
                  <a:schemeClr val="tx1"/>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Click to add text column. At </a:t>
            </a:r>
            <a:r>
              <a:rPr lang="en-US" dirty="0" err="1"/>
              <a:t>vero</a:t>
            </a:r>
            <a:r>
              <a:rPr lang="en-US" dirty="0"/>
              <a:t>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t>
            </a:r>
            <a:r>
              <a:rPr lang="en-US" dirty="0" err="1"/>
              <a:t>amet</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r>
              <a:rPr lang="en-US" dirty="0"/>
              <a:t>, sed diam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labore et dolore magna </a:t>
            </a:r>
            <a:r>
              <a:rPr lang="en-US" dirty="0" err="1"/>
              <a:t>aliquyam</a:t>
            </a:r>
            <a:r>
              <a:rPr lang="en-US" dirty="0"/>
              <a:t> </a:t>
            </a:r>
            <a:r>
              <a:rPr lang="en-US" dirty="0" err="1"/>
              <a:t>erat</a:t>
            </a:r>
            <a:r>
              <a:rPr lang="en-US" dirty="0"/>
              <a:t>, sed diam </a:t>
            </a:r>
            <a:r>
              <a:rPr lang="en-US" dirty="0" err="1"/>
              <a:t>voluptua</a:t>
            </a:r>
            <a:r>
              <a:rPr lang="en-US" dirty="0"/>
              <a:t>. </a:t>
            </a:r>
          </a:p>
          <a:p>
            <a:pPr lvl="0"/>
            <a:r>
              <a:rPr lang="en-US" dirty="0"/>
              <a:t>Duis autem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a:t>
            </a:r>
          </a:p>
        </p:txBody>
      </p:sp>
    </p:spTree>
    <p:extLst>
      <p:ext uri="{BB962C8B-B14F-4D97-AF65-F5344CB8AC3E}">
        <p14:creationId xmlns:p14="http://schemas.microsoft.com/office/powerpoint/2010/main" val="3617622013"/>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opy + imag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248400" y="0"/>
            <a:ext cx="5943600" cy="6858000"/>
          </a:xfrm>
          <a:prstGeom prst="rect">
            <a:avLst/>
          </a:prstGeom>
          <a:solidFill>
            <a:srgbClr val="D0DAE6"/>
          </a:solidFill>
          <a:ln>
            <a:noFill/>
          </a:ln>
        </p:spPr>
        <p:txBody>
          <a:bodyPr>
            <a:noAutofit/>
          </a:bodyPr>
          <a:lstStyle>
            <a:lvl1pPr marL="0" indent="0">
              <a:buFontTx/>
              <a:buNone/>
              <a:defRPr>
                <a:no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2" name="Title 21">
            <a:extLst>
              <a:ext uri="{FF2B5EF4-FFF2-40B4-BE49-F238E27FC236}">
                <a16:creationId xmlns:a16="http://schemas.microsoft.com/office/drawing/2014/main" id="{DCF569A7-0934-0F40-9834-76EF779D4122}"/>
              </a:ext>
            </a:extLst>
          </p:cNvPr>
          <p:cNvSpPr>
            <a:spLocks noGrp="1"/>
          </p:cNvSpPr>
          <p:nvPr>
            <p:ph type="title" hasCustomPrompt="1"/>
          </p:nvPr>
        </p:nvSpPr>
        <p:spPr>
          <a:xfrm>
            <a:off x="685800" y="404556"/>
            <a:ext cx="4805360" cy="843279"/>
          </a:xfrm>
        </p:spPr>
        <p:txBody>
          <a:bodyPr/>
          <a:lstStyle>
            <a:lvl1pPr>
              <a:lnSpc>
                <a:spcPct val="100000"/>
              </a:lnSpc>
              <a:defRPr spc="0" baseline="0">
                <a:latin typeface="Arial" panose="020B0604020202020204" pitchFamily="34" charset="0"/>
                <a:cs typeface="Arial" panose="020B0604020202020204" pitchFamily="34" charset="0"/>
              </a:defRPr>
            </a:lvl1pPr>
          </a:lstStyle>
          <a:p>
            <a:r>
              <a:rPr lang="en-US" dirty="0"/>
              <a:t>This is a two-line page title, </a:t>
            </a:r>
            <a:br>
              <a:rPr lang="en-US" dirty="0"/>
            </a:br>
            <a:r>
              <a:rPr lang="en-US" dirty="0"/>
              <a:t>click to add text</a:t>
            </a:r>
          </a:p>
        </p:txBody>
      </p:sp>
      <p:sp>
        <p:nvSpPr>
          <p:cNvPr id="9" name="Text Placeholder 6">
            <a:extLst>
              <a:ext uri="{FF2B5EF4-FFF2-40B4-BE49-F238E27FC236}">
                <a16:creationId xmlns:a16="http://schemas.microsoft.com/office/drawing/2014/main" id="{B80829BD-2985-294D-B987-91A0A07E1E10}"/>
              </a:ext>
            </a:extLst>
          </p:cNvPr>
          <p:cNvSpPr>
            <a:spLocks noGrp="1"/>
          </p:cNvSpPr>
          <p:nvPr>
            <p:ph type="body" sz="quarter" idx="34" hasCustomPrompt="1"/>
          </p:nvPr>
        </p:nvSpPr>
        <p:spPr>
          <a:xfrm>
            <a:off x="685800" y="1691640"/>
            <a:ext cx="4814435" cy="297995"/>
          </a:xfrm>
          <a:prstGeom prst="rect">
            <a:avLst/>
          </a:prstGeom>
        </p:spPr>
        <p:txBody>
          <a:bodyPr>
            <a:noAutofit/>
          </a:bodyPr>
          <a:lstStyle>
            <a:lvl1pPr>
              <a:spcBef>
                <a:spcPts val="0"/>
              </a:spcBef>
              <a:defRPr sz="2000" b="1" cap="none" spc="0" baseline="0">
                <a:solidFill>
                  <a:srgbClr val="6187B6"/>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10" name="Slide Number Placeholder 5">
            <a:extLst>
              <a:ext uri="{FF2B5EF4-FFF2-40B4-BE49-F238E27FC236}">
                <a16:creationId xmlns:a16="http://schemas.microsoft.com/office/drawing/2014/main" id="{638343CF-1881-AA0E-C3A5-92655DD3B0E8}"/>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
        <p:nvSpPr>
          <p:cNvPr id="12" name="Text Placeholder 6">
            <a:extLst>
              <a:ext uri="{FF2B5EF4-FFF2-40B4-BE49-F238E27FC236}">
                <a16:creationId xmlns:a16="http://schemas.microsoft.com/office/drawing/2014/main" id="{E0F0731A-9146-68CE-6437-6BE63A2F31F4}"/>
              </a:ext>
            </a:extLst>
          </p:cNvPr>
          <p:cNvSpPr>
            <a:spLocks noGrp="1"/>
          </p:cNvSpPr>
          <p:nvPr>
            <p:ph type="body" sz="quarter" idx="35" hasCustomPrompt="1"/>
          </p:nvPr>
        </p:nvSpPr>
        <p:spPr>
          <a:xfrm>
            <a:off x="685800" y="2301240"/>
            <a:ext cx="4814435" cy="297995"/>
          </a:xfrm>
          <a:prstGeom prst="rect">
            <a:avLst/>
          </a:prstGeom>
        </p:spPr>
        <p:txBody>
          <a:bodyPr>
            <a:noAutofit/>
          </a:bodyPr>
          <a:lstStyle>
            <a:lvl1pPr>
              <a:spcBef>
                <a:spcPts val="0"/>
              </a:spcBef>
              <a:defRPr sz="1600" b="0" cap="none" spc="0" baseline="0">
                <a:solidFill>
                  <a:schemeClr val="tx1"/>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Click to add text column. At </a:t>
            </a:r>
            <a:r>
              <a:rPr lang="en-US" dirty="0" err="1"/>
              <a:t>vero</a:t>
            </a:r>
            <a:r>
              <a:rPr lang="en-US" dirty="0"/>
              <a:t>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t>
            </a:r>
            <a:r>
              <a:rPr lang="en-US" dirty="0" err="1"/>
              <a:t>amet</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r>
              <a:rPr lang="en-US" dirty="0"/>
              <a:t>, sed diam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labore et dolore magna </a:t>
            </a:r>
            <a:r>
              <a:rPr lang="en-US" dirty="0" err="1"/>
              <a:t>aliquyam</a:t>
            </a:r>
            <a:r>
              <a:rPr lang="en-US" dirty="0"/>
              <a:t> </a:t>
            </a:r>
            <a:r>
              <a:rPr lang="en-US" dirty="0" err="1"/>
              <a:t>erat</a:t>
            </a:r>
            <a:r>
              <a:rPr lang="en-US" dirty="0"/>
              <a:t>, sed diam </a:t>
            </a:r>
            <a:r>
              <a:rPr lang="en-US" dirty="0" err="1"/>
              <a:t>voluptua</a:t>
            </a:r>
            <a:r>
              <a:rPr lang="en-US" dirty="0"/>
              <a:t>. </a:t>
            </a:r>
          </a:p>
          <a:p>
            <a:pPr lvl="0"/>
            <a:r>
              <a:rPr lang="en-US" dirty="0"/>
              <a:t>Duis autem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a:t>
            </a:r>
          </a:p>
        </p:txBody>
      </p:sp>
    </p:spTree>
    <p:extLst>
      <p:ext uri="{BB962C8B-B14F-4D97-AF65-F5344CB8AC3E}">
        <p14:creationId xmlns:p14="http://schemas.microsoft.com/office/powerpoint/2010/main" val="81749739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C24958A1-AD9F-292D-ABA4-1F8838F6D340}"/>
              </a:ext>
            </a:extLst>
          </p:cNvPr>
          <p:cNvSpPr>
            <a:spLocks noGrp="1"/>
          </p:cNvSpPr>
          <p:nvPr>
            <p:ph type="dt" sz="half" idx="2"/>
          </p:nvPr>
        </p:nvSpPr>
        <p:spPr>
          <a:xfrm>
            <a:off x="1014984" y="2230358"/>
            <a:ext cx="8361498" cy="365125"/>
          </a:xfrm>
          <a:prstGeom prst="rect">
            <a:avLst/>
          </a:prstGeom>
        </p:spPr>
        <p:txBody>
          <a:bodyPr vert="horz" lIns="18288" tIns="0" rIns="0" bIns="0" rtlCol="0" anchor="ctr"/>
          <a:lstStyle>
            <a:lvl1pPr algn="l">
              <a:defRPr sz="1100" b="1" i="0" cap="none" spc="200" baseline="0">
                <a:solidFill>
                  <a:srgbClr val="002D5D"/>
                </a:solidFill>
                <a:latin typeface="Arial" panose="020B0604020202020204" pitchFamily="34" charset="0"/>
                <a:cs typeface="Arial" panose="020B0604020202020204" pitchFamily="34" charset="0"/>
              </a:defRPr>
            </a:lvl1pPr>
          </a:lstStyle>
          <a:p>
            <a:endParaRPr lang="en-GB" dirty="0"/>
          </a:p>
        </p:txBody>
      </p:sp>
      <p:sp>
        <p:nvSpPr>
          <p:cNvPr id="6" name="Title 1">
            <a:extLst>
              <a:ext uri="{FF2B5EF4-FFF2-40B4-BE49-F238E27FC236}">
                <a16:creationId xmlns:a16="http://schemas.microsoft.com/office/drawing/2014/main" id="{428E39A8-1D25-9FD1-EF04-8D6BE1ED5024}"/>
              </a:ext>
            </a:extLst>
          </p:cNvPr>
          <p:cNvSpPr>
            <a:spLocks noGrp="1"/>
          </p:cNvSpPr>
          <p:nvPr>
            <p:ph type="ctrTitle" hasCustomPrompt="1"/>
          </p:nvPr>
        </p:nvSpPr>
        <p:spPr>
          <a:xfrm>
            <a:off x="1014984" y="2766775"/>
            <a:ext cx="8361498" cy="2686539"/>
          </a:xfrm>
        </p:spPr>
        <p:txBody>
          <a:bodyPr wrap="square" lIns="0" rIns="90000" anchor="t">
            <a:noAutofit/>
          </a:bodyPr>
          <a:lstStyle>
            <a:lvl1pPr algn="l">
              <a:lnSpc>
                <a:spcPct val="100000"/>
              </a:lnSpc>
              <a:defRPr sz="5200" b="0" i="0" spc="0" baseline="0">
                <a:solidFill>
                  <a:srgbClr val="C00000"/>
                </a:solidFill>
                <a:latin typeface="Arial" panose="020B0604020202020204" pitchFamily="34" charset="0"/>
                <a:cs typeface="Arial" panose="020B0604020202020204" pitchFamily="34" charset="0"/>
              </a:defRPr>
            </a:lvl1pPr>
          </a:lstStyle>
          <a:p>
            <a:r>
              <a:rPr lang="en-US" dirty="0"/>
              <a:t>BTE’s presentation</a:t>
            </a:r>
            <a:br>
              <a:rPr lang="en-US" dirty="0"/>
            </a:br>
            <a:r>
              <a:rPr lang="en-US" dirty="0"/>
              <a:t>template title example</a:t>
            </a:r>
            <a:endParaRPr lang="en-GB" dirty="0"/>
          </a:p>
        </p:txBody>
      </p:sp>
    </p:spTree>
    <p:extLst>
      <p:ext uri="{BB962C8B-B14F-4D97-AF65-F5344CB8AC3E}">
        <p14:creationId xmlns:p14="http://schemas.microsoft.com/office/powerpoint/2010/main" val="91694476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opy + imag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248400" y="0"/>
            <a:ext cx="5943600" cy="6858000"/>
          </a:xfrm>
          <a:prstGeom prst="rect">
            <a:avLst/>
          </a:prstGeom>
          <a:solidFill>
            <a:srgbClr val="D0DAE6"/>
          </a:solidFill>
          <a:ln>
            <a:noFill/>
          </a:ln>
        </p:spPr>
        <p:txBody>
          <a:bodyPr>
            <a:noAutofit/>
          </a:bodyPr>
          <a:lstStyle>
            <a:lvl1pPr marL="0" indent="0">
              <a:buFontTx/>
              <a:buNone/>
              <a:defRPr>
                <a:no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2" name="Title 21">
            <a:extLst>
              <a:ext uri="{FF2B5EF4-FFF2-40B4-BE49-F238E27FC236}">
                <a16:creationId xmlns:a16="http://schemas.microsoft.com/office/drawing/2014/main" id="{DCF569A7-0934-0F40-9834-76EF779D4122}"/>
              </a:ext>
            </a:extLst>
          </p:cNvPr>
          <p:cNvSpPr>
            <a:spLocks noGrp="1"/>
          </p:cNvSpPr>
          <p:nvPr>
            <p:ph type="title" hasCustomPrompt="1"/>
          </p:nvPr>
        </p:nvSpPr>
        <p:spPr>
          <a:xfrm>
            <a:off x="685800" y="404556"/>
            <a:ext cx="4805360" cy="843279"/>
          </a:xfrm>
        </p:spPr>
        <p:txBody>
          <a:bodyPr/>
          <a:lstStyle>
            <a:lvl1pPr>
              <a:lnSpc>
                <a:spcPct val="100000"/>
              </a:lnSpc>
              <a:defRPr spc="0" baseline="0">
                <a:latin typeface="Arial" panose="020B0604020202020204" pitchFamily="34" charset="0"/>
                <a:cs typeface="Arial" panose="020B0604020202020204" pitchFamily="34" charset="0"/>
              </a:defRPr>
            </a:lvl1pPr>
          </a:lstStyle>
          <a:p>
            <a:r>
              <a:rPr lang="en-US" dirty="0"/>
              <a:t>This is a two-line page title, </a:t>
            </a:r>
            <a:br>
              <a:rPr lang="en-US" dirty="0"/>
            </a:br>
            <a:r>
              <a:rPr lang="en-US" dirty="0"/>
              <a:t>click to add text</a:t>
            </a:r>
          </a:p>
        </p:txBody>
      </p:sp>
      <p:sp>
        <p:nvSpPr>
          <p:cNvPr id="9" name="Text Placeholder 6">
            <a:extLst>
              <a:ext uri="{FF2B5EF4-FFF2-40B4-BE49-F238E27FC236}">
                <a16:creationId xmlns:a16="http://schemas.microsoft.com/office/drawing/2014/main" id="{B80829BD-2985-294D-B987-91A0A07E1E10}"/>
              </a:ext>
            </a:extLst>
          </p:cNvPr>
          <p:cNvSpPr>
            <a:spLocks noGrp="1"/>
          </p:cNvSpPr>
          <p:nvPr>
            <p:ph type="body" sz="quarter" idx="34" hasCustomPrompt="1"/>
          </p:nvPr>
        </p:nvSpPr>
        <p:spPr>
          <a:xfrm>
            <a:off x="685800" y="1691640"/>
            <a:ext cx="4814435" cy="297995"/>
          </a:xfrm>
          <a:prstGeom prst="rect">
            <a:avLst/>
          </a:prstGeom>
        </p:spPr>
        <p:txBody>
          <a:bodyPr>
            <a:noAutofit/>
          </a:bodyPr>
          <a:lstStyle>
            <a:lvl1pPr>
              <a:spcBef>
                <a:spcPts val="0"/>
              </a:spcBef>
              <a:defRPr sz="2000" b="1" cap="none" spc="0" baseline="0">
                <a:solidFill>
                  <a:srgbClr val="F69342"/>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10" name="Slide Number Placeholder 5">
            <a:extLst>
              <a:ext uri="{FF2B5EF4-FFF2-40B4-BE49-F238E27FC236}">
                <a16:creationId xmlns:a16="http://schemas.microsoft.com/office/drawing/2014/main" id="{638343CF-1881-AA0E-C3A5-92655DD3B0E8}"/>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
        <p:nvSpPr>
          <p:cNvPr id="12" name="Text Placeholder 6">
            <a:extLst>
              <a:ext uri="{FF2B5EF4-FFF2-40B4-BE49-F238E27FC236}">
                <a16:creationId xmlns:a16="http://schemas.microsoft.com/office/drawing/2014/main" id="{E0F0731A-9146-68CE-6437-6BE63A2F31F4}"/>
              </a:ext>
            </a:extLst>
          </p:cNvPr>
          <p:cNvSpPr>
            <a:spLocks noGrp="1"/>
          </p:cNvSpPr>
          <p:nvPr>
            <p:ph type="body" sz="quarter" idx="35" hasCustomPrompt="1"/>
          </p:nvPr>
        </p:nvSpPr>
        <p:spPr>
          <a:xfrm>
            <a:off x="685800" y="2301240"/>
            <a:ext cx="4814435" cy="297995"/>
          </a:xfrm>
          <a:prstGeom prst="rect">
            <a:avLst/>
          </a:prstGeom>
        </p:spPr>
        <p:txBody>
          <a:bodyPr>
            <a:noAutofit/>
          </a:bodyPr>
          <a:lstStyle>
            <a:lvl1pPr>
              <a:spcBef>
                <a:spcPts val="0"/>
              </a:spcBef>
              <a:defRPr sz="1600" b="0" cap="none" spc="0" baseline="0">
                <a:solidFill>
                  <a:schemeClr val="tx1"/>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Click to add text column. At </a:t>
            </a:r>
            <a:r>
              <a:rPr lang="en-US" dirty="0" err="1"/>
              <a:t>vero</a:t>
            </a:r>
            <a:r>
              <a:rPr lang="en-US" dirty="0"/>
              <a:t>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t>
            </a:r>
            <a:r>
              <a:rPr lang="en-US" dirty="0" err="1"/>
              <a:t>amet</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r>
              <a:rPr lang="en-US" dirty="0"/>
              <a:t>, sed diam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labore et dolore magna </a:t>
            </a:r>
            <a:r>
              <a:rPr lang="en-US" dirty="0" err="1"/>
              <a:t>aliquyam</a:t>
            </a:r>
            <a:r>
              <a:rPr lang="en-US" dirty="0"/>
              <a:t> </a:t>
            </a:r>
            <a:r>
              <a:rPr lang="en-US" dirty="0" err="1"/>
              <a:t>erat</a:t>
            </a:r>
            <a:r>
              <a:rPr lang="en-US" dirty="0"/>
              <a:t>, sed diam </a:t>
            </a:r>
            <a:r>
              <a:rPr lang="en-US" dirty="0" err="1"/>
              <a:t>voluptua</a:t>
            </a:r>
            <a:r>
              <a:rPr lang="en-US" dirty="0"/>
              <a:t>. </a:t>
            </a:r>
          </a:p>
          <a:p>
            <a:pPr lvl="0"/>
            <a:r>
              <a:rPr lang="en-US" dirty="0"/>
              <a:t>Duis autem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a:t>
            </a:r>
          </a:p>
        </p:txBody>
      </p:sp>
    </p:spTree>
    <p:extLst>
      <p:ext uri="{BB962C8B-B14F-4D97-AF65-F5344CB8AC3E}">
        <p14:creationId xmlns:p14="http://schemas.microsoft.com/office/powerpoint/2010/main" val="47562564"/>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 one-line title slid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85799" y="1177160"/>
            <a:ext cx="10826496" cy="4800600"/>
          </a:xfrm>
          <a:prstGeom prst="rect">
            <a:avLst/>
          </a:prstGeom>
          <a:solidFill>
            <a:srgbClr val="D0DAE6"/>
          </a:solidFill>
          <a:ln>
            <a:noFill/>
          </a:ln>
        </p:spPr>
        <p:txBody>
          <a:bodyPr>
            <a:noAutofit/>
          </a:bodyPr>
          <a:lstStyle>
            <a:lvl1pPr marL="0" indent="0">
              <a:buFontTx/>
              <a:buNone/>
              <a:defRPr>
                <a:noFill/>
              </a:defRPr>
            </a:lvl1pPr>
          </a:lstStyle>
          <a:p>
            <a:r>
              <a:rPr lang="en-US"/>
              <a:t>Click icon to add picture</a:t>
            </a:r>
            <a:endParaRPr lang="en-US" dirty="0"/>
          </a:p>
        </p:txBody>
      </p:sp>
      <p:sp>
        <p:nvSpPr>
          <p:cNvPr id="11" name="Title 21">
            <a:extLst>
              <a:ext uri="{FF2B5EF4-FFF2-40B4-BE49-F238E27FC236}">
                <a16:creationId xmlns:a16="http://schemas.microsoft.com/office/drawing/2014/main" id="{4C75F391-57ED-D04E-A472-08667CE4EFAA}"/>
              </a:ext>
            </a:extLst>
          </p:cNvPr>
          <p:cNvSpPr>
            <a:spLocks noGrp="1"/>
          </p:cNvSpPr>
          <p:nvPr>
            <p:ph type="title" hasCustomPrompt="1"/>
          </p:nvPr>
        </p:nvSpPr>
        <p:spPr>
          <a:xfrm>
            <a:off x="685799" y="403268"/>
            <a:ext cx="10826495" cy="466951"/>
          </a:xfrm>
        </p:spPr>
        <p:txBody>
          <a:bodyPr/>
          <a:lstStyle>
            <a:lvl1pPr>
              <a:lnSpc>
                <a:spcPct val="100000"/>
              </a:lnSpc>
              <a:spcBef>
                <a:spcPts val="0"/>
              </a:spcBef>
              <a:defRPr lang="en-GB" b="0" i="0" u="none" strike="noStrike" smtClean="0">
                <a:effectLst/>
                <a:latin typeface="Arial" panose="020B0604020202020204" pitchFamily="34" charset="0"/>
                <a:cs typeface="Arial" panose="020B0604020202020204" pitchFamily="34" charset="0"/>
              </a:defRPr>
            </a:lvl1pPr>
          </a:lstStyle>
          <a:p>
            <a:r>
              <a:rPr lang="en-US" dirty="0"/>
              <a:t>This is a one-line page title, click to add text</a:t>
            </a:r>
          </a:p>
        </p:txBody>
      </p:sp>
      <p:sp>
        <p:nvSpPr>
          <p:cNvPr id="6" name="Slide Number Placeholder 5">
            <a:extLst>
              <a:ext uri="{FF2B5EF4-FFF2-40B4-BE49-F238E27FC236}">
                <a16:creationId xmlns:a16="http://schemas.microsoft.com/office/drawing/2014/main" id="{171D5D71-2919-D2ED-4967-50BCB6957828}"/>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7" name="Slide Number Placeholder 5">
            <a:extLst>
              <a:ext uri="{FF2B5EF4-FFF2-40B4-BE49-F238E27FC236}">
                <a16:creationId xmlns:a16="http://schemas.microsoft.com/office/drawing/2014/main" id="{A0EAC3E4-54EF-4B7A-2A47-620F2CA5423A}"/>
              </a:ext>
            </a:extLst>
          </p:cNvPr>
          <p:cNvSpPr txBox="1">
            <a:spLocks/>
          </p:cNvSpPr>
          <p:nvPr userDrawn="1"/>
        </p:nvSpPr>
        <p:spPr>
          <a:xfrm>
            <a:off x="498686" y="6184754"/>
            <a:ext cx="2115560" cy="365125"/>
          </a:xfrm>
          <a:prstGeom prst="rect">
            <a:avLst/>
          </a:prstGeom>
          <a:noFill/>
        </p:spPr>
        <p:txBody>
          <a:bodyPr vert="horz" lIns="91440" tIns="45720" rIns="91440" bIns="45720" rtlCol="0" anchor="ctr"/>
          <a:lstStyle>
            <a:defPPr>
              <a:defRPr lang="en-US"/>
            </a:defPPr>
            <a:lvl1pPr marL="0" algn="r" defTabSz="914400" rtl="0" eaLnBrk="1" latinLnBrk="0" hangingPunct="1">
              <a:defRPr sz="900" b="1" kern="1200">
                <a:solidFill>
                  <a:srgbClr val="005CB9"/>
                </a:solidFill>
                <a:latin typeface="GE Inspira Sans" panose="020B05030600000000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a:t>Bridge to Employment</a:t>
            </a:r>
          </a:p>
        </p:txBody>
      </p:sp>
    </p:spTree>
    <p:extLst>
      <p:ext uri="{BB962C8B-B14F-4D97-AF65-F5344CB8AC3E}">
        <p14:creationId xmlns:p14="http://schemas.microsoft.com/office/powerpoint/2010/main" val="1952078048"/>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 two-line title slid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85800" y="1554480"/>
            <a:ext cx="10826496" cy="4423250"/>
          </a:xfrm>
          <a:prstGeom prst="rect">
            <a:avLst/>
          </a:prstGeom>
          <a:solidFill>
            <a:srgbClr val="D0DAE6"/>
          </a:solidFill>
          <a:ln>
            <a:noFill/>
          </a:ln>
        </p:spPr>
        <p:txBody>
          <a:bodyPr>
            <a:noAutofit/>
          </a:bodyPr>
          <a:lstStyle>
            <a:lvl1pPr marL="0" indent="0">
              <a:buFontTx/>
              <a:buNone/>
              <a:defRPr>
                <a:noFill/>
              </a:defRPr>
            </a:lvl1pPr>
          </a:lstStyle>
          <a:p>
            <a:r>
              <a:rPr lang="en-US"/>
              <a:t>Click icon to add picture</a:t>
            </a:r>
            <a:endParaRPr lang="en-US" dirty="0"/>
          </a:p>
        </p:txBody>
      </p:sp>
      <p:sp>
        <p:nvSpPr>
          <p:cNvPr id="11" name="Title 21">
            <a:extLst>
              <a:ext uri="{FF2B5EF4-FFF2-40B4-BE49-F238E27FC236}">
                <a16:creationId xmlns:a16="http://schemas.microsoft.com/office/drawing/2014/main" id="{4C75F391-57ED-D04E-A472-08667CE4EFAA}"/>
              </a:ext>
            </a:extLst>
          </p:cNvPr>
          <p:cNvSpPr>
            <a:spLocks noGrp="1"/>
          </p:cNvSpPr>
          <p:nvPr>
            <p:ph type="title" hasCustomPrompt="1"/>
          </p:nvPr>
        </p:nvSpPr>
        <p:spPr>
          <a:xfrm>
            <a:off x="685800" y="404256"/>
            <a:ext cx="10432800" cy="898026"/>
          </a:xfrm>
        </p:spPr>
        <p:txBody>
          <a:bodyPr/>
          <a:lstStyle>
            <a:lvl1pPr>
              <a:lnSpc>
                <a:spcPct val="100000"/>
              </a:lnSpc>
              <a:spcBef>
                <a:spcPts val="0"/>
              </a:spcBef>
              <a:defRPr lang="en-GB" b="0" i="0" u="none" strike="noStrike" smtClean="0">
                <a:effectLst/>
                <a:latin typeface="Arial" panose="020B0604020202020204" pitchFamily="34" charset="0"/>
                <a:cs typeface="Arial" panose="020B0604020202020204" pitchFamily="34" charset="0"/>
              </a:defRPr>
            </a:lvl1pPr>
          </a:lstStyle>
          <a:p>
            <a:r>
              <a:rPr lang="en-US" dirty="0"/>
              <a:t>This is a two-line page title, click to add text </a:t>
            </a:r>
            <a:br>
              <a:rPr lang="en-US" dirty="0"/>
            </a:b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endParaRPr lang="en-US" dirty="0"/>
          </a:p>
        </p:txBody>
      </p:sp>
      <p:sp>
        <p:nvSpPr>
          <p:cNvPr id="10" name="Slide Number Placeholder 5">
            <a:extLst>
              <a:ext uri="{FF2B5EF4-FFF2-40B4-BE49-F238E27FC236}">
                <a16:creationId xmlns:a16="http://schemas.microsoft.com/office/drawing/2014/main" id="{55B3EE85-7E28-4333-A892-D4FF33D7867A}"/>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12" name="Slide Number Placeholder 5">
            <a:extLst>
              <a:ext uri="{FF2B5EF4-FFF2-40B4-BE49-F238E27FC236}">
                <a16:creationId xmlns:a16="http://schemas.microsoft.com/office/drawing/2014/main" id="{BADC3DCA-BF45-A63F-A2A6-4F4CA14D8262}"/>
              </a:ext>
            </a:extLst>
          </p:cNvPr>
          <p:cNvSpPr txBox="1">
            <a:spLocks/>
          </p:cNvSpPr>
          <p:nvPr userDrawn="1"/>
        </p:nvSpPr>
        <p:spPr>
          <a:xfrm>
            <a:off x="498686" y="6184754"/>
            <a:ext cx="2115560" cy="365125"/>
          </a:xfrm>
          <a:prstGeom prst="rect">
            <a:avLst/>
          </a:prstGeom>
          <a:noFill/>
        </p:spPr>
        <p:txBody>
          <a:bodyPr vert="horz" lIns="91440" tIns="45720" rIns="91440" bIns="45720" rtlCol="0" anchor="ctr"/>
          <a:lstStyle>
            <a:defPPr>
              <a:defRPr lang="en-US"/>
            </a:defPPr>
            <a:lvl1pPr marL="0" algn="r" defTabSz="914400" rtl="0" eaLnBrk="1" latinLnBrk="0" hangingPunct="1">
              <a:defRPr sz="900" b="1" kern="1200">
                <a:solidFill>
                  <a:srgbClr val="005CB9"/>
                </a:solidFill>
                <a:latin typeface="GE Inspira Sans" panose="020B05030600000000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a:t>Bridge to Employment</a:t>
            </a:r>
          </a:p>
        </p:txBody>
      </p:sp>
    </p:spTree>
    <p:extLst>
      <p:ext uri="{BB962C8B-B14F-4D97-AF65-F5344CB8AC3E}">
        <p14:creationId xmlns:p14="http://schemas.microsoft.com/office/powerpoint/2010/main" val="1602862283"/>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bleed imag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hasCustomPrompt="1"/>
          </p:nvPr>
        </p:nvSpPr>
        <p:spPr>
          <a:xfrm>
            <a:off x="0" y="0"/>
            <a:ext cx="12190800" cy="6858000"/>
          </a:xfrm>
          <a:prstGeom prst="rect">
            <a:avLst/>
          </a:prstGeom>
          <a:solidFill>
            <a:srgbClr val="D0DAE6"/>
          </a:solidFill>
          <a:ln>
            <a:noFill/>
          </a:ln>
        </p:spPr>
        <p:txBody>
          <a:bodyPr>
            <a:noAutofit/>
          </a:bodyPr>
          <a:lstStyle>
            <a:lvl1pPr marL="0" indent="0">
              <a:buFontTx/>
              <a:buNone/>
              <a:defRPr>
                <a:solidFill>
                  <a:srgbClr val="6187B6"/>
                </a:solidFill>
              </a:defRPr>
            </a:lvl1pPr>
          </a:lstStyle>
          <a:p>
            <a:r>
              <a:rPr lang="en-US" dirty="0"/>
              <a:t>Click to add image</a:t>
            </a:r>
          </a:p>
        </p:txBody>
      </p:sp>
      <p:sp>
        <p:nvSpPr>
          <p:cNvPr id="7" name="Slide Number Placeholder 5">
            <a:extLst>
              <a:ext uri="{FF2B5EF4-FFF2-40B4-BE49-F238E27FC236}">
                <a16:creationId xmlns:a16="http://schemas.microsoft.com/office/drawing/2014/main" id="{2BE8726E-0B7B-0C49-880A-1A9896F7B78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6187B6"/>
                </a:solidFill>
                <a:latin typeface="GE Inspira Sans" panose="020B0503060000000003" pitchFamily="34" charset="77"/>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3684097007"/>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687283" y="5004473"/>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dirty="0"/>
              <a:t>Title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688064" y="4724996"/>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dirty="0"/>
              <a:t>Name</a:t>
            </a:r>
          </a:p>
        </p:txBody>
      </p:sp>
      <p:sp>
        <p:nvSpPr>
          <p:cNvPr id="12" name="Slide Number Placeholder 5">
            <a:extLst>
              <a:ext uri="{FF2B5EF4-FFF2-40B4-BE49-F238E27FC236}">
                <a16:creationId xmlns:a16="http://schemas.microsoft.com/office/drawing/2014/main" id="{DC45CAE5-B981-2E2E-146B-3B3826B42027}"/>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5" name="Text Placeholder 4">
            <a:extLst>
              <a:ext uri="{FF2B5EF4-FFF2-40B4-BE49-F238E27FC236}">
                <a16:creationId xmlns:a16="http://schemas.microsoft.com/office/drawing/2014/main" id="{766C56F9-8874-DDB5-5C3D-1CECDD0D8021}"/>
              </a:ext>
            </a:extLst>
          </p:cNvPr>
          <p:cNvSpPr>
            <a:spLocks noGrp="1"/>
          </p:cNvSpPr>
          <p:nvPr>
            <p:ph type="body" sz="quarter" idx="27" hasCustomPrompt="1"/>
          </p:nvPr>
        </p:nvSpPr>
        <p:spPr>
          <a:xfrm>
            <a:off x="701675" y="1881188"/>
            <a:ext cx="10059988" cy="2655887"/>
          </a:xfrm>
        </p:spPr>
        <p:txBody>
          <a:bodyPr/>
          <a:lstStyle>
            <a:lvl1pPr>
              <a:defRPr i="1"/>
            </a:lvl1pPr>
            <a:lvl2pPr>
              <a:defRPr i="1"/>
            </a:lvl2pPr>
            <a:lvl3pPr>
              <a:defRPr i="1"/>
            </a:lvl3pPr>
            <a:lvl4pPr>
              <a:defRPr i="1"/>
            </a:lvl4pPr>
            <a:lvl5pPr>
              <a:defRPr i="1"/>
            </a:lvl5pPr>
          </a:lstStyle>
          <a:p>
            <a:pPr lvl="0"/>
            <a:r>
              <a:rPr lang="en-US" dirty="0"/>
              <a:t>Click here to add a quote. 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r>
              <a:rPr lang="en-US" dirty="0"/>
              <a:t>, sed diam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labore et dolore magna </a:t>
            </a:r>
            <a:r>
              <a:rPr lang="en-US" dirty="0" err="1"/>
              <a:t>aliquyam</a:t>
            </a:r>
            <a:r>
              <a:rPr lang="en-US" dirty="0"/>
              <a:t> </a:t>
            </a:r>
            <a:r>
              <a:rPr lang="en-US" dirty="0" err="1"/>
              <a:t>erat</a:t>
            </a:r>
            <a:r>
              <a:rPr lang="en-US" dirty="0"/>
              <a:t>, sed diam </a:t>
            </a:r>
            <a:r>
              <a:rPr lang="en-US" dirty="0" err="1"/>
              <a:t>voluptua</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fugit.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sadipscing</a:t>
            </a:r>
            <a:r>
              <a:rPr lang="en-US" dirty="0"/>
              <a:t> </a:t>
            </a:r>
            <a:r>
              <a:rPr lang="en-US" dirty="0" err="1"/>
              <a:t>elitr</a:t>
            </a:r>
            <a:r>
              <a:rPr lang="en-US" dirty="0"/>
              <a:t> </a:t>
            </a:r>
            <a:r>
              <a:rPr lang="en-US" dirty="0" err="1"/>
              <a:t>vulputate</a:t>
            </a:r>
            <a:r>
              <a:rPr lang="en-US" dirty="0"/>
              <a:t> </a:t>
            </a:r>
            <a:r>
              <a:rPr lang="en-US" dirty="0" err="1"/>
              <a:t>velit</a:t>
            </a:r>
            <a:r>
              <a:rPr lang="en-US" dirty="0"/>
              <a:t>.</a:t>
            </a:r>
          </a:p>
        </p:txBody>
      </p:sp>
      <p:sp>
        <p:nvSpPr>
          <p:cNvPr id="16" name="Rectangle 15">
            <a:extLst>
              <a:ext uri="{FF2B5EF4-FFF2-40B4-BE49-F238E27FC236}">
                <a16:creationId xmlns:a16="http://schemas.microsoft.com/office/drawing/2014/main" id="{D7D76D91-052F-5C6E-BDAB-A3AF78FFAD41}"/>
              </a:ext>
            </a:extLst>
          </p:cNvPr>
          <p:cNvSpPr/>
          <p:nvPr userDrawn="1"/>
        </p:nvSpPr>
        <p:spPr>
          <a:xfrm>
            <a:off x="687283" y="1042289"/>
            <a:ext cx="460800" cy="460800"/>
          </a:xfrm>
          <a:prstGeom prst="rect">
            <a:avLst/>
          </a:prstGeom>
          <a:solidFill>
            <a:srgbClr val="02A4B6"/>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6210255"/>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slide-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348B5F72-FC7E-76E9-028F-6EB954D206E4}"/>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13" name="Text Placeholder 4">
            <a:extLst>
              <a:ext uri="{FF2B5EF4-FFF2-40B4-BE49-F238E27FC236}">
                <a16:creationId xmlns:a16="http://schemas.microsoft.com/office/drawing/2014/main" id="{CB8DEAA1-7BD1-0BF9-E9E3-9B9738233422}"/>
              </a:ext>
            </a:extLst>
          </p:cNvPr>
          <p:cNvSpPr>
            <a:spLocks noGrp="1"/>
          </p:cNvSpPr>
          <p:nvPr>
            <p:ph type="body" sz="quarter" idx="27" hasCustomPrompt="1"/>
          </p:nvPr>
        </p:nvSpPr>
        <p:spPr>
          <a:xfrm>
            <a:off x="701675" y="1881188"/>
            <a:ext cx="10059988" cy="2655887"/>
          </a:xfrm>
        </p:spPr>
        <p:txBody>
          <a:bodyPr/>
          <a:lstStyle>
            <a:lvl1pPr>
              <a:defRPr i="1"/>
            </a:lvl1pPr>
            <a:lvl2pPr>
              <a:defRPr i="1"/>
            </a:lvl2pPr>
            <a:lvl3pPr>
              <a:defRPr i="1"/>
            </a:lvl3pPr>
            <a:lvl4pPr>
              <a:defRPr i="1"/>
            </a:lvl4pPr>
            <a:lvl5pPr>
              <a:defRPr i="1"/>
            </a:lvl5pPr>
          </a:lstStyle>
          <a:p>
            <a:pPr lvl="0"/>
            <a:r>
              <a:rPr lang="en-US" dirty="0"/>
              <a:t>Click here to add a quote. 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r>
              <a:rPr lang="en-US" dirty="0"/>
              <a:t>, sed diam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labore et dolore magna </a:t>
            </a:r>
            <a:r>
              <a:rPr lang="en-US" dirty="0" err="1"/>
              <a:t>aliquyam</a:t>
            </a:r>
            <a:r>
              <a:rPr lang="en-US" dirty="0"/>
              <a:t> </a:t>
            </a:r>
            <a:r>
              <a:rPr lang="en-US" dirty="0" err="1"/>
              <a:t>erat</a:t>
            </a:r>
            <a:r>
              <a:rPr lang="en-US" dirty="0"/>
              <a:t>, sed diam </a:t>
            </a:r>
            <a:r>
              <a:rPr lang="en-US" dirty="0" err="1"/>
              <a:t>voluptua</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fugit.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sadipscing</a:t>
            </a:r>
            <a:r>
              <a:rPr lang="en-US" dirty="0"/>
              <a:t> </a:t>
            </a:r>
            <a:r>
              <a:rPr lang="en-US" dirty="0" err="1"/>
              <a:t>elitr</a:t>
            </a:r>
            <a:r>
              <a:rPr lang="en-US" dirty="0"/>
              <a:t> </a:t>
            </a:r>
            <a:r>
              <a:rPr lang="en-US" dirty="0" err="1"/>
              <a:t>vulputate</a:t>
            </a:r>
            <a:r>
              <a:rPr lang="en-US" dirty="0"/>
              <a:t> </a:t>
            </a:r>
            <a:r>
              <a:rPr lang="en-US" dirty="0" err="1"/>
              <a:t>velit</a:t>
            </a:r>
            <a:r>
              <a:rPr lang="en-US" dirty="0"/>
              <a:t>.</a:t>
            </a:r>
          </a:p>
        </p:txBody>
      </p:sp>
      <p:sp>
        <p:nvSpPr>
          <p:cNvPr id="16" name="Text Placeholder 4">
            <a:extLst>
              <a:ext uri="{FF2B5EF4-FFF2-40B4-BE49-F238E27FC236}">
                <a16:creationId xmlns:a16="http://schemas.microsoft.com/office/drawing/2014/main" id="{5EE9996D-3A21-9989-EB0A-CC85FFC96C76}"/>
              </a:ext>
            </a:extLst>
          </p:cNvPr>
          <p:cNvSpPr>
            <a:spLocks noGrp="1"/>
          </p:cNvSpPr>
          <p:nvPr>
            <p:ph type="body" sz="quarter" idx="25" hasCustomPrompt="1"/>
          </p:nvPr>
        </p:nvSpPr>
        <p:spPr>
          <a:xfrm>
            <a:off x="687283" y="5004473"/>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dirty="0"/>
              <a:t>Title</a:t>
            </a:r>
          </a:p>
        </p:txBody>
      </p:sp>
      <p:sp>
        <p:nvSpPr>
          <p:cNvPr id="18" name="Text Placeholder 5">
            <a:extLst>
              <a:ext uri="{FF2B5EF4-FFF2-40B4-BE49-F238E27FC236}">
                <a16:creationId xmlns:a16="http://schemas.microsoft.com/office/drawing/2014/main" id="{9EDC0024-319F-7D42-36D3-265AA52B7C86}"/>
              </a:ext>
            </a:extLst>
          </p:cNvPr>
          <p:cNvSpPr>
            <a:spLocks noGrp="1"/>
          </p:cNvSpPr>
          <p:nvPr>
            <p:ph type="body" sz="quarter" idx="26" hasCustomPrompt="1"/>
          </p:nvPr>
        </p:nvSpPr>
        <p:spPr>
          <a:xfrm>
            <a:off x="688064" y="4724996"/>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dirty="0"/>
              <a:t>Name</a:t>
            </a:r>
          </a:p>
        </p:txBody>
      </p:sp>
      <p:sp>
        <p:nvSpPr>
          <p:cNvPr id="19" name="Rectangle 18">
            <a:extLst>
              <a:ext uri="{FF2B5EF4-FFF2-40B4-BE49-F238E27FC236}">
                <a16:creationId xmlns:a16="http://schemas.microsoft.com/office/drawing/2014/main" id="{6D42F5C9-2B63-6AF6-E486-EEDAABE8C90F}"/>
              </a:ext>
            </a:extLst>
          </p:cNvPr>
          <p:cNvSpPr/>
          <p:nvPr userDrawn="1"/>
        </p:nvSpPr>
        <p:spPr>
          <a:xfrm>
            <a:off x="687283" y="1042289"/>
            <a:ext cx="460800" cy="460800"/>
          </a:xfrm>
          <a:prstGeom prst="rect">
            <a:avLst/>
          </a:prstGeom>
          <a:solidFill>
            <a:srgbClr val="F69342"/>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13815845"/>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tatem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67C9F53C-D48C-4E42-8AAF-6B4A845430CA}"/>
              </a:ext>
            </a:extLst>
          </p:cNvPr>
          <p:cNvSpPr>
            <a:spLocks/>
          </p:cNvSpPr>
          <p:nvPr userDrawn="1"/>
        </p:nvSpPr>
        <p:spPr bwMode="auto">
          <a:xfrm>
            <a:off x="661931" y="2128087"/>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 name="Slide Number Placeholder 5">
            <a:extLst>
              <a:ext uri="{FF2B5EF4-FFF2-40B4-BE49-F238E27FC236}">
                <a16:creationId xmlns:a16="http://schemas.microsoft.com/office/drawing/2014/main" id="{2EB312E9-A238-F909-335D-99B4DD38FE09}"/>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8" name="Text Placeholder 4">
            <a:extLst>
              <a:ext uri="{FF2B5EF4-FFF2-40B4-BE49-F238E27FC236}">
                <a16:creationId xmlns:a16="http://schemas.microsoft.com/office/drawing/2014/main" id="{6A3E9804-F225-E644-C1B9-AEF9868075A9}"/>
              </a:ext>
            </a:extLst>
          </p:cNvPr>
          <p:cNvSpPr>
            <a:spLocks noGrp="1"/>
          </p:cNvSpPr>
          <p:nvPr>
            <p:ph type="body" sz="quarter" idx="27" hasCustomPrompt="1"/>
          </p:nvPr>
        </p:nvSpPr>
        <p:spPr>
          <a:xfrm>
            <a:off x="701675" y="2384425"/>
            <a:ext cx="10059988" cy="2655887"/>
          </a:xfrm>
        </p:spPr>
        <p:txBody>
          <a:bodyPr>
            <a:normAutofit/>
          </a:bodyPr>
          <a:lstStyle>
            <a:lvl1pPr>
              <a:defRPr sz="4400" i="0"/>
            </a:lvl1pPr>
            <a:lvl2pPr>
              <a:defRPr i="1"/>
            </a:lvl2pPr>
            <a:lvl3pPr>
              <a:defRPr i="1"/>
            </a:lvl3pPr>
            <a:lvl4pPr>
              <a:defRPr i="1"/>
            </a:lvl4pPr>
            <a:lvl5pPr>
              <a:defRPr i="1"/>
            </a:lvl5pPr>
          </a:lstStyle>
          <a:p>
            <a:pPr lvl="0"/>
            <a:r>
              <a:rPr lang="en-US" dirty="0"/>
              <a:t>Statement Here</a:t>
            </a:r>
          </a:p>
        </p:txBody>
      </p:sp>
    </p:spTree>
    <p:extLst>
      <p:ext uri="{BB962C8B-B14F-4D97-AF65-F5344CB8AC3E}">
        <p14:creationId xmlns:p14="http://schemas.microsoft.com/office/powerpoint/2010/main" val="3639709239"/>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ngle though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132A19A-06A4-ED82-9A3D-2713423CE1F3}"/>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6" name="Text Placeholder 4">
            <a:extLst>
              <a:ext uri="{FF2B5EF4-FFF2-40B4-BE49-F238E27FC236}">
                <a16:creationId xmlns:a16="http://schemas.microsoft.com/office/drawing/2014/main" id="{306213C4-92E1-8B22-C46C-8B74A4646F4D}"/>
              </a:ext>
            </a:extLst>
          </p:cNvPr>
          <p:cNvSpPr>
            <a:spLocks noGrp="1"/>
          </p:cNvSpPr>
          <p:nvPr>
            <p:ph type="body" sz="quarter" idx="27" hasCustomPrompt="1"/>
          </p:nvPr>
        </p:nvSpPr>
        <p:spPr>
          <a:xfrm>
            <a:off x="701675" y="1692763"/>
            <a:ext cx="10059988" cy="2655887"/>
          </a:xfrm>
        </p:spPr>
        <p:txBody>
          <a:bodyPr>
            <a:normAutofit/>
          </a:bodyPr>
          <a:lstStyle>
            <a:lvl1pPr>
              <a:defRPr sz="6600" i="0"/>
            </a:lvl1pPr>
            <a:lvl2pPr>
              <a:defRPr i="1"/>
            </a:lvl2pPr>
            <a:lvl3pPr>
              <a:defRPr i="1"/>
            </a:lvl3pPr>
            <a:lvl4pPr>
              <a:defRPr i="1"/>
            </a:lvl4pPr>
            <a:lvl5pPr>
              <a:defRPr i="1"/>
            </a:lvl5pPr>
          </a:lstStyle>
          <a:p>
            <a:pPr lvl="0"/>
            <a:r>
              <a:rPr lang="en-US" dirty="0"/>
              <a:t>Single thought here</a:t>
            </a:r>
          </a:p>
        </p:txBody>
      </p:sp>
    </p:spTree>
    <p:extLst>
      <p:ext uri="{BB962C8B-B14F-4D97-AF65-F5344CB8AC3E}">
        <p14:creationId xmlns:p14="http://schemas.microsoft.com/office/powerpoint/2010/main" val="3211671998"/>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ingle though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132A19A-06A4-ED82-9A3D-2713423CE1F3}"/>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4" name="Title 21">
            <a:extLst>
              <a:ext uri="{FF2B5EF4-FFF2-40B4-BE49-F238E27FC236}">
                <a16:creationId xmlns:a16="http://schemas.microsoft.com/office/drawing/2014/main" id="{21A5E5F8-FCDB-FB90-0C8B-1B993F5D5D3E}"/>
              </a:ext>
            </a:extLst>
          </p:cNvPr>
          <p:cNvSpPr>
            <a:spLocks noGrp="1"/>
          </p:cNvSpPr>
          <p:nvPr>
            <p:ph type="title" hasCustomPrompt="1"/>
          </p:nvPr>
        </p:nvSpPr>
        <p:spPr>
          <a:xfrm>
            <a:off x="1295400" y="2073018"/>
            <a:ext cx="5553713" cy="1097469"/>
          </a:xfrm>
        </p:spPr>
        <p:txBody>
          <a:bodyPr tIns="648000"/>
          <a:lstStyle>
            <a:lvl1pPr>
              <a:lnSpc>
                <a:spcPts val="4000"/>
              </a:lnSpc>
              <a:defRPr sz="12000" b="1" spc="0">
                <a:solidFill>
                  <a:srgbClr val="02A4B6"/>
                </a:solidFill>
                <a:latin typeface="Arial" panose="020B0604020202020204" pitchFamily="34" charset="0"/>
                <a:cs typeface="Arial" panose="020B0604020202020204" pitchFamily="34" charset="0"/>
              </a:defRPr>
            </a:lvl1pPr>
          </a:lstStyle>
          <a:p>
            <a:r>
              <a:rPr lang="en-US" dirty="0"/>
              <a:t>130</a:t>
            </a:r>
          </a:p>
        </p:txBody>
      </p:sp>
      <p:sp>
        <p:nvSpPr>
          <p:cNvPr id="7" name="Text Placeholder 2">
            <a:extLst>
              <a:ext uri="{FF2B5EF4-FFF2-40B4-BE49-F238E27FC236}">
                <a16:creationId xmlns:a16="http://schemas.microsoft.com/office/drawing/2014/main" id="{45247958-8FC7-DAB5-7CEE-256965C2155F}"/>
              </a:ext>
            </a:extLst>
          </p:cNvPr>
          <p:cNvSpPr>
            <a:spLocks noGrp="1"/>
          </p:cNvSpPr>
          <p:nvPr>
            <p:ph type="body" idx="19" hasCustomPrompt="1"/>
          </p:nvPr>
        </p:nvSpPr>
        <p:spPr>
          <a:xfrm>
            <a:off x="1295400" y="1568665"/>
            <a:ext cx="5567363" cy="169369"/>
          </a:xfrm>
          <a:prstGeom prst="rect">
            <a:avLst/>
          </a:prstGeom>
        </p:spPr>
        <p:txBody>
          <a:bodyPr lIns="0" tIns="0" rIns="0" bIns="0">
            <a:noAutofit/>
          </a:bodyPr>
          <a:lstStyle>
            <a:lvl1pPr marL="0" marR="0" indent="0" algn="l" defTabSz="914400" rtl="0" eaLnBrk="1" fontAlgn="auto" latinLnBrk="0" hangingPunct="1">
              <a:lnSpc>
                <a:spcPts val="1200"/>
              </a:lnSpc>
              <a:spcBef>
                <a:spcPts val="0"/>
              </a:spcBef>
              <a:spcAft>
                <a:spcPts val="0"/>
              </a:spcAft>
              <a:buClrTx/>
              <a:buSzTx/>
              <a:buFont typeface="GE Inspira Sans" panose="020B0604020202020204" pitchFamily="34" charset="0"/>
              <a:buNone/>
              <a:tabLst/>
              <a:defRPr sz="1150" b="1" cap="all" spc="100" baseline="0">
                <a:solidFill>
                  <a:srgbClr val="002D5D"/>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countries</a:t>
            </a:r>
          </a:p>
        </p:txBody>
      </p:sp>
      <p:sp>
        <p:nvSpPr>
          <p:cNvPr id="8" name="Text Placeholder 4">
            <a:extLst>
              <a:ext uri="{FF2B5EF4-FFF2-40B4-BE49-F238E27FC236}">
                <a16:creationId xmlns:a16="http://schemas.microsoft.com/office/drawing/2014/main" id="{64791570-71A4-0A2A-F310-3DB5C060EE01}"/>
              </a:ext>
            </a:extLst>
          </p:cNvPr>
          <p:cNvSpPr>
            <a:spLocks noGrp="1"/>
          </p:cNvSpPr>
          <p:nvPr>
            <p:ph type="body" sz="quarter" idx="22" hasCustomPrompt="1"/>
          </p:nvPr>
        </p:nvSpPr>
        <p:spPr>
          <a:xfrm>
            <a:off x="1295400" y="3895543"/>
            <a:ext cx="5580062" cy="1013710"/>
          </a:xfrm>
          <a:prstGeom prst="rect">
            <a:avLst/>
          </a:prstGeom>
        </p:spPr>
        <p:txBody>
          <a:bodyPr>
            <a:noAutofit/>
          </a:bodyPr>
          <a:lstStyle>
            <a:lvl1pPr>
              <a:lnSpc>
                <a:spcPct val="100000"/>
              </a:lnSpc>
              <a:defRPr sz="2000" spc="50" baseline="0">
                <a:solidFill>
                  <a:srgbClr val="002D5D"/>
                </a:solidFill>
                <a:latin typeface="Arial" panose="020B0604020202020204" pitchFamily="34" charset="0"/>
                <a:cs typeface="Arial" panose="020B0604020202020204" pitchFamily="34" charset="0"/>
              </a:defRPr>
            </a:lvl1pPr>
            <a:lvl2pPr>
              <a:defRPr sz="2000"/>
            </a:lvl2pPr>
            <a:lvl3pPr>
              <a:defRPr sz="2000"/>
            </a:lvl3pPr>
            <a:lvl4pPr>
              <a:defRPr sz="2000"/>
            </a:lvl4pPr>
            <a:lvl5pPr>
              <a:defRPr sz="2000"/>
            </a:lvl5pPr>
          </a:lstStyle>
          <a:p>
            <a:pPr lvl="0"/>
            <a:r>
              <a:rPr lang="en-US" dirty="0"/>
              <a:t>Lorem ipsum dolor sit </a:t>
            </a:r>
            <a:r>
              <a:rPr lang="en-US" dirty="0" err="1"/>
              <a:t>amet</a:t>
            </a:r>
            <a:endParaRPr lang="en-US" dirty="0"/>
          </a:p>
        </p:txBody>
      </p:sp>
      <p:sp>
        <p:nvSpPr>
          <p:cNvPr id="9" name="Rectangle 8">
            <a:extLst>
              <a:ext uri="{FF2B5EF4-FFF2-40B4-BE49-F238E27FC236}">
                <a16:creationId xmlns:a16="http://schemas.microsoft.com/office/drawing/2014/main" id="{01FAD86F-BE20-F89A-383E-8937917CC078}"/>
              </a:ext>
            </a:extLst>
          </p:cNvPr>
          <p:cNvSpPr/>
          <p:nvPr userDrawn="1"/>
        </p:nvSpPr>
        <p:spPr>
          <a:xfrm>
            <a:off x="1295400" y="3520683"/>
            <a:ext cx="3495640" cy="36576"/>
          </a:xfrm>
          <a:prstGeom prst="rect">
            <a:avLst/>
          </a:prstGeom>
          <a:solidFill>
            <a:srgbClr val="02A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136916"/>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Quote slid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002D5D"/>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chemeClr val="bg1"/>
                </a:solidFill>
                <a:latin typeface="Arial" panose="020B0604020202020204" pitchFamily="34" charset="0"/>
                <a:cs typeface="Arial" panose="020B0604020202020204" pitchFamily="34" charset="0"/>
              </a:rPr>
              <a:t>“</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687283" y="5004473"/>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dirty="0"/>
              <a:t>Title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688064" y="4724996"/>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dirty="0"/>
              <a:t>Name</a:t>
            </a:r>
          </a:p>
        </p:txBody>
      </p:sp>
      <p:sp>
        <p:nvSpPr>
          <p:cNvPr id="12" name="Slide Number Placeholder 5">
            <a:extLst>
              <a:ext uri="{FF2B5EF4-FFF2-40B4-BE49-F238E27FC236}">
                <a16:creationId xmlns:a16="http://schemas.microsoft.com/office/drawing/2014/main" id="{DC45CAE5-B981-2E2E-146B-3B3826B42027}"/>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5" name="Text Placeholder 4">
            <a:extLst>
              <a:ext uri="{FF2B5EF4-FFF2-40B4-BE49-F238E27FC236}">
                <a16:creationId xmlns:a16="http://schemas.microsoft.com/office/drawing/2014/main" id="{766C56F9-8874-DDB5-5C3D-1CECDD0D8021}"/>
              </a:ext>
            </a:extLst>
          </p:cNvPr>
          <p:cNvSpPr>
            <a:spLocks noGrp="1"/>
          </p:cNvSpPr>
          <p:nvPr>
            <p:ph type="body" sz="quarter" idx="27" hasCustomPrompt="1"/>
          </p:nvPr>
        </p:nvSpPr>
        <p:spPr>
          <a:xfrm>
            <a:off x="701675" y="1881188"/>
            <a:ext cx="10059988" cy="2655887"/>
          </a:xfrm>
        </p:spPr>
        <p:txBody>
          <a:bodyPr/>
          <a:lstStyle>
            <a:lvl1pPr>
              <a:defRPr i="1"/>
            </a:lvl1pPr>
            <a:lvl2pPr>
              <a:defRPr i="1"/>
            </a:lvl2pPr>
            <a:lvl3pPr>
              <a:defRPr i="1"/>
            </a:lvl3pPr>
            <a:lvl4pPr>
              <a:defRPr i="1"/>
            </a:lvl4pPr>
            <a:lvl5pPr>
              <a:defRPr i="1"/>
            </a:lvl5pPr>
          </a:lstStyle>
          <a:p>
            <a:pPr lvl="0"/>
            <a:r>
              <a:rPr lang="en-US" dirty="0"/>
              <a:t>Click here to add a quote. 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r>
              <a:rPr lang="en-US" dirty="0"/>
              <a:t>, sed diam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labore et dolore magna </a:t>
            </a:r>
            <a:r>
              <a:rPr lang="en-US" dirty="0" err="1"/>
              <a:t>aliquyam</a:t>
            </a:r>
            <a:r>
              <a:rPr lang="en-US" dirty="0"/>
              <a:t> </a:t>
            </a:r>
            <a:r>
              <a:rPr lang="en-US" dirty="0" err="1"/>
              <a:t>erat</a:t>
            </a:r>
            <a:r>
              <a:rPr lang="en-US" dirty="0"/>
              <a:t>, sed diam </a:t>
            </a:r>
            <a:r>
              <a:rPr lang="en-US" dirty="0" err="1"/>
              <a:t>voluptua</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fugit.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sadipscing</a:t>
            </a:r>
            <a:r>
              <a:rPr lang="en-US" dirty="0"/>
              <a:t> </a:t>
            </a:r>
            <a:r>
              <a:rPr lang="en-US" dirty="0" err="1"/>
              <a:t>elitr</a:t>
            </a:r>
            <a:r>
              <a:rPr lang="en-US" dirty="0"/>
              <a:t> </a:t>
            </a:r>
            <a:r>
              <a:rPr lang="en-US" dirty="0" err="1"/>
              <a:t>vulputate</a:t>
            </a:r>
            <a:r>
              <a:rPr lang="en-US" dirty="0"/>
              <a:t> </a:t>
            </a:r>
            <a:r>
              <a:rPr lang="en-US" dirty="0" err="1"/>
              <a:t>velit</a:t>
            </a:r>
            <a:r>
              <a:rPr lang="en-US" dirty="0"/>
              <a:t>.</a:t>
            </a:r>
          </a:p>
        </p:txBody>
      </p:sp>
    </p:spTree>
    <p:extLst>
      <p:ext uri="{BB962C8B-B14F-4D97-AF65-F5344CB8AC3E}">
        <p14:creationId xmlns:p14="http://schemas.microsoft.com/office/powerpoint/2010/main" val="353517700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dirty="0"/>
          </a:p>
        </p:txBody>
      </p:sp>
      <p:sp>
        <p:nvSpPr>
          <p:cNvPr id="7" name="Date Placeholder 3">
            <a:extLst>
              <a:ext uri="{FF2B5EF4-FFF2-40B4-BE49-F238E27FC236}">
                <a16:creationId xmlns:a16="http://schemas.microsoft.com/office/drawing/2014/main" id="{804F9749-1CB0-AE3A-B721-98E0EE278A6D}"/>
              </a:ext>
            </a:extLst>
          </p:cNvPr>
          <p:cNvSpPr>
            <a:spLocks noGrp="1"/>
          </p:cNvSpPr>
          <p:nvPr>
            <p:ph type="dt" sz="half" idx="2"/>
          </p:nvPr>
        </p:nvSpPr>
        <p:spPr>
          <a:xfrm>
            <a:off x="1014984" y="5682561"/>
            <a:ext cx="8361498" cy="365125"/>
          </a:xfrm>
          <a:prstGeom prst="rect">
            <a:avLst/>
          </a:prstGeom>
        </p:spPr>
        <p:txBody>
          <a:bodyPr vert="horz" lIns="18288" tIns="0" rIns="0" bIns="0" rtlCol="0" anchor="ctr"/>
          <a:lstStyle>
            <a:lvl1pPr algn="l">
              <a:defRPr sz="1100" b="1" i="0" cap="none" spc="200" baseline="0">
                <a:solidFill>
                  <a:schemeClr val="bg1"/>
                </a:solidFill>
                <a:latin typeface="Arial" panose="020B0604020202020204" pitchFamily="34" charset="0"/>
                <a:cs typeface="Arial" panose="020B0604020202020204" pitchFamily="34" charset="0"/>
              </a:defRPr>
            </a:lvl1pPr>
          </a:lstStyle>
          <a:p>
            <a:endParaRPr lang="en-GB" dirty="0"/>
          </a:p>
        </p:txBody>
      </p:sp>
      <p:sp>
        <p:nvSpPr>
          <p:cNvPr id="8" name="Title 1">
            <a:extLst>
              <a:ext uri="{FF2B5EF4-FFF2-40B4-BE49-F238E27FC236}">
                <a16:creationId xmlns:a16="http://schemas.microsoft.com/office/drawing/2014/main" id="{493B2FB3-F61D-AEF6-D5DF-727F87288132}"/>
              </a:ext>
            </a:extLst>
          </p:cNvPr>
          <p:cNvSpPr>
            <a:spLocks noGrp="1"/>
          </p:cNvSpPr>
          <p:nvPr>
            <p:ph type="ctrTitle" hasCustomPrompt="1"/>
          </p:nvPr>
        </p:nvSpPr>
        <p:spPr>
          <a:xfrm>
            <a:off x="3043076" y="2216350"/>
            <a:ext cx="8361498" cy="2686539"/>
          </a:xfrm>
        </p:spPr>
        <p:txBody>
          <a:bodyPr wrap="square" lIns="0" rIns="90000" anchor="t">
            <a:noAutofit/>
          </a:bodyPr>
          <a:lstStyle>
            <a:lvl1pPr algn="l">
              <a:lnSpc>
                <a:spcPct val="100000"/>
              </a:lnSpc>
              <a:defRPr sz="5200" b="0" i="0" spc="0" baseline="0">
                <a:solidFill>
                  <a:schemeClr val="bg1"/>
                </a:solidFill>
                <a:latin typeface="Arial" panose="020B0604020202020204" pitchFamily="34" charset="0"/>
                <a:cs typeface="Arial" panose="020B0604020202020204" pitchFamily="34" charset="0"/>
              </a:defRPr>
            </a:lvl1pPr>
          </a:lstStyle>
          <a:p>
            <a:r>
              <a:rPr lang="en-US" dirty="0"/>
              <a:t>BTE’s presentation</a:t>
            </a:r>
            <a:br>
              <a:rPr lang="en-US" dirty="0"/>
            </a:br>
            <a:r>
              <a:rPr lang="en-US" dirty="0"/>
              <a:t>template title example</a:t>
            </a:r>
            <a:endParaRPr lang="en-GB" dirty="0"/>
          </a:p>
        </p:txBody>
      </p:sp>
    </p:spTree>
    <p:extLst>
      <p:ext uri="{BB962C8B-B14F-4D97-AF65-F5344CB8AC3E}">
        <p14:creationId xmlns:p14="http://schemas.microsoft.com/office/powerpoint/2010/main" val="30267740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Quote slide-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dirty="0">
                <a:solidFill>
                  <a:schemeClr val="bg1"/>
                </a:solidFill>
              </a:rPr>
              <a:t>“</a:t>
            </a:r>
          </a:p>
        </p:txBody>
      </p:sp>
      <p:sp>
        <p:nvSpPr>
          <p:cNvPr id="12" name="Slide Number Placeholder 5">
            <a:extLst>
              <a:ext uri="{FF2B5EF4-FFF2-40B4-BE49-F238E27FC236}">
                <a16:creationId xmlns:a16="http://schemas.microsoft.com/office/drawing/2014/main" id="{348B5F72-FC7E-76E9-028F-6EB954D206E4}"/>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13" name="Text Placeholder 4">
            <a:extLst>
              <a:ext uri="{FF2B5EF4-FFF2-40B4-BE49-F238E27FC236}">
                <a16:creationId xmlns:a16="http://schemas.microsoft.com/office/drawing/2014/main" id="{CB8DEAA1-7BD1-0BF9-E9E3-9B9738233422}"/>
              </a:ext>
            </a:extLst>
          </p:cNvPr>
          <p:cNvSpPr>
            <a:spLocks noGrp="1"/>
          </p:cNvSpPr>
          <p:nvPr>
            <p:ph type="body" sz="quarter" idx="27" hasCustomPrompt="1"/>
          </p:nvPr>
        </p:nvSpPr>
        <p:spPr>
          <a:xfrm>
            <a:off x="701675" y="1881188"/>
            <a:ext cx="10059988" cy="2655887"/>
          </a:xfrm>
        </p:spPr>
        <p:txBody>
          <a:bodyPr/>
          <a:lstStyle>
            <a:lvl1pPr>
              <a:defRPr i="1"/>
            </a:lvl1pPr>
            <a:lvl2pPr>
              <a:defRPr i="1"/>
            </a:lvl2pPr>
            <a:lvl3pPr>
              <a:defRPr i="1"/>
            </a:lvl3pPr>
            <a:lvl4pPr>
              <a:defRPr i="1"/>
            </a:lvl4pPr>
            <a:lvl5pPr>
              <a:defRPr i="1"/>
            </a:lvl5pPr>
          </a:lstStyle>
          <a:p>
            <a:pPr lvl="0"/>
            <a:r>
              <a:rPr lang="en-US" dirty="0"/>
              <a:t>Click here to add a quote. 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r>
              <a:rPr lang="en-US" dirty="0"/>
              <a:t>, sed diam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labore et dolore magna </a:t>
            </a:r>
            <a:r>
              <a:rPr lang="en-US" dirty="0" err="1"/>
              <a:t>aliquyam</a:t>
            </a:r>
            <a:r>
              <a:rPr lang="en-US" dirty="0"/>
              <a:t> </a:t>
            </a:r>
            <a:r>
              <a:rPr lang="en-US" dirty="0" err="1"/>
              <a:t>erat</a:t>
            </a:r>
            <a:r>
              <a:rPr lang="en-US" dirty="0"/>
              <a:t>, sed diam </a:t>
            </a:r>
            <a:r>
              <a:rPr lang="en-US" dirty="0" err="1"/>
              <a:t>voluptua</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fugit.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sadipscing</a:t>
            </a:r>
            <a:r>
              <a:rPr lang="en-US" dirty="0"/>
              <a:t> </a:t>
            </a:r>
            <a:r>
              <a:rPr lang="en-US" dirty="0" err="1"/>
              <a:t>elitr</a:t>
            </a:r>
            <a:r>
              <a:rPr lang="en-US" dirty="0"/>
              <a:t> </a:t>
            </a:r>
            <a:r>
              <a:rPr lang="en-US" dirty="0" err="1"/>
              <a:t>vulputate</a:t>
            </a:r>
            <a:r>
              <a:rPr lang="en-US" dirty="0"/>
              <a:t> </a:t>
            </a:r>
            <a:r>
              <a:rPr lang="en-US" dirty="0" err="1"/>
              <a:t>velit</a:t>
            </a:r>
            <a:r>
              <a:rPr lang="en-US" dirty="0"/>
              <a:t>.</a:t>
            </a:r>
          </a:p>
        </p:txBody>
      </p:sp>
      <p:sp>
        <p:nvSpPr>
          <p:cNvPr id="16" name="Text Placeholder 4">
            <a:extLst>
              <a:ext uri="{FF2B5EF4-FFF2-40B4-BE49-F238E27FC236}">
                <a16:creationId xmlns:a16="http://schemas.microsoft.com/office/drawing/2014/main" id="{5EE9996D-3A21-9989-EB0A-CC85FFC96C76}"/>
              </a:ext>
            </a:extLst>
          </p:cNvPr>
          <p:cNvSpPr>
            <a:spLocks noGrp="1"/>
          </p:cNvSpPr>
          <p:nvPr>
            <p:ph type="body" sz="quarter" idx="25" hasCustomPrompt="1"/>
          </p:nvPr>
        </p:nvSpPr>
        <p:spPr>
          <a:xfrm>
            <a:off x="687283" y="5004473"/>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dirty="0"/>
              <a:t>Title</a:t>
            </a:r>
          </a:p>
        </p:txBody>
      </p:sp>
      <p:sp>
        <p:nvSpPr>
          <p:cNvPr id="18" name="Text Placeholder 5">
            <a:extLst>
              <a:ext uri="{FF2B5EF4-FFF2-40B4-BE49-F238E27FC236}">
                <a16:creationId xmlns:a16="http://schemas.microsoft.com/office/drawing/2014/main" id="{9EDC0024-319F-7D42-36D3-265AA52B7C86}"/>
              </a:ext>
            </a:extLst>
          </p:cNvPr>
          <p:cNvSpPr>
            <a:spLocks noGrp="1"/>
          </p:cNvSpPr>
          <p:nvPr>
            <p:ph type="body" sz="quarter" idx="26" hasCustomPrompt="1"/>
          </p:nvPr>
        </p:nvSpPr>
        <p:spPr>
          <a:xfrm>
            <a:off x="688064" y="4724996"/>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dirty="0"/>
              <a:t>Name</a:t>
            </a:r>
          </a:p>
        </p:txBody>
      </p:sp>
      <p:sp>
        <p:nvSpPr>
          <p:cNvPr id="8" name="Rectangle 7">
            <a:extLst>
              <a:ext uri="{FF2B5EF4-FFF2-40B4-BE49-F238E27FC236}">
                <a16:creationId xmlns:a16="http://schemas.microsoft.com/office/drawing/2014/main" id="{E2AECD85-C6F9-F135-7139-1105394CA83F}"/>
              </a:ext>
            </a:extLst>
          </p:cNvPr>
          <p:cNvSpPr/>
          <p:nvPr userDrawn="1"/>
        </p:nvSpPr>
        <p:spPr>
          <a:xfrm>
            <a:off x="687283" y="1042289"/>
            <a:ext cx="460800" cy="46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367245"/>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tatem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67C9F53C-D48C-4E42-8AAF-6B4A845430CA}"/>
              </a:ext>
            </a:extLst>
          </p:cNvPr>
          <p:cNvSpPr>
            <a:spLocks/>
          </p:cNvSpPr>
          <p:nvPr userDrawn="1"/>
        </p:nvSpPr>
        <p:spPr bwMode="auto">
          <a:xfrm>
            <a:off x="661931" y="2128087"/>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 name="Slide Number Placeholder 5">
            <a:extLst>
              <a:ext uri="{FF2B5EF4-FFF2-40B4-BE49-F238E27FC236}">
                <a16:creationId xmlns:a16="http://schemas.microsoft.com/office/drawing/2014/main" id="{2EB312E9-A238-F909-335D-99B4DD38FE09}"/>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8" name="Text Placeholder 4">
            <a:extLst>
              <a:ext uri="{FF2B5EF4-FFF2-40B4-BE49-F238E27FC236}">
                <a16:creationId xmlns:a16="http://schemas.microsoft.com/office/drawing/2014/main" id="{6A3E9804-F225-E644-C1B9-AEF9868075A9}"/>
              </a:ext>
            </a:extLst>
          </p:cNvPr>
          <p:cNvSpPr>
            <a:spLocks noGrp="1"/>
          </p:cNvSpPr>
          <p:nvPr>
            <p:ph type="body" sz="quarter" idx="27" hasCustomPrompt="1"/>
          </p:nvPr>
        </p:nvSpPr>
        <p:spPr>
          <a:xfrm>
            <a:off x="701675" y="2384425"/>
            <a:ext cx="10059988" cy="2655887"/>
          </a:xfrm>
        </p:spPr>
        <p:txBody>
          <a:bodyPr>
            <a:normAutofit/>
          </a:bodyPr>
          <a:lstStyle>
            <a:lvl1pPr>
              <a:defRPr sz="4400" i="0"/>
            </a:lvl1pPr>
            <a:lvl2pPr>
              <a:defRPr i="1"/>
            </a:lvl2pPr>
            <a:lvl3pPr>
              <a:defRPr i="1"/>
            </a:lvl3pPr>
            <a:lvl4pPr>
              <a:defRPr i="1"/>
            </a:lvl4pPr>
            <a:lvl5pPr>
              <a:defRPr i="1"/>
            </a:lvl5pPr>
          </a:lstStyle>
          <a:p>
            <a:pPr lvl="0"/>
            <a:r>
              <a:rPr lang="en-US" dirty="0"/>
              <a:t>Statement Here</a:t>
            </a:r>
          </a:p>
        </p:txBody>
      </p:sp>
    </p:spTree>
    <p:extLst>
      <p:ext uri="{BB962C8B-B14F-4D97-AF65-F5344CB8AC3E}">
        <p14:creationId xmlns:p14="http://schemas.microsoft.com/office/powerpoint/2010/main" val="2809279052"/>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Single though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132A19A-06A4-ED82-9A3D-2713423CE1F3}"/>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6" name="Text Placeholder 4">
            <a:extLst>
              <a:ext uri="{FF2B5EF4-FFF2-40B4-BE49-F238E27FC236}">
                <a16:creationId xmlns:a16="http://schemas.microsoft.com/office/drawing/2014/main" id="{306213C4-92E1-8B22-C46C-8B74A4646F4D}"/>
              </a:ext>
            </a:extLst>
          </p:cNvPr>
          <p:cNvSpPr>
            <a:spLocks noGrp="1"/>
          </p:cNvSpPr>
          <p:nvPr>
            <p:ph type="body" sz="quarter" idx="27" hasCustomPrompt="1"/>
          </p:nvPr>
        </p:nvSpPr>
        <p:spPr>
          <a:xfrm>
            <a:off x="701675" y="1692763"/>
            <a:ext cx="10059988" cy="2655887"/>
          </a:xfrm>
        </p:spPr>
        <p:txBody>
          <a:bodyPr>
            <a:normAutofit/>
          </a:bodyPr>
          <a:lstStyle>
            <a:lvl1pPr>
              <a:defRPr sz="6600" i="0"/>
            </a:lvl1pPr>
            <a:lvl2pPr>
              <a:defRPr i="1"/>
            </a:lvl2pPr>
            <a:lvl3pPr>
              <a:defRPr i="1"/>
            </a:lvl3pPr>
            <a:lvl4pPr>
              <a:defRPr i="1"/>
            </a:lvl4pPr>
            <a:lvl5pPr>
              <a:defRPr i="1"/>
            </a:lvl5pPr>
          </a:lstStyle>
          <a:p>
            <a:pPr lvl="0"/>
            <a:r>
              <a:rPr lang="en-US" dirty="0"/>
              <a:t>Single thought here</a:t>
            </a:r>
          </a:p>
        </p:txBody>
      </p:sp>
    </p:spTree>
    <p:extLst>
      <p:ext uri="{BB962C8B-B14F-4D97-AF65-F5344CB8AC3E}">
        <p14:creationId xmlns:p14="http://schemas.microsoft.com/office/powerpoint/2010/main" val="3007917732"/>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Single though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132A19A-06A4-ED82-9A3D-2713423CE1F3}"/>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4" name="Title 21">
            <a:extLst>
              <a:ext uri="{FF2B5EF4-FFF2-40B4-BE49-F238E27FC236}">
                <a16:creationId xmlns:a16="http://schemas.microsoft.com/office/drawing/2014/main" id="{21A5E5F8-FCDB-FB90-0C8B-1B993F5D5D3E}"/>
              </a:ext>
            </a:extLst>
          </p:cNvPr>
          <p:cNvSpPr>
            <a:spLocks noGrp="1"/>
          </p:cNvSpPr>
          <p:nvPr>
            <p:ph type="title" hasCustomPrompt="1"/>
          </p:nvPr>
        </p:nvSpPr>
        <p:spPr>
          <a:xfrm>
            <a:off x="1295400" y="2073018"/>
            <a:ext cx="5553713" cy="1097469"/>
          </a:xfrm>
        </p:spPr>
        <p:txBody>
          <a:bodyPr tIns="648000"/>
          <a:lstStyle>
            <a:lvl1pPr>
              <a:lnSpc>
                <a:spcPts val="4000"/>
              </a:lnSpc>
              <a:defRPr sz="12000" b="1" spc="0">
                <a:solidFill>
                  <a:srgbClr val="C00000"/>
                </a:solidFill>
                <a:latin typeface="Arial" panose="020B0604020202020204" pitchFamily="34" charset="0"/>
                <a:cs typeface="Arial" panose="020B0604020202020204" pitchFamily="34" charset="0"/>
              </a:defRPr>
            </a:lvl1pPr>
          </a:lstStyle>
          <a:p>
            <a:r>
              <a:rPr lang="en-US" dirty="0"/>
              <a:t>130</a:t>
            </a:r>
          </a:p>
        </p:txBody>
      </p:sp>
      <p:sp>
        <p:nvSpPr>
          <p:cNvPr id="7" name="Text Placeholder 2">
            <a:extLst>
              <a:ext uri="{FF2B5EF4-FFF2-40B4-BE49-F238E27FC236}">
                <a16:creationId xmlns:a16="http://schemas.microsoft.com/office/drawing/2014/main" id="{45247958-8FC7-DAB5-7CEE-256965C2155F}"/>
              </a:ext>
            </a:extLst>
          </p:cNvPr>
          <p:cNvSpPr>
            <a:spLocks noGrp="1"/>
          </p:cNvSpPr>
          <p:nvPr>
            <p:ph type="body" idx="19" hasCustomPrompt="1"/>
          </p:nvPr>
        </p:nvSpPr>
        <p:spPr>
          <a:xfrm>
            <a:off x="1295400" y="1568665"/>
            <a:ext cx="5567363" cy="169369"/>
          </a:xfrm>
          <a:prstGeom prst="rect">
            <a:avLst/>
          </a:prstGeom>
        </p:spPr>
        <p:txBody>
          <a:bodyPr lIns="0" tIns="0" rIns="0" bIns="0">
            <a:noAutofit/>
          </a:bodyPr>
          <a:lstStyle>
            <a:lvl1pPr marL="0" marR="0" indent="0" algn="l" defTabSz="914400" rtl="0" eaLnBrk="1" fontAlgn="auto" latinLnBrk="0" hangingPunct="1">
              <a:lnSpc>
                <a:spcPts val="1200"/>
              </a:lnSpc>
              <a:spcBef>
                <a:spcPts val="0"/>
              </a:spcBef>
              <a:spcAft>
                <a:spcPts val="0"/>
              </a:spcAft>
              <a:buClrTx/>
              <a:buSzTx/>
              <a:buFont typeface="GE Inspira Sans" panose="020B0604020202020204" pitchFamily="34" charset="0"/>
              <a:buNone/>
              <a:tabLst/>
              <a:defRPr sz="1150" b="1" cap="all" spc="100" baseline="0">
                <a:solidFill>
                  <a:srgbClr val="002D5D"/>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countries</a:t>
            </a:r>
          </a:p>
        </p:txBody>
      </p:sp>
      <p:sp>
        <p:nvSpPr>
          <p:cNvPr id="8" name="Text Placeholder 4">
            <a:extLst>
              <a:ext uri="{FF2B5EF4-FFF2-40B4-BE49-F238E27FC236}">
                <a16:creationId xmlns:a16="http://schemas.microsoft.com/office/drawing/2014/main" id="{64791570-71A4-0A2A-F310-3DB5C060EE01}"/>
              </a:ext>
            </a:extLst>
          </p:cNvPr>
          <p:cNvSpPr>
            <a:spLocks noGrp="1"/>
          </p:cNvSpPr>
          <p:nvPr>
            <p:ph type="body" sz="quarter" idx="22" hasCustomPrompt="1"/>
          </p:nvPr>
        </p:nvSpPr>
        <p:spPr>
          <a:xfrm>
            <a:off x="1295400" y="3895543"/>
            <a:ext cx="5580062" cy="1013710"/>
          </a:xfrm>
          <a:prstGeom prst="rect">
            <a:avLst/>
          </a:prstGeom>
        </p:spPr>
        <p:txBody>
          <a:bodyPr>
            <a:noAutofit/>
          </a:bodyPr>
          <a:lstStyle>
            <a:lvl1pPr>
              <a:lnSpc>
                <a:spcPct val="100000"/>
              </a:lnSpc>
              <a:defRPr sz="2000" spc="50" baseline="0">
                <a:solidFill>
                  <a:srgbClr val="002D5D"/>
                </a:solidFill>
                <a:latin typeface="Arial" panose="020B0604020202020204" pitchFamily="34" charset="0"/>
                <a:cs typeface="Arial" panose="020B0604020202020204" pitchFamily="34" charset="0"/>
              </a:defRPr>
            </a:lvl1pPr>
            <a:lvl2pPr>
              <a:defRPr sz="2000"/>
            </a:lvl2pPr>
            <a:lvl3pPr>
              <a:defRPr sz="2000"/>
            </a:lvl3pPr>
            <a:lvl4pPr>
              <a:defRPr sz="2000"/>
            </a:lvl4pPr>
            <a:lvl5pPr>
              <a:defRPr sz="2000"/>
            </a:lvl5pPr>
          </a:lstStyle>
          <a:p>
            <a:pPr lvl="0"/>
            <a:r>
              <a:rPr lang="en-US" dirty="0"/>
              <a:t>Lorem ipsum dolor sit </a:t>
            </a:r>
            <a:r>
              <a:rPr lang="en-US" dirty="0" err="1"/>
              <a:t>amet</a:t>
            </a:r>
            <a:endParaRPr lang="en-US" dirty="0"/>
          </a:p>
        </p:txBody>
      </p:sp>
      <p:sp>
        <p:nvSpPr>
          <p:cNvPr id="9" name="Rectangle 8">
            <a:extLst>
              <a:ext uri="{FF2B5EF4-FFF2-40B4-BE49-F238E27FC236}">
                <a16:creationId xmlns:a16="http://schemas.microsoft.com/office/drawing/2014/main" id="{01FAD86F-BE20-F89A-383E-8937917CC078}"/>
              </a:ext>
            </a:extLst>
          </p:cNvPr>
          <p:cNvSpPr/>
          <p:nvPr userDrawn="1"/>
        </p:nvSpPr>
        <p:spPr>
          <a:xfrm>
            <a:off x="1295400" y="3520683"/>
            <a:ext cx="3495640" cy="36576"/>
          </a:xfrm>
          <a:prstGeom prst="rect">
            <a:avLst/>
          </a:prstGeom>
          <a:solidFill>
            <a:srgbClr val="002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D5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034843"/>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Quote slid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chemeClr val="bg1"/>
                </a:solidFill>
                <a:latin typeface="Arial" panose="020B0604020202020204" pitchFamily="34" charset="0"/>
                <a:cs typeface="Arial" panose="020B0604020202020204" pitchFamily="34" charset="0"/>
              </a:rPr>
              <a:t>“</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687283" y="5004473"/>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dirty="0"/>
              <a:t>Title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688064" y="4724996"/>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dirty="0"/>
              <a:t>Name</a:t>
            </a:r>
          </a:p>
        </p:txBody>
      </p:sp>
      <p:sp>
        <p:nvSpPr>
          <p:cNvPr id="12" name="Slide Number Placeholder 5">
            <a:extLst>
              <a:ext uri="{FF2B5EF4-FFF2-40B4-BE49-F238E27FC236}">
                <a16:creationId xmlns:a16="http://schemas.microsoft.com/office/drawing/2014/main" id="{DC45CAE5-B981-2E2E-146B-3B3826B42027}"/>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5" name="Text Placeholder 4">
            <a:extLst>
              <a:ext uri="{FF2B5EF4-FFF2-40B4-BE49-F238E27FC236}">
                <a16:creationId xmlns:a16="http://schemas.microsoft.com/office/drawing/2014/main" id="{766C56F9-8874-DDB5-5C3D-1CECDD0D8021}"/>
              </a:ext>
            </a:extLst>
          </p:cNvPr>
          <p:cNvSpPr>
            <a:spLocks noGrp="1"/>
          </p:cNvSpPr>
          <p:nvPr>
            <p:ph type="body" sz="quarter" idx="27" hasCustomPrompt="1"/>
          </p:nvPr>
        </p:nvSpPr>
        <p:spPr>
          <a:xfrm>
            <a:off x="701675" y="1881188"/>
            <a:ext cx="10059988" cy="2655887"/>
          </a:xfrm>
        </p:spPr>
        <p:txBody>
          <a:bodyPr/>
          <a:lstStyle>
            <a:lvl1pPr>
              <a:defRPr i="1"/>
            </a:lvl1pPr>
            <a:lvl2pPr>
              <a:defRPr i="1"/>
            </a:lvl2pPr>
            <a:lvl3pPr>
              <a:defRPr i="1"/>
            </a:lvl3pPr>
            <a:lvl4pPr>
              <a:defRPr i="1"/>
            </a:lvl4pPr>
            <a:lvl5pPr>
              <a:defRPr i="1"/>
            </a:lvl5pPr>
          </a:lstStyle>
          <a:p>
            <a:pPr lvl="0"/>
            <a:r>
              <a:rPr lang="en-US" dirty="0"/>
              <a:t>Click here to add a quote. 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r>
              <a:rPr lang="en-US" dirty="0"/>
              <a:t>, sed diam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labore et dolore magna </a:t>
            </a:r>
            <a:r>
              <a:rPr lang="en-US" dirty="0" err="1"/>
              <a:t>aliquyam</a:t>
            </a:r>
            <a:r>
              <a:rPr lang="en-US" dirty="0"/>
              <a:t> </a:t>
            </a:r>
            <a:r>
              <a:rPr lang="en-US" dirty="0" err="1"/>
              <a:t>erat</a:t>
            </a:r>
            <a:r>
              <a:rPr lang="en-US" dirty="0"/>
              <a:t>, sed diam </a:t>
            </a:r>
            <a:r>
              <a:rPr lang="en-US" dirty="0" err="1"/>
              <a:t>voluptua</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fugit.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sadipscing</a:t>
            </a:r>
            <a:r>
              <a:rPr lang="en-US" dirty="0"/>
              <a:t> </a:t>
            </a:r>
            <a:r>
              <a:rPr lang="en-US" dirty="0" err="1"/>
              <a:t>elitr</a:t>
            </a:r>
            <a:r>
              <a:rPr lang="en-US" dirty="0"/>
              <a:t> </a:t>
            </a:r>
            <a:r>
              <a:rPr lang="en-US" dirty="0" err="1"/>
              <a:t>vulputate</a:t>
            </a:r>
            <a:r>
              <a:rPr lang="en-US" dirty="0"/>
              <a:t> </a:t>
            </a:r>
            <a:r>
              <a:rPr lang="en-US" dirty="0" err="1"/>
              <a:t>velit</a:t>
            </a:r>
            <a:r>
              <a:rPr lang="en-US" dirty="0"/>
              <a:t>.</a:t>
            </a:r>
          </a:p>
        </p:txBody>
      </p:sp>
    </p:spTree>
    <p:extLst>
      <p:ext uri="{BB962C8B-B14F-4D97-AF65-F5344CB8AC3E}">
        <p14:creationId xmlns:p14="http://schemas.microsoft.com/office/powerpoint/2010/main" val="766883372"/>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Quote slide-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dirty="0">
                <a:solidFill>
                  <a:schemeClr val="bg1"/>
                </a:solidFill>
              </a:rPr>
              <a:t>“</a:t>
            </a:r>
          </a:p>
        </p:txBody>
      </p:sp>
      <p:sp>
        <p:nvSpPr>
          <p:cNvPr id="12" name="Slide Number Placeholder 5">
            <a:extLst>
              <a:ext uri="{FF2B5EF4-FFF2-40B4-BE49-F238E27FC236}">
                <a16:creationId xmlns:a16="http://schemas.microsoft.com/office/drawing/2014/main" id="{348B5F72-FC7E-76E9-028F-6EB954D206E4}"/>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13" name="Text Placeholder 4">
            <a:extLst>
              <a:ext uri="{FF2B5EF4-FFF2-40B4-BE49-F238E27FC236}">
                <a16:creationId xmlns:a16="http://schemas.microsoft.com/office/drawing/2014/main" id="{CB8DEAA1-7BD1-0BF9-E9E3-9B9738233422}"/>
              </a:ext>
            </a:extLst>
          </p:cNvPr>
          <p:cNvSpPr>
            <a:spLocks noGrp="1"/>
          </p:cNvSpPr>
          <p:nvPr>
            <p:ph type="body" sz="quarter" idx="27" hasCustomPrompt="1"/>
          </p:nvPr>
        </p:nvSpPr>
        <p:spPr>
          <a:xfrm>
            <a:off x="701675" y="1881188"/>
            <a:ext cx="10059988" cy="2655887"/>
          </a:xfrm>
        </p:spPr>
        <p:txBody>
          <a:bodyPr/>
          <a:lstStyle>
            <a:lvl1pPr>
              <a:defRPr i="1"/>
            </a:lvl1pPr>
            <a:lvl2pPr>
              <a:defRPr i="1"/>
            </a:lvl2pPr>
            <a:lvl3pPr>
              <a:defRPr i="1"/>
            </a:lvl3pPr>
            <a:lvl4pPr>
              <a:defRPr i="1"/>
            </a:lvl4pPr>
            <a:lvl5pPr>
              <a:defRPr i="1"/>
            </a:lvl5pPr>
          </a:lstStyle>
          <a:p>
            <a:pPr lvl="0"/>
            <a:r>
              <a:rPr lang="en-US" dirty="0"/>
              <a:t>Click here to add a quote. 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r>
              <a:rPr lang="en-US" dirty="0"/>
              <a:t>, sed diam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labore et dolore magna </a:t>
            </a:r>
            <a:r>
              <a:rPr lang="en-US" dirty="0" err="1"/>
              <a:t>aliquyam</a:t>
            </a:r>
            <a:r>
              <a:rPr lang="en-US" dirty="0"/>
              <a:t> </a:t>
            </a:r>
            <a:r>
              <a:rPr lang="en-US" dirty="0" err="1"/>
              <a:t>erat</a:t>
            </a:r>
            <a:r>
              <a:rPr lang="en-US" dirty="0"/>
              <a:t>, sed diam </a:t>
            </a:r>
            <a:r>
              <a:rPr lang="en-US" dirty="0" err="1"/>
              <a:t>voluptua</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fugit.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sadipscing</a:t>
            </a:r>
            <a:r>
              <a:rPr lang="en-US" dirty="0"/>
              <a:t> </a:t>
            </a:r>
            <a:r>
              <a:rPr lang="en-US" dirty="0" err="1"/>
              <a:t>elitr</a:t>
            </a:r>
            <a:r>
              <a:rPr lang="en-US" dirty="0"/>
              <a:t> </a:t>
            </a:r>
            <a:r>
              <a:rPr lang="en-US" dirty="0" err="1"/>
              <a:t>vulputate</a:t>
            </a:r>
            <a:r>
              <a:rPr lang="en-US" dirty="0"/>
              <a:t> </a:t>
            </a:r>
            <a:r>
              <a:rPr lang="en-US" dirty="0" err="1"/>
              <a:t>velit</a:t>
            </a:r>
            <a:r>
              <a:rPr lang="en-US" dirty="0"/>
              <a:t>.</a:t>
            </a:r>
          </a:p>
        </p:txBody>
      </p:sp>
      <p:sp>
        <p:nvSpPr>
          <p:cNvPr id="16" name="Text Placeholder 4">
            <a:extLst>
              <a:ext uri="{FF2B5EF4-FFF2-40B4-BE49-F238E27FC236}">
                <a16:creationId xmlns:a16="http://schemas.microsoft.com/office/drawing/2014/main" id="{5EE9996D-3A21-9989-EB0A-CC85FFC96C76}"/>
              </a:ext>
            </a:extLst>
          </p:cNvPr>
          <p:cNvSpPr>
            <a:spLocks noGrp="1"/>
          </p:cNvSpPr>
          <p:nvPr>
            <p:ph type="body" sz="quarter" idx="25" hasCustomPrompt="1"/>
          </p:nvPr>
        </p:nvSpPr>
        <p:spPr>
          <a:xfrm>
            <a:off x="687283" y="5004473"/>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dirty="0"/>
              <a:t>Title</a:t>
            </a:r>
          </a:p>
        </p:txBody>
      </p:sp>
      <p:sp>
        <p:nvSpPr>
          <p:cNvPr id="18" name="Text Placeholder 5">
            <a:extLst>
              <a:ext uri="{FF2B5EF4-FFF2-40B4-BE49-F238E27FC236}">
                <a16:creationId xmlns:a16="http://schemas.microsoft.com/office/drawing/2014/main" id="{9EDC0024-319F-7D42-36D3-265AA52B7C86}"/>
              </a:ext>
            </a:extLst>
          </p:cNvPr>
          <p:cNvSpPr>
            <a:spLocks noGrp="1"/>
          </p:cNvSpPr>
          <p:nvPr>
            <p:ph type="body" sz="quarter" idx="26" hasCustomPrompt="1"/>
          </p:nvPr>
        </p:nvSpPr>
        <p:spPr>
          <a:xfrm>
            <a:off x="688064" y="4724996"/>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dirty="0"/>
              <a:t>Name</a:t>
            </a:r>
          </a:p>
        </p:txBody>
      </p:sp>
      <p:sp>
        <p:nvSpPr>
          <p:cNvPr id="8" name="Rectangle 7">
            <a:extLst>
              <a:ext uri="{FF2B5EF4-FFF2-40B4-BE49-F238E27FC236}">
                <a16:creationId xmlns:a16="http://schemas.microsoft.com/office/drawing/2014/main" id="{E2AECD85-C6F9-F135-7139-1105394CA83F}"/>
              </a:ext>
            </a:extLst>
          </p:cNvPr>
          <p:cNvSpPr/>
          <p:nvPr userDrawn="1"/>
        </p:nvSpPr>
        <p:spPr>
          <a:xfrm>
            <a:off x="687283" y="1042289"/>
            <a:ext cx="460800" cy="460800"/>
          </a:xfrm>
          <a:prstGeom prst="rect">
            <a:avLst/>
          </a:prstGeom>
          <a:solidFill>
            <a:srgbClr val="F69342"/>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85938580"/>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Statem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67C9F53C-D48C-4E42-8AAF-6B4A845430CA}"/>
              </a:ext>
            </a:extLst>
          </p:cNvPr>
          <p:cNvSpPr>
            <a:spLocks/>
          </p:cNvSpPr>
          <p:nvPr userDrawn="1"/>
        </p:nvSpPr>
        <p:spPr bwMode="auto">
          <a:xfrm>
            <a:off x="661931" y="2128087"/>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 name="Slide Number Placeholder 5">
            <a:extLst>
              <a:ext uri="{FF2B5EF4-FFF2-40B4-BE49-F238E27FC236}">
                <a16:creationId xmlns:a16="http://schemas.microsoft.com/office/drawing/2014/main" id="{2EB312E9-A238-F909-335D-99B4DD38FE09}"/>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8" name="Text Placeholder 4">
            <a:extLst>
              <a:ext uri="{FF2B5EF4-FFF2-40B4-BE49-F238E27FC236}">
                <a16:creationId xmlns:a16="http://schemas.microsoft.com/office/drawing/2014/main" id="{6A3E9804-F225-E644-C1B9-AEF9868075A9}"/>
              </a:ext>
            </a:extLst>
          </p:cNvPr>
          <p:cNvSpPr>
            <a:spLocks noGrp="1"/>
          </p:cNvSpPr>
          <p:nvPr>
            <p:ph type="body" sz="quarter" idx="27" hasCustomPrompt="1"/>
          </p:nvPr>
        </p:nvSpPr>
        <p:spPr>
          <a:xfrm>
            <a:off x="701675" y="2384425"/>
            <a:ext cx="10059988" cy="2655887"/>
          </a:xfrm>
        </p:spPr>
        <p:txBody>
          <a:bodyPr>
            <a:normAutofit/>
          </a:bodyPr>
          <a:lstStyle>
            <a:lvl1pPr>
              <a:defRPr sz="4400" i="0"/>
            </a:lvl1pPr>
            <a:lvl2pPr>
              <a:defRPr i="1"/>
            </a:lvl2pPr>
            <a:lvl3pPr>
              <a:defRPr i="1"/>
            </a:lvl3pPr>
            <a:lvl4pPr>
              <a:defRPr i="1"/>
            </a:lvl4pPr>
            <a:lvl5pPr>
              <a:defRPr i="1"/>
            </a:lvl5pPr>
          </a:lstStyle>
          <a:p>
            <a:pPr lvl="0"/>
            <a:r>
              <a:rPr lang="en-US" dirty="0"/>
              <a:t>Statement Here</a:t>
            </a:r>
          </a:p>
        </p:txBody>
      </p:sp>
    </p:spTree>
    <p:extLst>
      <p:ext uri="{BB962C8B-B14F-4D97-AF65-F5344CB8AC3E}">
        <p14:creationId xmlns:p14="http://schemas.microsoft.com/office/powerpoint/2010/main" val="3532707783"/>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Single though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132A19A-06A4-ED82-9A3D-2713423CE1F3}"/>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6" name="Text Placeholder 4">
            <a:extLst>
              <a:ext uri="{FF2B5EF4-FFF2-40B4-BE49-F238E27FC236}">
                <a16:creationId xmlns:a16="http://schemas.microsoft.com/office/drawing/2014/main" id="{306213C4-92E1-8B22-C46C-8B74A4646F4D}"/>
              </a:ext>
            </a:extLst>
          </p:cNvPr>
          <p:cNvSpPr>
            <a:spLocks noGrp="1"/>
          </p:cNvSpPr>
          <p:nvPr>
            <p:ph type="body" sz="quarter" idx="27" hasCustomPrompt="1"/>
          </p:nvPr>
        </p:nvSpPr>
        <p:spPr>
          <a:xfrm>
            <a:off x="701675" y="1692763"/>
            <a:ext cx="10059988" cy="2655887"/>
          </a:xfrm>
        </p:spPr>
        <p:txBody>
          <a:bodyPr>
            <a:normAutofit/>
          </a:bodyPr>
          <a:lstStyle>
            <a:lvl1pPr>
              <a:defRPr sz="6600" i="0"/>
            </a:lvl1pPr>
            <a:lvl2pPr>
              <a:defRPr i="1"/>
            </a:lvl2pPr>
            <a:lvl3pPr>
              <a:defRPr i="1"/>
            </a:lvl3pPr>
            <a:lvl4pPr>
              <a:defRPr i="1"/>
            </a:lvl4pPr>
            <a:lvl5pPr>
              <a:defRPr i="1"/>
            </a:lvl5pPr>
          </a:lstStyle>
          <a:p>
            <a:pPr lvl="0"/>
            <a:r>
              <a:rPr lang="en-US" dirty="0"/>
              <a:t>Single thought here</a:t>
            </a:r>
          </a:p>
        </p:txBody>
      </p:sp>
    </p:spTree>
    <p:extLst>
      <p:ext uri="{BB962C8B-B14F-4D97-AF65-F5344CB8AC3E}">
        <p14:creationId xmlns:p14="http://schemas.microsoft.com/office/powerpoint/2010/main" val="1038555084"/>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Single though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132A19A-06A4-ED82-9A3D-2713423CE1F3}"/>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4" name="Title 21">
            <a:extLst>
              <a:ext uri="{FF2B5EF4-FFF2-40B4-BE49-F238E27FC236}">
                <a16:creationId xmlns:a16="http://schemas.microsoft.com/office/drawing/2014/main" id="{21A5E5F8-FCDB-FB90-0C8B-1B993F5D5D3E}"/>
              </a:ext>
            </a:extLst>
          </p:cNvPr>
          <p:cNvSpPr>
            <a:spLocks noGrp="1"/>
          </p:cNvSpPr>
          <p:nvPr>
            <p:ph type="title" hasCustomPrompt="1"/>
          </p:nvPr>
        </p:nvSpPr>
        <p:spPr>
          <a:xfrm>
            <a:off x="1295400" y="2073018"/>
            <a:ext cx="5553713" cy="1097469"/>
          </a:xfrm>
        </p:spPr>
        <p:txBody>
          <a:bodyPr tIns="648000"/>
          <a:lstStyle>
            <a:lvl1pPr>
              <a:lnSpc>
                <a:spcPts val="4000"/>
              </a:lnSpc>
              <a:defRPr sz="12000" b="1" spc="0">
                <a:solidFill>
                  <a:srgbClr val="F69342"/>
                </a:solidFill>
                <a:latin typeface="Arial" panose="020B0604020202020204" pitchFamily="34" charset="0"/>
                <a:cs typeface="Arial" panose="020B0604020202020204" pitchFamily="34" charset="0"/>
              </a:defRPr>
            </a:lvl1pPr>
          </a:lstStyle>
          <a:p>
            <a:r>
              <a:rPr lang="en-US" dirty="0"/>
              <a:t>130</a:t>
            </a:r>
          </a:p>
        </p:txBody>
      </p:sp>
      <p:sp>
        <p:nvSpPr>
          <p:cNvPr id="7" name="Text Placeholder 2">
            <a:extLst>
              <a:ext uri="{FF2B5EF4-FFF2-40B4-BE49-F238E27FC236}">
                <a16:creationId xmlns:a16="http://schemas.microsoft.com/office/drawing/2014/main" id="{45247958-8FC7-DAB5-7CEE-256965C2155F}"/>
              </a:ext>
            </a:extLst>
          </p:cNvPr>
          <p:cNvSpPr>
            <a:spLocks noGrp="1"/>
          </p:cNvSpPr>
          <p:nvPr>
            <p:ph type="body" idx="19" hasCustomPrompt="1"/>
          </p:nvPr>
        </p:nvSpPr>
        <p:spPr>
          <a:xfrm>
            <a:off x="1295400" y="1568665"/>
            <a:ext cx="5567363" cy="169369"/>
          </a:xfrm>
          <a:prstGeom prst="rect">
            <a:avLst/>
          </a:prstGeom>
        </p:spPr>
        <p:txBody>
          <a:bodyPr lIns="0" tIns="0" rIns="0" bIns="0">
            <a:noAutofit/>
          </a:bodyPr>
          <a:lstStyle>
            <a:lvl1pPr marL="0" marR="0" indent="0" algn="l" defTabSz="914400" rtl="0" eaLnBrk="1" fontAlgn="auto" latinLnBrk="0" hangingPunct="1">
              <a:lnSpc>
                <a:spcPts val="1200"/>
              </a:lnSpc>
              <a:spcBef>
                <a:spcPts val="0"/>
              </a:spcBef>
              <a:spcAft>
                <a:spcPts val="0"/>
              </a:spcAft>
              <a:buClrTx/>
              <a:buSzTx/>
              <a:buFont typeface="GE Inspira Sans" panose="020B0604020202020204" pitchFamily="34" charset="0"/>
              <a:buNone/>
              <a:tabLst/>
              <a:defRPr sz="1150" b="1" cap="all" spc="100" baseline="0">
                <a:solidFill>
                  <a:srgbClr val="002D5D"/>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countries</a:t>
            </a:r>
          </a:p>
        </p:txBody>
      </p:sp>
      <p:sp>
        <p:nvSpPr>
          <p:cNvPr id="8" name="Text Placeholder 4">
            <a:extLst>
              <a:ext uri="{FF2B5EF4-FFF2-40B4-BE49-F238E27FC236}">
                <a16:creationId xmlns:a16="http://schemas.microsoft.com/office/drawing/2014/main" id="{64791570-71A4-0A2A-F310-3DB5C060EE01}"/>
              </a:ext>
            </a:extLst>
          </p:cNvPr>
          <p:cNvSpPr>
            <a:spLocks noGrp="1"/>
          </p:cNvSpPr>
          <p:nvPr>
            <p:ph type="body" sz="quarter" idx="22" hasCustomPrompt="1"/>
          </p:nvPr>
        </p:nvSpPr>
        <p:spPr>
          <a:xfrm>
            <a:off x="1295400" y="3895543"/>
            <a:ext cx="5580062" cy="1013710"/>
          </a:xfrm>
          <a:prstGeom prst="rect">
            <a:avLst/>
          </a:prstGeom>
        </p:spPr>
        <p:txBody>
          <a:bodyPr>
            <a:noAutofit/>
          </a:bodyPr>
          <a:lstStyle>
            <a:lvl1pPr>
              <a:lnSpc>
                <a:spcPct val="100000"/>
              </a:lnSpc>
              <a:defRPr sz="2000" spc="50" baseline="0">
                <a:solidFill>
                  <a:srgbClr val="002D5D"/>
                </a:solidFill>
                <a:latin typeface="Arial" panose="020B0604020202020204" pitchFamily="34" charset="0"/>
                <a:cs typeface="Arial" panose="020B0604020202020204" pitchFamily="34" charset="0"/>
              </a:defRPr>
            </a:lvl1pPr>
            <a:lvl2pPr>
              <a:defRPr sz="2000"/>
            </a:lvl2pPr>
            <a:lvl3pPr>
              <a:defRPr sz="2000"/>
            </a:lvl3pPr>
            <a:lvl4pPr>
              <a:defRPr sz="2000"/>
            </a:lvl4pPr>
            <a:lvl5pPr>
              <a:defRPr sz="2000"/>
            </a:lvl5pPr>
          </a:lstStyle>
          <a:p>
            <a:pPr lvl="0"/>
            <a:r>
              <a:rPr lang="en-US" dirty="0"/>
              <a:t>Lorem ipsum dolor sit </a:t>
            </a:r>
            <a:r>
              <a:rPr lang="en-US" dirty="0" err="1"/>
              <a:t>amet</a:t>
            </a:r>
            <a:endParaRPr lang="en-US" dirty="0"/>
          </a:p>
        </p:txBody>
      </p:sp>
      <p:sp>
        <p:nvSpPr>
          <p:cNvPr id="9" name="Rectangle 8">
            <a:extLst>
              <a:ext uri="{FF2B5EF4-FFF2-40B4-BE49-F238E27FC236}">
                <a16:creationId xmlns:a16="http://schemas.microsoft.com/office/drawing/2014/main" id="{01FAD86F-BE20-F89A-383E-8937917CC078}"/>
              </a:ext>
            </a:extLst>
          </p:cNvPr>
          <p:cNvSpPr/>
          <p:nvPr userDrawn="1"/>
        </p:nvSpPr>
        <p:spPr>
          <a:xfrm>
            <a:off x="1295400" y="3520683"/>
            <a:ext cx="3495640" cy="365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D5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4967879"/>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Quote slid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6187B6"/>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chemeClr val="bg1"/>
                </a:solidFill>
                <a:latin typeface="Arial" panose="020B0604020202020204" pitchFamily="34" charset="0"/>
                <a:cs typeface="Arial" panose="020B0604020202020204" pitchFamily="34" charset="0"/>
              </a:rPr>
              <a:t>“</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687283" y="5004473"/>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dirty="0"/>
              <a:t>Title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688064" y="4724996"/>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dirty="0"/>
              <a:t>Name</a:t>
            </a:r>
          </a:p>
        </p:txBody>
      </p:sp>
      <p:sp>
        <p:nvSpPr>
          <p:cNvPr id="12" name="Slide Number Placeholder 5">
            <a:extLst>
              <a:ext uri="{FF2B5EF4-FFF2-40B4-BE49-F238E27FC236}">
                <a16:creationId xmlns:a16="http://schemas.microsoft.com/office/drawing/2014/main" id="{DC45CAE5-B981-2E2E-146B-3B3826B42027}"/>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5" name="Text Placeholder 4">
            <a:extLst>
              <a:ext uri="{FF2B5EF4-FFF2-40B4-BE49-F238E27FC236}">
                <a16:creationId xmlns:a16="http://schemas.microsoft.com/office/drawing/2014/main" id="{766C56F9-8874-DDB5-5C3D-1CECDD0D8021}"/>
              </a:ext>
            </a:extLst>
          </p:cNvPr>
          <p:cNvSpPr>
            <a:spLocks noGrp="1"/>
          </p:cNvSpPr>
          <p:nvPr>
            <p:ph type="body" sz="quarter" idx="27" hasCustomPrompt="1"/>
          </p:nvPr>
        </p:nvSpPr>
        <p:spPr>
          <a:xfrm>
            <a:off x="701675" y="1881188"/>
            <a:ext cx="10059988" cy="2655887"/>
          </a:xfrm>
        </p:spPr>
        <p:txBody>
          <a:bodyPr/>
          <a:lstStyle>
            <a:lvl1pPr>
              <a:defRPr i="1"/>
            </a:lvl1pPr>
            <a:lvl2pPr>
              <a:defRPr i="1"/>
            </a:lvl2pPr>
            <a:lvl3pPr>
              <a:defRPr i="1"/>
            </a:lvl3pPr>
            <a:lvl4pPr>
              <a:defRPr i="1"/>
            </a:lvl4pPr>
            <a:lvl5pPr>
              <a:defRPr i="1"/>
            </a:lvl5pPr>
          </a:lstStyle>
          <a:p>
            <a:pPr lvl="0"/>
            <a:r>
              <a:rPr lang="en-US" dirty="0"/>
              <a:t>Click here to add a quote. 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r>
              <a:rPr lang="en-US" dirty="0"/>
              <a:t>, sed diam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labore et dolore magna </a:t>
            </a:r>
            <a:r>
              <a:rPr lang="en-US" dirty="0" err="1"/>
              <a:t>aliquyam</a:t>
            </a:r>
            <a:r>
              <a:rPr lang="en-US" dirty="0"/>
              <a:t> </a:t>
            </a:r>
            <a:r>
              <a:rPr lang="en-US" dirty="0" err="1"/>
              <a:t>erat</a:t>
            </a:r>
            <a:r>
              <a:rPr lang="en-US" dirty="0"/>
              <a:t>, sed diam </a:t>
            </a:r>
            <a:r>
              <a:rPr lang="en-US" dirty="0" err="1"/>
              <a:t>voluptua</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fugit.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sadipscing</a:t>
            </a:r>
            <a:r>
              <a:rPr lang="en-US" dirty="0"/>
              <a:t> </a:t>
            </a:r>
            <a:r>
              <a:rPr lang="en-US" dirty="0" err="1"/>
              <a:t>elitr</a:t>
            </a:r>
            <a:r>
              <a:rPr lang="en-US" dirty="0"/>
              <a:t> </a:t>
            </a:r>
            <a:r>
              <a:rPr lang="en-US" dirty="0" err="1"/>
              <a:t>vulputate</a:t>
            </a:r>
            <a:r>
              <a:rPr lang="en-US" dirty="0"/>
              <a:t> </a:t>
            </a:r>
            <a:r>
              <a:rPr lang="en-US" dirty="0" err="1"/>
              <a:t>velit</a:t>
            </a:r>
            <a:r>
              <a:rPr lang="en-US" dirty="0"/>
              <a:t>.</a:t>
            </a:r>
          </a:p>
        </p:txBody>
      </p:sp>
    </p:spTree>
    <p:extLst>
      <p:ext uri="{BB962C8B-B14F-4D97-AF65-F5344CB8AC3E}">
        <p14:creationId xmlns:p14="http://schemas.microsoft.com/office/powerpoint/2010/main" val="31867959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2223D22A-76CC-9843-33DB-0BA28A1DCDB6}"/>
              </a:ext>
            </a:extLst>
          </p:cNvPr>
          <p:cNvSpPr>
            <a:spLocks noGrp="1"/>
          </p:cNvSpPr>
          <p:nvPr>
            <p:ph type="dt" sz="half" idx="2"/>
          </p:nvPr>
        </p:nvSpPr>
        <p:spPr>
          <a:xfrm>
            <a:off x="1014984" y="2230358"/>
            <a:ext cx="8361498" cy="365125"/>
          </a:xfrm>
          <a:prstGeom prst="rect">
            <a:avLst/>
          </a:prstGeom>
        </p:spPr>
        <p:txBody>
          <a:bodyPr vert="horz" lIns="18288" tIns="0" rIns="0" bIns="0" rtlCol="0" anchor="ctr"/>
          <a:lstStyle>
            <a:lvl1pPr algn="l">
              <a:defRPr sz="1100" b="1" i="0" cap="none" spc="200" baseline="0">
                <a:solidFill>
                  <a:schemeClr val="bg1"/>
                </a:solidFill>
                <a:latin typeface="Arial" panose="020B0604020202020204" pitchFamily="34" charset="0"/>
                <a:cs typeface="Arial" panose="020B0604020202020204" pitchFamily="34" charset="0"/>
              </a:defRPr>
            </a:lvl1pPr>
          </a:lstStyle>
          <a:p>
            <a:endParaRPr lang="en-GB" dirty="0"/>
          </a:p>
        </p:txBody>
      </p:sp>
      <p:sp>
        <p:nvSpPr>
          <p:cNvPr id="11" name="Title 1">
            <a:extLst>
              <a:ext uri="{FF2B5EF4-FFF2-40B4-BE49-F238E27FC236}">
                <a16:creationId xmlns:a16="http://schemas.microsoft.com/office/drawing/2014/main" id="{59FD6705-D079-748F-13E9-7CA7F1E5791E}"/>
              </a:ext>
            </a:extLst>
          </p:cNvPr>
          <p:cNvSpPr>
            <a:spLocks noGrp="1"/>
          </p:cNvSpPr>
          <p:nvPr>
            <p:ph type="ctrTitle" hasCustomPrompt="1"/>
          </p:nvPr>
        </p:nvSpPr>
        <p:spPr>
          <a:xfrm>
            <a:off x="1014984" y="2766775"/>
            <a:ext cx="8361498" cy="2686539"/>
          </a:xfrm>
        </p:spPr>
        <p:txBody>
          <a:bodyPr wrap="square" lIns="0" rIns="90000" anchor="t">
            <a:noAutofit/>
          </a:bodyPr>
          <a:lstStyle>
            <a:lvl1pPr algn="l">
              <a:lnSpc>
                <a:spcPct val="100000"/>
              </a:lnSpc>
              <a:defRPr sz="5200" b="0" i="0" spc="0" baseline="0">
                <a:solidFill>
                  <a:schemeClr val="bg1"/>
                </a:solidFill>
                <a:latin typeface="Arial" panose="020B0604020202020204" pitchFamily="34" charset="0"/>
                <a:cs typeface="Arial" panose="020B0604020202020204" pitchFamily="34" charset="0"/>
              </a:defRPr>
            </a:lvl1pPr>
          </a:lstStyle>
          <a:p>
            <a:r>
              <a:rPr lang="en-US" dirty="0"/>
              <a:t>BTE’s presentation</a:t>
            </a:r>
            <a:br>
              <a:rPr lang="en-US" dirty="0"/>
            </a:br>
            <a:r>
              <a:rPr lang="en-US" dirty="0"/>
              <a:t>template title example</a:t>
            </a:r>
            <a:endParaRPr lang="en-GB" dirty="0"/>
          </a:p>
        </p:txBody>
      </p:sp>
    </p:spTree>
    <p:extLst>
      <p:ext uri="{BB962C8B-B14F-4D97-AF65-F5344CB8AC3E}">
        <p14:creationId xmlns:p14="http://schemas.microsoft.com/office/powerpoint/2010/main" val="173209185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Quote slide-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dirty="0">
                <a:solidFill>
                  <a:schemeClr val="bg1"/>
                </a:solidFill>
              </a:rPr>
              <a:t>“</a:t>
            </a:r>
          </a:p>
        </p:txBody>
      </p:sp>
      <p:sp>
        <p:nvSpPr>
          <p:cNvPr id="12" name="Slide Number Placeholder 5">
            <a:extLst>
              <a:ext uri="{FF2B5EF4-FFF2-40B4-BE49-F238E27FC236}">
                <a16:creationId xmlns:a16="http://schemas.microsoft.com/office/drawing/2014/main" id="{348B5F72-FC7E-76E9-028F-6EB954D206E4}"/>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13" name="Text Placeholder 4">
            <a:extLst>
              <a:ext uri="{FF2B5EF4-FFF2-40B4-BE49-F238E27FC236}">
                <a16:creationId xmlns:a16="http://schemas.microsoft.com/office/drawing/2014/main" id="{CB8DEAA1-7BD1-0BF9-E9E3-9B9738233422}"/>
              </a:ext>
            </a:extLst>
          </p:cNvPr>
          <p:cNvSpPr>
            <a:spLocks noGrp="1"/>
          </p:cNvSpPr>
          <p:nvPr>
            <p:ph type="body" sz="quarter" idx="27" hasCustomPrompt="1"/>
          </p:nvPr>
        </p:nvSpPr>
        <p:spPr>
          <a:xfrm>
            <a:off x="701675" y="1881188"/>
            <a:ext cx="10059988" cy="2655887"/>
          </a:xfrm>
        </p:spPr>
        <p:txBody>
          <a:bodyPr/>
          <a:lstStyle>
            <a:lvl1pPr>
              <a:defRPr i="1"/>
            </a:lvl1pPr>
            <a:lvl2pPr>
              <a:defRPr i="1"/>
            </a:lvl2pPr>
            <a:lvl3pPr>
              <a:defRPr i="1"/>
            </a:lvl3pPr>
            <a:lvl4pPr>
              <a:defRPr i="1"/>
            </a:lvl4pPr>
            <a:lvl5pPr>
              <a:defRPr i="1"/>
            </a:lvl5pPr>
          </a:lstStyle>
          <a:p>
            <a:pPr lvl="0"/>
            <a:r>
              <a:rPr lang="en-US" dirty="0"/>
              <a:t>Click here to add a quote. 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r>
              <a:rPr lang="en-US" dirty="0"/>
              <a:t>, sed diam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labore et dolore magna </a:t>
            </a:r>
            <a:r>
              <a:rPr lang="en-US" dirty="0" err="1"/>
              <a:t>aliquyam</a:t>
            </a:r>
            <a:r>
              <a:rPr lang="en-US" dirty="0"/>
              <a:t> </a:t>
            </a:r>
            <a:r>
              <a:rPr lang="en-US" dirty="0" err="1"/>
              <a:t>erat</a:t>
            </a:r>
            <a:r>
              <a:rPr lang="en-US" dirty="0"/>
              <a:t>, sed diam </a:t>
            </a:r>
            <a:r>
              <a:rPr lang="en-US" dirty="0" err="1"/>
              <a:t>voluptua</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fugit.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sadipscing</a:t>
            </a:r>
            <a:r>
              <a:rPr lang="en-US" dirty="0"/>
              <a:t> </a:t>
            </a:r>
            <a:r>
              <a:rPr lang="en-US" dirty="0" err="1"/>
              <a:t>elitr</a:t>
            </a:r>
            <a:r>
              <a:rPr lang="en-US" dirty="0"/>
              <a:t> </a:t>
            </a:r>
            <a:r>
              <a:rPr lang="en-US" dirty="0" err="1"/>
              <a:t>vulputate</a:t>
            </a:r>
            <a:r>
              <a:rPr lang="en-US" dirty="0"/>
              <a:t> </a:t>
            </a:r>
            <a:r>
              <a:rPr lang="en-US" dirty="0" err="1"/>
              <a:t>velit</a:t>
            </a:r>
            <a:r>
              <a:rPr lang="en-US" dirty="0"/>
              <a:t>.</a:t>
            </a:r>
          </a:p>
        </p:txBody>
      </p:sp>
      <p:sp>
        <p:nvSpPr>
          <p:cNvPr id="16" name="Text Placeholder 4">
            <a:extLst>
              <a:ext uri="{FF2B5EF4-FFF2-40B4-BE49-F238E27FC236}">
                <a16:creationId xmlns:a16="http://schemas.microsoft.com/office/drawing/2014/main" id="{5EE9996D-3A21-9989-EB0A-CC85FFC96C76}"/>
              </a:ext>
            </a:extLst>
          </p:cNvPr>
          <p:cNvSpPr>
            <a:spLocks noGrp="1"/>
          </p:cNvSpPr>
          <p:nvPr>
            <p:ph type="body" sz="quarter" idx="25" hasCustomPrompt="1"/>
          </p:nvPr>
        </p:nvSpPr>
        <p:spPr>
          <a:xfrm>
            <a:off x="687283" y="5004473"/>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dirty="0"/>
              <a:t>Title</a:t>
            </a:r>
          </a:p>
        </p:txBody>
      </p:sp>
      <p:sp>
        <p:nvSpPr>
          <p:cNvPr id="18" name="Text Placeholder 5">
            <a:extLst>
              <a:ext uri="{FF2B5EF4-FFF2-40B4-BE49-F238E27FC236}">
                <a16:creationId xmlns:a16="http://schemas.microsoft.com/office/drawing/2014/main" id="{9EDC0024-319F-7D42-36D3-265AA52B7C86}"/>
              </a:ext>
            </a:extLst>
          </p:cNvPr>
          <p:cNvSpPr>
            <a:spLocks noGrp="1"/>
          </p:cNvSpPr>
          <p:nvPr>
            <p:ph type="body" sz="quarter" idx="26" hasCustomPrompt="1"/>
          </p:nvPr>
        </p:nvSpPr>
        <p:spPr>
          <a:xfrm>
            <a:off x="688064" y="4724996"/>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dirty="0"/>
              <a:t>Name</a:t>
            </a:r>
          </a:p>
        </p:txBody>
      </p:sp>
      <p:sp>
        <p:nvSpPr>
          <p:cNvPr id="8" name="Rectangle 7">
            <a:extLst>
              <a:ext uri="{FF2B5EF4-FFF2-40B4-BE49-F238E27FC236}">
                <a16:creationId xmlns:a16="http://schemas.microsoft.com/office/drawing/2014/main" id="{E2AECD85-C6F9-F135-7139-1105394CA83F}"/>
              </a:ext>
            </a:extLst>
          </p:cNvPr>
          <p:cNvSpPr/>
          <p:nvPr userDrawn="1"/>
        </p:nvSpPr>
        <p:spPr>
          <a:xfrm>
            <a:off x="687283" y="1042289"/>
            <a:ext cx="460800" cy="460800"/>
          </a:xfrm>
          <a:prstGeom prst="rect">
            <a:avLst/>
          </a:prstGeom>
          <a:solidFill>
            <a:srgbClr val="F69342"/>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57627993"/>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Statem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67C9F53C-D48C-4E42-8AAF-6B4A845430CA}"/>
              </a:ext>
            </a:extLst>
          </p:cNvPr>
          <p:cNvSpPr>
            <a:spLocks/>
          </p:cNvSpPr>
          <p:nvPr userDrawn="1"/>
        </p:nvSpPr>
        <p:spPr bwMode="auto">
          <a:xfrm>
            <a:off x="661931" y="2128087"/>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 name="Slide Number Placeholder 5">
            <a:extLst>
              <a:ext uri="{FF2B5EF4-FFF2-40B4-BE49-F238E27FC236}">
                <a16:creationId xmlns:a16="http://schemas.microsoft.com/office/drawing/2014/main" id="{2EB312E9-A238-F909-335D-99B4DD38FE09}"/>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8" name="Text Placeholder 4">
            <a:extLst>
              <a:ext uri="{FF2B5EF4-FFF2-40B4-BE49-F238E27FC236}">
                <a16:creationId xmlns:a16="http://schemas.microsoft.com/office/drawing/2014/main" id="{6A3E9804-F225-E644-C1B9-AEF9868075A9}"/>
              </a:ext>
            </a:extLst>
          </p:cNvPr>
          <p:cNvSpPr>
            <a:spLocks noGrp="1"/>
          </p:cNvSpPr>
          <p:nvPr>
            <p:ph type="body" sz="quarter" idx="27" hasCustomPrompt="1"/>
          </p:nvPr>
        </p:nvSpPr>
        <p:spPr>
          <a:xfrm>
            <a:off x="701675" y="2384425"/>
            <a:ext cx="10059988" cy="2655887"/>
          </a:xfrm>
        </p:spPr>
        <p:txBody>
          <a:bodyPr>
            <a:normAutofit/>
          </a:bodyPr>
          <a:lstStyle>
            <a:lvl1pPr>
              <a:defRPr sz="4400" i="0"/>
            </a:lvl1pPr>
            <a:lvl2pPr>
              <a:defRPr i="1"/>
            </a:lvl2pPr>
            <a:lvl3pPr>
              <a:defRPr i="1"/>
            </a:lvl3pPr>
            <a:lvl4pPr>
              <a:defRPr i="1"/>
            </a:lvl4pPr>
            <a:lvl5pPr>
              <a:defRPr i="1"/>
            </a:lvl5pPr>
          </a:lstStyle>
          <a:p>
            <a:pPr lvl="0"/>
            <a:r>
              <a:rPr lang="en-US" dirty="0"/>
              <a:t>Statement Here</a:t>
            </a:r>
          </a:p>
        </p:txBody>
      </p:sp>
    </p:spTree>
    <p:extLst>
      <p:ext uri="{BB962C8B-B14F-4D97-AF65-F5344CB8AC3E}">
        <p14:creationId xmlns:p14="http://schemas.microsoft.com/office/powerpoint/2010/main" val="897280557"/>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Single though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132A19A-06A4-ED82-9A3D-2713423CE1F3}"/>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1F4382"/>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6" name="Text Placeholder 4">
            <a:extLst>
              <a:ext uri="{FF2B5EF4-FFF2-40B4-BE49-F238E27FC236}">
                <a16:creationId xmlns:a16="http://schemas.microsoft.com/office/drawing/2014/main" id="{306213C4-92E1-8B22-C46C-8B74A4646F4D}"/>
              </a:ext>
            </a:extLst>
          </p:cNvPr>
          <p:cNvSpPr>
            <a:spLocks noGrp="1"/>
          </p:cNvSpPr>
          <p:nvPr>
            <p:ph type="body" sz="quarter" idx="27" hasCustomPrompt="1"/>
          </p:nvPr>
        </p:nvSpPr>
        <p:spPr>
          <a:xfrm>
            <a:off x="701675" y="1692763"/>
            <a:ext cx="10059988" cy="2655887"/>
          </a:xfrm>
        </p:spPr>
        <p:txBody>
          <a:bodyPr>
            <a:normAutofit/>
          </a:bodyPr>
          <a:lstStyle>
            <a:lvl1pPr>
              <a:defRPr sz="6600" i="0"/>
            </a:lvl1pPr>
            <a:lvl2pPr>
              <a:defRPr i="1"/>
            </a:lvl2pPr>
            <a:lvl3pPr>
              <a:defRPr i="1"/>
            </a:lvl3pPr>
            <a:lvl4pPr>
              <a:defRPr i="1"/>
            </a:lvl4pPr>
            <a:lvl5pPr>
              <a:defRPr i="1"/>
            </a:lvl5pPr>
          </a:lstStyle>
          <a:p>
            <a:pPr lvl="0"/>
            <a:r>
              <a:rPr lang="en-US" dirty="0"/>
              <a:t>Single thought here</a:t>
            </a:r>
          </a:p>
        </p:txBody>
      </p:sp>
    </p:spTree>
    <p:extLst>
      <p:ext uri="{BB962C8B-B14F-4D97-AF65-F5344CB8AC3E}">
        <p14:creationId xmlns:p14="http://schemas.microsoft.com/office/powerpoint/2010/main" val="3291931302"/>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Single though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132A19A-06A4-ED82-9A3D-2713423CE1F3}"/>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4" name="Title 21">
            <a:extLst>
              <a:ext uri="{FF2B5EF4-FFF2-40B4-BE49-F238E27FC236}">
                <a16:creationId xmlns:a16="http://schemas.microsoft.com/office/drawing/2014/main" id="{21A5E5F8-FCDB-FB90-0C8B-1B993F5D5D3E}"/>
              </a:ext>
            </a:extLst>
          </p:cNvPr>
          <p:cNvSpPr>
            <a:spLocks noGrp="1"/>
          </p:cNvSpPr>
          <p:nvPr>
            <p:ph type="title" hasCustomPrompt="1"/>
          </p:nvPr>
        </p:nvSpPr>
        <p:spPr>
          <a:xfrm>
            <a:off x="1295400" y="2073018"/>
            <a:ext cx="5553713" cy="1097469"/>
          </a:xfrm>
        </p:spPr>
        <p:txBody>
          <a:bodyPr tIns="648000"/>
          <a:lstStyle>
            <a:lvl1pPr>
              <a:lnSpc>
                <a:spcPts val="4000"/>
              </a:lnSpc>
              <a:defRPr sz="12000" b="1" spc="0">
                <a:solidFill>
                  <a:srgbClr val="6187B6"/>
                </a:solidFill>
                <a:latin typeface="Arial" panose="020B0604020202020204" pitchFamily="34" charset="0"/>
                <a:cs typeface="Arial" panose="020B0604020202020204" pitchFamily="34" charset="0"/>
              </a:defRPr>
            </a:lvl1pPr>
          </a:lstStyle>
          <a:p>
            <a:r>
              <a:rPr lang="en-US" dirty="0"/>
              <a:t>130</a:t>
            </a:r>
          </a:p>
        </p:txBody>
      </p:sp>
      <p:sp>
        <p:nvSpPr>
          <p:cNvPr id="7" name="Text Placeholder 2">
            <a:extLst>
              <a:ext uri="{FF2B5EF4-FFF2-40B4-BE49-F238E27FC236}">
                <a16:creationId xmlns:a16="http://schemas.microsoft.com/office/drawing/2014/main" id="{45247958-8FC7-DAB5-7CEE-256965C2155F}"/>
              </a:ext>
            </a:extLst>
          </p:cNvPr>
          <p:cNvSpPr>
            <a:spLocks noGrp="1"/>
          </p:cNvSpPr>
          <p:nvPr>
            <p:ph type="body" idx="19" hasCustomPrompt="1"/>
          </p:nvPr>
        </p:nvSpPr>
        <p:spPr>
          <a:xfrm>
            <a:off x="1295400" y="1568665"/>
            <a:ext cx="5567363" cy="169369"/>
          </a:xfrm>
          <a:prstGeom prst="rect">
            <a:avLst/>
          </a:prstGeom>
        </p:spPr>
        <p:txBody>
          <a:bodyPr lIns="0" tIns="0" rIns="0" bIns="0">
            <a:noAutofit/>
          </a:bodyPr>
          <a:lstStyle>
            <a:lvl1pPr marL="0" marR="0" indent="0" algn="l" defTabSz="914400" rtl="0" eaLnBrk="1" fontAlgn="auto" latinLnBrk="0" hangingPunct="1">
              <a:lnSpc>
                <a:spcPts val="1200"/>
              </a:lnSpc>
              <a:spcBef>
                <a:spcPts val="0"/>
              </a:spcBef>
              <a:spcAft>
                <a:spcPts val="0"/>
              </a:spcAft>
              <a:buClrTx/>
              <a:buSzTx/>
              <a:buFont typeface="GE Inspira Sans" panose="020B0604020202020204" pitchFamily="34" charset="0"/>
              <a:buNone/>
              <a:tabLst/>
              <a:defRPr sz="1150" b="1" cap="all" spc="100" baseline="0">
                <a:solidFill>
                  <a:srgbClr val="002D5D"/>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countries</a:t>
            </a:r>
          </a:p>
        </p:txBody>
      </p:sp>
      <p:sp>
        <p:nvSpPr>
          <p:cNvPr id="8" name="Text Placeholder 4">
            <a:extLst>
              <a:ext uri="{FF2B5EF4-FFF2-40B4-BE49-F238E27FC236}">
                <a16:creationId xmlns:a16="http://schemas.microsoft.com/office/drawing/2014/main" id="{64791570-71A4-0A2A-F310-3DB5C060EE01}"/>
              </a:ext>
            </a:extLst>
          </p:cNvPr>
          <p:cNvSpPr>
            <a:spLocks noGrp="1"/>
          </p:cNvSpPr>
          <p:nvPr>
            <p:ph type="body" sz="quarter" idx="22" hasCustomPrompt="1"/>
          </p:nvPr>
        </p:nvSpPr>
        <p:spPr>
          <a:xfrm>
            <a:off x="1295400" y="3895543"/>
            <a:ext cx="5580062" cy="1013710"/>
          </a:xfrm>
          <a:prstGeom prst="rect">
            <a:avLst/>
          </a:prstGeom>
        </p:spPr>
        <p:txBody>
          <a:bodyPr>
            <a:noAutofit/>
          </a:bodyPr>
          <a:lstStyle>
            <a:lvl1pPr>
              <a:lnSpc>
                <a:spcPct val="100000"/>
              </a:lnSpc>
              <a:defRPr sz="2000" spc="50" baseline="0">
                <a:solidFill>
                  <a:srgbClr val="002D5D"/>
                </a:solidFill>
                <a:latin typeface="Arial" panose="020B0604020202020204" pitchFamily="34" charset="0"/>
                <a:cs typeface="Arial" panose="020B0604020202020204" pitchFamily="34" charset="0"/>
              </a:defRPr>
            </a:lvl1pPr>
            <a:lvl2pPr>
              <a:defRPr sz="2000"/>
            </a:lvl2pPr>
            <a:lvl3pPr>
              <a:defRPr sz="2000"/>
            </a:lvl3pPr>
            <a:lvl4pPr>
              <a:defRPr sz="2000"/>
            </a:lvl4pPr>
            <a:lvl5pPr>
              <a:defRPr sz="2000"/>
            </a:lvl5pPr>
          </a:lstStyle>
          <a:p>
            <a:pPr lvl="0"/>
            <a:r>
              <a:rPr lang="en-US" dirty="0"/>
              <a:t>Lorem ipsum dolor sit </a:t>
            </a:r>
            <a:r>
              <a:rPr lang="en-US" dirty="0" err="1"/>
              <a:t>amet</a:t>
            </a:r>
            <a:endParaRPr lang="en-US" dirty="0"/>
          </a:p>
        </p:txBody>
      </p:sp>
      <p:sp>
        <p:nvSpPr>
          <p:cNvPr id="9" name="Rectangle 8">
            <a:extLst>
              <a:ext uri="{FF2B5EF4-FFF2-40B4-BE49-F238E27FC236}">
                <a16:creationId xmlns:a16="http://schemas.microsoft.com/office/drawing/2014/main" id="{01FAD86F-BE20-F89A-383E-8937917CC078}"/>
              </a:ext>
            </a:extLst>
          </p:cNvPr>
          <p:cNvSpPr/>
          <p:nvPr userDrawn="1"/>
        </p:nvSpPr>
        <p:spPr>
          <a:xfrm>
            <a:off x="1295400" y="3520683"/>
            <a:ext cx="3495640" cy="36576"/>
          </a:xfrm>
          <a:prstGeom prst="rect">
            <a:avLst/>
          </a:prstGeom>
          <a:solidFill>
            <a:srgbClr val="F69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D5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005589"/>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ree statistics slide">
    <p:bg>
      <p:bgPr>
        <a:solidFill>
          <a:srgbClr val="F69342"/>
        </a:solidFill>
        <a:effectLst/>
      </p:bgPr>
    </p:bg>
    <p:spTree>
      <p:nvGrpSpPr>
        <p:cNvPr id="1" name=""/>
        <p:cNvGrpSpPr/>
        <p:nvPr/>
      </p:nvGrpSpPr>
      <p:grpSpPr>
        <a:xfrm>
          <a:off x="0" y="0"/>
          <a:ext cx="0" cy="0"/>
          <a:chOff x="0" y="0"/>
          <a:chExt cx="0" cy="0"/>
        </a:xfrm>
      </p:grpSpPr>
      <p:sp>
        <p:nvSpPr>
          <p:cNvPr id="40" name="Text Placeholder 2">
            <a:extLst>
              <a:ext uri="{FF2B5EF4-FFF2-40B4-BE49-F238E27FC236}">
                <a16:creationId xmlns:a16="http://schemas.microsoft.com/office/drawing/2014/main" id="{9BA1AB95-4CF8-7A49-D6BB-3500DF76C902}"/>
              </a:ext>
            </a:extLst>
          </p:cNvPr>
          <p:cNvSpPr>
            <a:spLocks noGrp="1"/>
          </p:cNvSpPr>
          <p:nvPr>
            <p:ph type="body" idx="19" hasCustomPrompt="1"/>
          </p:nvPr>
        </p:nvSpPr>
        <p:spPr>
          <a:xfrm>
            <a:off x="68580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GE Inspira Sans" panose="020B0604020202020204" pitchFamily="34" charset="0"/>
              <a:buNone/>
              <a:tabLst/>
              <a:defRPr sz="1150" b="1" cap="all"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Statistic</a:t>
            </a:r>
          </a:p>
        </p:txBody>
      </p:sp>
      <p:sp>
        <p:nvSpPr>
          <p:cNvPr id="41" name="Text Placeholder 2">
            <a:extLst>
              <a:ext uri="{FF2B5EF4-FFF2-40B4-BE49-F238E27FC236}">
                <a16:creationId xmlns:a16="http://schemas.microsoft.com/office/drawing/2014/main" id="{3DB8D8B2-1BF3-5A3F-254F-88F459276991}"/>
              </a:ext>
            </a:extLst>
          </p:cNvPr>
          <p:cNvSpPr>
            <a:spLocks noGrp="1"/>
          </p:cNvSpPr>
          <p:nvPr>
            <p:ph type="body" idx="20" hasCustomPrompt="1"/>
          </p:nvPr>
        </p:nvSpPr>
        <p:spPr>
          <a:xfrm>
            <a:off x="4406650" y="1856252"/>
            <a:ext cx="3364992" cy="236009"/>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sz="1150" b="1" cap="all"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Statistic</a:t>
            </a:r>
          </a:p>
        </p:txBody>
      </p:sp>
      <p:sp>
        <p:nvSpPr>
          <p:cNvPr id="42" name="Text Placeholder 2">
            <a:extLst>
              <a:ext uri="{FF2B5EF4-FFF2-40B4-BE49-F238E27FC236}">
                <a16:creationId xmlns:a16="http://schemas.microsoft.com/office/drawing/2014/main" id="{05F53C01-1A4F-F111-33A5-BD80CCD2E926}"/>
              </a:ext>
            </a:extLst>
          </p:cNvPr>
          <p:cNvSpPr>
            <a:spLocks noGrp="1"/>
          </p:cNvSpPr>
          <p:nvPr>
            <p:ph type="body" idx="21" hasCustomPrompt="1"/>
          </p:nvPr>
        </p:nvSpPr>
        <p:spPr>
          <a:xfrm>
            <a:off x="8129016" y="1865376"/>
            <a:ext cx="3364992" cy="230768"/>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sz="1150" b="1" cap="all"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Statistic</a:t>
            </a:r>
          </a:p>
        </p:txBody>
      </p:sp>
      <p:sp>
        <p:nvSpPr>
          <p:cNvPr id="43" name="Text Placeholder 3">
            <a:extLst>
              <a:ext uri="{FF2B5EF4-FFF2-40B4-BE49-F238E27FC236}">
                <a16:creationId xmlns:a16="http://schemas.microsoft.com/office/drawing/2014/main" id="{3D8A739F-BB87-A784-17B0-3B2DC319DD6C}"/>
              </a:ext>
            </a:extLst>
          </p:cNvPr>
          <p:cNvSpPr>
            <a:spLocks noGrp="1"/>
          </p:cNvSpPr>
          <p:nvPr>
            <p:ph type="body" sz="quarter" idx="22" hasCustomPrompt="1"/>
          </p:nvPr>
        </p:nvSpPr>
        <p:spPr>
          <a:xfrm>
            <a:off x="4408165" y="2160082"/>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chemeClr val="bg1"/>
                </a:solidFill>
                <a:latin typeface="Arial" panose="020B0604020202020204" pitchFamily="34" charset="0"/>
                <a:cs typeface="Arial" panose="020B0604020202020204" pitchFamily="34" charset="0"/>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dirty="0"/>
              <a:t>4,000+</a:t>
            </a:r>
          </a:p>
        </p:txBody>
      </p:sp>
      <p:sp>
        <p:nvSpPr>
          <p:cNvPr id="44" name="Text Placeholder 5">
            <a:extLst>
              <a:ext uri="{FF2B5EF4-FFF2-40B4-BE49-F238E27FC236}">
                <a16:creationId xmlns:a16="http://schemas.microsoft.com/office/drawing/2014/main" id="{5F94645B-334C-0E4B-02F0-28B1FEBBDD17}"/>
              </a:ext>
            </a:extLst>
          </p:cNvPr>
          <p:cNvSpPr>
            <a:spLocks noGrp="1"/>
          </p:cNvSpPr>
          <p:nvPr>
            <p:ph type="body" sz="quarter" idx="25" hasCustomPrompt="1"/>
          </p:nvPr>
        </p:nvSpPr>
        <p:spPr>
          <a:xfrm>
            <a:off x="8129016" y="2158895"/>
            <a:ext cx="3364992" cy="125412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chemeClr val="bg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8,000+</a:t>
            </a:r>
          </a:p>
        </p:txBody>
      </p:sp>
      <p:sp>
        <p:nvSpPr>
          <p:cNvPr id="45" name="Text Placeholder 3">
            <a:extLst>
              <a:ext uri="{FF2B5EF4-FFF2-40B4-BE49-F238E27FC236}">
                <a16:creationId xmlns:a16="http://schemas.microsoft.com/office/drawing/2014/main" id="{C8E73585-E2CB-B419-C09C-2542B12EBA0F}"/>
              </a:ext>
            </a:extLst>
          </p:cNvPr>
          <p:cNvSpPr>
            <a:spLocks noGrp="1"/>
          </p:cNvSpPr>
          <p:nvPr>
            <p:ph type="body" sz="quarter" idx="28" hasCustomPrompt="1"/>
          </p:nvPr>
        </p:nvSpPr>
        <p:spPr>
          <a:xfrm>
            <a:off x="685800" y="2158385"/>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300" baseline="0">
                <a:solidFill>
                  <a:schemeClr val="bg1"/>
                </a:solidFill>
                <a:latin typeface="Arial" panose="020B0604020202020204" pitchFamily="34" charset="0"/>
                <a:cs typeface="Arial" panose="020B0604020202020204" pitchFamily="34" charset="0"/>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dirty="0"/>
              <a:t>130</a:t>
            </a:r>
          </a:p>
        </p:txBody>
      </p:sp>
      <p:sp>
        <p:nvSpPr>
          <p:cNvPr id="46" name="Rectangle 45">
            <a:extLst>
              <a:ext uri="{FF2B5EF4-FFF2-40B4-BE49-F238E27FC236}">
                <a16:creationId xmlns:a16="http://schemas.microsoft.com/office/drawing/2014/main" id="{1681A5AB-630C-D55F-DFE0-59C3ED80351D}"/>
              </a:ext>
            </a:extLst>
          </p:cNvPr>
          <p:cNvSpPr/>
          <p:nvPr userDrawn="1"/>
        </p:nvSpPr>
        <p:spPr>
          <a:xfrm>
            <a:off x="685800" y="3496949"/>
            <a:ext cx="3364992" cy="36576"/>
          </a:xfrm>
          <a:prstGeom prst="rect">
            <a:avLst/>
          </a:prstGeom>
          <a:solidFill>
            <a:srgbClr val="FE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023AC865-98C9-7DBB-FAFB-40111F860556}"/>
              </a:ext>
            </a:extLst>
          </p:cNvPr>
          <p:cNvSpPr/>
          <p:nvPr userDrawn="1"/>
        </p:nvSpPr>
        <p:spPr>
          <a:xfrm>
            <a:off x="4406650" y="3496949"/>
            <a:ext cx="3364992" cy="36576"/>
          </a:xfrm>
          <a:prstGeom prst="rect">
            <a:avLst/>
          </a:prstGeom>
          <a:solidFill>
            <a:srgbClr val="FE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527B042F-A689-C6A1-CC0A-49756A6B7DA8}"/>
              </a:ext>
            </a:extLst>
          </p:cNvPr>
          <p:cNvSpPr/>
          <p:nvPr userDrawn="1"/>
        </p:nvSpPr>
        <p:spPr>
          <a:xfrm>
            <a:off x="8129016" y="3496949"/>
            <a:ext cx="3364992" cy="36576"/>
          </a:xfrm>
          <a:prstGeom prst="rect">
            <a:avLst/>
          </a:prstGeom>
          <a:solidFill>
            <a:srgbClr val="FE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49" name="Slide Number Placeholder 5">
            <a:extLst>
              <a:ext uri="{FF2B5EF4-FFF2-40B4-BE49-F238E27FC236}">
                <a16:creationId xmlns:a16="http://schemas.microsoft.com/office/drawing/2014/main" id="{BB92E183-B697-5029-A661-60279B7745FC}"/>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chemeClr val="bg1"/>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
        <p:nvSpPr>
          <p:cNvPr id="50" name="Text Placeholder 2">
            <a:extLst>
              <a:ext uri="{FF2B5EF4-FFF2-40B4-BE49-F238E27FC236}">
                <a16:creationId xmlns:a16="http://schemas.microsoft.com/office/drawing/2014/main" id="{0C9E7C72-2087-55D6-3AD2-2DC469239C38}"/>
              </a:ext>
            </a:extLst>
          </p:cNvPr>
          <p:cNvSpPr>
            <a:spLocks noGrp="1"/>
          </p:cNvSpPr>
          <p:nvPr>
            <p:ph type="body" idx="29" hasCustomPrompt="1"/>
          </p:nvPr>
        </p:nvSpPr>
        <p:spPr>
          <a:xfrm>
            <a:off x="685800" y="3696775"/>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GE Inspira Sans" panose="020B0604020202020204" pitchFamily="34" charset="0"/>
              <a:buNone/>
              <a:tabLst/>
              <a:defRPr sz="1150" b="0" cap="none"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Lorem Ipsum dolor sit </a:t>
            </a:r>
            <a:r>
              <a:rPr lang="en-US" dirty="0" err="1"/>
              <a:t>amet</a:t>
            </a:r>
            <a:endParaRPr lang="en-US" dirty="0"/>
          </a:p>
        </p:txBody>
      </p:sp>
      <p:sp>
        <p:nvSpPr>
          <p:cNvPr id="51" name="Text Placeholder 2">
            <a:extLst>
              <a:ext uri="{FF2B5EF4-FFF2-40B4-BE49-F238E27FC236}">
                <a16:creationId xmlns:a16="http://schemas.microsoft.com/office/drawing/2014/main" id="{08758CF3-1E84-89ED-1BCC-AED83C01B76E}"/>
              </a:ext>
            </a:extLst>
          </p:cNvPr>
          <p:cNvSpPr>
            <a:spLocks noGrp="1"/>
          </p:cNvSpPr>
          <p:nvPr>
            <p:ph type="body" idx="30" hasCustomPrompt="1"/>
          </p:nvPr>
        </p:nvSpPr>
        <p:spPr>
          <a:xfrm>
            <a:off x="4406650" y="3696775"/>
            <a:ext cx="3364992" cy="236009"/>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sz="1150" b="0" cap="none"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Lorem Ipsum dolor sit </a:t>
            </a:r>
            <a:r>
              <a:rPr lang="en-US" dirty="0" err="1"/>
              <a:t>amet</a:t>
            </a:r>
            <a:endParaRPr lang="en-US" dirty="0"/>
          </a:p>
        </p:txBody>
      </p:sp>
      <p:sp>
        <p:nvSpPr>
          <p:cNvPr id="52" name="Text Placeholder 2">
            <a:extLst>
              <a:ext uri="{FF2B5EF4-FFF2-40B4-BE49-F238E27FC236}">
                <a16:creationId xmlns:a16="http://schemas.microsoft.com/office/drawing/2014/main" id="{74C18255-DE19-2D3D-5236-92CA559B6472}"/>
              </a:ext>
            </a:extLst>
          </p:cNvPr>
          <p:cNvSpPr>
            <a:spLocks noGrp="1"/>
          </p:cNvSpPr>
          <p:nvPr>
            <p:ph type="body" idx="31" hasCustomPrompt="1"/>
          </p:nvPr>
        </p:nvSpPr>
        <p:spPr>
          <a:xfrm>
            <a:off x="8129016" y="3705899"/>
            <a:ext cx="3364992" cy="230768"/>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sz="1150" b="0" cap="none"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Lorem Ipsum dolor sit </a:t>
            </a:r>
            <a:r>
              <a:rPr lang="en-US" dirty="0" err="1"/>
              <a:t>amet</a:t>
            </a:r>
            <a:endParaRPr lang="en-US" dirty="0"/>
          </a:p>
        </p:txBody>
      </p:sp>
    </p:spTree>
    <p:extLst>
      <p:ext uri="{BB962C8B-B14F-4D97-AF65-F5344CB8AC3E}">
        <p14:creationId xmlns:p14="http://schemas.microsoft.com/office/powerpoint/2010/main" val="34657985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hree statistics slide">
    <p:bg>
      <p:bgPr>
        <a:solidFill>
          <a:srgbClr val="1F4382"/>
        </a:solidFill>
        <a:effectLst/>
      </p:bgPr>
    </p:bg>
    <p:spTree>
      <p:nvGrpSpPr>
        <p:cNvPr id="1" name=""/>
        <p:cNvGrpSpPr/>
        <p:nvPr/>
      </p:nvGrpSpPr>
      <p:grpSpPr>
        <a:xfrm>
          <a:off x="0" y="0"/>
          <a:ext cx="0" cy="0"/>
          <a:chOff x="0" y="0"/>
          <a:chExt cx="0" cy="0"/>
        </a:xfrm>
      </p:grpSpPr>
      <p:sp>
        <p:nvSpPr>
          <p:cNvPr id="41" name="Text Placeholder 2">
            <a:extLst>
              <a:ext uri="{FF2B5EF4-FFF2-40B4-BE49-F238E27FC236}">
                <a16:creationId xmlns:a16="http://schemas.microsoft.com/office/drawing/2014/main" id="{F9706017-F825-8319-D5C7-E8B33EBDB89D}"/>
              </a:ext>
            </a:extLst>
          </p:cNvPr>
          <p:cNvSpPr>
            <a:spLocks noGrp="1"/>
          </p:cNvSpPr>
          <p:nvPr>
            <p:ph type="body" idx="19" hasCustomPrompt="1"/>
          </p:nvPr>
        </p:nvSpPr>
        <p:spPr>
          <a:xfrm>
            <a:off x="68580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GE Inspira Sans" panose="020B0604020202020204" pitchFamily="34" charset="0"/>
              <a:buNone/>
              <a:tabLst/>
              <a:defRPr sz="1150" b="1" cap="all"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Statistic</a:t>
            </a:r>
          </a:p>
        </p:txBody>
      </p:sp>
      <p:sp>
        <p:nvSpPr>
          <p:cNvPr id="42" name="Text Placeholder 2">
            <a:extLst>
              <a:ext uri="{FF2B5EF4-FFF2-40B4-BE49-F238E27FC236}">
                <a16:creationId xmlns:a16="http://schemas.microsoft.com/office/drawing/2014/main" id="{EB34F3B3-AC5A-092C-8414-35A8FD9E0F82}"/>
              </a:ext>
            </a:extLst>
          </p:cNvPr>
          <p:cNvSpPr>
            <a:spLocks noGrp="1"/>
          </p:cNvSpPr>
          <p:nvPr>
            <p:ph type="body" idx="20" hasCustomPrompt="1"/>
          </p:nvPr>
        </p:nvSpPr>
        <p:spPr>
          <a:xfrm>
            <a:off x="4406650" y="1856252"/>
            <a:ext cx="3364992" cy="236009"/>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sz="1150" b="1" cap="all"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Statistic</a:t>
            </a:r>
          </a:p>
        </p:txBody>
      </p:sp>
      <p:sp>
        <p:nvSpPr>
          <p:cNvPr id="43" name="Text Placeholder 2">
            <a:extLst>
              <a:ext uri="{FF2B5EF4-FFF2-40B4-BE49-F238E27FC236}">
                <a16:creationId xmlns:a16="http://schemas.microsoft.com/office/drawing/2014/main" id="{4325BB9F-4533-BA2B-0280-DF2211941103}"/>
              </a:ext>
            </a:extLst>
          </p:cNvPr>
          <p:cNvSpPr>
            <a:spLocks noGrp="1"/>
          </p:cNvSpPr>
          <p:nvPr>
            <p:ph type="body" idx="21" hasCustomPrompt="1"/>
          </p:nvPr>
        </p:nvSpPr>
        <p:spPr>
          <a:xfrm>
            <a:off x="8129016" y="1865376"/>
            <a:ext cx="3364992" cy="230768"/>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sz="1150" b="1" cap="all"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Statistic</a:t>
            </a:r>
          </a:p>
        </p:txBody>
      </p:sp>
      <p:sp>
        <p:nvSpPr>
          <p:cNvPr id="44" name="Text Placeholder 3">
            <a:extLst>
              <a:ext uri="{FF2B5EF4-FFF2-40B4-BE49-F238E27FC236}">
                <a16:creationId xmlns:a16="http://schemas.microsoft.com/office/drawing/2014/main" id="{70103042-84DE-9538-B8B3-63449A9282A9}"/>
              </a:ext>
            </a:extLst>
          </p:cNvPr>
          <p:cNvSpPr>
            <a:spLocks noGrp="1"/>
          </p:cNvSpPr>
          <p:nvPr>
            <p:ph type="body" sz="quarter" idx="22" hasCustomPrompt="1"/>
          </p:nvPr>
        </p:nvSpPr>
        <p:spPr>
          <a:xfrm>
            <a:off x="4408165" y="2160082"/>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chemeClr val="bg1"/>
                </a:solidFill>
                <a:latin typeface="Arial" panose="020B0604020202020204" pitchFamily="34" charset="0"/>
                <a:cs typeface="Arial" panose="020B0604020202020204" pitchFamily="34" charset="0"/>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dirty="0"/>
              <a:t>4,000+</a:t>
            </a:r>
          </a:p>
        </p:txBody>
      </p:sp>
      <p:sp>
        <p:nvSpPr>
          <p:cNvPr id="47" name="Text Placeholder 5">
            <a:extLst>
              <a:ext uri="{FF2B5EF4-FFF2-40B4-BE49-F238E27FC236}">
                <a16:creationId xmlns:a16="http://schemas.microsoft.com/office/drawing/2014/main" id="{432011D9-6DB7-B42C-1E42-938B07FF3457}"/>
              </a:ext>
            </a:extLst>
          </p:cNvPr>
          <p:cNvSpPr>
            <a:spLocks noGrp="1"/>
          </p:cNvSpPr>
          <p:nvPr>
            <p:ph type="body" sz="quarter" idx="25" hasCustomPrompt="1"/>
          </p:nvPr>
        </p:nvSpPr>
        <p:spPr>
          <a:xfrm>
            <a:off x="8129016" y="2158895"/>
            <a:ext cx="3364992" cy="125412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chemeClr val="bg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8,000+</a:t>
            </a:r>
          </a:p>
        </p:txBody>
      </p:sp>
      <p:sp>
        <p:nvSpPr>
          <p:cNvPr id="48" name="Text Placeholder 3">
            <a:extLst>
              <a:ext uri="{FF2B5EF4-FFF2-40B4-BE49-F238E27FC236}">
                <a16:creationId xmlns:a16="http://schemas.microsoft.com/office/drawing/2014/main" id="{A4974C04-8BCC-0B4E-3F8F-D67224CDEFE5}"/>
              </a:ext>
            </a:extLst>
          </p:cNvPr>
          <p:cNvSpPr>
            <a:spLocks noGrp="1"/>
          </p:cNvSpPr>
          <p:nvPr>
            <p:ph type="body" sz="quarter" idx="28" hasCustomPrompt="1"/>
          </p:nvPr>
        </p:nvSpPr>
        <p:spPr>
          <a:xfrm>
            <a:off x="685800" y="2158385"/>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300" baseline="0">
                <a:solidFill>
                  <a:schemeClr val="bg1"/>
                </a:solidFill>
                <a:latin typeface="Arial" panose="020B0604020202020204" pitchFamily="34" charset="0"/>
                <a:cs typeface="Arial" panose="020B0604020202020204" pitchFamily="34" charset="0"/>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dirty="0"/>
              <a:t>130</a:t>
            </a:r>
          </a:p>
        </p:txBody>
      </p:sp>
      <p:sp>
        <p:nvSpPr>
          <p:cNvPr id="49" name="Rectangle 48">
            <a:extLst>
              <a:ext uri="{FF2B5EF4-FFF2-40B4-BE49-F238E27FC236}">
                <a16:creationId xmlns:a16="http://schemas.microsoft.com/office/drawing/2014/main" id="{ACA57321-2F4E-3465-3C31-3F2EE2897226}"/>
              </a:ext>
            </a:extLst>
          </p:cNvPr>
          <p:cNvSpPr/>
          <p:nvPr userDrawn="1"/>
        </p:nvSpPr>
        <p:spPr>
          <a:xfrm>
            <a:off x="685800" y="3496949"/>
            <a:ext cx="3364992" cy="36576"/>
          </a:xfrm>
          <a:prstGeom prst="rect">
            <a:avLst/>
          </a:prstGeom>
          <a:solidFill>
            <a:srgbClr val="6187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1088D5DD-509D-1033-FC22-A2FBF0FF2110}"/>
              </a:ext>
            </a:extLst>
          </p:cNvPr>
          <p:cNvSpPr/>
          <p:nvPr userDrawn="1"/>
        </p:nvSpPr>
        <p:spPr>
          <a:xfrm>
            <a:off x="4406650" y="3496949"/>
            <a:ext cx="3364992" cy="36576"/>
          </a:xfrm>
          <a:prstGeom prst="rect">
            <a:avLst/>
          </a:prstGeom>
          <a:solidFill>
            <a:srgbClr val="6187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2E9630D2-1F95-6F8B-5A42-54BA027A6C73}"/>
              </a:ext>
            </a:extLst>
          </p:cNvPr>
          <p:cNvSpPr/>
          <p:nvPr userDrawn="1"/>
        </p:nvSpPr>
        <p:spPr>
          <a:xfrm>
            <a:off x="8129016" y="3496949"/>
            <a:ext cx="3364992" cy="36576"/>
          </a:xfrm>
          <a:prstGeom prst="rect">
            <a:avLst/>
          </a:prstGeom>
          <a:solidFill>
            <a:srgbClr val="6187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52" name="Slide Number Placeholder 5">
            <a:extLst>
              <a:ext uri="{FF2B5EF4-FFF2-40B4-BE49-F238E27FC236}">
                <a16:creationId xmlns:a16="http://schemas.microsoft.com/office/drawing/2014/main" id="{6B1480AB-5C7C-D288-D094-AC1575190ACA}"/>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chemeClr val="bg1"/>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
        <p:nvSpPr>
          <p:cNvPr id="53" name="Text Placeholder 2">
            <a:extLst>
              <a:ext uri="{FF2B5EF4-FFF2-40B4-BE49-F238E27FC236}">
                <a16:creationId xmlns:a16="http://schemas.microsoft.com/office/drawing/2014/main" id="{EE89750A-241B-8573-9CA9-81DAE0BA2FD9}"/>
              </a:ext>
            </a:extLst>
          </p:cNvPr>
          <p:cNvSpPr>
            <a:spLocks noGrp="1"/>
          </p:cNvSpPr>
          <p:nvPr>
            <p:ph type="body" idx="29" hasCustomPrompt="1"/>
          </p:nvPr>
        </p:nvSpPr>
        <p:spPr>
          <a:xfrm>
            <a:off x="685800" y="3696775"/>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GE Inspira Sans" panose="020B0604020202020204" pitchFamily="34" charset="0"/>
              <a:buNone/>
              <a:tabLst/>
              <a:defRPr sz="1150" b="0" cap="none"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Lorem Ipsum dolor sit </a:t>
            </a:r>
            <a:r>
              <a:rPr lang="en-US" dirty="0" err="1"/>
              <a:t>amet</a:t>
            </a:r>
            <a:endParaRPr lang="en-US" dirty="0"/>
          </a:p>
        </p:txBody>
      </p:sp>
      <p:sp>
        <p:nvSpPr>
          <p:cNvPr id="54" name="Text Placeholder 2">
            <a:extLst>
              <a:ext uri="{FF2B5EF4-FFF2-40B4-BE49-F238E27FC236}">
                <a16:creationId xmlns:a16="http://schemas.microsoft.com/office/drawing/2014/main" id="{768E4785-D779-C212-DA8B-692BA41E1888}"/>
              </a:ext>
            </a:extLst>
          </p:cNvPr>
          <p:cNvSpPr>
            <a:spLocks noGrp="1"/>
          </p:cNvSpPr>
          <p:nvPr>
            <p:ph type="body" idx="30" hasCustomPrompt="1"/>
          </p:nvPr>
        </p:nvSpPr>
        <p:spPr>
          <a:xfrm>
            <a:off x="4406650" y="3696775"/>
            <a:ext cx="3364992" cy="236009"/>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sz="1150" b="0" cap="none"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Lorem Ipsum dolor sit </a:t>
            </a:r>
            <a:r>
              <a:rPr lang="en-US" dirty="0" err="1"/>
              <a:t>amet</a:t>
            </a:r>
            <a:endParaRPr lang="en-US" dirty="0"/>
          </a:p>
        </p:txBody>
      </p:sp>
      <p:sp>
        <p:nvSpPr>
          <p:cNvPr id="55" name="Text Placeholder 2">
            <a:extLst>
              <a:ext uri="{FF2B5EF4-FFF2-40B4-BE49-F238E27FC236}">
                <a16:creationId xmlns:a16="http://schemas.microsoft.com/office/drawing/2014/main" id="{7C16A9F9-7F88-1691-9205-DF5D3731BBA3}"/>
              </a:ext>
            </a:extLst>
          </p:cNvPr>
          <p:cNvSpPr>
            <a:spLocks noGrp="1"/>
          </p:cNvSpPr>
          <p:nvPr>
            <p:ph type="body" idx="31" hasCustomPrompt="1"/>
          </p:nvPr>
        </p:nvSpPr>
        <p:spPr>
          <a:xfrm>
            <a:off x="8129016" y="3705899"/>
            <a:ext cx="3364992" cy="230768"/>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sz="1150" b="0" cap="none"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Lorem Ipsum dolor sit </a:t>
            </a:r>
            <a:r>
              <a:rPr lang="en-US" dirty="0" err="1"/>
              <a:t>amet</a:t>
            </a:r>
            <a:endParaRPr lang="en-US" dirty="0"/>
          </a:p>
        </p:txBody>
      </p:sp>
    </p:spTree>
    <p:extLst>
      <p:ext uri="{BB962C8B-B14F-4D97-AF65-F5344CB8AC3E}">
        <p14:creationId xmlns:p14="http://schemas.microsoft.com/office/powerpoint/2010/main" val="15282871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hree statistics slide">
    <p:bg>
      <p:bgPr>
        <a:solidFill>
          <a:srgbClr val="6187B6"/>
        </a:solidFill>
        <a:effectLst/>
      </p:bgPr>
    </p:bg>
    <p:spTree>
      <p:nvGrpSpPr>
        <p:cNvPr id="1" name=""/>
        <p:cNvGrpSpPr/>
        <p:nvPr/>
      </p:nvGrpSpPr>
      <p:grpSpPr>
        <a:xfrm>
          <a:off x="0" y="0"/>
          <a:ext cx="0" cy="0"/>
          <a:chOff x="0" y="0"/>
          <a:chExt cx="0" cy="0"/>
        </a:xfrm>
      </p:grpSpPr>
      <p:sp>
        <p:nvSpPr>
          <p:cNvPr id="41" name="Text Placeholder 2">
            <a:extLst>
              <a:ext uri="{FF2B5EF4-FFF2-40B4-BE49-F238E27FC236}">
                <a16:creationId xmlns:a16="http://schemas.microsoft.com/office/drawing/2014/main" id="{F9706017-F825-8319-D5C7-E8B33EBDB89D}"/>
              </a:ext>
            </a:extLst>
          </p:cNvPr>
          <p:cNvSpPr>
            <a:spLocks noGrp="1"/>
          </p:cNvSpPr>
          <p:nvPr>
            <p:ph type="body" idx="19" hasCustomPrompt="1"/>
          </p:nvPr>
        </p:nvSpPr>
        <p:spPr>
          <a:xfrm>
            <a:off x="68580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GE Inspira Sans" panose="020B0604020202020204" pitchFamily="34" charset="0"/>
              <a:buNone/>
              <a:tabLst/>
              <a:defRPr sz="1150" b="1" cap="all"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Statistic</a:t>
            </a:r>
          </a:p>
        </p:txBody>
      </p:sp>
      <p:sp>
        <p:nvSpPr>
          <p:cNvPr id="42" name="Text Placeholder 2">
            <a:extLst>
              <a:ext uri="{FF2B5EF4-FFF2-40B4-BE49-F238E27FC236}">
                <a16:creationId xmlns:a16="http://schemas.microsoft.com/office/drawing/2014/main" id="{EB34F3B3-AC5A-092C-8414-35A8FD9E0F82}"/>
              </a:ext>
            </a:extLst>
          </p:cNvPr>
          <p:cNvSpPr>
            <a:spLocks noGrp="1"/>
          </p:cNvSpPr>
          <p:nvPr>
            <p:ph type="body" idx="20" hasCustomPrompt="1"/>
          </p:nvPr>
        </p:nvSpPr>
        <p:spPr>
          <a:xfrm>
            <a:off x="4406650" y="1856252"/>
            <a:ext cx="3364992" cy="236009"/>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sz="1150" b="1" cap="all"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Statistic</a:t>
            </a:r>
          </a:p>
        </p:txBody>
      </p:sp>
      <p:sp>
        <p:nvSpPr>
          <p:cNvPr id="43" name="Text Placeholder 2">
            <a:extLst>
              <a:ext uri="{FF2B5EF4-FFF2-40B4-BE49-F238E27FC236}">
                <a16:creationId xmlns:a16="http://schemas.microsoft.com/office/drawing/2014/main" id="{4325BB9F-4533-BA2B-0280-DF2211941103}"/>
              </a:ext>
            </a:extLst>
          </p:cNvPr>
          <p:cNvSpPr>
            <a:spLocks noGrp="1"/>
          </p:cNvSpPr>
          <p:nvPr>
            <p:ph type="body" idx="21" hasCustomPrompt="1"/>
          </p:nvPr>
        </p:nvSpPr>
        <p:spPr>
          <a:xfrm>
            <a:off x="8129016" y="1865376"/>
            <a:ext cx="3364992" cy="230768"/>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sz="1150" b="1" cap="all"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Statistic</a:t>
            </a:r>
          </a:p>
        </p:txBody>
      </p:sp>
      <p:sp>
        <p:nvSpPr>
          <p:cNvPr id="44" name="Text Placeholder 3">
            <a:extLst>
              <a:ext uri="{FF2B5EF4-FFF2-40B4-BE49-F238E27FC236}">
                <a16:creationId xmlns:a16="http://schemas.microsoft.com/office/drawing/2014/main" id="{70103042-84DE-9538-B8B3-63449A9282A9}"/>
              </a:ext>
            </a:extLst>
          </p:cNvPr>
          <p:cNvSpPr>
            <a:spLocks noGrp="1"/>
          </p:cNvSpPr>
          <p:nvPr>
            <p:ph type="body" sz="quarter" idx="22" hasCustomPrompt="1"/>
          </p:nvPr>
        </p:nvSpPr>
        <p:spPr>
          <a:xfrm>
            <a:off x="4408165" y="2160082"/>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chemeClr val="bg1"/>
                </a:solidFill>
                <a:latin typeface="Arial" panose="020B0604020202020204" pitchFamily="34" charset="0"/>
                <a:cs typeface="Arial" panose="020B0604020202020204" pitchFamily="34" charset="0"/>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dirty="0"/>
              <a:t>4,000+</a:t>
            </a:r>
          </a:p>
        </p:txBody>
      </p:sp>
      <p:sp>
        <p:nvSpPr>
          <p:cNvPr id="47" name="Text Placeholder 5">
            <a:extLst>
              <a:ext uri="{FF2B5EF4-FFF2-40B4-BE49-F238E27FC236}">
                <a16:creationId xmlns:a16="http://schemas.microsoft.com/office/drawing/2014/main" id="{432011D9-6DB7-B42C-1E42-938B07FF3457}"/>
              </a:ext>
            </a:extLst>
          </p:cNvPr>
          <p:cNvSpPr>
            <a:spLocks noGrp="1"/>
          </p:cNvSpPr>
          <p:nvPr>
            <p:ph type="body" sz="quarter" idx="25" hasCustomPrompt="1"/>
          </p:nvPr>
        </p:nvSpPr>
        <p:spPr>
          <a:xfrm>
            <a:off x="8129016" y="2158895"/>
            <a:ext cx="3364992" cy="125412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chemeClr val="bg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8,000+</a:t>
            </a:r>
          </a:p>
        </p:txBody>
      </p:sp>
      <p:sp>
        <p:nvSpPr>
          <p:cNvPr id="48" name="Text Placeholder 3">
            <a:extLst>
              <a:ext uri="{FF2B5EF4-FFF2-40B4-BE49-F238E27FC236}">
                <a16:creationId xmlns:a16="http://schemas.microsoft.com/office/drawing/2014/main" id="{A4974C04-8BCC-0B4E-3F8F-D67224CDEFE5}"/>
              </a:ext>
            </a:extLst>
          </p:cNvPr>
          <p:cNvSpPr>
            <a:spLocks noGrp="1"/>
          </p:cNvSpPr>
          <p:nvPr>
            <p:ph type="body" sz="quarter" idx="28" hasCustomPrompt="1"/>
          </p:nvPr>
        </p:nvSpPr>
        <p:spPr>
          <a:xfrm>
            <a:off x="685800" y="2158385"/>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300" baseline="0">
                <a:solidFill>
                  <a:schemeClr val="bg1"/>
                </a:solidFill>
                <a:latin typeface="Arial" panose="020B0604020202020204" pitchFamily="34" charset="0"/>
                <a:cs typeface="Arial" panose="020B0604020202020204" pitchFamily="34" charset="0"/>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dirty="0"/>
              <a:t>130</a:t>
            </a:r>
          </a:p>
        </p:txBody>
      </p:sp>
      <p:sp>
        <p:nvSpPr>
          <p:cNvPr id="49" name="Rectangle 48">
            <a:extLst>
              <a:ext uri="{FF2B5EF4-FFF2-40B4-BE49-F238E27FC236}">
                <a16:creationId xmlns:a16="http://schemas.microsoft.com/office/drawing/2014/main" id="{ACA57321-2F4E-3465-3C31-3F2EE2897226}"/>
              </a:ext>
            </a:extLst>
          </p:cNvPr>
          <p:cNvSpPr/>
          <p:nvPr userDrawn="1"/>
        </p:nvSpPr>
        <p:spPr>
          <a:xfrm>
            <a:off x="685800" y="3496949"/>
            <a:ext cx="3364992" cy="36576"/>
          </a:xfrm>
          <a:prstGeom prst="rect">
            <a:avLst/>
          </a:prstGeom>
          <a:solidFill>
            <a:srgbClr val="002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1088D5DD-509D-1033-FC22-A2FBF0FF2110}"/>
              </a:ext>
            </a:extLst>
          </p:cNvPr>
          <p:cNvSpPr/>
          <p:nvPr userDrawn="1"/>
        </p:nvSpPr>
        <p:spPr>
          <a:xfrm>
            <a:off x="4406650" y="3496949"/>
            <a:ext cx="3364992" cy="36576"/>
          </a:xfrm>
          <a:prstGeom prst="rect">
            <a:avLst/>
          </a:prstGeom>
          <a:solidFill>
            <a:srgbClr val="002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2E9630D2-1F95-6F8B-5A42-54BA027A6C73}"/>
              </a:ext>
            </a:extLst>
          </p:cNvPr>
          <p:cNvSpPr/>
          <p:nvPr userDrawn="1"/>
        </p:nvSpPr>
        <p:spPr>
          <a:xfrm>
            <a:off x="8129016" y="3496949"/>
            <a:ext cx="3364992" cy="36576"/>
          </a:xfrm>
          <a:prstGeom prst="rect">
            <a:avLst/>
          </a:prstGeom>
          <a:solidFill>
            <a:srgbClr val="002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52" name="Slide Number Placeholder 5">
            <a:extLst>
              <a:ext uri="{FF2B5EF4-FFF2-40B4-BE49-F238E27FC236}">
                <a16:creationId xmlns:a16="http://schemas.microsoft.com/office/drawing/2014/main" id="{6B1480AB-5C7C-D288-D094-AC1575190ACA}"/>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chemeClr val="bg1"/>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
        <p:nvSpPr>
          <p:cNvPr id="53" name="Text Placeholder 2">
            <a:extLst>
              <a:ext uri="{FF2B5EF4-FFF2-40B4-BE49-F238E27FC236}">
                <a16:creationId xmlns:a16="http://schemas.microsoft.com/office/drawing/2014/main" id="{EE89750A-241B-8573-9CA9-81DAE0BA2FD9}"/>
              </a:ext>
            </a:extLst>
          </p:cNvPr>
          <p:cNvSpPr>
            <a:spLocks noGrp="1"/>
          </p:cNvSpPr>
          <p:nvPr>
            <p:ph type="body" idx="29" hasCustomPrompt="1"/>
          </p:nvPr>
        </p:nvSpPr>
        <p:spPr>
          <a:xfrm>
            <a:off x="685800" y="3696775"/>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GE Inspira Sans" panose="020B0604020202020204" pitchFamily="34" charset="0"/>
              <a:buNone/>
              <a:tabLst/>
              <a:defRPr sz="1150" b="0" cap="none"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Lorem Ipsum dolor sit </a:t>
            </a:r>
            <a:r>
              <a:rPr lang="en-US" dirty="0" err="1"/>
              <a:t>amet</a:t>
            </a:r>
            <a:endParaRPr lang="en-US" dirty="0"/>
          </a:p>
        </p:txBody>
      </p:sp>
      <p:sp>
        <p:nvSpPr>
          <p:cNvPr id="54" name="Text Placeholder 2">
            <a:extLst>
              <a:ext uri="{FF2B5EF4-FFF2-40B4-BE49-F238E27FC236}">
                <a16:creationId xmlns:a16="http://schemas.microsoft.com/office/drawing/2014/main" id="{768E4785-D779-C212-DA8B-692BA41E1888}"/>
              </a:ext>
            </a:extLst>
          </p:cNvPr>
          <p:cNvSpPr>
            <a:spLocks noGrp="1"/>
          </p:cNvSpPr>
          <p:nvPr>
            <p:ph type="body" idx="30" hasCustomPrompt="1"/>
          </p:nvPr>
        </p:nvSpPr>
        <p:spPr>
          <a:xfrm>
            <a:off x="4406650" y="3696775"/>
            <a:ext cx="3364992" cy="236009"/>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sz="1150" b="0" cap="none"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Lorem Ipsum dolor sit </a:t>
            </a:r>
            <a:r>
              <a:rPr lang="en-US" dirty="0" err="1"/>
              <a:t>amet</a:t>
            </a:r>
            <a:endParaRPr lang="en-US" dirty="0"/>
          </a:p>
        </p:txBody>
      </p:sp>
      <p:sp>
        <p:nvSpPr>
          <p:cNvPr id="55" name="Text Placeholder 2">
            <a:extLst>
              <a:ext uri="{FF2B5EF4-FFF2-40B4-BE49-F238E27FC236}">
                <a16:creationId xmlns:a16="http://schemas.microsoft.com/office/drawing/2014/main" id="{7C16A9F9-7F88-1691-9205-DF5D3731BBA3}"/>
              </a:ext>
            </a:extLst>
          </p:cNvPr>
          <p:cNvSpPr>
            <a:spLocks noGrp="1"/>
          </p:cNvSpPr>
          <p:nvPr>
            <p:ph type="body" idx="31" hasCustomPrompt="1"/>
          </p:nvPr>
        </p:nvSpPr>
        <p:spPr>
          <a:xfrm>
            <a:off x="8129016" y="3705899"/>
            <a:ext cx="3364992" cy="230768"/>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sz="1150" b="0" cap="none"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Lorem Ipsum dolor sit </a:t>
            </a:r>
            <a:r>
              <a:rPr lang="en-US" dirty="0" err="1"/>
              <a:t>amet</a:t>
            </a:r>
            <a:endParaRPr lang="en-US" dirty="0"/>
          </a:p>
        </p:txBody>
      </p:sp>
    </p:spTree>
    <p:extLst>
      <p:ext uri="{BB962C8B-B14F-4D97-AF65-F5344CB8AC3E}">
        <p14:creationId xmlns:p14="http://schemas.microsoft.com/office/powerpoint/2010/main" val="39876889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ab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98D20083-8B89-C241-8C88-0C28005D446B}"/>
              </a:ext>
            </a:extLst>
          </p:cNvPr>
          <p:cNvSpPr>
            <a:spLocks noGrp="1"/>
          </p:cNvSpPr>
          <p:nvPr>
            <p:ph type="tbl" sz="quarter" idx="13"/>
          </p:nvPr>
        </p:nvSpPr>
        <p:spPr>
          <a:xfrm>
            <a:off x="685800" y="1691640"/>
            <a:ext cx="6227762" cy="4103687"/>
          </a:xfrm>
          <a:prstGeom prst="rect">
            <a:avLst/>
          </a:prstGeom>
        </p:spPr>
        <p:txBody>
          <a:bodyPr/>
          <a:lstStyle>
            <a:lvl1pPr>
              <a:defRPr>
                <a:noFill/>
              </a:defRPr>
            </a:lvl1pPr>
          </a:lstStyle>
          <a:p>
            <a:r>
              <a:rPr lang="en-US" dirty="0"/>
              <a:t>Click icon to add table</a:t>
            </a:r>
          </a:p>
        </p:txBody>
      </p:sp>
      <p:sp>
        <p:nvSpPr>
          <p:cNvPr id="6" name="TextBox 5">
            <a:extLst>
              <a:ext uri="{FF2B5EF4-FFF2-40B4-BE49-F238E27FC236}">
                <a16:creationId xmlns:a16="http://schemas.microsoft.com/office/drawing/2014/main" id="{82DE96A8-29DD-5B47-91D1-F00B410D1642}"/>
              </a:ext>
            </a:extLst>
          </p:cNvPr>
          <p:cNvSpPr txBox="1"/>
          <p:nvPr userDrawn="1"/>
        </p:nvSpPr>
        <p:spPr>
          <a:xfrm>
            <a:off x="8598568" y="6529137"/>
            <a:ext cx="184731" cy="369332"/>
          </a:xfrm>
          <a:prstGeom prst="rect">
            <a:avLst/>
          </a:prstGeom>
          <a:noFill/>
        </p:spPr>
        <p:txBody>
          <a:bodyPr wrap="none" rtlCol="0">
            <a:spAutoFit/>
          </a:bodyPr>
          <a:lstStyle/>
          <a:p>
            <a:endParaRPr lang="en-US"/>
          </a:p>
        </p:txBody>
      </p:sp>
      <p:sp>
        <p:nvSpPr>
          <p:cNvPr id="11" name="Title 21">
            <a:extLst>
              <a:ext uri="{FF2B5EF4-FFF2-40B4-BE49-F238E27FC236}">
                <a16:creationId xmlns:a16="http://schemas.microsoft.com/office/drawing/2014/main" id="{E19CD5B2-B72A-5C46-85B6-16BCAA94C32B}"/>
              </a:ext>
            </a:extLst>
          </p:cNvPr>
          <p:cNvSpPr>
            <a:spLocks noGrp="1"/>
          </p:cNvSpPr>
          <p:nvPr>
            <p:ph type="title" hasCustomPrompt="1"/>
          </p:nvPr>
        </p:nvSpPr>
        <p:spPr>
          <a:xfrm>
            <a:off x="685800" y="403598"/>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dirty="0"/>
              <a:t>This is a two-line page title, click to add text </a:t>
            </a:r>
            <a:br>
              <a:rPr lang="en-US" dirty="0"/>
            </a:b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endParaRPr lang="en-US" dirty="0"/>
          </a:p>
        </p:txBody>
      </p:sp>
      <p:sp>
        <p:nvSpPr>
          <p:cNvPr id="8" name="Slide Number Placeholder 5">
            <a:extLst>
              <a:ext uri="{FF2B5EF4-FFF2-40B4-BE49-F238E27FC236}">
                <a16:creationId xmlns:a16="http://schemas.microsoft.com/office/drawing/2014/main" id="{57A9432C-9AEA-7113-0D0C-96B6D6E88A39}"/>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3932258199"/>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able slide - text right 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2477D48A-DF73-024C-B726-6B438A48CC7C}"/>
              </a:ext>
            </a:extLst>
          </p:cNvPr>
          <p:cNvSpPr>
            <a:spLocks noGrp="1"/>
          </p:cNvSpPr>
          <p:nvPr>
            <p:ph type="body" sz="quarter" idx="25" hasCustomPrompt="1"/>
          </p:nvPr>
        </p:nvSpPr>
        <p:spPr>
          <a:xfrm>
            <a:off x="7277100" y="2212848"/>
            <a:ext cx="4216908" cy="3631980"/>
          </a:xfrm>
          <a:prstGeom prst="rect">
            <a:avLst/>
          </a:prstGeom>
        </p:spPr>
        <p:txBody>
          <a:bodyPr lIns="0" tIns="0" rIns="0" bIns="0">
            <a:noAutofit/>
          </a:bodyPr>
          <a:lstStyle>
            <a:lvl1pPr marL="0" indent="0">
              <a:lnSpc>
                <a:spcPct val="100000"/>
              </a:lnSpc>
              <a:spcBef>
                <a:spcPts val="600"/>
              </a:spcBef>
              <a:spcAft>
                <a:spcPts val="0"/>
              </a:spcAft>
              <a:buFontTx/>
              <a:buNone/>
              <a:defRPr sz="1600">
                <a:solidFill>
                  <a:schemeClr val="bg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text. At vero eos et accusam et justo duo dolores et </a:t>
            </a:r>
            <a:r>
              <a:rPr lang="en-US" dirty="0" err="1"/>
              <a:t>ea</a:t>
            </a:r>
            <a:r>
              <a:rPr lang="en-US" dirty="0"/>
              <a:t>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et </a:t>
            </a:r>
            <a:r>
              <a:rPr lang="en-US" dirty="0" err="1"/>
              <a:t>justo</a:t>
            </a:r>
            <a:r>
              <a:rPr lang="en-US" dirty="0"/>
              <a:t> duo amet. </a:t>
            </a:r>
          </a:p>
          <a:p>
            <a:pPr lvl="0"/>
            <a:r>
              <a:rPr lang="en-US" dirty="0"/>
              <a:t>Lorem ipsum dolor sit amet, consetetur sadipscing elitr, sed diam nonumy eirmod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dolore magna </a:t>
            </a:r>
            <a:r>
              <a:rPr lang="en-US" dirty="0" err="1"/>
              <a:t>aliquyam</a:t>
            </a:r>
            <a:r>
              <a:rPr lang="en-US" dirty="0"/>
              <a:t> </a:t>
            </a:r>
            <a:r>
              <a:rPr lang="en-US" dirty="0" err="1"/>
              <a:t>erat</a:t>
            </a:r>
            <a:r>
              <a:rPr lang="en-US" dirty="0"/>
              <a:t>, sed diam </a:t>
            </a:r>
            <a:r>
              <a:rPr lang="en-US" dirty="0" err="1"/>
              <a:t>voluptua</a:t>
            </a:r>
            <a:r>
              <a:rPr lang="en-US" dirty="0"/>
              <a:t>. At vero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a:t>
            </a:r>
          </a:p>
        </p:txBody>
      </p:sp>
      <p:sp>
        <p:nvSpPr>
          <p:cNvPr id="13" name="Table Placeholder 2">
            <a:extLst>
              <a:ext uri="{FF2B5EF4-FFF2-40B4-BE49-F238E27FC236}">
                <a16:creationId xmlns:a16="http://schemas.microsoft.com/office/drawing/2014/main" id="{1493D8DE-C696-C641-B026-7F4DAA5915B3}"/>
              </a:ext>
            </a:extLst>
          </p:cNvPr>
          <p:cNvSpPr>
            <a:spLocks noGrp="1"/>
          </p:cNvSpPr>
          <p:nvPr>
            <p:ph type="tbl" sz="quarter" idx="13"/>
          </p:nvPr>
        </p:nvSpPr>
        <p:spPr>
          <a:xfrm>
            <a:off x="685800" y="1691640"/>
            <a:ext cx="6227762" cy="4103687"/>
          </a:xfrm>
          <a:prstGeom prst="rect">
            <a:avLst/>
          </a:prstGeom>
        </p:spPr>
        <p:txBody>
          <a:bodyPr/>
          <a:lstStyle>
            <a:lvl1pPr>
              <a:defRPr>
                <a:noFill/>
                <a:latin typeface="Arial" panose="020B0604020202020204" pitchFamily="34" charset="0"/>
                <a:cs typeface="Arial" panose="020B0604020202020204" pitchFamily="34" charset="0"/>
              </a:defRPr>
            </a:lvl1pPr>
          </a:lstStyle>
          <a:p>
            <a:r>
              <a:rPr lang="en-US"/>
              <a:t>Click icon to add table</a:t>
            </a:r>
            <a:endParaRPr lang="en-US" dirty="0"/>
          </a:p>
        </p:txBody>
      </p:sp>
      <p:sp>
        <p:nvSpPr>
          <p:cNvPr id="14" name="Text Placeholder 6">
            <a:extLst>
              <a:ext uri="{FF2B5EF4-FFF2-40B4-BE49-F238E27FC236}">
                <a16:creationId xmlns:a16="http://schemas.microsoft.com/office/drawing/2014/main" id="{1A5A6701-76D1-DF42-80C5-1CB53A257B44}"/>
              </a:ext>
            </a:extLst>
          </p:cNvPr>
          <p:cNvSpPr>
            <a:spLocks noGrp="1"/>
          </p:cNvSpPr>
          <p:nvPr>
            <p:ph type="body" sz="quarter" idx="35" hasCustomPrompt="1"/>
          </p:nvPr>
        </p:nvSpPr>
        <p:spPr>
          <a:xfrm>
            <a:off x="7277100" y="1691640"/>
            <a:ext cx="4216908" cy="260350"/>
          </a:xfrm>
          <a:prstGeom prst="rect">
            <a:avLst/>
          </a:prstGeom>
        </p:spPr>
        <p:txBody>
          <a:bodyPr>
            <a:noAutofit/>
          </a:bodyPr>
          <a:lstStyle>
            <a:lvl1pPr>
              <a:spcBef>
                <a:spcPts val="0"/>
              </a:spcBef>
              <a:defRPr sz="2000" b="1" cap="none" spc="0" baseline="0">
                <a:solidFill>
                  <a:srgbClr val="02A4B6"/>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15" name="Title 21">
            <a:extLst>
              <a:ext uri="{FF2B5EF4-FFF2-40B4-BE49-F238E27FC236}">
                <a16:creationId xmlns:a16="http://schemas.microsoft.com/office/drawing/2014/main" id="{5DA3FCDB-DC28-C746-B914-E25DB11C7E7A}"/>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solidFill>
                  <a:schemeClr val="tx1"/>
                </a:solidFill>
                <a:effectLst/>
                <a:latin typeface="Arial" panose="020B0604020202020204" pitchFamily="34" charset="0"/>
                <a:cs typeface="Arial" panose="020B0604020202020204" pitchFamily="34" charset="0"/>
              </a:defRPr>
            </a:lvl1pPr>
          </a:lstStyle>
          <a:p>
            <a:r>
              <a:rPr lang="en-US" dirty="0"/>
              <a:t>This is a two-line page title, click to add text </a:t>
            </a:r>
            <a:br>
              <a:rPr lang="en-US" dirty="0"/>
            </a:b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endParaRPr lang="en-US" dirty="0"/>
          </a:p>
        </p:txBody>
      </p:sp>
      <p:sp>
        <p:nvSpPr>
          <p:cNvPr id="8" name="Slide Number Placeholder 5">
            <a:extLst>
              <a:ext uri="{FF2B5EF4-FFF2-40B4-BE49-F238E27FC236}">
                <a16:creationId xmlns:a16="http://schemas.microsoft.com/office/drawing/2014/main" id="{A65E6E61-D6B0-1E1E-DB02-E986545482C0}"/>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1658080638"/>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08FEBF4-498C-644C-A463-BFF5AF6F572F}"/>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272697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4DED59D5-2F62-04DA-84C7-FB37C5B69E3D}"/>
              </a:ext>
            </a:extLst>
          </p:cNvPr>
          <p:cNvSpPr>
            <a:spLocks noGrp="1"/>
          </p:cNvSpPr>
          <p:nvPr>
            <p:ph type="dt" sz="half" idx="2"/>
          </p:nvPr>
        </p:nvSpPr>
        <p:spPr>
          <a:xfrm>
            <a:off x="1014984" y="1746267"/>
            <a:ext cx="8361498" cy="365125"/>
          </a:xfrm>
          <a:prstGeom prst="rect">
            <a:avLst/>
          </a:prstGeom>
        </p:spPr>
        <p:txBody>
          <a:bodyPr vert="horz" lIns="18288" tIns="0" rIns="0" bIns="0" rtlCol="0" anchor="ctr"/>
          <a:lstStyle>
            <a:lvl1pPr algn="l">
              <a:defRPr sz="1100" b="1" i="0" cap="none" spc="200" baseline="0">
                <a:solidFill>
                  <a:schemeClr val="bg1"/>
                </a:solidFill>
                <a:latin typeface="Arial" panose="020B0604020202020204" pitchFamily="34" charset="0"/>
                <a:cs typeface="Arial" panose="020B0604020202020204" pitchFamily="34" charset="0"/>
              </a:defRPr>
            </a:lvl1pPr>
          </a:lstStyle>
          <a:p>
            <a:endParaRPr lang="en-GB" dirty="0"/>
          </a:p>
        </p:txBody>
      </p:sp>
      <p:sp>
        <p:nvSpPr>
          <p:cNvPr id="8" name="Title 1">
            <a:extLst>
              <a:ext uri="{FF2B5EF4-FFF2-40B4-BE49-F238E27FC236}">
                <a16:creationId xmlns:a16="http://schemas.microsoft.com/office/drawing/2014/main" id="{FC2E9E40-6FF1-1612-E63F-5226BDF158FA}"/>
              </a:ext>
            </a:extLst>
          </p:cNvPr>
          <p:cNvSpPr>
            <a:spLocks noGrp="1"/>
          </p:cNvSpPr>
          <p:nvPr>
            <p:ph type="ctrTitle" hasCustomPrompt="1"/>
          </p:nvPr>
        </p:nvSpPr>
        <p:spPr>
          <a:xfrm>
            <a:off x="1014984" y="2282684"/>
            <a:ext cx="5361432" cy="2686539"/>
          </a:xfrm>
        </p:spPr>
        <p:txBody>
          <a:bodyPr wrap="square" lIns="0" rIns="90000" anchor="t">
            <a:noAutofit/>
          </a:bodyPr>
          <a:lstStyle>
            <a:lvl1pPr algn="l">
              <a:lnSpc>
                <a:spcPct val="100000"/>
              </a:lnSpc>
              <a:defRPr sz="5200" b="0" i="0" spc="0" baseline="0">
                <a:solidFill>
                  <a:schemeClr val="bg1"/>
                </a:solidFill>
                <a:latin typeface="Arial" panose="020B0604020202020204" pitchFamily="34" charset="0"/>
                <a:cs typeface="Arial" panose="020B0604020202020204" pitchFamily="34" charset="0"/>
              </a:defRPr>
            </a:lvl1pPr>
          </a:lstStyle>
          <a:p>
            <a:r>
              <a:rPr lang="en-US" dirty="0"/>
              <a:t>BTE’s presentation</a:t>
            </a:r>
            <a:br>
              <a:rPr lang="en-US" dirty="0"/>
            </a:br>
            <a:r>
              <a:rPr lang="en-US" dirty="0"/>
              <a:t>template title example</a:t>
            </a:r>
            <a:endParaRPr lang="en-GB" dirty="0"/>
          </a:p>
        </p:txBody>
      </p:sp>
      <p:sp>
        <p:nvSpPr>
          <p:cNvPr id="11" name="Picture Placeholder 2">
            <a:extLst>
              <a:ext uri="{FF2B5EF4-FFF2-40B4-BE49-F238E27FC236}">
                <a16:creationId xmlns:a16="http://schemas.microsoft.com/office/drawing/2014/main" id="{ECE75895-B466-BA71-0DE5-84C3E875AB2A}"/>
              </a:ext>
            </a:extLst>
          </p:cNvPr>
          <p:cNvSpPr>
            <a:spLocks noGrp="1"/>
          </p:cNvSpPr>
          <p:nvPr>
            <p:ph type="pic" sz="quarter" idx="10" hasCustomPrompt="1"/>
          </p:nvPr>
        </p:nvSpPr>
        <p:spPr>
          <a:xfrm>
            <a:off x="7046977" y="1036320"/>
            <a:ext cx="5145024" cy="4937443"/>
          </a:xfrm>
          <a:solidFill>
            <a:schemeClr val="bg1">
              <a:alpha val="46000"/>
            </a:schemeClr>
          </a:solidFill>
        </p:spPr>
        <p:txBody>
          <a:bodyPr/>
          <a:lstStyle>
            <a:lvl1pPr>
              <a:defRPr>
                <a:solidFill>
                  <a:schemeClr val="bg1"/>
                </a:solidFill>
              </a:defRPr>
            </a:lvl1pPr>
          </a:lstStyle>
          <a:p>
            <a:r>
              <a:rPr lang="en-US" dirty="0"/>
              <a:t>Insert Image Here</a:t>
            </a:r>
          </a:p>
        </p:txBody>
      </p:sp>
      <p:sp>
        <p:nvSpPr>
          <p:cNvPr id="12" name="Slide Number Placeholder 5">
            <a:extLst>
              <a:ext uri="{FF2B5EF4-FFF2-40B4-BE49-F238E27FC236}">
                <a16:creationId xmlns:a16="http://schemas.microsoft.com/office/drawing/2014/main" id="{E39DF55F-F97A-B1AD-D507-9326B7FE7CA5}"/>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chemeClr val="bg1"/>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2354184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51067-710B-7C49-BE90-2F12DCECD625}"/>
              </a:ext>
            </a:extLst>
          </p:cNvPr>
          <p:cNvSpPr>
            <a:spLocks noGrp="1"/>
          </p:cNvSpPr>
          <p:nvPr>
            <p:ph sz="half" idx="1"/>
          </p:nvPr>
        </p:nvSpPr>
        <p:spPr>
          <a:xfrm>
            <a:off x="685800" y="1691640"/>
            <a:ext cx="5230368" cy="4114800"/>
          </a:xfrm>
          <a:prstGeom prst="rect">
            <a:avLst/>
          </a:prstGeom>
        </p:spPr>
        <p:txBody>
          <a:bodyPr/>
          <a:lstStyle>
            <a:lvl1pPr>
              <a:spcBef>
                <a:spcPts val="700"/>
              </a:spcBef>
              <a:spcAft>
                <a:spcPts val="0"/>
              </a:spcAft>
              <a:defRPr>
                <a:latin typeface="Arial" panose="020B0604020202020204" pitchFamily="34" charset="0"/>
                <a:cs typeface="Arial" panose="020B0604020202020204" pitchFamily="34" charset="0"/>
              </a:defRPr>
            </a:lvl1pPr>
            <a:lvl2pPr>
              <a:spcBef>
                <a:spcPts val="700"/>
              </a:spcBef>
              <a:spcAft>
                <a:spcPts val="0"/>
              </a:spcAft>
              <a:defRPr>
                <a:latin typeface="Arial" panose="020B0604020202020204" pitchFamily="34" charset="0"/>
                <a:cs typeface="Arial" panose="020B0604020202020204" pitchFamily="34" charset="0"/>
              </a:defRPr>
            </a:lvl2pPr>
            <a:lvl3pPr>
              <a:spcBef>
                <a:spcPts val="700"/>
              </a:spcBef>
              <a:spcAft>
                <a:spcPts val="0"/>
              </a:spcAft>
              <a:defRPr>
                <a:latin typeface="Arial" panose="020B0604020202020204" pitchFamily="34" charset="0"/>
                <a:cs typeface="Arial" panose="020B0604020202020204" pitchFamily="34" charset="0"/>
              </a:defRPr>
            </a:lvl3pPr>
            <a:lvl4pPr>
              <a:spcBef>
                <a:spcPts val="700"/>
              </a:spcBef>
              <a:spcAft>
                <a:spcPts val="0"/>
              </a:spcAft>
              <a:defRPr>
                <a:latin typeface="Arial" panose="020B0604020202020204" pitchFamily="34" charset="0"/>
                <a:cs typeface="Arial" panose="020B0604020202020204" pitchFamily="34" charset="0"/>
              </a:defRPr>
            </a:lvl4pPr>
            <a:lvl5pPr>
              <a:spcBef>
                <a:spcPts val="700"/>
              </a:spcBef>
              <a:spcAft>
                <a:spcPts val="0"/>
              </a:spcAft>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9">
            <a:extLst>
              <a:ext uri="{FF2B5EF4-FFF2-40B4-BE49-F238E27FC236}">
                <a16:creationId xmlns:a16="http://schemas.microsoft.com/office/drawing/2014/main" id="{C4E21041-D6CA-6E44-8DB1-2DD3533A3A23}"/>
              </a:ext>
            </a:extLst>
          </p:cNvPr>
          <p:cNvSpPr>
            <a:spLocks noGrp="1"/>
          </p:cNvSpPr>
          <p:nvPr>
            <p:ph type="title"/>
          </p:nvPr>
        </p:nvSpPr>
        <p:spPr>
          <a:xfrm>
            <a:off x="685800" y="404115"/>
            <a:ext cx="10515599" cy="1037502"/>
          </a:xfrm>
        </p:spPr>
        <p:txBody>
          <a:bodyPr/>
          <a:lstStyle>
            <a:lvl1pPr>
              <a:lnSpc>
                <a:spcPct val="100000"/>
              </a:lnSpc>
              <a:defRPr>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CE172489-B115-ED42-B8B1-EDF1645BCB78}"/>
              </a:ext>
            </a:extLst>
          </p:cNvPr>
          <p:cNvSpPr>
            <a:spLocks noGrp="1"/>
          </p:cNvSpPr>
          <p:nvPr>
            <p:ph sz="half" idx="10"/>
          </p:nvPr>
        </p:nvSpPr>
        <p:spPr>
          <a:xfrm>
            <a:off x="6272784" y="1691640"/>
            <a:ext cx="5230368" cy="4114800"/>
          </a:xfrm>
          <a:prstGeom prst="rect">
            <a:avLst/>
          </a:prstGeom>
        </p:spPr>
        <p:txBody>
          <a:bodyPr/>
          <a:lstStyle>
            <a:lvl1pPr>
              <a:spcBef>
                <a:spcPts val="700"/>
              </a:spcBef>
              <a:spcAft>
                <a:spcPts val="0"/>
              </a:spcAft>
              <a:defRPr>
                <a:latin typeface="Arial" panose="020B0604020202020204" pitchFamily="34" charset="0"/>
                <a:cs typeface="Arial" panose="020B0604020202020204" pitchFamily="34" charset="0"/>
              </a:defRPr>
            </a:lvl1pPr>
            <a:lvl2pPr>
              <a:spcBef>
                <a:spcPts val="700"/>
              </a:spcBef>
              <a:spcAft>
                <a:spcPts val="0"/>
              </a:spcAft>
              <a:defRPr>
                <a:latin typeface="Arial" panose="020B0604020202020204" pitchFamily="34" charset="0"/>
                <a:cs typeface="Arial" panose="020B0604020202020204" pitchFamily="34" charset="0"/>
              </a:defRPr>
            </a:lvl2pPr>
            <a:lvl3pPr>
              <a:spcBef>
                <a:spcPts val="700"/>
              </a:spcBef>
              <a:spcAft>
                <a:spcPts val="0"/>
              </a:spcAft>
              <a:defRPr>
                <a:latin typeface="Arial" panose="020B0604020202020204" pitchFamily="34" charset="0"/>
                <a:cs typeface="Arial" panose="020B0604020202020204" pitchFamily="34" charset="0"/>
              </a:defRPr>
            </a:lvl3pPr>
            <a:lvl4pPr>
              <a:spcBef>
                <a:spcPts val="700"/>
              </a:spcBef>
              <a:spcAft>
                <a:spcPts val="0"/>
              </a:spcAft>
              <a:defRPr>
                <a:latin typeface="Arial" panose="020B0604020202020204" pitchFamily="34" charset="0"/>
                <a:cs typeface="Arial" panose="020B0604020202020204" pitchFamily="34" charset="0"/>
              </a:defRPr>
            </a:lvl4pPr>
            <a:lvl5pPr>
              <a:spcBef>
                <a:spcPts val="700"/>
              </a:spcBef>
              <a:spcAft>
                <a:spcPts val="0"/>
              </a:spcAft>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5">
            <a:extLst>
              <a:ext uri="{FF2B5EF4-FFF2-40B4-BE49-F238E27FC236}">
                <a16:creationId xmlns:a16="http://schemas.microsoft.com/office/drawing/2014/main" id="{82DE9743-5E68-9ED2-82EB-0FBE5950CFE5}"/>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22659768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4F9B4D-4F63-2F4B-8566-0D934C3A04EA}"/>
              </a:ext>
            </a:extLst>
          </p:cNvPr>
          <p:cNvSpPr>
            <a:spLocks noGrp="1"/>
          </p:cNvSpPr>
          <p:nvPr>
            <p:ph type="body" idx="1"/>
          </p:nvPr>
        </p:nvSpPr>
        <p:spPr>
          <a:xfrm>
            <a:off x="685800" y="1681163"/>
            <a:ext cx="5230368" cy="823912"/>
          </a:xfrm>
          <a:prstGeom prst="rect">
            <a:avLst/>
          </a:prstGeom>
        </p:spPr>
        <p:txBody>
          <a:bodyPr bIns="54864" anchor="b"/>
          <a:lstStyle>
            <a:lvl1pPr marL="0" indent="0">
              <a:spcAft>
                <a:spcPts val="0"/>
              </a:spcAft>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D8CE72-09FC-2245-8926-D359BB8E1851}"/>
              </a:ext>
            </a:extLst>
          </p:cNvPr>
          <p:cNvSpPr>
            <a:spLocks noGrp="1"/>
          </p:cNvSpPr>
          <p:nvPr>
            <p:ph sz="half" idx="2"/>
          </p:nvPr>
        </p:nvSpPr>
        <p:spPr>
          <a:xfrm>
            <a:off x="685800" y="2557535"/>
            <a:ext cx="5230368" cy="3484919"/>
          </a:xfrm>
          <a:prstGeom prst="rect">
            <a:avLst/>
          </a:prstGeom>
        </p:spPr>
        <p:txBody>
          <a:bodyPr/>
          <a:lstStyle>
            <a:lvl1pPr>
              <a:spcBef>
                <a:spcPts val="700"/>
              </a:spcBef>
              <a:spcAft>
                <a:spcPts val="0"/>
              </a:spcAft>
              <a:defRPr/>
            </a:lvl1pPr>
            <a:lvl2pPr>
              <a:spcBef>
                <a:spcPts val="700"/>
              </a:spcBef>
              <a:defRPr/>
            </a:lvl2pPr>
            <a:lvl3pPr>
              <a:spcBef>
                <a:spcPts val="700"/>
              </a:spcBef>
              <a:spcAft>
                <a:spcPts val="0"/>
              </a:spcAft>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a:extLst>
              <a:ext uri="{FF2B5EF4-FFF2-40B4-BE49-F238E27FC236}">
                <a16:creationId xmlns:a16="http://schemas.microsoft.com/office/drawing/2014/main" id="{54FEF679-9542-654B-A7B4-3BCCD47CEB8E}"/>
              </a:ext>
            </a:extLst>
          </p:cNvPr>
          <p:cNvSpPr>
            <a:spLocks noGrp="1"/>
          </p:cNvSpPr>
          <p:nvPr>
            <p:ph type="body" sz="quarter" idx="3"/>
          </p:nvPr>
        </p:nvSpPr>
        <p:spPr>
          <a:xfrm>
            <a:off x="6272784" y="1681163"/>
            <a:ext cx="5230368" cy="823912"/>
          </a:xfrm>
          <a:prstGeom prst="rect">
            <a:avLst/>
          </a:prstGeom>
        </p:spPr>
        <p:txBody>
          <a:bodyPr bIns="54864" anchor="b"/>
          <a:lstStyle>
            <a:lvl1pPr marL="0" indent="0">
              <a:spcAft>
                <a:spcPts val="0"/>
              </a:spcAft>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F8BFE8-3078-1440-9F68-0C89355AC906}"/>
              </a:ext>
            </a:extLst>
          </p:cNvPr>
          <p:cNvSpPr>
            <a:spLocks noGrp="1"/>
          </p:cNvSpPr>
          <p:nvPr>
            <p:ph sz="quarter" idx="4"/>
          </p:nvPr>
        </p:nvSpPr>
        <p:spPr>
          <a:xfrm>
            <a:off x="6272784" y="2557535"/>
            <a:ext cx="5230368" cy="3484919"/>
          </a:xfrm>
          <a:prstGeom prst="rect">
            <a:avLst/>
          </a:prstGeom>
        </p:spPr>
        <p:txBody>
          <a:bodyPr/>
          <a:lstStyle>
            <a:lvl1pPr>
              <a:spcBef>
                <a:spcPts val="700"/>
              </a:spcBef>
              <a:defRPr/>
            </a:lvl1pPr>
            <a:lvl2pPr>
              <a:spcBef>
                <a:spcPts val="700"/>
              </a:spcBef>
              <a:defRPr/>
            </a:lvl2pPr>
            <a:lvl3pPr>
              <a:spcBef>
                <a:spcPts val="700"/>
              </a:spcBef>
              <a:spcAft>
                <a:spcPts val="0"/>
              </a:spcAft>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itle 9">
            <a:extLst>
              <a:ext uri="{FF2B5EF4-FFF2-40B4-BE49-F238E27FC236}">
                <a16:creationId xmlns:a16="http://schemas.microsoft.com/office/drawing/2014/main" id="{9F068DB5-FA41-E046-950C-E25F5AA91F03}"/>
              </a:ext>
            </a:extLst>
          </p:cNvPr>
          <p:cNvSpPr>
            <a:spLocks noGrp="1"/>
          </p:cNvSpPr>
          <p:nvPr>
            <p:ph type="title"/>
          </p:nvPr>
        </p:nvSpPr>
        <p:spPr>
          <a:xfrm>
            <a:off x="685800" y="404115"/>
            <a:ext cx="10515599" cy="1037502"/>
          </a:xfrm>
        </p:spPr>
        <p:txBody>
          <a:bodyPr/>
          <a:lstStyle>
            <a:lvl1pPr>
              <a:lnSpc>
                <a:spcPct val="100000"/>
              </a:lnSpc>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A2CE8D93-E575-2887-0EC0-AFFFC29B12B3}"/>
              </a:ext>
            </a:extLst>
          </p:cNvPr>
          <p:cNvSpPr>
            <a:spLocks noGrp="1"/>
          </p:cNvSpPr>
          <p:nvPr>
            <p:ph type="sldNum" sz="quarter" idx="10"/>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663799410"/>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FDAFC8E-CA28-0D44-BC65-8F7829B28517}"/>
              </a:ext>
            </a:extLst>
          </p:cNvPr>
          <p:cNvSpPr>
            <a:spLocks noGrp="1"/>
          </p:cNvSpPr>
          <p:nvPr>
            <p:ph type="title"/>
          </p:nvPr>
        </p:nvSpPr>
        <p:spPr>
          <a:xfrm>
            <a:off x="685800" y="404115"/>
            <a:ext cx="10515599" cy="1037502"/>
          </a:xfrm>
        </p:spPr>
        <p:txBody>
          <a:bodyPr/>
          <a:lstStyle>
            <a:lvl1pPr>
              <a:lnSpc>
                <a:spcPct val="100000"/>
              </a:lnSpc>
              <a:defRPr>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2">
            <a:extLst>
              <a:ext uri="{FF2B5EF4-FFF2-40B4-BE49-F238E27FC236}">
                <a16:creationId xmlns:a16="http://schemas.microsoft.com/office/drawing/2014/main" id="{09FBEDEA-F386-1B4A-B687-53C2F6314F81}"/>
              </a:ext>
            </a:extLst>
          </p:cNvPr>
          <p:cNvSpPr>
            <a:spLocks noGrp="1"/>
          </p:cNvSpPr>
          <p:nvPr>
            <p:ph type="body" sz="quarter" idx="12"/>
          </p:nvPr>
        </p:nvSpPr>
        <p:spPr>
          <a:xfrm>
            <a:off x="685800" y="1809168"/>
            <a:ext cx="10826496" cy="4156075"/>
          </a:xfrm>
        </p:spPr>
        <p:txBody>
          <a:bodyPr/>
          <a:lstStyle>
            <a:lvl1pPr>
              <a:spcBef>
                <a:spcPts val="700"/>
              </a:spcBef>
              <a:defRPr>
                <a:latin typeface="Arial" panose="020B0604020202020204" pitchFamily="34" charset="0"/>
                <a:cs typeface="Arial" panose="020B0604020202020204" pitchFamily="34" charset="0"/>
              </a:defRPr>
            </a:lvl1pPr>
            <a:lvl2pPr>
              <a:spcBef>
                <a:spcPts val="700"/>
              </a:spcBef>
              <a:defRPr>
                <a:latin typeface="Arial" panose="020B0604020202020204" pitchFamily="34" charset="0"/>
                <a:cs typeface="Arial" panose="020B0604020202020204" pitchFamily="34" charset="0"/>
              </a:defRPr>
            </a:lvl2pPr>
            <a:lvl3pPr>
              <a:spcBef>
                <a:spcPts val="700"/>
              </a:spcBef>
              <a:defRPr>
                <a:latin typeface="Arial" panose="020B0604020202020204" pitchFamily="34" charset="0"/>
                <a:cs typeface="Arial" panose="020B0604020202020204" pitchFamily="34" charset="0"/>
              </a:defRPr>
            </a:lvl3pPr>
            <a:lvl4pPr>
              <a:spcBef>
                <a:spcPts val="700"/>
              </a:spcBef>
              <a:defRPr>
                <a:latin typeface="Arial" panose="020B0604020202020204" pitchFamily="34" charset="0"/>
                <a:cs typeface="Arial" panose="020B0604020202020204" pitchFamily="34" charset="0"/>
              </a:defRPr>
            </a:lvl4pPr>
            <a:lvl5pPr>
              <a:spcBef>
                <a:spcPts val="700"/>
              </a:spcBef>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A733BA4-C292-C965-3929-E6BFDF7CA616}"/>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35854567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ab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98D20083-8B89-C241-8C88-0C28005D446B}"/>
              </a:ext>
            </a:extLst>
          </p:cNvPr>
          <p:cNvSpPr>
            <a:spLocks noGrp="1"/>
          </p:cNvSpPr>
          <p:nvPr>
            <p:ph type="tbl" sz="quarter" idx="13"/>
          </p:nvPr>
        </p:nvSpPr>
        <p:spPr>
          <a:xfrm>
            <a:off x="685800" y="1691640"/>
            <a:ext cx="6227762" cy="4103687"/>
          </a:xfrm>
          <a:prstGeom prst="rect">
            <a:avLst/>
          </a:prstGeom>
        </p:spPr>
        <p:txBody>
          <a:bodyPr/>
          <a:lstStyle>
            <a:lvl1pPr>
              <a:defRPr>
                <a:noFill/>
              </a:defRPr>
            </a:lvl1pPr>
          </a:lstStyle>
          <a:p>
            <a:r>
              <a:rPr lang="en-US" dirty="0"/>
              <a:t>Click icon to add table</a:t>
            </a:r>
          </a:p>
        </p:txBody>
      </p:sp>
      <p:sp>
        <p:nvSpPr>
          <p:cNvPr id="6" name="TextBox 5">
            <a:extLst>
              <a:ext uri="{FF2B5EF4-FFF2-40B4-BE49-F238E27FC236}">
                <a16:creationId xmlns:a16="http://schemas.microsoft.com/office/drawing/2014/main" id="{82DE96A8-29DD-5B47-91D1-F00B410D1642}"/>
              </a:ext>
            </a:extLst>
          </p:cNvPr>
          <p:cNvSpPr txBox="1"/>
          <p:nvPr userDrawn="1"/>
        </p:nvSpPr>
        <p:spPr>
          <a:xfrm>
            <a:off x="8598568" y="6529137"/>
            <a:ext cx="184731" cy="369332"/>
          </a:xfrm>
          <a:prstGeom prst="rect">
            <a:avLst/>
          </a:prstGeom>
          <a:noFill/>
        </p:spPr>
        <p:txBody>
          <a:bodyPr wrap="none" rtlCol="0">
            <a:spAutoFit/>
          </a:bodyPr>
          <a:lstStyle/>
          <a:p>
            <a:endParaRPr lang="en-US"/>
          </a:p>
        </p:txBody>
      </p:sp>
      <p:sp>
        <p:nvSpPr>
          <p:cNvPr id="11" name="Title 21">
            <a:extLst>
              <a:ext uri="{FF2B5EF4-FFF2-40B4-BE49-F238E27FC236}">
                <a16:creationId xmlns:a16="http://schemas.microsoft.com/office/drawing/2014/main" id="{E19CD5B2-B72A-5C46-85B6-16BCAA94C32B}"/>
              </a:ext>
            </a:extLst>
          </p:cNvPr>
          <p:cNvSpPr>
            <a:spLocks noGrp="1"/>
          </p:cNvSpPr>
          <p:nvPr>
            <p:ph type="title" hasCustomPrompt="1"/>
          </p:nvPr>
        </p:nvSpPr>
        <p:spPr>
          <a:xfrm>
            <a:off x="685800" y="403598"/>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dirty="0"/>
              <a:t>This is a two-line page title, click to add text </a:t>
            </a:r>
            <a:br>
              <a:rPr lang="en-US" dirty="0"/>
            </a:b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endParaRPr lang="en-US" dirty="0"/>
          </a:p>
        </p:txBody>
      </p:sp>
      <p:sp>
        <p:nvSpPr>
          <p:cNvPr id="8" name="Slide Number Placeholder 5">
            <a:extLst>
              <a:ext uri="{FF2B5EF4-FFF2-40B4-BE49-F238E27FC236}">
                <a16:creationId xmlns:a16="http://schemas.microsoft.com/office/drawing/2014/main" id="{57A9432C-9AEA-7113-0D0C-96B6D6E88A39}"/>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864697616"/>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able slide - text right 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2477D48A-DF73-024C-B726-6B438A48CC7C}"/>
              </a:ext>
            </a:extLst>
          </p:cNvPr>
          <p:cNvSpPr>
            <a:spLocks noGrp="1"/>
          </p:cNvSpPr>
          <p:nvPr>
            <p:ph type="body" sz="quarter" idx="25" hasCustomPrompt="1"/>
          </p:nvPr>
        </p:nvSpPr>
        <p:spPr>
          <a:xfrm>
            <a:off x="7277100" y="2212848"/>
            <a:ext cx="4216908" cy="3631980"/>
          </a:xfrm>
          <a:prstGeom prst="rect">
            <a:avLst/>
          </a:prstGeom>
        </p:spPr>
        <p:txBody>
          <a:bodyPr lIns="0" tIns="0" rIns="0" bIns="0">
            <a:noAutofit/>
          </a:bodyPr>
          <a:lstStyle>
            <a:lvl1pPr marL="0" indent="0">
              <a:lnSpc>
                <a:spcPct val="100000"/>
              </a:lnSpc>
              <a:spcBef>
                <a:spcPts val="600"/>
              </a:spcBef>
              <a:spcAft>
                <a:spcPts val="0"/>
              </a:spcAft>
              <a:buFontTx/>
              <a:buNone/>
              <a:defRPr sz="1600">
                <a:solidFill>
                  <a:schemeClr val="bg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text. At vero eos et accusam et justo duo dolores et </a:t>
            </a:r>
            <a:r>
              <a:rPr lang="en-US" dirty="0" err="1"/>
              <a:t>ea</a:t>
            </a:r>
            <a:r>
              <a:rPr lang="en-US" dirty="0"/>
              <a:t>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et </a:t>
            </a:r>
            <a:r>
              <a:rPr lang="en-US" dirty="0" err="1"/>
              <a:t>justo</a:t>
            </a:r>
            <a:r>
              <a:rPr lang="en-US" dirty="0"/>
              <a:t> duo amet. </a:t>
            </a:r>
          </a:p>
          <a:p>
            <a:pPr lvl="0"/>
            <a:r>
              <a:rPr lang="en-US" dirty="0"/>
              <a:t>Lorem ipsum dolor sit amet, consetetur sadipscing elitr, sed diam nonumy eirmod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dolore magna </a:t>
            </a:r>
            <a:r>
              <a:rPr lang="en-US" dirty="0" err="1"/>
              <a:t>aliquyam</a:t>
            </a:r>
            <a:r>
              <a:rPr lang="en-US" dirty="0"/>
              <a:t> </a:t>
            </a:r>
            <a:r>
              <a:rPr lang="en-US" dirty="0" err="1"/>
              <a:t>erat</a:t>
            </a:r>
            <a:r>
              <a:rPr lang="en-US" dirty="0"/>
              <a:t>, sed diam </a:t>
            </a:r>
            <a:r>
              <a:rPr lang="en-US" dirty="0" err="1"/>
              <a:t>voluptua</a:t>
            </a:r>
            <a:r>
              <a:rPr lang="en-US" dirty="0"/>
              <a:t>. At vero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a:t>
            </a:r>
          </a:p>
        </p:txBody>
      </p:sp>
      <p:sp>
        <p:nvSpPr>
          <p:cNvPr id="13" name="Table Placeholder 2">
            <a:extLst>
              <a:ext uri="{FF2B5EF4-FFF2-40B4-BE49-F238E27FC236}">
                <a16:creationId xmlns:a16="http://schemas.microsoft.com/office/drawing/2014/main" id="{1493D8DE-C696-C641-B026-7F4DAA5915B3}"/>
              </a:ext>
            </a:extLst>
          </p:cNvPr>
          <p:cNvSpPr>
            <a:spLocks noGrp="1"/>
          </p:cNvSpPr>
          <p:nvPr>
            <p:ph type="tbl" sz="quarter" idx="13"/>
          </p:nvPr>
        </p:nvSpPr>
        <p:spPr>
          <a:xfrm>
            <a:off x="685800" y="1691640"/>
            <a:ext cx="6227762" cy="4103687"/>
          </a:xfrm>
          <a:prstGeom prst="rect">
            <a:avLst/>
          </a:prstGeom>
        </p:spPr>
        <p:txBody>
          <a:bodyPr/>
          <a:lstStyle>
            <a:lvl1pPr>
              <a:defRPr>
                <a:noFill/>
                <a:latin typeface="Arial" panose="020B0604020202020204" pitchFamily="34" charset="0"/>
                <a:cs typeface="Arial" panose="020B0604020202020204" pitchFamily="34" charset="0"/>
              </a:defRPr>
            </a:lvl1pPr>
          </a:lstStyle>
          <a:p>
            <a:r>
              <a:rPr lang="en-US"/>
              <a:t>Click icon to add table</a:t>
            </a:r>
            <a:endParaRPr lang="en-US" dirty="0"/>
          </a:p>
        </p:txBody>
      </p:sp>
      <p:sp>
        <p:nvSpPr>
          <p:cNvPr id="14" name="Text Placeholder 6">
            <a:extLst>
              <a:ext uri="{FF2B5EF4-FFF2-40B4-BE49-F238E27FC236}">
                <a16:creationId xmlns:a16="http://schemas.microsoft.com/office/drawing/2014/main" id="{1A5A6701-76D1-DF42-80C5-1CB53A257B44}"/>
              </a:ext>
            </a:extLst>
          </p:cNvPr>
          <p:cNvSpPr>
            <a:spLocks noGrp="1"/>
          </p:cNvSpPr>
          <p:nvPr>
            <p:ph type="body" sz="quarter" idx="35" hasCustomPrompt="1"/>
          </p:nvPr>
        </p:nvSpPr>
        <p:spPr>
          <a:xfrm>
            <a:off x="7277100" y="1691640"/>
            <a:ext cx="4216908" cy="260350"/>
          </a:xfrm>
          <a:prstGeom prst="rect">
            <a:avLst/>
          </a:prstGeom>
        </p:spPr>
        <p:txBody>
          <a:bodyPr>
            <a:noAutofit/>
          </a:bodyPr>
          <a:lstStyle>
            <a:lvl1pPr>
              <a:spcBef>
                <a:spcPts val="0"/>
              </a:spcBef>
              <a:defRPr sz="2000" b="1" cap="none" spc="0" baseline="0">
                <a:solidFill>
                  <a:srgbClr val="C00000"/>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15" name="Title 21">
            <a:extLst>
              <a:ext uri="{FF2B5EF4-FFF2-40B4-BE49-F238E27FC236}">
                <a16:creationId xmlns:a16="http://schemas.microsoft.com/office/drawing/2014/main" id="{5DA3FCDB-DC28-C746-B914-E25DB11C7E7A}"/>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solidFill>
                  <a:schemeClr val="tx1"/>
                </a:solidFill>
                <a:effectLst/>
                <a:latin typeface="Arial" panose="020B0604020202020204" pitchFamily="34" charset="0"/>
                <a:cs typeface="Arial" panose="020B0604020202020204" pitchFamily="34" charset="0"/>
              </a:defRPr>
            </a:lvl1pPr>
          </a:lstStyle>
          <a:p>
            <a:r>
              <a:rPr lang="en-US" dirty="0"/>
              <a:t>This is a two-line page title, click to add text </a:t>
            </a:r>
            <a:br>
              <a:rPr lang="en-US" dirty="0"/>
            </a:b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endParaRPr lang="en-US" dirty="0"/>
          </a:p>
        </p:txBody>
      </p:sp>
      <p:sp>
        <p:nvSpPr>
          <p:cNvPr id="8" name="Slide Number Placeholder 5">
            <a:extLst>
              <a:ext uri="{FF2B5EF4-FFF2-40B4-BE49-F238E27FC236}">
                <a16:creationId xmlns:a16="http://schemas.microsoft.com/office/drawing/2014/main" id="{A65E6E61-D6B0-1E1E-DB02-E986545482C0}"/>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2661688141"/>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08FEBF4-498C-644C-A463-BFF5AF6F572F}"/>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41407556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51067-710B-7C49-BE90-2F12DCECD625}"/>
              </a:ext>
            </a:extLst>
          </p:cNvPr>
          <p:cNvSpPr>
            <a:spLocks noGrp="1"/>
          </p:cNvSpPr>
          <p:nvPr>
            <p:ph sz="half" idx="1"/>
          </p:nvPr>
        </p:nvSpPr>
        <p:spPr>
          <a:xfrm>
            <a:off x="685800" y="1691640"/>
            <a:ext cx="5230368" cy="4114800"/>
          </a:xfrm>
          <a:prstGeom prst="rect">
            <a:avLst/>
          </a:prstGeom>
        </p:spPr>
        <p:txBody>
          <a:bodyPr/>
          <a:lstStyle>
            <a:lvl1pPr>
              <a:spcBef>
                <a:spcPts val="700"/>
              </a:spcBef>
              <a:spcAft>
                <a:spcPts val="0"/>
              </a:spcAft>
              <a:defRPr>
                <a:latin typeface="Arial" panose="020B0604020202020204" pitchFamily="34" charset="0"/>
                <a:cs typeface="Arial" panose="020B0604020202020204" pitchFamily="34" charset="0"/>
              </a:defRPr>
            </a:lvl1pPr>
            <a:lvl2pPr>
              <a:spcBef>
                <a:spcPts val="700"/>
              </a:spcBef>
              <a:spcAft>
                <a:spcPts val="0"/>
              </a:spcAft>
              <a:defRPr>
                <a:latin typeface="Arial" panose="020B0604020202020204" pitchFamily="34" charset="0"/>
                <a:cs typeface="Arial" panose="020B0604020202020204" pitchFamily="34" charset="0"/>
              </a:defRPr>
            </a:lvl2pPr>
            <a:lvl3pPr>
              <a:spcBef>
                <a:spcPts val="700"/>
              </a:spcBef>
              <a:spcAft>
                <a:spcPts val="0"/>
              </a:spcAft>
              <a:defRPr>
                <a:latin typeface="Arial" panose="020B0604020202020204" pitchFamily="34" charset="0"/>
                <a:cs typeface="Arial" panose="020B0604020202020204" pitchFamily="34" charset="0"/>
              </a:defRPr>
            </a:lvl3pPr>
            <a:lvl4pPr>
              <a:spcBef>
                <a:spcPts val="700"/>
              </a:spcBef>
              <a:spcAft>
                <a:spcPts val="0"/>
              </a:spcAft>
              <a:defRPr>
                <a:latin typeface="Arial" panose="020B0604020202020204" pitchFamily="34" charset="0"/>
                <a:cs typeface="Arial" panose="020B0604020202020204" pitchFamily="34" charset="0"/>
              </a:defRPr>
            </a:lvl4pPr>
            <a:lvl5pPr>
              <a:spcBef>
                <a:spcPts val="700"/>
              </a:spcBef>
              <a:spcAft>
                <a:spcPts val="0"/>
              </a:spcAft>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9">
            <a:extLst>
              <a:ext uri="{FF2B5EF4-FFF2-40B4-BE49-F238E27FC236}">
                <a16:creationId xmlns:a16="http://schemas.microsoft.com/office/drawing/2014/main" id="{C4E21041-D6CA-6E44-8DB1-2DD3533A3A23}"/>
              </a:ext>
            </a:extLst>
          </p:cNvPr>
          <p:cNvSpPr>
            <a:spLocks noGrp="1"/>
          </p:cNvSpPr>
          <p:nvPr>
            <p:ph type="title"/>
          </p:nvPr>
        </p:nvSpPr>
        <p:spPr>
          <a:xfrm>
            <a:off x="685800" y="404115"/>
            <a:ext cx="10515599" cy="1037502"/>
          </a:xfrm>
        </p:spPr>
        <p:txBody>
          <a:bodyPr/>
          <a:lstStyle>
            <a:lvl1pPr>
              <a:lnSpc>
                <a:spcPct val="100000"/>
              </a:lnSpc>
              <a:defRPr>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CE172489-B115-ED42-B8B1-EDF1645BCB78}"/>
              </a:ext>
            </a:extLst>
          </p:cNvPr>
          <p:cNvSpPr>
            <a:spLocks noGrp="1"/>
          </p:cNvSpPr>
          <p:nvPr>
            <p:ph sz="half" idx="10"/>
          </p:nvPr>
        </p:nvSpPr>
        <p:spPr>
          <a:xfrm>
            <a:off x="6272784" y="1691640"/>
            <a:ext cx="5230368" cy="4114800"/>
          </a:xfrm>
          <a:prstGeom prst="rect">
            <a:avLst/>
          </a:prstGeom>
        </p:spPr>
        <p:txBody>
          <a:bodyPr/>
          <a:lstStyle>
            <a:lvl1pPr>
              <a:spcBef>
                <a:spcPts val="700"/>
              </a:spcBef>
              <a:spcAft>
                <a:spcPts val="0"/>
              </a:spcAft>
              <a:defRPr>
                <a:latin typeface="Arial" panose="020B0604020202020204" pitchFamily="34" charset="0"/>
                <a:cs typeface="Arial" panose="020B0604020202020204" pitchFamily="34" charset="0"/>
              </a:defRPr>
            </a:lvl1pPr>
            <a:lvl2pPr>
              <a:spcBef>
                <a:spcPts val="700"/>
              </a:spcBef>
              <a:spcAft>
                <a:spcPts val="0"/>
              </a:spcAft>
              <a:defRPr>
                <a:latin typeface="Arial" panose="020B0604020202020204" pitchFamily="34" charset="0"/>
                <a:cs typeface="Arial" panose="020B0604020202020204" pitchFamily="34" charset="0"/>
              </a:defRPr>
            </a:lvl2pPr>
            <a:lvl3pPr>
              <a:spcBef>
                <a:spcPts val="700"/>
              </a:spcBef>
              <a:spcAft>
                <a:spcPts val="0"/>
              </a:spcAft>
              <a:defRPr>
                <a:latin typeface="Arial" panose="020B0604020202020204" pitchFamily="34" charset="0"/>
                <a:cs typeface="Arial" panose="020B0604020202020204" pitchFamily="34" charset="0"/>
              </a:defRPr>
            </a:lvl3pPr>
            <a:lvl4pPr>
              <a:spcBef>
                <a:spcPts val="700"/>
              </a:spcBef>
              <a:spcAft>
                <a:spcPts val="0"/>
              </a:spcAft>
              <a:defRPr>
                <a:latin typeface="Arial" panose="020B0604020202020204" pitchFamily="34" charset="0"/>
                <a:cs typeface="Arial" panose="020B0604020202020204" pitchFamily="34" charset="0"/>
              </a:defRPr>
            </a:lvl4pPr>
            <a:lvl5pPr>
              <a:spcBef>
                <a:spcPts val="700"/>
              </a:spcBef>
              <a:spcAft>
                <a:spcPts val="0"/>
              </a:spcAft>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5">
            <a:extLst>
              <a:ext uri="{FF2B5EF4-FFF2-40B4-BE49-F238E27FC236}">
                <a16:creationId xmlns:a16="http://schemas.microsoft.com/office/drawing/2014/main" id="{82DE9743-5E68-9ED2-82EB-0FBE5950CFE5}"/>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38176231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4F9B4D-4F63-2F4B-8566-0D934C3A04EA}"/>
              </a:ext>
            </a:extLst>
          </p:cNvPr>
          <p:cNvSpPr>
            <a:spLocks noGrp="1"/>
          </p:cNvSpPr>
          <p:nvPr>
            <p:ph type="body" idx="1"/>
          </p:nvPr>
        </p:nvSpPr>
        <p:spPr>
          <a:xfrm>
            <a:off x="685800" y="1681163"/>
            <a:ext cx="5230368" cy="823912"/>
          </a:xfrm>
          <a:prstGeom prst="rect">
            <a:avLst/>
          </a:prstGeom>
        </p:spPr>
        <p:txBody>
          <a:bodyPr bIns="54864" anchor="b"/>
          <a:lstStyle>
            <a:lvl1pPr marL="0" indent="0">
              <a:spcAft>
                <a:spcPts val="0"/>
              </a:spcAft>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D8CE72-09FC-2245-8926-D359BB8E1851}"/>
              </a:ext>
            </a:extLst>
          </p:cNvPr>
          <p:cNvSpPr>
            <a:spLocks noGrp="1"/>
          </p:cNvSpPr>
          <p:nvPr>
            <p:ph sz="half" idx="2"/>
          </p:nvPr>
        </p:nvSpPr>
        <p:spPr>
          <a:xfrm>
            <a:off x="685800" y="2557535"/>
            <a:ext cx="5230368" cy="3484919"/>
          </a:xfrm>
          <a:prstGeom prst="rect">
            <a:avLst/>
          </a:prstGeom>
        </p:spPr>
        <p:txBody>
          <a:bodyPr/>
          <a:lstStyle>
            <a:lvl1pPr>
              <a:spcBef>
                <a:spcPts val="700"/>
              </a:spcBef>
              <a:spcAft>
                <a:spcPts val="0"/>
              </a:spcAft>
              <a:defRPr/>
            </a:lvl1pPr>
            <a:lvl2pPr>
              <a:spcBef>
                <a:spcPts val="700"/>
              </a:spcBef>
              <a:defRPr/>
            </a:lvl2pPr>
            <a:lvl3pPr>
              <a:spcBef>
                <a:spcPts val="700"/>
              </a:spcBef>
              <a:spcAft>
                <a:spcPts val="0"/>
              </a:spcAft>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a:extLst>
              <a:ext uri="{FF2B5EF4-FFF2-40B4-BE49-F238E27FC236}">
                <a16:creationId xmlns:a16="http://schemas.microsoft.com/office/drawing/2014/main" id="{54FEF679-9542-654B-A7B4-3BCCD47CEB8E}"/>
              </a:ext>
            </a:extLst>
          </p:cNvPr>
          <p:cNvSpPr>
            <a:spLocks noGrp="1"/>
          </p:cNvSpPr>
          <p:nvPr>
            <p:ph type="body" sz="quarter" idx="3"/>
          </p:nvPr>
        </p:nvSpPr>
        <p:spPr>
          <a:xfrm>
            <a:off x="6272784" y="1681163"/>
            <a:ext cx="5230368" cy="823912"/>
          </a:xfrm>
          <a:prstGeom prst="rect">
            <a:avLst/>
          </a:prstGeom>
        </p:spPr>
        <p:txBody>
          <a:bodyPr bIns="54864" anchor="b"/>
          <a:lstStyle>
            <a:lvl1pPr marL="0" indent="0">
              <a:spcAft>
                <a:spcPts val="0"/>
              </a:spcAft>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F8BFE8-3078-1440-9F68-0C89355AC906}"/>
              </a:ext>
            </a:extLst>
          </p:cNvPr>
          <p:cNvSpPr>
            <a:spLocks noGrp="1"/>
          </p:cNvSpPr>
          <p:nvPr>
            <p:ph sz="quarter" idx="4"/>
          </p:nvPr>
        </p:nvSpPr>
        <p:spPr>
          <a:xfrm>
            <a:off x="6272784" y="2557535"/>
            <a:ext cx="5230368" cy="3484919"/>
          </a:xfrm>
          <a:prstGeom prst="rect">
            <a:avLst/>
          </a:prstGeom>
        </p:spPr>
        <p:txBody>
          <a:bodyPr/>
          <a:lstStyle>
            <a:lvl1pPr>
              <a:spcBef>
                <a:spcPts val="700"/>
              </a:spcBef>
              <a:defRPr/>
            </a:lvl1pPr>
            <a:lvl2pPr>
              <a:spcBef>
                <a:spcPts val="700"/>
              </a:spcBef>
              <a:defRPr/>
            </a:lvl2pPr>
            <a:lvl3pPr>
              <a:spcBef>
                <a:spcPts val="700"/>
              </a:spcBef>
              <a:spcAft>
                <a:spcPts val="0"/>
              </a:spcAft>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itle 9">
            <a:extLst>
              <a:ext uri="{FF2B5EF4-FFF2-40B4-BE49-F238E27FC236}">
                <a16:creationId xmlns:a16="http://schemas.microsoft.com/office/drawing/2014/main" id="{9F068DB5-FA41-E046-950C-E25F5AA91F03}"/>
              </a:ext>
            </a:extLst>
          </p:cNvPr>
          <p:cNvSpPr>
            <a:spLocks noGrp="1"/>
          </p:cNvSpPr>
          <p:nvPr>
            <p:ph type="title"/>
          </p:nvPr>
        </p:nvSpPr>
        <p:spPr>
          <a:xfrm>
            <a:off x="685800" y="404115"/>
            <a:ext cx="10515599" cy="1037502"/>
          </a:xfrm>
        </p:spPr>
        <p:txBody>
          <a:bodyPr/>
          <a:lstStyle>
            <a:lvl1pPr>
              <a:lnSpc>
                <a:spcPct val="100000"/>
              </a:lnSpc>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A2CE8D93-E575-2887-0EC0-AFFFC29B12B3}"/>
              </a:ext>
            </a:extLst>
          </p:cNvPr>
          <p:cNvSpPr>
            <a:spLocks noGrp="1"/>
          </p:cNvSpPr>
          <p:nvPr>
            <p:ph type="sldNum" sz="quarter" idx="10"/>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1294596425"/>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FDAFC8E-CA28-0D44-BC65-8F7829B28517}"/>
              </a:ext>
            </a:extLst>
          </p:cNvPr>
          <p:cNvSpPr>
            <a:spLocks noGrp="1"/>
          </p:cNvSpPr>
          <p:nvPr>
            <p:ph type="title"/>
          </p:nvPr>
        </p:nvSpPr>
        <p:spPr>
          <a:xfrm>
            <a:off x="685800" y="404115"/>
            <a:ext cx="10515599" cy="1037502"/>
          </a:xfrm>
        </p:spPr>
        <p:txBody>
          <a:bodyPr/>
          <a:lstStyle>
            <a:lvl1pPr>
              <a:lnSpc>
                <a:spcPct val="100000"/>
              </a:lnSpc>
              <a:defRPr>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2">
            <a:extLst>
              <a:ext uri="{FF2B5EF4-FFF2-40B4-BE49-F238E27FC236}">
                <a16:creationId xmlns:a16="http://schemas.microsoft.com/office/drawing/2014/main" id="{09FBEDEA-F386-1B4A-B687-53C2F6314F81}"/>
              </a:ext>
            </a:extLst>
          </p:cNvPr>
          <p:cNvSpPr>
            <a:spLocks noGrp="1"/>
          </p:cNvSpPr>
          <p:nvPr>
            <p:ph type="body" sz="quarter" idx="12"/>
          </p:nvPr>
        </p:nvSpPr>
        <p:spPr>
          <a:xfrm>
            <a:off x="685800" y="1809168"/>
            <a:ext cx="10826496" cy="4156075"/>
          </a:xfrm>
        </p:spPr>
        <p:txBody>
          <a:bodyPr/>
          <a:lstStyle>
            <a:lvl1pPr>
              <a:spcBef>
                <a:spcPts val="700"/>
              </a:spcBef>
              <a:defRPr>
                <a:latin typeface="Arial" panose="020B0604020202020204" pitchFamily="34" charset="0"/>
                <a:cs typeface="Arial" panose="020B0604020202020204" pitchFamily="34" charset="0"/>
              </a:defRPr>
            </a:lvl1pPr>
            <a:lvl2pPr>
              <a:spcBef>
                <a:spcPts val="700"/>
              </a:spcBef>
              <a:defRPr>
                <a:latin typeface="Arial" panose="020B0604020202020204" pitchFamily="34" charset="0"/>
                <a:cs typeface="Arial" panose="020B0604020202020204" pitchFamily="34" charset="0"/>
              </a:defRPr>
            </a:lvl2pPr>
            <a:lvl3pPr>
              <a:spcBef>
                <a:spcPts val="700"/>
              </a:spcBef>
              <a:defRPr>
                <a:latin typeface="Arial" panose="020B0604020202020204" pitchFamily="34" charset="0"/>
                <a:cs typeface="Arial" panose="020B0604020202020204" pitchFamily="34" charset="0"/>
              </a:defRPr>
            </a:lvl3pPr>
            <a:lvl4pPr>
              <a:spcBef>
                <a:spcPts val="700"/>
              </a:spcBef>
              <a:defRPr>
                <a:latin typeface="Arial" panose="020B0604020202020204" pitchFamily="34" charset="0"/>
                <a:cs typeface="Arial" panose="020B0604020202020204" pitchFamily="34" charset="0"/>
              </a:defRPr>
            </a:lvl4pPr>
            <a:lvl5pPr>
              <a:spcBef>
                <a:spcPts val="700"/>
              </a:spcBef>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A733BA4-C292-C965-3929-E6BFDF7CA616}"/>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23218035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ab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98D20083-8B89-C241-8C88-0C28005D446B}"/>
              </a:ext>
            </a:extLst>
          </p:cNvPr>
          <p:cNvSpPr>
            <a:spLocks noGrp="1"/>
          </p:cNvSpPr>
          <p:nvPr>
            <p:ph type="tbl" sz="quarter" idx="13"/>
          </p:nvPr>
        </p:nvSpPr>
        <p:spPr>
          <a:xfrm>
            <a:off x="685800" y="1691640"/>
            <a:ext cx="6227762" cy="4103687"/>
          </a:xfrm>
          <a:prstGeom prst="rect">
            <a:avLst/>
          </a:prstGeom>
        </p:spPr>
        <p:txBody>
          <a:bodyPr/>
          <a:lstStyle>
            <a:lvl1pPr>
              <a:defRPr>
                <a:noFill/>
              </a:defRPr>
            </a:lvl1pPr>
          </a:lstStyle>
          <a:p>
            <a:r>
              <a:rPr lang="en-US" dirty="0"/>
              <a:t>Click icon to add table</a:t>
            </a:r>
          </a:p>
        </p:txBody>
      </p:sp>
      <p:sp>
        <p:nvSpPr>
          <p:cNvPr id="6" name="TextBox 5">
            <a:extLst>
              <a:ext uri="{FF2B5EF4-FFF2-40B4-BE49-F238E27FC236}">
                <a16:creationId xmlns:a16="http://schemas.microsoft.com/office/drawing/2014/main" id="{82DE96A8-29DD-5B47-91D1-F00B410D1642}"/>
              </a:ext>
            </a:extLst>
          </p:cNvPr>
          <p:cNvSpPr txBox="1"/>
          <p:nvPr userDrawn="1"/>
        </p:nvSpPr>
        <p:spPr>
          <a:xfrm>
            <a:off x="8598568" y="6529137"/>
            <a:ext cx="184731" cy="369332"/>
          </a:xfrm>
          <a:prstGeom prst="rect">
            <a:avLst/>
          </a:prstGeom>
          <a:noFill/>
        </p:spPr>
        <p:txBody>
          <a:bodyPr wrap="none" rtlCol="0">
            <a:spAutoFit/>
          </a:bodyPr>
          <a:lstStyle/>
          <a:p>
            <a:endParaRPr lang="en-US"/>
          </a:p>
        </p:txBody>
      </p:sp>
      <p:sp>
        <p:nvSpPr>
          <p:cNvPr id="11" name="Title 21">
            <a:extLst>
              <a:ext uri="{FF2B5EF4-FFF2-40B4-BE49-F238E27FC236}">
                <a16:creationId xmlns:a16="http://schemas.microsoft.com/office/drawing/2014/main" id="{E19CD5B2-B72A-5C46-85B6-16BCAA94C32B}"/>
              </a:ext>
            </a:extLst>
          </p:cNvPr>
          <p:cNvSpPr>
            <a:spLocks noGrp="1"/>
          </p:cNvSpPr>
          <p:nvPr>
            <p:ph type="title" hasCustomPrompt="1"/>
          </p:nvPr>
        </p:nvSpPr>
        <p:spPr>
          <a:xfrm>
            <a:off x="685800" y="403598"/>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dirty="0"/>
              <a:t>This is a two-line page title, click to add text </a:t>
            </a:r>
            <a:br>
              <a:rPr lang="en-US" dirty="0"/>
            </a:b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endParaRPr lang="en-US" dirty="0"/>
          </a:p>
        </p:txBody>
      </p:sp>
      <p:sp>
        <p:nvSpPr>
          <p:cNvPr id="8" name="Slide Number Placeholder 5">
            <a:extLst>
              <a:ext uri="{FF2B5EF4-FFF2-40B4-BE49-F238E27FC236}">
                <a16:creationId xmlns:a16="http://schemas.microsoft.com/office/drawing/2014/main" id="{57A9432C-9AEA-7113-0D0C-96B6D6E88A39}"/>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26427411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Date Placeholder 3">
            <a:extLst>
              <a:ext uri="{FF2B5EF4-FFF2-40B4-BE49-F238E27FC236}">
                <a16:creationId xmlns:a16="http://schemas.microsoft.com/office/drawing/2014/main" id="{86590805-A20E-8C74-15B6-83D4AE93F7A0}"/>
              </a:ext>
            </a:extLst>
          </p:cNvPr>
          <p:cNvSpPr>
            <a:spLocks noGrp="1"/>
          </p:cNvSpPr>
          <p:nvPr>
            <p:ph type="dt" sz="half" idx="2"/>
          </p:nvPr>
        </p:nvSpPr>
        <p:spPr>
          <a:xfrm>
            <a:off x="1014984" y="1746267"/>
            <a:ext cx="8361498" cy="365125"/>
          </a:xfrm>
          <a:prstGeom prst="rect">
            <a:avLst/>
          </a:prstGeom>
        </p:spPr>
        <p:txBody>
          <a:bodyPr vert="horz" lIns="18288" tIns="0" rIns="0" bIns="0" rtlCol="0" anchor="ctr"/>
          <a:lstStyle>
            <a:lvl1pPr algn="l">
              <a:defRPr sz="1100" b="1" i="0" cap="none" spc="200" baseline="0">
                <a:solidFill>
                  <a:schemeClr val="bg1"/>
                </a:solidFill>
                <a:latin typeface="Arial" panose="020B0604020202020204" pitchFamily="34" charset="0"/>
                <a:cs typeface="Arial" panose="020B0604020202020204" pitchFamily="34" charset="0"/>
              </a:defRPr>
            </a:lvl1pPr>
          </a:lstStyle>
          <a:p>
            <a:endParaRPr lang="en-GB" dirty="0"/>
          </a:p>
        </p:txBody>
      </p:sp>
      <p:sp>
        <p:nvSpPr>
          <p:cNvPr id="17" name="Title 1">
            <a:extLst>
              <a:ext uri="{FF2B5EF4-FFF2-40B4-BE49-F238E27FC236}">
                <a16:creationId xmlns:a16="http://schemas.microsoft.com/office/drawing/2014/main" id="{D3721311-8431-7D59-5312-898C447A6F87}"/>
              </a:ext>
            </a:extLst>
          </p:cNvPr>
          <p:cNvSpPr>
            <a:spLocks noGrp="1"/>
          </p:cNvSpPr>
          <p:nvPr>
            <p:ph type="ctrTitle" hasCustomPrompt="1"/>
          </p:nvPr>
        </p:nvSpPr>
        <p:spPr>
          <a:xfrm>
            <a:off x="1014984" y="2282684"/>
            <a:ext cx="5361432" cy="2686539"/>
          </a:xfrm>
        </p:spPr>
        <p:txBody>
          <a:bodyPr wrap="square" lIns="0" rIns="90000" anchor="t">
            <a:noAutofit/>
          </a:bodyPr>
          <a:lstStyle>
            <a:lvl1pPr algn="l">
              <a:lnSpc>
                <a:spcPct val="100000"/>
              </a:lnSpc>
              <a:defRPr sz="5200" b="0" i="0" spc="0" baseline="0">
                <a:solidFill>
                  <a:schemeClr val="bg1"/>
                </a:solidFill>
                <a:latin typeface="Arial" panose="020B0604020202020204" pitchFamily="34" charset="0"/>
                <a:cs typeface="Arial" panose="020B0604020202020204" pitchFamily="34" charset="0"/>
              </a:defRPr>
            </a:lvl1pPr>
          </a:lstStyle>
          <a:p>
            <a:r>
              <a:rPr lang="en-US" dirty="0"/>
              <a:t>BTE’s presentation</a:t>
            </a:r>
            <a:br>
              <a:rPr lang="en-US" dirty="0"/>
            </a:br>
            <a:r>
              <a:rPr lang="en-US" dirty="0"/>
              <a:t>template title example</a:t>
            </a:r>
            <a:endParaRPr lang="en-GB" dirty="0"/>
          </a:p>
        </p:txBody>
      </p:sp>
      <p:sp>
        <p:nvSpPr>
          <p:cNvPr id="19" name="Picture Placeholder 2">
            <a:extLst>
              <a:ext uri="{FF2B5EF4-FFF2-40B4-BE49-F238E27FC236}">
                <a16:creationId xmlns:a16="http://schemas.microsoft.com/office/drawing/2014/main" id="{979AC4B3-9393-77F1-0894-64ECC73A2BCE}"/>
              </a:ext>
            </a:extLst>
          </p:cNvPr>
          <p:cNvSpPr>
            <a:spLocks noGrp="1"/>
          </p:cNvSpPr>
          <p:nvPr>
            <p:ph type="pic" sz="quarter" idx="10" hasCustomPrompt="1"/>
          </p:nvPr>
        </p:nvSpPr>
        <p:spPr>
          <a:xfrm>
            <a:off x="7046977" y="1036320"/>
            <a:ext cx="5145024" cy="4937443"/>
          </a:xfrm>
          <a:solidFill>
            <a:schemeClr val="bg1">
              <a:alpha val="46000"/>
            </a:schemeClr>
          </a:solidFill>
        </p:spPr>
        <p:txBody>
          <a:bodyPr/>
          <a:lstStyle>
            <a:lvl1pPr>
              <a:defRPr>
                <a:solidFill>
                  <a:schemeClr val="bg1"/>
                </a:solidFill>
              </a:defRPr>
            </a:lvl1pPr>
          </a:lstStyle>
          <a:p>
            <a:r>
              <a:rPr lang="en-US" dirty="0"/>
              <a:t>Insert Image Here</a:t>
            </a:r>
          </a:p>
        </p:txBody>
      </p:sp>
      <p:sp>
        <p:nvSpPr>
          <p:cNvPr id="20" name="Slide Number Placeholder 5">
            <a:extLst>
              <a:ext uri="{FF2B5EF4-FFF2-40B4-BE49-F238E27FC236}">
                <a16:creationId xmlns:a16="http://schemas.microsoft.com/office/drawing/2014/main" id="{D2E4DCB5-AE73-4C36-80B3-8F5F57E7B540}"/>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285681553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able slide - text right 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2477D48A-DF73-024C-B726-6B438A48CC7C}"/>
              </a:ext>
            </a:extLst>
          </p:cNvPr>
          <p:cNvSpPr>
            <a:spLocks noGrp="1"/>
          </p:cNvSpPr>
          <p:nvPr>
            <p:ph type="body" sz="quarter" idx="25" hasCustomPrompt="1"/>
          </p:nvPr>
        </p:nvSpPr>
        <p:spPr>
          <a:xfrm>
            <a:off x="7277100" y="2212848"/>
            <a:ext cx="4216908" cy="3631980"/>
          </a:xfrm>
          <a:prstGeom prst="rect">
            <a:avLst/>
          </a:prstGeom>
        </p:spPr>
        <p:txBody>
          <a:bodyPr lIns="0" tIns="0" rIns="0" bIns="0">
            <a:noAutofit/>
          </a:bodyPr>
          <a:lstStyle>
            <a:lvl1pPr marL="0" indent="0">
              <a:lnSpc>
                <a:spcPct val="100000"/>
              </a:lnSpc>
              <a:spcBef>
                <a:spcPts val="600"/>
              </a:spcBef>
              <a:spcAft>
                <a:spcPts val="0"/>
              </a:spcAft>
              <a:buFontTx/>
              <a:buNone/>
              <a:defRPr sz="1600">
                <a:solidFill>
                  <a:schemeClr val="bg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text. At vero eos et accusam et justo duo dolores et </a:t>
            </a:r>
            <a:r>
              <a:rPr lang="en-US" dirty="0" err="1"/>
              <a:t>ea</a:t>
            </a:r>
            <a:r>
              <a:rPr lang="en-US" dirty="0"/>
              <a:t>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et </a:t>
            </a:r>
            <a:r>
              <a:rPr lang="en-US" dirty="0" err="1"/>
              <a:t>justo</a:t>
            </a:r>
            <a:r>
              <a:rPr lang="en-US" dirty="0"/>
              <a:t> duo amet. </a:t>
            </a:r>
          </a:p>
          <a:p>
            <a:pPr lvl="0"/>
            <a:r>
              <a:rPr lang="en-US" dirty="0"/>
              <a:t>Lorem ipsum dolor sit amet, consetetur sadipscing elitr, sed diam nonumy eirmod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dolore magna </a:t>
            </a:r>
            <a:r>
              <a:rPr lang="en-US" dirty="0" err="1"/>
              <a:t>aliquyam</a:t>
            </a:r>
            <a:r>
              <a:rPr lang="en-US" dirty="0"/>
              <a:t> </a:t>
            </a:r>
            <a:r>
              <a:rPr lang="en-US" dirty="0" err="1"/>
              <a:t>erat</a:t>
            </a:r>
            <a:r>
              <a:rPr lang="en-US" dirty="0"/>
              <a:t>, sed diam </a:t>
            </a:r>
            <a:r>
              <a:rPr lang="en-US" dirty="0" err="1"/>
              <a:t>voluptua</a:t>
            </a:r>
            <a:r>
              <a:rPr lang="en-US" dirty="0"/>
              <a:t>. At vero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a:t>
            </a:r>
          </a:p>
        </p:txBody>
      </p:sp>
      <p:sp>
        <p:nvSpPr>
          <p:cNvPr id="13" name="Table Placeholder 2">
            <a:extLst>
              <a:ext uri="{FF2B5EF4-FFF2-40B4-BE49-F238E27FC236}">
                <a16:creationId xmlns:a16="http://schemas.microsoft.com/office/drawing/2014/main" id="{1493D8DE-C696-C641-B026-7F4DAA5915B3}"/>
              </a:ext>
            </a:extLst>
          </p:cNvPr>
          <p:cNvSpPr>
            <a:spLocks noGrp="1"/>
          </p:cNvSpPr>
          <p:nvPr>
            <p:ph type="tbl" sz="quarter" idx="13"/>
          </p:nvPr>
        </p:nvSpPr>
        <p:spPr>
          <a:xfrm>
            <a:off x="685800" y="1691640"/>
            <a:ext cx="6227762" cy="4103687"/>
          </a:xfrm>
          <a:prstGeom prst="rect">
            <a:avLst/>
          </a:prstGeom>
        </p:spPr>
        <p:txBody>
          <a:bodyPr/>
          <a:lstStyle>
            <a:lvl1pPr>
              <a:defRPr>
                <a:noFill/>
                <a:latin typeface="Arial" panose="020B0604020202020204" pitchFamily="34" charset="0"/>
                <a:cs typeface="Arial" panose="020B0604020202020204" pitchFamily="34" charset="0"/>
              </a:defRPr>
            </a:lvl1pPr>
          </a:lstStyle>
          <a:p>
            <a:r>
              <a:rPr lang="en-US"/>
              <a:t>Click icon to add table</a:t>
            </a:r>
            <a:endParaRPr lang="en-US" dirty="0"/>
          </a:p>
        </p:txBody>
      </p:sp>
      <p:sp>
        <p:nvSpPr>
          <p:cNvPr id="14" name="Text Placeholder 6">
            <a:extLst>
              <a:ext uri="{FF2B5EF4-FFF2-40B4-BE49-F238E27FC236}">
                <a16:creationId xmlns:a16="http://schemas.microsoft.com/office/drawing/2014/main" id="{1A5A6701-76D1-DF42-80C5-1CB53A257B44}"/>
              </a:ext>
            </a:extLst>
          </p:cNvPr>
          <p:cNvSpPr>
            <a:spLocks noGrp="1"/>
          </p:cNvSpPr>
          <p:nvPr>
            <p:ph type="body" sz="quarter" idx="35" hasCustomPrompt="1"/>
          </p:nvPr>
        </p:nvSpPr>
        <p:spPr>
          <a:xfrm>
            <a:off x="7277100" y="1691640"/>
            <a:ext cx="4216908" cy="260350"/>
          </a:xfrm>
          <a:prstGeom prst="rect">
            <a:avLst/>
          </a:prstGeom>
        </p:spPr>
        <p:txBody>
          <a:bodyPr>
            <a:noAutofit/>
          </a:bodyPr>
          <a:lstStyle>
            <a:lvl1pPr>
              <a:spcBef>
                <a:spcPts val="0"/>
              </a:spcBef>
              <a:defRPr sz="2000" b="1" cap="none" spc="0" baseline="0">
                <a:solidFill>
                  <a:srgbClr val="C00000"/>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15" name="Title 21">
            <a:extLst>
              <a:ext uri="{FF2B5EF4-FFF2-40B4-BE49-F238E27FC236}">
                <a16:creationId xmlns:a16="http://schemas.microsoft.com/office/drawing/2014/main" id="{5DA3FCDB-DC28-C746-B914-E25DB11C7E7A}"/>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solidFill>
                  <a:schemeClr val="tx1"/>
                </a:solidFill>
                <a:effectLst/>
                <a:latin typeface="Arial" panose="020B0604020202020204" pitchFamily="34" charset="0"/>
                <a:cs typeface="Arial" panose="020B0604020202020204" pitchFamily="34" charset="0"/>
              </a:defRPr>
            </a:lvl1pPr>
          </a:lstStyle>
          <a:p>
            <a:r>
              <a:rPr lang="en-US" dirty="0"/>
              <a:t>This is a two-line page title, click to add text </a:t>
            </a:r>
            <a:br>
              <a:rPr lang="en-US" dirty="0"/>
            </a:b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endParaRPr lang="en-US" dirty="0"/>
          </a:p>
        </p:txBody>
      </p:sp>
      <p:sp>
        <p:nvSpPr>
          <p:cNvPr id="8" name="Slide Number Placeholder 5">
            <a:extLst>
              <a:ext uri="{FF2B5EF4-FFF2-40B4-BE49-F238E27FC236}">
                <a16:creationId xmlns:a16="http://schemas.microsoft.com/office/drawing/2014/main" id="{A65E6E61-D6B0-1E1E-DB02-E986545482C0}"/>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3373849262"/>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08FEBF4-498C-644C-A463-BFF5AF6F572F}"/>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33156923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51067-710B-7C49-BE90-2F12DCECD625}"/>
              </a:ext>
            </a:extLst>
          </p:cNvPr>
          <p:cNvSpPr>
            <a:spLocks noGrp="1"/>
          </p:cNvSpPr>
          <p:nvPr>
            <p:ph sz="half" idx="1"/>
          </p:nvPr>
        </p:nvSpPr>
        <p:spPr>
          <a:xfrm>
            <a:off x="685800" y="1691640"/>
            <a:ext cx="5230368" cy="4114800"/>
          </a:xfrm>
          <a:prstGeom prst="rect">
            <a:avLst/>
          </a:prstGeom>
        </p:spPr>
        <p:txBody>
          <a:bodyPr/>
          <a:lstStyle>
            <a:lvl1pPr>
              <a:spcBef>
                <a:spcPts val="700"/>
              </a:spcBef>
              <a:spcAft>
                <a:spcPts val="0"/>
              </a:spcAft>
              <a:defRPr>
                <a:latin typeface="Arial" panose="020B0604020202020204" pitchFamily="34" charset="0"/>
                <a:cs typeface="Arial" panose="020B0604020202020204" pitchFamily="34" charset="0"/>
              </a:defRPr>
            </a:lvl1pPr>
            <a:lvl2pPr>
              <a:spcBef>
                <a:spcPts val="700"/>
              </a:spcBef>
              <a:spcAft>
                <a:spcPts val="0"/>
              </a:spcAft>
              <a:defRPr>
                <a:latin typeface="Arial" panose="020B0604020202020204" pitchFamily="34" charset="0"/>
                <a:cs typeface="Arial" panose="020B0604020202020204" pitchFamily="34" charset="0"/>
              </a:defRPr>
            </a:lvl2pPr>
            <a:lvl3pPr>
              <a:spcBef>
                <a:spcPts val="700"/>
              </a:spcBef>
              <a:spcAft>
                <a:spcPts val="0"/>
              </a:spcAft>
              <a:defRPr>
                <a:latin typeface="Arial" panose="020B0604020202020204" pitchFamily="34" charset="0"/>
                <a:cs typeface="Arial" panose="020B0604020202020204" pitchFamily="34" charset="0"/>
              </a:defRPr>
            </a:lvl3pPr>
            <a:lvl4pPr>
              <a:spcBef>
                <a:spcPts val="700"/>
              </a:spcBef>
              <a:spcAft>
                <a:spcPts val="0"/>
              </a:spcAft>
              <a:defRPr>
                <a:latin typeface="Arial" panose="020B0604020202020204" pitchFamily="34" charset="0"/>
                <a:cs typeface="Arial" panose="020B0604020202020204" pitchFamily="34" charset="0"/>
              </a:defRPr>
            </a:lvl4pPr>
            <a:lvl5pPr>
              <a:spcBef>
                <a:spcPts val="700"/>
              </a:spcBef>
              <a:spcAft>
                <a:spcPts val="0"/>
              </a:spcAft>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9">
            <a:extLst>
              <a:ext uri="{FF2B5EF4-FFF2-40B4-BE49-F238E27FC236}">
                <a16:creationId xmlns:a16="http://schemas.microsoft.com/office/drawing/2014/main" id="{C4E21041-D6CA-6E44-8DB1-2DD3533A3A23}"/>
              </a:ext>
            </a:extLst>
          </p:cNvPr>
          <p:cNvSpPr>
            <a:spLocks noGrp="1"/>
          </p:cNvSpPr>
          <p:nvPr>
            <p:ph type="title"/>
          </p:nvPr>
        </p:nvSpPr>
        <p:spPr>
          <a:xfrm>
            <a:off x="685800" y="404115"/>
            <a:ext cx="10515599" cy="1037502"/>
          </a:xfrm>
        </p:spPr>
        <p:txBody>
          <a:bodyPr/>
          <a:lstStyle>
            <a:lvl1pPr>
              <a:lnSpc>
                <a:spcPct val="100000"/>
              </a:lnSpc>
              <a:defRPr>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CE172489-B115-ED42-B8B1-EDF1645BCB78}"/>
              </a:ext>
            </a:extLst>
          </p:cNvPr>
          <p:cNvSpPr>
            <a:spLocks noGrp="1"/>
          </p:cNvSpPr>
          <p:nvPr>
            <p:ph sz="half" idx="10"/>
          </p:nvPr>
        </p:nvSpPr>
        <p:spPr>
          <a:xfrm>
            <a:off x="6272784" y="1691640"/>
            <a:ext cx="5230368" cy="4114800"/>
          </a:xfrm>
          <a:prstGeom prst="rect">
            <a:avLst/>
          </a:prstGeom>
        </p:spPr>
        <p:txBody>
          <a:bodyPr/>
          <a:lstStyle>
            <a:lvl1pPr>
              <a:spcBef>
                <a:spcPts val="700"/>
              </a:spcBef>
              <a:spcAft>
                <a:spcPts val="0"/>
              </a:spcAft>
              <a:defRPr>
                <a:latin typeface="Arial" panose="020B0604020202020204" pitchFamily="34" charset="0"/>
                <a:cs typeface="Arial" panose="020B0604020202020204" pitchFamily="34" charset="0"/>
              </a:defRPr>
            </a:lvl1pPr>
            <a:lvl2pPr>
              <a:spcBef>
                <a:spcPts val="700"/>
              </a:spcBef>
              <a:spcAft>
                <a:spcPts val="0"/>
              </a:spcAft>
              <a:defRPr>
                <a:latin typeface="Arial" panose="020B0604020202020204" pitchFamily="34" charset="0"/>
                <a:cs typeface="Arial" panose="020B0604020202020204" pitchFamily="34" charset="0"/>
              </a:defRPr>
            </a:lvl2pPr>
            <a:lvl3pPr>
              <a:spcBef>
                <a:spcPts val="700"/>
              </a:spcBef>
              <a:spcAft>
                <a:spcPts val="0"/>
              </a:spcAft>
              <a:defRPr>
                <a:latin typeface="Arial" panose="020B0604020202020204" pitchFamily="34" charset="0"/>
                <a:cs typeface="Arial" panose="020B0604020202020204" pitchFamily="34" charset="0"/>
              </a:defRPr>
            </a:lvl3pPr>
            <a:lvl4pPr>
              <a:spcBef>
                <a:spcPts val="700"/>
              </a:spcBef>
              <a:spcAft>
                <a:spcPts val="0"/>
              </a:spcAft>
              <a:defRPr>
                <a:latin typeface="Arial" panose="020B0604020202020204" pitchFamily="34" charset="0"/>
                <a:cs typeface="Arial" panose="020B0604020202020204" pitchFamily="34" charset="0"/>
              </a:defRPr>
            </a:lvl4pPr>
            <a:lvl5pPr>
              <a:spcBef>
                <a:spcPts val="700"/>
              </a:spcBef>
              <a:spcAft>
                <a:spcPts val="0"/>
              </a:spcAft>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5">
            <a:extLst>
              <a:ext uri="{FF2B5EF4-FFF2-40B4-BE49-F238E27FC236}">
                <a16:creationId xmlns:a16="http://schemas.microsoft.com/office/drawing/2014/main" id="{82DE9743-5E68-9ED2-82EB-0FBE5950CFE5}"/>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5128413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4F9B4D-4F63-2F4B-8566-0D934C3A04EA}"/>
              </a:ext>
            </a:extLst>
          </p:cNvPr>
          <p:cNvSpPr>
            <a:spLocks noGrp="1"/>
          </p:cNvSpPr>
          <p:nvPr>
            <p:ph type="body" idx="1"/>
          </p:nvPr>
        </p:nvSpPr>
        <p:spPr>
          <a:xfrm>
            <a:off x="685800" y="1681163"/>
            <a:ext cx="5230368" cy="823912"/>
          </a:xfrm>
          <a:prstGeom prst="rect">
            <a:avLst/>
          </a:prstGeom>
        </p:spPr>
        <p:txBody>
          <a:bodyPr bIns="54864" anchor="b"/>
          <a:lstStyle>
            <a:lvl1pPr marL="0" indent="0">
              <a:spcAft>
                <a:spcPts val="0"/>
              </a:spcAft>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D8CE72-09FC-2245-8926-D359BB8E1851}"/>
              </a:ext>
            </a:extLst>
          </p:cNvPr>
          <p:cNvSpPr>
            <a:spLocks noGrp="1"/>
          </p:cNvSpPr>
          <p:nvPr>
            <p:ph sz="half" idx="2"/>
          </p:nvPr>
        </p:nvSpPr>
        <p:spPr>
          <a:xfrm>
            <a:off x="685800" y="2557535"/>
            <a:ext cx="5230368" cy="3484919"/>
          </a:xfrm>
          <a:prstGeom prst="rect">
            <a:avLst/>
          </a:prstGeom>
        </p:spPr>
        <p:txBody>
          <a:bodyPr/>
          <a:lstStyle>
            <a:lvl1pPr>
              <a:spcBef>
                <a:spcPts val="700"/>
              </a:spcBef>
              <a:spcAft>
                <a:spcPts val="0"/>
              </a:spcAft>
              <a:defRPr/>
            </a:lvl1pPr>
            <a:lvl2pPr>
              <a:spcBef>
                <a:spcPts val="700"/>
              </a:spcBef>
              <a:defRPr/>
            </a:lvl2pPr>
            <a:lvl3pPr>
              <a:spcBef>
                <a:spcPts val="700"/>
              </a:spcBef>
              <a:spcAft>
                <a:spcPts val="0"/>
              </a:spcAft>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a:extLst>
              <a:ext uri="{FF2B5EF4-FFF2-40B4-BE49-F238E27FC236}">
                <a16:creationId xmlns:a16="http://schemas.microsoft.com/office/drawing/2014/main" id="{54FEF679-9542-654B-A7B4-3BCCD47CEB8E}"/>
              </a:ext>
            </a:extLst>
          </p:cNvPr>
          <p:cNvSpPr>
            <a:spLocks noGrp="1"/>
          </p:cNvSpPr>
          <p:nvPr>
            <p:ph type="body" sz="quarter" idx="3"/>
          </p:nvPr>
        </p:nvSpPr>
        <p:spPr>
          <a:xfrm>
            <a:off x="6272784" y="1681163"/>
            <a:ext cx="5230368" cy="823912"/>
          </a:xfrm>
          <a:prstGeom prst="rect">
            <a:avLst/>
          </a:prstGeom>
        </p:spPr>
        <p:txBody>
          <a:bodyPr bIns="54864" anchor="b"/>
          <a:lstStyle>
            <a:lvl1pPr marL="0" indent="0">
              <a:spcAft>
                <a:spcPts val="0"/>
              </a:spcAft>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F8BFE8-3078-1440-9F68-0C89355AC906}"/>
              </a:ext>
            </a:extLst>
          </p:cNvPr>
          <p:cNvSpPr>
            <a:spLocks noGrp="1"/>
          </p:cNvSpPr>
          <p:nvPr>
            <p:ph sz="quarter" idx="4"/>
          </p:nvPr>
        </p:nvSpPr>
        <p:spPr>
          <a:xfrm>
            <a:off x="6272784" y="2557535"/>
            <a:ext cx="5230368" cy="3484919"/>
          </a:xfrm>
          <a:prstGeom prst="rect">
            <a:avLst/>
          </a:prstGeom>
        </p:spPr>
        <p:txBody>
          <a:bodyPr/>
          <a:lstStyle>
            <a:lvl1pPr>
              <a:spcBef>
                <a:spcPts val="700"/>
              </a:spcBef>
              <a:defRPr/>
            </a:lvl1pPr>
            <a:lvl2pPr>
              <a:spcBef>
                <a:spcPts val="700"/>
              </a:spcBef>
              <a:defRPr/>
            </a:lvl2pPr>
            <a:lvl3pPr>
              <a:spcBef>
                <a:spcPts val="700"/>
              </a:spcBef>
              <a:spcAft>
                <a:spcPts val="0"/>
              </a:spcAft>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itle 9">
            <a:extLst>
              <a:ext uri="{FF2B5EF4-FFF2-40B4-BE49-F238E27FC236}">
                <a16:creationId xmlns:a16="http://schemas.microsoft.com/office/drawing/2014/main" id="{9F068DB5-FA41-E046-950C-E25F5AA91F03}"/>
              </a:ext>
            </a:extLst>
          </p:cNvPr>
          <p:cNvSpPr>
            <a:spLocks noGrp="1"/>
          </p:cNvSpPr>
          <p:nvPr>
            <p:ph type="title"/>
          </p:nvPr>
        </p:nvSpPr>
        <p:spPr>
          <a:xfrm>
            <a:off x="685800" y="404115"/>
            <a:ext cx="10515599" cy="1037502"/>
          </a:xfrm>
        </p:spPr>
        <p:txBody>
          <a:bodyPr/>
          <a:lstStyle>
            <a:lvl1pPr>
              <a:lnSpc>
                <a:spcPct val="100000"/>
              </a:lnSpc>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A2CE8D93-E575-2887-0EC0-AFFFC29B12B3}"/>
              </a:ext>
            </a:extLst>
          </p:cNvPr>
          <p:cNvSpPr>
            <a:spLocks noGrp="1"/>
          </p:cNvSpPr>
          <p:nvPr>
            <p:ph type="sldNum" sz="quarter" idx="10"/>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1351067975"/>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FDAFC8E-CA28-0D44-BC65-8F7829B28517}"/>
              </a:ext>
            </a:extLst>
          </p:cNvPr>
          <p:cNvSpPr>
            <a:spLocks noGrp="1"/>
          </p:cNvSpPr>
          <p:nvPr>
            <p:ph type="title"/>
          </p:nvPr>
        </p:nvSpPr>
        <p:spPr>
          <a:xfrm>
            <a:off x="685800" y="404115"/>
            <a:ext cx="10515599" cy="1037502"/>
          </a:xfrm>
        </p:spPr>
        <p:txBody>
          <a:bodyPr/>
          <a:lstStyle>
            <a:lvl1pPr>
              <a:lnSpc>
                <a:spcPct val="100000"/>
              </a:lnSpc>
              <a:defRPr>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2">
            <a:extLst>
              <a:ext uri="{FF2B5EF4-FFF2-40B4-BE49-F238E27FC236}">
                <a16:creationId xmlns:a16="http://schemas.microsoft.com/office/drawing/2014/main" id="{09FBEDEA-F386-1B4A-B687-53C2F6314F81}"/>
              </a:ext>
            </a:extLst>
          </p:cNvPr>
          <p:cNvSpPr>
            <a:spLocks noGrp="1"/>
          </p:cNvSpPr>
          <p:nvPr>
            <p:ph type="body" sz="quarter" idx="12"/>
          </p:nvPr>
        </p:nvSpPr>
        <p:spPr>
          <a:xfrm>
            <a:off x="685800" y="1809168"/>
            <a:ext cx="10826496" cy="4156075"/>
          </a:xfrm>
        </p:spPr>
        <p:txBody>
          <a:bodyPr/>
          <a:lstStyle>
            <a:lvl1pPr>
              <a:spcBef>
                <a:spcPts val="700"/>
              </a:spcBef>
              <a:defRPr>
                <a:latin typeface="Arial" panose="020B0604020202020204" pitchFamily="34" charset="0"/>
                <a:cs typeface="Arial" panose="020B0604020202020204" pitchFamily="34" charset="0"/>
              </a:defRPr>
            </a:lvl1pPr>
            <a:lvl2pPr>
              <a:spcBef>
                <a:spcPts val="700"/>
              </a:spcBef>
              <a:defRPr>
                <a:latin typeface="Arial" panose="020B0604020202020204" pitchFamily="34" charset="0"/>
                <a:cs typeface="Arial" panose="020B0604020202020204" pitchFamily="34" charset="0"/>
              </a:defRPr>
            </a:lvl2pPr>
            <a:lvl3pPr>
              <a:spcBef>
                <a:spcPts val="700"/>
              </a:spcBef>
              <a:defRPr>
                <a:latin typeface="Arial" panose="020B0604020202020204" pitchFamily="34" charset="0"/>
                <a:cs typeface="Arial" panose="020B0604020202020204" pitchFamily="34" charset="0"/>
              </a:defRPr>
            </a:lvl3pPr>
            <a:lvl4pPr>
              <a:spcBef>
                <a:spcPts val="700"/>
              </a:spcBef>
              <a:defRPr>
                <a:latin typeface="Arial" panose="020B0604020202020204" pitchFamily="34" charset="0"/>
                <a:cs typeface="Arial" panose="020B0604020202020204" pitchFamily="34" charset="0"/>
              </a:defRPr>
            </a:lvl4pPr>
            <a:lvl5pPr>
              <a:spcBef>
                <a:spcPts val="700"/>
              </a:spcBef>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A733BA4-C292-C965-3929-E6BFDF7CA616}"/>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4678973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Tab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98D20083-8B89-C241-8C88-0C28005D446B}"/>
              </a:ext>
            </a:extLst>
          </p:cNvPr>
          <p:cNvSpPr>
            <a:spLocks noGrp="1"/>
          </p:cNvSpPr>
          <p:nvPr>
            <p:ph type="tbl" sz="quarter" idx="13"/>
          </p:nvPr>
        </p:nvSpPr>
        <p:spPr>
          <a:xfrm>
            <a:off x="685800" y="1691640"/>
            <a:ext cx="6227762" cy="4103687"/>
          </a:xfrm>
          <a:prstGeom prst="rect">
            <a:avLst/>
          </a:prstGeom>
        </p:spPr>
        <p:txBody>
          <a:bodyPr/>
          <a:lstStyle>
            <a:lvl1pPr>
              <a:defRPr>
                <a:noFill/>
              </a:defRPr>
            </a:lvl1pPr>
          </a:lstStyle>
          <a:p>
            <a:r>
              <a:rPr lang="en-US" dirty="0"/>
              <a:t>Click icon to add table</a:t>
            </a:r>
          </a:p>
        </p:txBody>
      </p:sp>
      <p:sp>
        <p:nvSpPr>
          <p:cNvPr id="6" name="TextBox 5">
            <a:extLst>
              <a:ext uri="{FF2B5EF4-FFF2-40B4-BE49-F238E27FC236}">
                <a16:creationId xmlns:a16="http://schemas.microsoft.com/office/drawing/2014/main" id="{82DE96A8-29DD-5B47-91D1-F00B410D1642}"/>
              </a:ext>
            </a:extLst>
          </p:cNvPr>
          <p:cNvSpPr txBox="1"/>
          <p:nvPr userDrawn="1"/>
        </p:nvSpPr>
        <p:spPr>
          <a:xfrm>
            <a:off x="8598568" y="6529137"/>
            <a:ext cx="184731" cy="369332"/>
          </a:xfrm>
          <a:prstGeom prst="rect">
            <a:avLst/>
          </a:prstGeom>
          <a:noFill/>
        </p:spPr>
        <p:txBody>
          <a:bodyPr wrap="none" rtlCol="0">
            <a:spAutoFit/>
          </a:bodyPr>
          <a:lstStyle/>
          <a:p>
            <a:endParaRPr lang="en-US"/>
          </a:p>
        </p:txBody>
      </p:sp>
      <p:sp>
        <p:nvSpPr>
          <p:cNvPr id="11" name="Title 21">
            <a:extLst>
              <a:ext uri="{FF2B5EF4-FFF2-40B4-BE49-F238E27FC236}">
                <a16:creationId xmlns:a16="http://schemas.microsoft.com/office/drawing/2014/main" id="{E19CD5B2-B72A-5C46-85B6-16BCAA94C32B}"/>
              </a:ext>
            </a:extLst>
          </p:cNvPr>
          <p:cNvSpPr>
            <a:spLocks noGrp="1"/>
          </p:cNvSpPr>
          <p:nvPr>
            <p:ph type="title" hasCustomPrompt="1"/>
          </p:nvPr>
        </p:nvSpPr>
        <p:spPr>
          <a:xfrm>
            <a:off x="685800" y="403598"/>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dirty="0"/>
              <a:t>This is a two-line page title, click to add text </a:t>
            </a:r>
            <a:br>
              <a:rPr lang="en-US" dirty="0"/>
            </a:b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endParaRPr lang="en-US" dirty="0"/>
          </a:p>
        </p:txBody>
      </p:sp>
      <p:sp>
        <p:nvSpPr>
          <p:cNvPr id="8" name="Slide Number Placeholder 5">
            <a:extLst>
              <a:ext uri="{FF2B5EF4-FFF2-40B4-BE49-F238E27FC236}">
                <a16:creationId xmlns:a16="http://schemas.microsoft.com/office/drawing/2014/main" id="{57A9432C-9AEA-7113-0D0C-96B6D6E88A39}"/>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3399783572"/>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Table slide - text right 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2477D48A-DF73-024C-B726-6B438A48CC7C}"/>
              </a:ext>
            </a:extLst>
          </p:cNvPr>
          <p:cNvSpPr>
            <a:spLocks noGrp="1"/>
          </p:cNvSpPr>
          <p:nvPr>
            <p:ph type="body" sz="quarter" idx="25" hasCustomPrompt="1"/>
          </p:nvPr>
        </p:nvSpPr>
        <p:spPr>
          <a:xfrm>
            <a:off x="7277100" y="2212848"/>
            <a:ext cx="4216908" cy="3631980"/>
          </a:xfrm>
          <a:prstGeom prst="rect">
            <a:avLst/>
          </a:prstGeom>
        </p:spPr>
        <p:txBody>
          <a:bodyPr lIns="0" tIns="0" rIns="0" bIns="0">
            <a:noAutofit/>
          </a:bodyPr>
          <a:lstStyle>
            <a:lvl1pPr marL="0" indent="0">
              <a:lnSpc>
                <a:spcPct val="100000"/>
              </a:lnSpc>
              <a:spcBef>
                <a:spcPts val="600"/>
              </a:spcBef>
              <a:spcAft>
                <a:spcPts val="0"/>
              </a:spcAft>
              <a:buFontTx/>
              <a:buNone/>
              <a:defRPr sz="1600">
                <a:solidFill>
                  <a:schemeClr val="bg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text. At vero eos et accusam et justo duo dolores et </a:t>
            </a:r>
            <a:r>
              <a:rPr lang="en-US" dirty="0" err="1"/>
              <a:t>ea</a:t>
            </a:r>
            <a:r>
              <a:rPr lang="en-US" dirty="0"/>
              <a:t>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et </a:t>
            </a:r>
            <a:r>
              <a:rPr lang="en-US" dirty="0" err="1"/>
              <a:t>justo</a:t>
            </a:r>
            <a:r>
              <a:rPr lang="en-US" dirty="0"/>
              <a:t> duo amet. </a:t>
            </a:r>
          </a:p>
          <a:p>
            <a:pPr lvl="0"/>
            <a:r>
              <a:rPr lang="en-US" dirty="0"/>
              <a:t>Lorem ipsum dolor sit amet, consetetur sadipscing elitr, sed diam nonumy eirmod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dolore magna </a:t>
            </a:r>
            <a:r>
              <a:rPr lang="en-US" dirty="0" err="1"/>
              <a:t>aliquyam</a:t>
            </a:r>
            <a:r>
              <a:rPr lang="en-US" dirty="0"/>
              <a:t> </a:t>
            </a:r>
            <a:r>
              <a:rPr lang="en-US" dirty="0" err="1"/>
              <a:t>erat</a:t>
            </a:r>
            <a:r>
              <a:rPr lang="en-US" dirty="0"/>
              <a:t>, sed diam </a:t>
            </a:r>
            <a:r>
              <a:rPr lang="en-US" dirty="0" err="1"/>
              <a:t>voluptua</a:t>
            </a:r>
            <a:r>
              <a:rPr lang="en-US" dirty="0"/>
              <a:t>. At vero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a:t>
            </a:r>
          </a:p>
        </p:txBody>
      </p:sp>
      <p:sp>
        <p:nvSpPr>
          <p:cNvPr id="13" name="Table Placeholder 2">
            <a:extLst>
              <a:ext uri="{FF2B5EF4-FFF2-40B4-BE49-F238E27FC236}">
                <a16:creationId xmlns:a16="http://schemas.microsoft.com/office/drawing/2014/main" id="{1493D8DE-C696-C641-B026-7F4DAA5915B3}"/>
              </a:ext>
            </a:extLst>
          </p:cNvPr>
          <p:cNvSpPr>
            <a:spLocks noGrp="1"/>
          </p:cNvSpPr>
          <p:nvPr>
            <p:ph type="tbl" sz="quarter" idx="13"/>
          </p:nvPr>
        </p:nvSpPr>
        <p:spPr>
          <a:xfrm>
            <a:off x="685800" y="1691640"/>
            <a:ext cx="6227762" cy="4103687"/>
          </a:xfrm>
          <a:prstGeom prst="rect">
            <a:avLst/>
          </a:prstGeom>
        </p:spPr>
        <p:txBody>
          <a:bodyPr/>
          <a:lstStyle>
            <a:lvl1pPr>
              <a:defRPr>
                <a:noFill/>
                <a:latin typeface="Arial" panose="020B0604020202020204" pitchFamily="34" charset="0"/>
                <a:cs typeface="Arial" panose="020B0604020202020204" pitchFamily="34" charset="0"/>
              </a:defRPr>
            </a:lvl1pPr>
          </a:lstStyle>
          <a:p>
            <a:r>
              <a:rPr lang="en-US"/>
              <a:t>Click icon to add table</a:t>
            </a:r>
            <a:endParaRPr lang="en-US" dirty="0"/>
          </a:p>
        </p:txBody>
      </p:sp>
      <p:sp>
        <p:nvSpPr>
          <p:cNvPr id="14" name="Text Placeholder 6">
            <a:extLst>
              <a:ext uri="{FF2B5EF4-FFF2-40B4-BE49-F238E27FC236}">
                <a16:creationId xmlns:a16="http://schemas.microsoft.com/office/drawing/2014/main" id="{1A5A6701-76D1-DF42-80C5-1CB53A257B44}"/>
              </a:ext>
            </a:extLst>
          </p:cNvPr>
          <p:cNvSpPr>
            <a:spLocks noGrp="1"/>
          </p:cNvSpPr>
          <p:nvPr>
            <p:ph type="body" sz="quarter" idx="35" hasCustomPrompt="1"/>
          </p:nvPr>
        </p:nvSpPr>
        <p:spPr>
          <a:xfrm>
            <a:off x="7277100" y="1691640"/>
            <a:ext cx="4216908" cy="260350"/>
          </a:xfrm>
          <a:prstGeom prst="rect">
            <a:avLst/>
          </a:prstGeom>
        </p:spPr>
        <p:txBody>
          <a:bodyPr>
            <a:noAutofit/>
          </a:bodyPr>
          <a:lstStyle>
            <a:lvl1pPr>
              <a:spcBef>
                <a:spcPts val="0"/>
              </a:spcBef>
              <a:defRPr sz="2000" b="1" cap="none" spc="0" baseline="0">
                <a:solidFill>
                  <a:srgbClr val="C00000"/>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15" name="Title 21">
            <a:extLst>
              <a:ext uri="{FF2B5EF4-FFF2-40B4-BE49-F238E27FC236}">
                <a16:creationId xmlns:a16="http://schemas.microsoft.com/office/drawing/2014/main" id="{5DA3FCDB-DC28-C746-B914-E25DB11C7E7A}"/>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solidFill>
                  <a:schemeClr val="tx1"/>
                </a:solidFill>
                <a:effectLst/>
                <a:latin typeface="Arial" panose="020B0604020202020204" pitchFamily="34" charset="0"/>
                <a:cs typeface="Arial" panose="020B0604020202020204" pitchFamily="34" charset="0"/>
              </a:defRPr>
            </a:lvl1pPr>
          </a:lstStyle>
          <a:p>
            <a:r>
              <a:rPr lang="en-US" dirty="0"/>
              <a:t>This is a two-line page title, click to add text </a:t>
            </a:r>
            <a:br>
              <a:rPr lang="en-US" dirty="0"/>
            </a:b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endParaRPr lang="en-US" dirty="0"/>
          </a:p>
        </p:txBody>
      </p:sp>
      <p:sp>
        <p:nvSpPr>
          <p:cNvPr id="8" name="Slide Number Placeholder 5">
            <a:extLst>
              <a:ext uri="{FF2B5EF4-FFF2-40B4-BE49-F238E27FC236}">
                <a16:creationId xmlns:a16="http://schemas.microsoft.com/office/drawing/2014/main" id="{A65E6E61-D6B0-1E1E-DB02-E986545482C0}"/>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925991900"/>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08FEBF4-498C-644C-A463-BFF5AF6F572F}"/>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12757456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51067-710B-7C49-BE90-2F12DCECD625}"/>
              </a:ext>
            </a:extLst>
          </p:cNvPr>
          <p:cNvSpPr>
            <a:spLocks noGrp="1"/>
          </p:cNvSpPr>
          <p:nvPr>
            <p:ph sz="half" idx="1"/>
          </p:nvPr>
        </p:nvSpPr>
        <p:spPr>
          <a:xfrm>
            <a:off x="685800" y="1691640"/>
            <a:ext cx="5230368" cy="4114800"/>
          </a:xfrm>
          <a:prstGeom prst="rect">
            <a:avLst/>
          </a:prstGeom>
        </p:spPr>
        <p:txBody>
          <a:bodyPr/>
          <a:lstStyle>
            <a:lvl1pPr>
              <a:spcBef>
                <a:spcPts val="700"/>
              </a:spcBef>
              <a:spcAft>
                <a:spcPts val="0"/>
              </a:spcAft>
              <a:defRPr>
                <a:latin typeface="Arial" panose="020B0604020202020204" pitchFamily="34" charset="0"/>
                <a:cs typeface="Arial" panose="020B0604020202020204" pitchFamily="34" charset="0"/>
              </a:defRPr>
            </a:lvl1pPr>
            <a:lvl2pPr>
              <a:spcBef>
                <a:spcPts val="700"/>
              </a:spcBef>
              <a:spcAft>
                <a:spcPts val="0"/>
              </a:spcAft>
              <a:defRPr>
                <a:latin typeface="Arial" panose="020B0604020202020204" pitchFamily="34" charset="0"/>
                <a:cs typeface="Arial" panose="020B0604020202020204" pitchFamily="34" charset="0"/>
              </a:defRPr>
            </a:lvl2pPr>
            <a:lvl3pPr>
              <a:spcBef>
                <a:spcPts val="700"/>
              </a:spcBef>
              <a:spcAft>
                <a:spcPts val="0"/>
              </a:spcAft>
              <a:defRPr>
                <a:latin typeface="Arial" panose="020B0604020202020204" pitchFamily="34" charset="0"/>
                <a:cs typeface="Arial" panose="020B0604020202020204" pitchFamily="34" charset="0"/>
              </a:defRPr>
            </a:lvl3pPr>
            <a:lvl4pPr>
              <a:spcBef>
                <a:spcPts val="700"/>
              </a:spcBef>
              <a:spcAft>
                <a:spcPts val="0"/>
              </a:spcAft>
              <a:defRPr>
                <a:latin typeface="Arial" panose="020B0604020202020204" pitchFamily="34" charset="0"/>
                <a:cs typeface="Arial" panose="020B0604020202020204" pitchFamily="34" charset="0"/>
              </a:defRPr>
            </a:lvl4pPr>
            <a:lvl5pPr>
              <a:spcBef>
                <a:spcPts val="700"/>
              </a:spcBef>
              <a:spcAft>
                <a:spcPts val="0"/>
              </a:spcAft>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9">
            <a:extLst>
              <a:ext uri="{FF2B5EF4-FFF2-40B4-BE49-F238E27FC236}">
                <a16:creationId xmlns:a16="http://schemas.microsoft.com/office/drawing/2014/main" id="{C4E21041-D6CA-6E44-8DB1-2DD3533A3A23}"/>
              </a:ext>
            </a:extLst>
          </p:cNvPr>
          <p:cNvSpPr>
            <a:spLocks noGrp="1"/>
          </p:cNvSpPr>
          <p:nvPr>
            <p:ph type="title"/>
          </p:nvPr>
        </p:nvSpPr>
        <p:spPr>
          <a:xfrm>
            <a:off x="685800" y="404115"/>
            <a:ext cx="10515599" cy="1037502"/>
          </a:xfrm>
        </p:spPr>
        <p:txBody>
          <a:bodyPr/>
          <a:lstStyle>
            <a:lvl1pPr>
              <a:lnSpc>
                <a:spcPct val="100000"/>
              </a:lnSpc>
              <a:defRPr>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CE172489-B115-ED42-B8B1-EDF1645BCB78}"/>
              </a:ext>
            </a:extLst>
          </p:cNvPr>
          <p:cNvSpPr>
            <a:spLocks noGrp="1"/>
          </p:cNvSpPr>
          <p:nvPr>
            <p:ph sz="half" idx="10"/>
          </p:nvPr>
        </p:nvSpPr>
        <p:spPr>
          <a:xfrm>
            <a:off x="6272784" y="1691640"/>
            <a:ext cx="5230368" cy="4114800"/>
          </a:xfrm>
          <a:prstGeom prst="rect">
            <a:avLst/>
          </a:prstGeom>
        </p:spPr>
        <p:txBody>
          <a:bodyPr/>
          <a:lstStyle>
            <a:lvl1pPr>
              <a:spcBef>
                <a:spcPts val="700"/>
              </a:spcBef>
              <a:spcAft>
                <a:spcPts val="0"/>
              </a:spcAft>
              <a:defRPr>
                <a:latin typeface="Arial" panose="020B0604020202020204" pitchFamily="34" charset="0"/>
                <a:cs typeface="Arial" panose="020B0604020202020204" pitchFamily="34" charset="0"/>
              </a:defRPr>
            </a:lvl1pPr>
            <a:lvl2pPr>
              <a:spcBef>
                <a:spcPts val="700"/>
              </a:spcBef>
              <a:spcAft>
                <a:spcPts val="0"/>
              </a:spcAft>
              <a:defRPr>
                <a:latin typeface="Arial" panose="020B0604020202020204" pitchFamily="34" charset="0"/>
                <a:cs typeface="Arial" panose="020B0604020202020204" pitchFamily="34" charset="0"/>
              </a:defRPr>
            </a:lvl2pPr>
            <a:lvl3pPr>
              <a:spcBef>
                <a:spcPts val="700"/>
              </a:spcBef>
              <a:spcAft>
                <a:spcPts val="0"/>
              </a:spcAft>
              <a:defRPr>
                <a:latin typeface="Arial" panose="020B0604020202020204" pitchFamily="34" charset="0"/>
                <a:cs typeface="Arial" panose="020B0604020202020204" pitchFamily="34" charset="0"/>
              </a:defRPr>
            </a:lvl3pPr>
            <a:lvl4pPr>
              <a:spcBef>
                <a:spcPts val="700"/>
              </a:spcBef>
              <a:spcAft>
                <a:spcPts val="0"/>
              </a:spcAft>
              <a:defRPr>
                <a:latin typeface="Arial" panose="020B0604020202020204" pitchFamily="34" charset="0"/>
                <a:cs typeface="Arial" panose="020B0604020202020204" pitchFamily="34" charset="0"/>
              </a:defRPr>
            </a:lvl4pPr>
            <a:lvl5pPr>
              <a:spcBef>
                <a:spcPts val="700"/>
              </a:spcBef>
              <a:spcAft>
                <a:spcPts val="0"/>
              </a:spcAft>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5">
            <a:extLst>
              <a:ext uri="{FF2B5EF4-FFF2-40B4-BE49-F238E27FC236}">
                <a16:creationId xmlns:a16="http://schemas.microsoft.com/office/drawing/2014/main" id="{82DE9743-5E68-9ED2-82EB-0FBE5950CFE5}"/>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28449942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4F9B4D-4F63-2F4B-8566-0D934C3A04EA}"/>
              </a:ext>
            </a:extLst>
          </p:cNvPr>
          <p:cNvSpPr>
            <a:spLocks noGrp="1"/>
          </p:cNvSpPr>
          <p:nvPr>
            <p:ph type="body" idx="1"/>
          </p:nvPr>
        </p:nvSpPr>
        <p:spPr>
          <a:xfrm>
            <a:off x="685800" y="1681163"/>
            <a:ext cx="5230368" cy="823912"/>
          </a:xfrm>
          <a:prstGeom prst="rect">
            <a:avLst/>
          </a:prstGeom>
        </p:spPr>
        <p:txBody>
          <a:bodyPr bIns="54864" anchor="b"/>
          <a:lstStyle>
            <a:lvl1pPr marL="0" indent="0">
              <a:spcAft>
                <a:spcPts val="0"/>
              </a:spcAft>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D8CE72-09FC-2245-8926-D359BB8E1851}"/>
              </a:ext>
            </a:extLst>
          </p:cNvPr>
          <p:cNvSpPr>
            <a:spLocks noGrp="1"/>
          </p:cNvSpPr>
          <p:nvPr>
            <p:ph sz="half" idx="2"/>
          </p:nvPr>
        </p:nvSpPr>
        <p:spPr>
          <a:xfrm>
            <a:off x="685800" y="2557535"/>
            <a:ext cx="5230368" cy="3484919"/>
          </a:xfrm>
          <a:prstGeom prst="rect">
            <a:avLst/>
          </a:prstGeom>
        </p:spPr>
        <p:txBody>
          <a:bodyPr/>
          <a:lstStyle>
            <a:lvl1pPr>
              <a:spcBef>
                <a:spcPts val="700"/>
              </a:spcBef>
              <a:spcAft>
                <a:spcPts val="0"/>
              </a:spcAft>
              <a:defRPr/>
            </a:lvl1pPr>
            <a:lvl2pPr>
              <a:spcBef>
                <a:spcPts val="700"/>
              </a:spcBef>
              <a:defRPr/>
            </a:lvl2pPr>
            <a:lvl3pPr>
              <a:spcBef>
                <a:spcPts val="700"/>
              </a:spcBef>
              <a:spcAft>
                <a:spcPts val="0"/>
              </a:spcAft>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a:extLst>
              <a:ext uri="{FF2B5EF4-FFF2-40B4-BE49-F238E27FC236}">
                <a16:creationId xmlns:a16="http://schemas.microsoft.com/office/drawing/2014/main" id="{54FEF679-9542-654B-A7B4-3BCCD47CEB8E}"/>
              </a:ext>
            </a:extLst>
          </p:cNvPr>
          <p:cNvSpPr>
            <a:spLocks noGrp="1"/>
          </p:cNvSpPr>
          <p:nvPr>
            <p:ph type="body" sz="quarter" idx="3"/>
          </p:nvPr>
        </p:nvSpPr>
        <p:spPr>
          <a:xfrm>
            <a:off x="6272784" y="1681163"/>
            <a:ext cx="5230368" cy="823912"/>
          </a:xfrm>
          <a:prstGeom prst="rect">
            <a:avLst/>
          </a:prstGeom>
        </p:spPr>
        <p:txBody>
          <a:bodyPr bIns="54864" anchor="b"/>
          <a:lstStyle>
            <a:lvl1pPr marL="0" indent="0">
              <a:spcAft>
                <a:spcPts val="0"/>
              </a:spcAft>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F8BFE8-3078-1440-9F68-0C89355AC906}"/>
              </a:ext>
            </a:extLst>
          </p:cNvPr>
          <p:cNvSpPr>
            <a:spLocks noGrp="1"/>
          </p:cNvSpPr>
          <p:nvPr>
            <p:ph sz="quarter" idx="4"/>
          </p:nvPr>
        </p:nvSpPr>
        <p:spPr>
          <a:xfrm>
            <a:off x="6272784" y="2557535"/>
            <a:ext cx="5230368" cy="3484919"/>
          </a:xfrm>
          <a:prstGeom prst="rect">
            <a:avLst/>
          </a:prstGeom>
        </p:spPr>
        <p:txBody>
          <a:bodyPr/>
          <a:lstStyle>
            <a:lvl1pPr>
              <a:spcBef>
                <a:spcPts val="700"/>
              </a:spcBef>
              <a:defRPr/>
            </a:lvl1pPr>
            <a:lvl2pPr>
              <a:spcBef>
                <a:spcPts val="700"/>
              </a:spcBef>
              <a:defRPr/>
            </a:lvl2pPr>
            <a:lvl3pPr>
              <a:spcBef>
                <a:spcPts val="700"/>
              </a:spcBef>
              <a:spcAft>
                <a:spcPts val="0"/>
              </a:spcAft>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itle 9">
            <a:extLst>
              <a:ext uri="{FF2B5EF4-FFF2-40B4-BE49-F238E27FC236}">
                <a16:creationId xmlns:a16="http://schemas.microsoft.com/office/drawing/2014/main" id="{9F068DB5-FA41-E046-950C-E25F5AA91F03}"/>
              </a:ext>
            </a:extLst>
          </p:cNvPr>
          <p:cNvSpPr>
            <a:spLocks noGrp="1"/>
          </p:cNvSpPr>
          <p:nvPr>
            <p:ph type="title"/>
          </p:nvPr>
        </p:nvSpPr>
        <p:spPr>
          <a:xfrm>
            <a:off x="685800" y="404115"/>
            <a:ext cx="10515599" cy="1037502"/>
          </a:xfrm>
        </p:spPr>
        <p:txBody>
          <a:bodyPr/>
          <a:lstStyle>
            <a:lvl1pPr>
              <a:lnSpc>
                <a:spcPct val="100000"/>
              </a:lnSpc>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A2CE8D93-E575-2887-0EC0-AFFFC29B12B3}"/>
              </a:ext>
            </a:extLst>
          </p:cNvPr>
          <p:cNvSpPr>
            <a:spLocks noGrp="1"/>
          </p:cNvSpPr>
          <p:nvPr>
            <p:ph type="sldNum" sz="quarter" idx="10"/>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206571755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Date Placeholder 3">
            <a:extLst>
              <a:ext uri="{FF2B5EF4-FFF2-40B4-BE49-F238E27FC236}">
                <a16:creationId xmlns:a16="http://schemas.microsoft.com/office/drawing/2014/main" id="{EF5E391E-F094-21D8-7014-9E03CE289093}"/>
              </a:ext>
            </a:extLst>
          </p:cNvPr>
          <p:cNvSpPr>
            <a:spLocks noGrp="1"/>
          </p:cNvSpPr>
          <p:nvPr>
            <p:ph type="dt" sz="half" idx="2"/>
          </p:nvPr>
        </p:nvSpPr>
        <p:spPr>
          <a:xfrm>
            <a:off x="1014984" y="1746267"/>
            <a:ext cx="8361498" cy="365125"/>
          </a:xfrm>
          <a:prstGeom prst="rect">
            <a:avLst/>
          </a:prstGeom>
        </p:spPr>
        <p:txBody>
          <a:bodyPr vert="horz" lIns="18288" tIns="0" rIns="0" bIns="0" rtlCol="0" anchor="ctr"/>
          <a:lstStyle>
            <a:lvl1pPr algn="l">
              <a:defRPr sz="1100" b="1" i="0" cap="none" spc="200" baseline="0">
                <a:solidFill>
                  <a:schemeClr val="bg1"/>
                </a:solidFill>
                <a:latin typeface="Arial" panose="020B0604020202020204" pitchFamily="34" charset="0"/>
                <a:cs typeface="Arial" panose="020B0604020202020204" pitchFamily="34" charset="0"/>
              </a:defRPr>
            </a:lvl1pPr>
          </a:lstStyle>
          <a:p>
            <a:endParaRPr lang="en-GB" dirty="0"/>
          </a:p>
        </p:txBody>
      </p:sp>
      <p:sp>
        <p:nvSpPr>
          <p:cNvPr id="17" name="Title 1">
            <a:extLst>
              <a:ext uri="{FF2B5EF4-FFF2-40B4-BE49-F238E27FC236}">
                <a16:creationId xmlns:a16="http://schemas.microsoft.com/office/drawing/2014/main" id="{4E975B6B-CAAD-E89A-AEC6-3920E9AEA65A}"/>
              </a:ext>
            </a:extLst>
          </p:cNvPr>
          <p:cNvSpPr>
            <a:spLocks noGrp="1"/>
          </p:cNvSpPr>
          <p:nvPr>
            <p:ph type="ctrTitle" hasCustomPrompt="1"/>
          </p:nvPr>
        </p:nvSpPr>
        <p:spPr>
          <a:xfrm>
            <a:off x="1014984" y="2282684"/>
            <a:ext cx="5361432" cy="2686539"/>
          </a:xfrm>
        </p:spPr>
        <p:txBody>
          <a:bodyPr wrap="square" lIns="0" rIns="90000" anchor="t">
            <a:noAutofit/>
          </a:bodyPr>
          <a:lstStyle>
            <a:lvl1pPr algn="l">
              <a:lnSpc>
                <a:spcPct val="100000"/>
              </a:lnSpc>
              <a:defRPr sz="5200" b="0" i="0" spc="0" baseline="0">
                <a:solidFill>
                  <a:schemeClr val="bg1"/>
                </a:solidFill>
                <a:latin typeface="Arial" panose="020B0604020202020204" pitchFamily="34" charset="0"/>
                <a:cs typeface="Arial" panose="020B0604020202020204" pitchFamily="34" charset="0"/>
              </a:defRPr>
            </a:lvl1pPr>
          </a:lstStyle>
          <a:p>
            <a:r>
              <a:rPr lang="en-US" dirty="0"/>
              <a:t>BTE’s presentation</a:t>
            </a:r>
            <a:br>
              <a:rPr lang="en-US" dirty="0"/>
            </a:br>
            <a:r>
              <a:rPr lang="en-US" dirty="0"/>
              <a:t>template title example</a:t>
            </a:r>
            <a:endParaRPr lang="en-GB" dirty="0"/>
          </a:p>
        </p:txBody>
      </p:sp>
      <p:sp>
        <p:nvSpPr>
          <p:cNvPr id="18" name="Picture Placeholder 2">
            <a:extLst>
              <a:ext uri="{FF2B5EF4-FFF2-40B4-BE49-F238E27FC236}">
                <a16:creationId xmlns:a16="http://schemas.microsoft.com/office/drawing/2014/main" id="{14EB221E-C0DC-0E01-3672-392E8A5E11F4}"/>
              </a:ext>
            </a:extLst>
          </p:cNvPr>
          <p:cNvSpPr>
            <a:spLocks noGrp="1"/>
          </p:cNvSpPr>
          <p:nvPr>
            <p:ph type="pic" sz="quarter" idx="10" hasCustomPrompt="1"/>
          </p:nvPr>
        </p:nvSpPr>
        <p:spPr>
          <a:xfrm>
            <a:off x="7046977" y="1036320"/>
            <a:ext cx="5145024" cy="4937443"/>
          </a:xfrm>
          <a:solidFill>
            <a:schemeClr val="bg1">
              <a:alpha val="46000"/>
            </a:schemeClr>
          </a:solidFill>
        </p:spPr>
        <p:txBody>
          <a:bodyPr/>
          <a:lstStyle>
            <a:lvl1pPr>
              <a:defRPr>
                <a:solidFill>
                  <a:schemeClr val="bg1"/>
                </a:solidFill>
              </a:defRPr>
            </a:lvl1pPr>
          </a:lstStyle>
          <a:p>
            <a:r>
              <a:rPr lang="en-US" dirty="0"/>
              <a:t>Insert Image Here</a:t>
            </a:r>
          </a:p>
        </p:txBody>
      </p:sp>
      <p:sp>
        <p:nvSpPr>
          <p:cNvPr id="19" name="Slide Number Placeholder 5">
            <a:extLst>
              <a:ext uri="{FF2B5EF4-FFF2-40B4-BE49-F238E27FC236}">
                <a16:creationId xmlns:a16="http://schemas.microsoft.com/office/drawing/2014/main" id="{BE4BBDAC-8446-4920-ACDB-E702F4C5E01E}"/>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17262081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FDAFC8E-CA28-0D44-BC65-8F7829B28517}"/>
              </a:ext>
            </a:extLst>
          </p:cNvPr>
          <p:cNvSpPr>
            <a:spLocks noGrp="1"/>
          </p:cNvSpPr>
          <p:nvPr>
            <p:ph type="title"/>
          </p:nvPr>
        </p:nvSpPr>
        <p:spPr>
          <a:xfrm>
            <a:off x="685800" y="404115"/>
            <a:ext cx="10515599" cy="1037502"/>
          </a:xfrm>
        </p:spPr>
        <p:txBody>
          <a:bodyPr/>
          <a:lstStyle>
            <a:lvl1pPr>
              <a:lnSpc>
                <a:spcPct val="100000"/>
              </a:lnSpc>
              <a:defRPr>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2">
            <a:extLst>
              <a:ext uri="{FF2B5EF4-FFF2-40B4-BE49-F238E27FC236}">
                <a16:creationId xmlns:a16="http://schemas.microsoft.com/office/drawing/2014/main" id="{09FBEDEA-F386-1B4A-B687-53C2F6314F81}"/>
              </a:ext>
            </a:extLst>
          </p:cNvPr>
          <p:cNvSpPr>
            <a:spLocks noGrp="1"/>
          </p:cNvSpPr>
          <p:nvPr>
            <p:ph type="body" sz="quarter" idx="12"/>
          </p:nvPr>
        </p:nvSpPr>
        <p:spPr>
          <a:xfrm>
            <a:off x="685800" y="1809168"/>
            <a:ext cx="10826496" cy="4156075"/>
          </a:xfrm>
        </p:spPr>
        <p:txBody>
          <a:bodyPr/>
          <a:lstStyle>
            <a:lvl1pPr>
              <a:spcBef>
                <a:spcPts val="700"/>
              </a:spcBef>
              <a:defRPr>
                <a:latin typeface="Arial" panose="020B0604020202020204" pitchFamily="34" charset="0"/>
                <a:cs typeface="Arial" panose="020B0604020202020204" pitchFamily="34" charset="0"/>
              </a:defRPr>
            </a:lvl1pPr>
            <a:lvl2pPr>
              <a:spcBef>
                <a:spcPts val="700"/>
              </a:spcBef>
              <a:defRPr>
                <a:latin typeface="Arial" panose="020B0604020202020204" pitchFamily="34" charset="0"/>
                <a:cs typeface="Arial" panose="020B0604020202020204" pitchFamily="34" charset="0"/>
              </a:defRPr>
            </a:lvl2pPr>
            <a:lvl3pPr>
              <a:spcBef>
                <a:spcPts val="700"/>
              </a:spcBef>
              <a:defRPr>
                <a:latin typeface="Arial" panose="020B0604020202020204" pitchFamily="34" charset="0"/>
                <a:cs typeface="Arial" panose="020B0604020202020204" pitchFamily="34" charset="0"/>
              </a:defRPr>
            </a:lvl3pPr>
            <a:lvl4pPr>
              <a:spcBef>
                <a:spcPts val="700"/>
              </a:spcBef>
              <a:defRPr>
                <a:latin typeface="Arial" panose="020B0604020202020204" pitchFamily="34" charset="0"/>
                <a:cs typeface="Arial" panose="020B0604020202020204" pitchFamily="34" charset="0"/>
              </a:defRPr>
            </a:lvl4pPr>
            <a:lvl5pPr>
              <a:spcBef>
                <a:spcPts val="700"/>
              </a:spcBef>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A733BA4-C292-C965-3929-E6BFDF7CA616}"/>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51576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Date Placeholder 3">
            <a:extLst>
              <a:ext uri="{FF2B5EF4-FFF2-40B4-BE49-F238E27FC236}">
                <a16:creationId xmlns:a16="http://schemas.microsoft.com/office/drawing/2014/main" id="{C345ED8F-436A-7F7C-EB3C-EDE8EF7AD11C}"/>
              </a:ext>
            </a:extLst>
          </p:cNvPr>
          <p:cNvSpPr>
            <a:spLocks noGrp="1"/>
          </p:cNvSpPr>
          <p:nvPr>
            <p:ph type="dt" sz="half" idx="2"/>
          </p:nvPr>
        </p:nvSpPr>
        <p:spPr>
          <a:xfrm>
            <a:off x="1014984" y="1746267"/>
            <a:ext cx="8361498" cy="365125"/>
          </a:xfrm>
          <a:prstGeom prst="rect">
            <a:avLst/>
          </a:prstGeom>
        </p:spPr>
        <p:txBody>
          <a:bodyPr vert="horz" lIns="18288" tIns="0" rIns="0" bIns="0" rtlCol="0" anchor="ctr"/>
          <a:lstStyle>
            <a:lvl1pPr algn="l">
              <a:defRPr sz="1100" b="1" i="0" cap="none" spc="200" baseline="0">
                <a:solidFill>
                  <a:schemeClr val="bg1"/>
                </a:solidFill>
                <a:latin typeface="Arial" panose="020B0604020202020204" pitchFamily="34" charset="0"/>
                <a:cs typeface="Arial" panose="020B0604020202020204" pitchFamily="34" charset="0"/>
              </a:defRPr>
            </a:lvl1pPr>
          </a:lstStyle>
          <a:p>
            <a:endParaRPr lang="en-GB" dirty="0"/>
          </a:p>
        </p:txBody>
      </p:sp>
      <p:sp>
        <p:nvSpPr>
          <p:cNvPr id="17" name="Title 1">
            <a:extLst>
              <a:ext uri="{FF2B5EF4-FFF2-40B4-BE49-F238E27FC236}">
                <a16:creationId xmlns:a16="http://schemas.microsoft.com/office/drawing/2014/main" id="{A64FB7BA-98B2-54B1-9328-97009471BAE1}"/>
              </a:ext>
            </a:extLst>
          </p:cNvPr>
          <p:cNvSpPr>
            <a:spLocks noGrp="1"/>
          </p:cNvSpPr>
          <p:nvPr>
            <p:ph type="ctrTitle" hasCustomPrompt="1"/>
          </p:nvPr>
        </p:nvSpPr>
        <p:spPr>
          <a:xfrm>
            <a:off x="1014984" y="2282684"/>
            <a:ext cx="5361432" cy="2686539"/>
          </a:xfrm>
        </p:spPr>
        <p:txBody>
          <a:bodyPr wrap="square" lIns="0" rIns="90000" anchor="t">
            <a:noAutofit/>
          </a:bodyPr>
          <a:lstStyle>
            <a:lvl1pPr algn="l">
              <a:lnSpc>
                <a:spcPct val="100000"/>
              </a:lnSpc>
              <a:defRPr sz="5200" b="0" i="0" spc="0" baseline="0">
                <a:solidFill>
                  <a:srgbClr val="C00000"/>
                </a:solidFill>
                <a:latin typeface="Arial" panose="020B0604020202020204" pitchFamily="34" charset="0"/>
                <a:cs typeface="Arial" panose="020B0604020202020204" pitchFamily="34" charset="0"/>
              </a:defRPr>
            </a:lvl1pPr>
          </a:lstStyle>
          <a:p>
            <a:r>
              <a:rPr lang="en-US" dirty="0"/>
              <a:t>BTE’s presentation</a:t>
            </a:r>
            <a:br>
              <a:rPr lang="en-US" dirty="0"/>
            </a:br>
            <a:r>
              <a:rPr lang="en-US" dirty="0"/>
              <a:t>template title example</a:t>
            </a:r>
            <a:endParaRPr lang="en-GB" dirty="0"/>
          </a:p>
        </p:txBody>
      </p:sp>
      <p:sp>
        <p:nvSpPr>
          <p:cNvPr id="18" name="Picture Placeholder 2">
            <a:extLst>
              <a:ext uri="{FF2B5EF4-FFF2-40B4-BE49-F238E27FC236}">
                <a16:creationId xmlns:a16="http://schemas.microsoft.com/office/drawing/2014/main" id="{C1C4074E-01A5-6F5F-6C56-3D40F2E954BB}"/>
              </a:ext>
            </a:extLst>
          </p:cNvPr>
          <p:cNvSpPr>
            <a:spLocks noGrp="1"/>
          </p:cNvSpPr>
          <p:nvPr>
            <p:ph type="pic" sz="quarter" idx="10" hasCustomPrompt="1"/>
          </p:nvPr>
        </p:nvSpPr>
        <p:spPr>
          <a:xfrm>
            <a:off x="7046977" y="1036320"/>
            <a:ext cx="5145024" cy="4937443"/>
          </a:xfrm>
          <a:solidFill>
            <a:schemeClr val="bg1">
              <a:lumMod val="85000"/>
              <a:alpha val="46000"/>
            </a:schemeClr>
          </a:solidFill>
        </p:spPr>
        <p:txBody>
          <a:bodyPr/>
          <a:lstStyle>
            <a:lvl1pPr>
              <a:defRPr>
                <a:solidFill>
                  <a:schemeClr val="bg1"/>
                </a:solidFill>
              </a:defRPr>
            </a:lvl1pPr>
          </a:lstStyle>
          <a:p>
            <a:r>
              <a:rPr lang="en-US" dirty="0"/>
              <a:t>Insert Image Here</a:t>
            </a:r>
          </a:p>
        </p:txBody>
      </p:sp>
      <p:sp>
        <p:nvSpPr>
          <p:cNvPr id="19" name="Slide Number Placeholder 5">
            <a:extLst>
              <a:ext uri="{FF2B5EF4-FFF2-40B4-BE49-F238E27FC236}">
                <a16:creationId xmlns:a16="http://schemas.microsoft.com/office/drawing/2014/main" id="{F1E25F76-B981-009E-3A05-7644FE04BABB}"/>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2D5D"/>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38976757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ADD9F9-1BB4-D046-9F22-670879F39EC0}"/>
              </a:ext>
            </a:extLst>
          </p:cNvPr>
          <p:cNvSpPr>
            <a:spLocks noGrp="1"/>
          </p:cNvSpPr>
          <p:nvPr>
            <p:ph type="title"/>
          </p:nvPr>
        </p:nvSpPr>
        <p:spPr>
          <a:xfrm>
            <a:off x="515939" y="403351"/>
            <a:ext cx="10436080" cy="974622"/>
          </a:xfrm>
          <a:prstGeom prst="rect">
            <a:avLst/>
          </a:prstGeom>
        </p:spPr>
        <p:txBody>
          <a:bodyPr vert="horz" lIns="0" tIns="0" rIns="0" bIns="0" rtlCol="0" anchor="t">
            <a:noAutofit/>
          </a:bodyPr>
          <a:lstStyle/>
          <a:p>
            <a:r>
              <a:rPr lang="en-US" dirty="0"/>
              <a:t>Click to edit Master title style</a:t>
            </a:r>
            <a:endParaRPr lang="en-GB" dirty="0"/>
          </a:p>
        </p:txBody>
      </p:sp>
      <p:sp>
        <p:nvSpPr>
          <p:cNvPr id="9" name="Text Placeholder 8">
            <a:extLst>
              <a:ext uri="{FF2B5EF4-FFF2-40B4-BE49-F238E27FC236}">
                <a16:creationId xmlns:a16="http://schemas.microsoft.com/office/drawing/2014/main" id="{62F3E5F1-D8A5-204C-9DE2-35C6F5AFDB53}"/>
              </a:ext>
            </a:extLst>
          </p:cNvPr>
          <p:cNvSpPr>
            <a:spLocks noGrp="1"/>
          </p:cNvSpPr>
          <p:nvPr>
            <p:ph type="body" idx="1"/>
          </p:nvPr>
        </p:nvSpPr>
        <p:spPr>
          <a:xfrm>
            <a:off x="515939" y="1805592"/>
            <a:ext cx="11160124" cy="410093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768598EF-0FB1-374D-BC33-2853AB3BDD24}"/>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367479083"/>
      </p:ext>
    </p:extLst>
  </p:cSld>
  <p:clrMap bg1="lt1" tx1="dk1" bg2="lt2" tx2="dk2" accent1="accent1" accent2="accent2" accent3="accent3" accent4="accent4" accent5="accent5" accent6="accent6" hlink="hlink" folHlink="folHlink"/>
  <p:sldLayoutIdLst>
    <p:sldLayoutId id="2147483667" r:id="rId1"/>
    <p:sldLayoutId id="2147483724" r:id="rId2"/>
    <p:sldLayoutId id="2147483725" r:id="rId3"/>
    <p:sldLayoutId id="2147483712" r:id="rId4"/>
    <p:sldLayoutId id="2147483710" r:id="rId5"/>
    <p:sldLayoutId id="2147483711" r:id="rId6"/>
    <p:sldLayoutId id="2147483713" r:id="rId7"/>
    <p:sldLayoutId id="2147483714" r:id="rId8"/>
    <p:sldLayoutId id="2147483715" r:id="rId9"/>
    <p:sldLayoutId id="2147483650" r:id="rId10"/>
    <p:sldLayoutId id="2147483706" r:id="rId11"/>
    <p:sldLayoutId id="2147483707" r:id="rId12"/>
    <p:sldLayoutId id="2147483709" r:id="rId13"/>
    <p:sldLayoutId id="2147483651" r:id="rId14"/>
    <p:sldLayoutId id="2147483683" r:id="rId15"/>
    <p:sldLayoutId id="2147483691" r:id="rId16"/>
    <p:sldLayoutId id="2147483728" r:id="rId17"/>
    <p:sldLayoutId id="2147483729" r:id="rId18"/>
    <p:sldLayoutId id="2147483730" r:id="rId19"/>
    <p:sldLayoutId id="2147483735" r:id="rId20"/>
    <p:sldLayoutId id="2147483736" r:id="rId21"/>
    <p:sldLayoutId id="2147483737" r:id="rId22"/>
    <p:sldLayoutId id="2147483738" r:id="rId23"/>
    <p:sldLayoutId id="2147483739" r:id="rId24"/>
    <p:sldLayoutId id="2147483740" r:id="rId25"/>
    <p:sldLayoutId id="2147483662" r:id="rId26"/>
    <p:sldLayoutId id="2147483731" r:id="rId27"/>
    <p:sldLayoutId id="2147483732" r:id="rId28"/>
    <p:sldLayoutId id="2147483733" r:id="rId29"/>
    <p:sldLayoutId id="2147483734" r:id="rId30"/>
    <p:sldLayoutId id="2147483675" r:id="rId31"/>
    <p:sldLayoutId id="2147483698" r:id="rId32"/>
    <p:sldLayoutId id="2147483674" r:id="rId33"/>
    <p:sldLayoutId id="2147483664" r:id="rId34"/>
    <p:sldLayoutId id="2147483718" r:id="rId35"/>
    <p:sldLayoutId id="2147483663" r:id="rId36"/>
    <p:sldLayoutId id="2147483670" r:id="rId37"/>
    <p:sldLayoutId id="2147483726" r:id="rId38"/>
    <p:sldLayoutId id="2147483741" r:id="rId39"/>
    <p:sldLayoutId id="2147483742" r:id="rId40"/>
    <p:sldLayoutId id="2147483743" r:id="rId41"/>
    <p:sldLayoutId id="2147483744" r:id="rId42"/>
    <p:sldLayoutId id="2147483745" r:id="rId43"/>
    <p:sldLayoutId id="2147483746" r:id="rId44"/>
    <p:sldLayoutId id="2147483747" r:id="rId45"/>
    <p:sldLayoutId id="2147483748" r:id="rId46"/>
    <p:sldLayoutId id="2147483749" r:id="rId47"/>
    <p:sldLayoutId id="2147483750" r:id="rId48"/>
    <p:sldLayoutId id="2147483751" r:id="rId49"/>
    <p:sldLayoutId id="2147483752" r:id="rId50"/>
    <p:sldLayoutId id="2147483753" r:id="rId51"/>
    <p:sldLayoutId id="2147483754" r:id="rId52"/>
    <p:sldLayoutId id="2147483755" r:id="rId53"/>
    <p:sldLayoutId id="2147483673" r:id="rId54"/>
    <p:sldLayoutId id="2147483723" r:id="rId55"/>
    <p:sldLayoutId id="2147483727" r:id="rId56"/>
    <p:sldLayoutId id="2147483666" r:id="rId57"/>
    <p:sldLayoutId id="2147483693" r:id="rId58"/>
    <p:sldLayoutId id="2147483655" r:id="rId59"/>
    <p:sldLayoutId id="2147483652" r:id="rId60"/>
    <p:sldLayoutId id="2147483696" r:id="rId61"/>
    <p:sldLayoutId id="2147483685" r:id="rId62"/>
    <p:sldLayoutId id="2147483756" r:id="rId63"/>
    <p:sldLayoutId id="2147483757" r:id="rId64"/>
    <p:sldLayoutId id="2147483758" r:id="rId65"/>
    <p:sldLayoutId id="2147483759" r:id="rId66"/>
    <p:sldLayoutId id="2147483760" r:id="rId67"/>
    <p:sldLayoutId id="2147483761" r:id="rId68"/>
    <p:sldLayoutId id="2147483762" r:id="rId69"/>
    <p:sldLayoutId id="2147483763" r:id="rId70"/>
    <p:sldLayoutId id="2147483764" r:id="rId71"/>
    <p:sldLayoutId id="2147483765" r:id="rId72"/>
    <p:sldLayoutId id="2147483766" r:id="rId73"/>
    <p:sldLayoutId id="2147483767" r:id="rId74"/>
    <p:sldLayoutId id="2147483768" r:id="rId75"/>
    <p:sldLayoutId id="2147483769" r:id="rId76"/>
    <p:sldLayoutId id="2147483770" r:id="rId77"/>
    <p:sldLayoutId id="2147483771" r:id="rId78"/>
    <p:sldLayoutId id="2147483772" r:id="rId79"/>
    <p:sldLayoutId id="2147483773" r:id="rId80"/>
  </p:sldLayoutIdLst>
  <p:hf hdr="0"/>
  <p:txStyles>
    <p:titleStyle>
      <a:lvl1pPr algn="l" defTabSz="914400" rtl="0" eaLnBrk="1" latinLnBrk="0" hangingPunct="1">
        <a:lnSpc>
          <a:spcPct val="100000"/>
        </a:lnSpc>
        <a:spcBef>
          <a:spcPct val="0"/>
        </a:spcBef>
        <a:buNone/>
        <a:defRPr sz="2800" kern="1200" spc="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Arial" panose="020B0604020202020204" pitchFamily="34" charset="0"/>
          <a:ea typeface="+mn-ea"/>
          <a:cs typeface="Arial" panose="020B0604020202020204" pitchFamily="34" charset="0"/>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Arial" panose="020B0604020202020204" pitchFamily="34" charset="0"/>
          <a:ea typeface="+mn-ea"/>
          <a:cs typeface="Arial" panose="020B0604020202020204" pitchFamily="34" charset="0"/>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Arial" panose="020B0604020202020204" pitchFamily="34" charset="0"/>
          <a:ea typeface="+mn-ea"/>
          <a:cs typeface="Arial" panose="020B0604020202020204" pitchFamily="34" charset="0"/>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25">
          <p15:clr>
            <a:srgbClr val="F26B43"/>
          </p15:clr>
        </p15:guide>
        <p15:guide id="4" pos="7355">
          <p15:clr>
            <a:srgbClr val="F26B43"/>
          </p15:clr>
        </p15:guide>
        <p15:guide id="5" orient="horz" pos="323">
          <p15:clr>
            <a:srgbClr val="F26B43"/>
          </p15:clr>
        </p15:guide>
        <p15:guide id="6" orient="horz" pos="4008" userDrawn="1">
          <p15:clr>
            <a:srgbClr val="F26B43"/>
          </p15:clr>
        </p15:guide>
        <p15:guide id="8" orient="horz" pos="4156">
          <p15:clr>
            <a:srgbClr val="F26B43"/>
          </p15:clr>
        </p15:guide>
        <p15:guide id="9" orient="horz" pos="1185">
          <p15:clr>
            <a:srgbClr val="F26B43"/>
          </p15:clr>
        </p15:guide>
        <p15:guide id="11" orient="horz" pos="1502">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hyperlink" Target="https://www.unwater.org/"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s://youtu.be/UeAd0NkH3dQ?si=RiYUwa_0Cywkak0h"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hyperlink" Target="https://www.youtube.com/watch?v=T7rkj9Ai1Y8"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http://www.cdc.gov/"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hyperlink" Target="http://www.who.int/en/" TargetMode="External"/><Relationship Id="rId4" Type="http://schemas.openxmlformats.org/officeDocument/2006/relationships/hyperlink" Target="http://www.webmd.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hyperlink" Target="https://www.southbendin.gov/government/content/treatment-plant"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hyperlink" Target="https://ia600207.us.archive.org/6/items/AP_Environmental_Sci_Lesson_081/text02.html" TargetMode="External"/><Relationship Id="rId5" Type="http://schemas.openxmlformats.org/officeDocument/2006/relationships/image" Target="../media/image25.png"/><Relationship Id="rId4" Type="http://schemas.openxmlformats.org/officeDocument/2006/relationships/hyperlink" Target=":%20https:/hongkongbasics.weebly.com/hazardous-waste.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hyperlink" Target="https://www.sandiego.gov/lea/about/concern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hyperlink" Target="http://www.cityofdunbarwv.gov/wastewatertreatmentplant.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hyperlink" Target="http://www.vincent.wa.gov.au/Services/Environment_Sustainability/Sustainable_Environment_Strategy/Reduce_Re-use_Recycl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08340EB-17EC-0642-AC58-A96BDAC960CA}"/>
              </a:ext>
            </a:extLst>
          </p:cNvPr>
          <p:cNvSpPr>
            <a:spLocks noGrp="1"/>
          </p:cNvSpPr>
          <p:nvPr>
            <p:ph type="dt" sz="half" idx="2"/>
          </p:nvPr>
        </p:nvSpPr>
        <p:spPr>
          <a:prstGeom prst="rect">
            <a:avLst/>
          </a:prstGeom>
        </p:spPr>
        <p:txBody>
          <a:bodyPr/>
          <a:lstStyle/>
          <a:p>
            <a:r>
              <a:rPr lang="en-GB" dirty="0"/>
              <a:t>June 2024</a:t>
            </a:r>
          </a:p>
        </p:txBody>
      </p:sp>
      <p:sp>
        <p:nvSpPr>
          <p:cNvPr id="2" name="Title 1">
            <a:extLst>
              <a:ext uri="{FF2B5EF4-FFF2-40B4-BE49-F238E27FC236}">
                <a16:creationId xmlns:a16="http://schemas.microsoft.com/office/drawing/2014/main" id="{D260BC44-80D6-A943-91A3-D488B3BA0454}"/>
              </a:ext>
            </a:extLst>
          </p:cNvPr>
          <p:cNvSpPr>
            <a:spLocks noGrp="1"/>
          </p:cNvSpPr>
          <p:nvPr>
            <p:ph type="ctrTitle"/>
          </p:nvPr>
        </p:nvSpPr>
        <p:spPr/>
        <p:txBody>
          <a:bodyPr/>
          <a:lstStyle/>
          <a:p>
            <a:r>
              <a:rPr lang="en-US" dirty="0"/>
              <a:t>Developing Research Skills:</a:t>
            </a:r>
            <a:br>
              <a:rPr lang="en-US" dirty="0"/>
            </a:br>
            <a:r>
              <a:rPr lang="en-US" dirty="0"/>
              <a:t>The Effects of Waste on Our Environment &amp; Health</a:t>
            </a:r>
          </a:p>
        </p:txBody>
      </p:sp>
    </p:spTree>
    <p:extLst>
      <p:ext uri="{BB962C8B-B14F-4D97-AF65-F5344CB8AC3E}">
        <p14:creationId xmlns:p14="http://schemas.microsoft.com/office/powerpoint/2010/main" val="1461672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017F5-9F7B-7C40-83A5-968F9E446600}"/>
              </a:ext>
            </a:extLst>
          </p:cNvPr>
          <p:cNvSpPr>
            <a:spLocks noGrp="1"/>
          </p:cNvSpPr>
          <p:nvPr>
            <p:ph type="title"/>
          </p:nvPr>
        </p:nvSpPr>
        <p:spPr>
          <a:xfrm>
            <a:off x="685800" y="403268"/>
            <a:ext cx="4704347" cy="908101"/>
          </a:xfrm>
        </p:spPr>
        <p:txBody>
          <a:bodyPr/>
          <a:lstStyle/>
          <a:p>
            <a:r>
              <a:rPr lang="en-US" sz="3600" dirty="0"/>
              <a:t>Environmental Consequences of Poor Waste Management</a:t>
            </a:r>
          </a:p>
        </p:txBody>
      </p:sp>
      <p:sp>
        <p:nvSpPr>
          <p:cNvPr id="8" name="Slide Number Placeholder 7">
            <a:extLst>
              <a:ext uri="{FF2B5EF4-FFF2-40B4-BE49-F238E27FC236}">
                <a16:creationId xmlns:a16="http://schemas.microsoft.com/office/drawing/2014/main" id="{CD0DAA8E-2E12-434C-BAB6-EA7DE6DCB9DD}"/>
              </a:ext>
            </a:extLst>
          </p:cNvPr>
          <p:cNvSpPr>
            <a:spLocks noGrp="1"/>
          </p:cNvSpPr>
          <p:nvPr>
            <p:ph type="sldNum" sz="quarter" idx="4"/>
          </p:nvPr>
        </p:nvSpPr>
        <p:spPr>
          <a:prstGeom prst="rect">
            <a:avLst/>
          </a:prstGeom>
        </p:spPr>
        <p:txBody>
          <a:bodyPr/>
          <a:lstStyle/>
          <a:p>
            <a:fld id="{14719505-AD43-774F-936C-A3AE71DD4EEA}" type="slidenum">
              <a:rPr lang="en-GB" smtClean="0"/>
              <a:pPr/>
              <a:t>10</a:t>
            </a:fld>
            <a:endParaRPr lang="en-GB" dirty="0"/>
          </a:p>
        </p:txBody>
      </p:sp>
      <p:sp>
        <p:nvSpPr>
          <p:cNvPr id="29" name="TextBox 28">
            <a:extLst>
              <a:ext uri="{FF2B5EF4-FFF2-40B4-BE49-F238E27FC236}">
                <a16:creationId xmlns:a16="http://schemas.microsoft.com/office/drawing/2014/main" id="{85082C0E-357B-EF42-B1EE-DD1B04757DBE}"/>
              </a:ext>
            </a:extLst>
          </p:cNvPr>
          <p:cNvSpPr txBox="1"/>
          <p:nvPr/>
        </p:nvSpPr>
        <p:spPr>
          <a:xfrm>
            <a:off x="2080591" y="2173357"/>
            <a:ext cx="184731" cy="369332"/>
          </a:xfrm>
          <a:prstGeom prst="rect">
            <a:avLst/>
          </a:prstGeom>
          <a:noFill/>
        </p:spPr>
        <p:txBody>
          <a:bodyPr wrap="none" rtlCol="0">
            <a:spAutoFit/>
          </a:bodyPr>
          <a:lstStyle/>
          <a:p>
            <a:endParaRPr lang="en-US" dirty="0"/>
          </a:p>
        </p:txBody>
      </p:sp>
      <p:sp>
        <p:nvSpPr>
          <p:cNvPr id="9" name="TextBox 8">
            <a:extLst>
              <a:ext uri="{FF2B5EF4-FFF2-40B4-BE49-F238E27FC236}">
                <a16:creationId xmlns:a16="http://schemas.microsoft.com/office/drawing/2014/main" id="{2A6F7AEA-D97A-1ACD-A3AC-7FB360E1ADB5}"/>
              </a:ext>
            </a:extLst>
          </p:cNvPr>
          <p:cNvSpPr txBox="1"/>
          <p:nvPr/>
        </p:nvSpPr>
        <p:spPr>
          <a:xfrm>
            <a:off x="1626861" y="6099764"/>
            <a:ext cx="2520240" cy="369332"/>
          </a:xfrm>
          <a:prstGeom prst="rect">
            <a:avLst/>
          </a:prstGeom>
          <a:noFill/>
        </p:spPr>
        <p:txBody>
          <a:bodyPr wrap="square">
            <a:spAutoFit/>
          </a:bodyPr>
          <a:lstStyle/>
          <a:p>
            <a:pPr>
              <a:spcBef>
                <a:spcPct val="0"/>
              </a:spcBef>
              <a:buClrTx/>
              <a:buSzTx/>
              <a:buFontTx/>
              <a:buNone/>
            </a:pPr>
            <a:r>
              <a:rPr lang="en-US" altLang="en-US" sz="1800" b="1" dirty="0">
                <a:latin typeface="Arial" panose="020B0604020202020204" pitchFamily="34" charset="0"/>
              </a:rPr>
              <a:t>Source: </a:t>
            </a:r>
            <a:r>
              <a:rPr lang="en-US" altLang="en-US" sz="1800" dirty="0">
                <a:latin typeface="Arial" panose="020B0604020202020204" pitchFamily="34" charset="0"/>
                <a:hlinkClick r:id="rId3">
                  <a:extLst>
                    <a:ext uri="{A12FA001-AC4F-418D-AE19-62706E023703}">
                      <ahyp:hlinkClr xmlns:ahyp="http://schemas.microsoft.com/office/drawing/2018/hyperlinkcolor" val="tx"/>
                    </a:ext>
                  </a:extLst>
                </a:hlinkClick>
              </a:rPr>
              <a:t>UNWater.org</a:t>
            </a:r>
            <a:endParaRPr lang="en-US" altLang="en-US" sz="1800" dirty="0">
              <a:latin typeface="Arial" panose="020B0604020202020204" pitchFamily="34" charset="0"/>
            </a:endParaRPr>
          </a:p>
        </p:txBody>
      </p:sp>
      <p:sp>
        <p:nvSpPr>
          <p:cNvPr id="10" name="Rectangle 9">
            <a:extLst>
              <a:ext uri="{FF2B5EF4-FFF2-40B4-BE49-F238E27FC236}">
                <a16:creationId xmlns:a16="http://schemas.microsoft.com/office/drawing/2014/main" id="{CB7124B9-FF18-EC00-2E5B-6F87DE4E8645}"/>
              </a:ext>
            </a:extLst>
          </p:cNvPr>
          <p:cNvSpPr/>
          <p:nvPr/>
        </p:nvSpPr>
        <p:spPr>
          <a:xfrm>
            <a:off x="8377990" y="0"/>
            <a:ext cx="3814010" cy="30039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84DEF52-AA69-B098-36B9-0487C9CB4E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41985" y="165160"/>
            <a:ext cx="4369424" cy="6182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1475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41A3AE8-BAD3-E5B6-5489-53A63EF0461E}"/>
              </a:ext>
            </a:extLst>
          </p:cNvPr>
          <p:cNvSpPr>
            <a:spLocks noGrp="1"/>
          </p:cNvSpPr>
          <p:nvPr>
            <p:ph type="body" sz="quarter" idx="25"/>
          </p:nvPr>
        </p:nvSpPr>
        <p:spPr>
          <a:xfrm>
            <a:off x="2368294" y="2341436"/>
            <a:ext cx="3727705" cy="3441847"/>
          </a:xfrm>
        </p:spPr>
        <p:txBody>
          <a:bodyPr/>
          <a:lstStyle/>
          <a:p>
            <a:pPr marL="342900" indent="-342900">
              <a:buFont typeface="Courier New" panose="02070309020205020404" pitchFamily="49" charset="0"/>
              <a:buChar char="o"/>
            </a:pPr>
            <a:r>
              <a:rPr lang="en-US" sz="2400" dirty="0"/>
              <a:t>Respiratory Illnesses (Asthma)</a:t>
            </a:r>
          </a:p>
          <a:p>
            <a:pPr marL="342900" indent="-342900">
              <a:buFont typeface="Courier New" panose="02070309020205020404" pitchFamily="49" charset="0"/>
              <a:buChar char="o"/>
            </a:pPr>
            <a:r>
              <a:rPr lang="en-US" sz="2400" dirty="0"/>
              <a:t>Pneumonia</a:t>
            </a:r>
          </a:p>
          <a:p>
            <a:pPr marL="342900" indent="-342900">
              <a:buFont typeface="Courier New" panose="02070309020205020404" pitchFamily="49" charset="0"/>
              <a:buChar char="o"/>
            </a:pPr>
            <a:r>
              <a:rPr lang="en-US" sz="2400" dirty="0"/>
              <a:t>Influenza</a:t>
            </a:r>
          </a:p>
          <a:p>
            <a:pPr marL="342900" indent="-342900">
              <a:buFont typeface="Courier New" panose="02070309020205020404" pitchFamily="49" charset="0"/>
              <a:buChar char="o"/>
            </a:pPr>
            <a:r>
              <a:rPr lang="en-US" sz="2400" dirty="0"/>
              <a:t>Diarrhea</a:t>
            </a:r>
          </a:p>
          <a:p>
            <a:pPr marL="342900" indent="-342900">
              <a:buFont typeface="Courier New" panose="02070309020205020404" pitchFamily="49" charset="0"/>
              <a:buChar char="o"/>
            </a:pPr>
            <a:r>
              <a:rPr lang="en-US" sz="2400" dirty="0"/>
              <a:t>Gastroenteritis</a:t>
            </a:r>
          </a:p>
          <a:p>
            <a:pPr marL="342900" indent="-342900">
              <a:buFont typeface="Courier New" panose="02070309020205020404" pitchFamily="49" charset="0"/>
              <a:buChar char="o"/>
            </a:pPr>
            <a:r>
              <a:rPr lang="en-US" sz="2400" dirty="0"/>
              <a:t>Conjunctivitis</a:t>
            </a:r>
          </a:p>
        </p:txBody>
      </p:sp>
      <p:sp>
        <p:nvSpPr>
          <p:cNvPr id="12" name="Text Placeholder 11">
            <a:extLst>
              <a:ext uri="{FF2B5EF4-FFF2-40B4-BE49-F238E27FC236}">
                <a16:creationId xmlns:a16="http://schemas.microsoft.com/office/drawing/2014/main" id="{E6C2606E-6D82-5EB2-407E-AB789B4FEBB5}"/>
              </a:ext>
            </a:extLst>
          </p:cNvPr>
          <p:cNvSpPr>
            <a:spLocks noGrp="1"/>
          </p:cNvSpPr>
          <p:nvPr>
            <p:ph type="body" sz="quarter" idx="30"/>
          </p:nvPr>
        </p:nvSpPr>
        <p:spPr>
          <a:xfrm>
            <a:off x="3910977" y="1696758"/>
            <a:ext cx="4370046" cy="260350"/>
          </a:xfrm>
        </p:spPr>
        <p:txBody>
          <a:bodyPr/>
          <a:lstStyle/>
          <a:p>
            <a:r>
              <a:rPr lang="en-US" sz="2800" dirty="0"/>
              <a:t>Diseases and Infections</a:t>
            </a:r>
          </a:p>
        </p:txBody>
      </p:sp>
      <p:sp>
        <p:nvSpPr>
          <p:cNvPr id="9" name="Title 8">
            <a:extLst>
              <a:ext uri="{FF2B5EF4-FFF2-40B4-BE49-F238E27FC236}">
                <a16:creationId xmlns:a16="http://schemas.microsoft.com/office/drawing/2014/main" id="{42A8296E-7208-410A-A2A7-4B3B78C53092}"/>
              </a:ext>
            </a:extLst>
          </p:cNvPr>
          <p:cNvSpPr>
            <a:spLocks noGrp="1"/>
          </p:cNvSpPr>
          <p:nvPr>
            <p:ph type="title"/>
          </p:nvPr>
        </p:nvSpPr>
        <p:spPr>
          <a:xfrm>
            <a:off x="685800" y="404330"/>
            <a:ext cx="8493826" cy="908101"/>
          </a:xfrm>
        </p:spPr>
        <p:txBody>
          <a:bodyPr/>
          <a:lstStyle/>
          <a:p>
            <a:r>
              <a:rPr lang="en-US" sz="3600" dirty="0"/>
              <a:t>Health Consequences of Poor Waste Management</a:t>
            </a:r>
          </a:p>
        </p:txBody>
      </p:sp>
      <p:sp>
        <p:nvSpPr>
          <p:cNvPr id="13" name="Text Placeholder 12">
            <a:extLst>
              <a:ext uri="{FF2B5EF4-FFF2-40B4-BE49-F238E27FC236}">
                <a16:creationId xmlns:a16="http://schemas.microsoft.com/office/drawing/2014/main" id="{53FB3477-2F83-91BC-73B1-0222AF9E2AA3}"/>
              </a:ext>
            </a:extLst>
          </p:cNvPr>
          <p:cNvSpPr>
            <a:spLocks noGrp="1"/>
          </p:cNvSpPr>
          <p:nvPr>
            <p:ph type="body" sz="quarter" idx="31"/>
          </p:nvPr>
        </p:nvSpPr>
        <p:spPr>
          <a:xfrm>
            <a:off x="7205662" y="2341436"/>
            <a:ext cx="3364992" cy="3584351"/>
          </a:xfrm>
        </p:spPr>
        <p:txBody>
          <a:bodyPr/>
          <a:lstStyle/>
          <a:p>
            <a:pPr marL="342900" indent="-342900">
              <a:buFont typeface="Courier New" panose="02070309020205020404" pitchFamily="49" charset="0"/>
              <a:buChar char="o"/>
            </a:pPr>
            <a:r>
              <a:rPr lang="en-US" sz="2400" dirty="0"/>
              <a:t>Otitis media</a:t>
            </a:r>
          </a:p>
          <a:p>
            <a:pPr marL="342900" indent="-342900">
              <a:buFont typeface="Courier New" panose="02070309020205020404" pitchFamily="49" charset="0"/>
              <a:buChar char="o"/>
            </a:pPr>
            <a:r>
              <a:rPr lang="en-US" sz="2400" dirty="0"/>
              <a:t>Parasites</a:t>
            </a:r>
          </a:p>
          <a:p>
            <a:pPr marL="342900" indent="-342900">
              <a:buFont typeface="Courier New" panose="02070309020205020404" pitchFamily="49" charset="0"/>
              <a:buChar char="o"/>
            </a:pPr>
            <a:r>
              <a:rPr lang="en-US" sz="2400" dirty="0"/>
              <a:t>Toxoplasmosis</a:t>
            </a:r>
          </a:p>
          <a:p>
            <a:pPr marL="342900" indent="-342900">
              <a:buFont typeface="Courier New" panose="02070309020205020404" pitchFamily="49" charset="0"/>
              <a:buChar char="o"/>
            </a:pPr>
            <a:r>
              <a:rPr lang="en-US" sz="2400" dirty="0"/>
              <a:t>Dengue fever</a:t>
            </a:r>
          </a:p>
          <a:p>
            <a:pPr marL="342900" indent="-342900">
              <a:buFont typeface="Courier New" panose="02070309020205020404" pitchFamily="49" charset="0"/>
              <a:buChar char="o"/>
            </a:pPr>
            <a:r>
              <a:rPr lang="en-US" sz="2400" dirty="0"/>
              <a:t>Typhoid fever</a:t>
            </a:r>
          </a:p>
          <a:p>
            <a:pPr marL="342900" indent="-342900">
              <a:buFont typeface="Courier New" panose="02070309020205020404" pitchFamily="49" charset="0"/>
              <a:buChar char="o"/>
            </a:pPr>
            <a:r>
              <a:rPr lang="en-US" sz="2400" dirty="0"/>
              <a:t>Colitis</a:t>
            </a:r>
          </a:p>
          <a:p>
            <a:pPr marL="342900" indent="-342900">
              <a:buFont typeface="Courier New" panose="02070309020205020404" pitchFamily="49" charset="0"/>
              <a:buChar char="o"/>
            </a:pPr>
            <a:r>
              <a:rPr lang="en-US" sz="2400" dirty="0"/>
              <a:t>Ascariasis</a:t>
            </a:r>
          </a:p>
        </p:txBody>
      </p:sp>
      <p:sp>
        <p:nvSpPr>
          <p:cNvPr id="10" name="Slide Number Placeholder 9">
            <a:extLst>
              <a:ext uri="{FF2B5EF4-FFF2-40B4-BE49-F238E27FC236}">
                <a16:creationId xmlns:a16="http://schemas.microsoft.com/office/drawing/2014/main" id="{52ED65E6-AA95-D74F-9A9B-13A196166C83}"/>
              </a:ext>
            </a:extLst>
          </p:cNvPr>
          <p:cNvSpPr>
            <a:spLocks noGrp="1"/>
          </p:cNvSpPr>
          <p:nvPr>
            <p:ph type="sldNum" sz="quarter" idx="4"/>
          </p:nvPr>
        </p:nvSpPr>
        <p:spPr>
          <a:prstGeom prst="rect">
            <a:avLst/>
          </a:prstGeom>
        </p:spPr>
        <p:txBody>
          <a:bodyPr/>
          <a:lstStyle/>
          <a:p>
            <a:fld id="{14719505-AD43-774F-936C-A3AE71DD4EEA}" type="slidenum">
              <a:rPr lang="en-GB" smtClean="0"/>
              <a:pPr/>
              <a:t>11</a:t>
            </a:fld>
            <a:endParaRPr lang="en-GB" dirty="0"/>
          </a:p>
        </p:txBody>
      </p:sp>
    </p:spTree>
    <p:extLst>
      <p:ext uri="{BB962C8B-B14F-4D97-AF65-F5344CB8AC3E}">
        <p14:creationId xmlns:p14="http://schemas.microsoft.com/office/powerpoint/2010/main" val="3197621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017F5-9F7B-7C40-83A5-968F9E446600}"/>
              </a:ext>
            </a:extLst>
          </p:cNvPr>
          <p:cNvSpPr>
            <a:spLocks noGrp="1"/>
          </p:cNvSpPr>
          <p:nvPr>
            <p:ph type="title"/>
          </p:nvPr>
        </p:nvSpPr>
        <p:spPr/>
        <p:txBody>
          <a:bodyPr/>
          <a:lstStyle/>
          <a:p>
            <a:r>
              <a:rPr lang="en-US" sz="3600" dirty="0"/>
              <a:t>What are communities doing?</a:t>
            </a:r>
          </a:p>
        </p:txBody>
      </p:sp>
      <p:sp>
        <p:nvSpPr>
          <p:cNvPr id="8" name="Slide Number Placeholder 7">
            <a:extLst>
              <a:ext uri="{FF2B5EF4-FFF2-40B4-BE49-F238E27FC236}">
                <a16:creationId xmlns:a16="http://schemas.microsoft.com/office/drawing/2014/main" id="{CD0DAA8E-2E12-434C-BAB6-EA7DE6DCB9DD}"/>
              </a:ext>
            </a:extLst>
          </p:cNvPr>
          <p:cNvSpPr>
            <a:spLocks noGrp="1"/>
          </p:cNvSpPr>
          <p:nvPr>
            <p:ph type="sldNum" sz="quarter" idx="4"/>
          </p:nvPr>
        </p:nvSpPr>
        <p:spPr>
          <a:prstGeom prst="rect">
            <a:avLst/>
          </a:prstGeom>
        </p:spPr>
        <p:txBody>
          <a:bodyPr/>
          <a:lstStyle/>
          <a:p>
            <a:fld id="{14719505-AD43-774F-936C-A3AE71DD4EEA}" type="slidenum">
              <a:rPr lang="en-GB" smtClean="0"/>
              <a:pPr/>
              <a:t>12</a:t>
            </a:fld>
            <a:endParaRPr lang="en-GB" dirty="0"/>
          </a:p>
        </p:txBody>
      </p:sp>
      <p:sp>
        <p:nvSpPr>
          <p:cNvPr id="29" name="TextBox 28">
            <a:extLst>
              <a:ext uri="{FF2B5EF4-FFF2-40B4-BE49-F238E27FC236}">
                <a16:creationId xmlns:a16="http://schemas.microsoft.com/office/drawing/2014/main" id="{85082C0E-357B-EF42-B1EE-DD1B04757DBE}"/>
              </a:ext>
            </a:extLst>
          </p:cNvPr>
          <p:cNvSpPr txBox="1"/>
          <p:nvPr/>
        </p:nvSpPr>
        <p:spPr>
          <a:xfrm>
            <a:off x="2080591" y="2173357"/>
            <a:ext cx="184731" cy="369332"/>
          </a:xfrm>
          <a:prstGeom prst="rect">
            <a:avLst/>
          </a:prstGeom>
          <a:noFill/>
        </p:spPr>
        <p:txBody>
          <a:bodyPr wrap="none" rtlCol="0">
            <a:spAutoFit/>
          </a:bodyPr>
          <a:lstStyle/>
          <a:p>
            <a:endParaRPr lang="en-US" dirty="0"/>
          </a:p>
        </p:txBody>
      </p:sp>
      <p:sp>
        <p:nvSpPr>
          <p:cNvPr id="3" name="Text Placeholder 9">
            <a:extLst>
              <a:ext uri="{FF2B5EF4-FFF2-40B4-BE49-F238E27FC236}">
                <a16:creationId xmlns:a16="http://schemas.microsoft.com/office/drawing/2014/main" id="{90499751-1D68-3FC6-3FBD-628E5F863A62}"/>
              </a:ext>
            </a:extLst>
          </p:cNvPr>
          <p:cNvSpPr txBox="1">
            <a:spLocks/>
          </p:cNvSpPr>
          <p:nvPr/>
        </p:nvSpPr>
        <p:spPr>
          <a:xfrm>
            <a:off x="685800" y="1797435"/>
            <a:ext cx="11071148" cy="2327900"/>
          </a:xfrm>
          <a:prstGeom prst="rect">
            <a:avLst/>
          </a:prstGeom>
        </p:spPr>
        <p:txBody>
          <a:bodyPr vert="horz" lIns="0" tIns="0" rIns="0" bIns="0" rtlCol="0">
            <a:noAutofit/>
          </a:bodyPr>
          <a:lstStyle>
            <a:lvl1pPr marL="0" indent="0" algn="l" defTabSz="914400" rtl="0" eaLnBrk="1" latinLnBrk="0" hangingPunct="1">
              <a:lnSpc>
                <a:spcPct val="100000"/>
              </a:lnSpc>
              <a:spcBef>
                <a:spcPts val="900"/>
              </a:spcBef>
              <a:spcAft>
                <a:spcPts val="0"/>
              </a:spcAft>
              <a:buSzPct val="100000"/>
              <a:buFontTx/>
              <a:buNone/>
              <a:defRPr lang="en-GB" sz="1400" kern="1200" smtClean="0">
                <a:solidFill>
                  <a:schemeClr val="tx1"/>
                </a:solidFill>
                <a:effectLst/>
                <a:latin typeface="Arial" panose="020B0604020202020204" pitchFamily="34" charset="0"/>
                <a:ea typeface="+mn-ea"/>
                <a:cs typeface="Arial" panose="020B0604020202020204" pitchFamily="34" charset="0"/>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Arial" panose="020B0604020202020204" pitchFamily="34" charset="0"/>
                <a:ea typeface="+mn-ea"/>
                <a:cs typeface="Arial" panose="020B0604020202020204" pitchFamily="34" charset="0"/>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Arial" panose="020B0604020202020204" pitchFamily="34" charset="0"/>
                <a:ea typeface="+mn-ea"/>
                <a:cs typeface="Arial" panose="020B0604020202020204" pitchFamily="34" charset="0"/>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marL="285750" indent="-285750">
              <a:buFont typeface="Courier New" panose="02070309020205020404" pitchFamily="49" charset="0"/>
              <a:buChar char="o"/>
            </a:pPr>
            <a:r>
              <a:rPr lang="en-US" sz="3600" dirty="0">
                <a:cs typeface="ＭＳ Ｐゴシック" charset="0"/>
                <a:hlinkClick r:id="rId3">
                  <a:extLst>
                    <a:ext uri="{A12FA001-AC4F-418D-AE19-62706E023703}">
                      <ahyp:hlinkClr xmlns:ahyp="http://schemas.microsoft.com/office/drawing/2018/hyperlinkcolor" val="tx"/>
                    </a:ext>
                  </a:extLst>
                </a:hlinkClick>
              </a:rPr>
              <a:t>Saving Lake Managua in Nicaragua</a:t>
            </a:r>
            <a:endParaRPr lang="en-US" sz="3600" dirty="0">
              <a:cs typeface="ＭＳ Ｐゴシック" charset="0"/>
            </a:endParaRPr>
          </a:p>
          <a:p>
            <a:endParaRPr lang="en-US" sz="3600" dirty="0">
              <a:cs typeface="ＭＳ Ｐゴシック" charset="0"/>
            </a:endParaRPr>
          </a:p>
          <a:p>
            <a:pPr marL="285750" indent="-285750">
              <a:buFont typeface="Courier New" panose="02070309020205020404" pitchFamily="49" charset="0"/>
              <a:buChar char="o"/>
            </a:pPr>
            <a:r>
              <a:rPr lang="en-US" sz="3600" dirty="0">
                <a:cs typeface="ＭＳ Ｐゴシック" charset="0"/>
                <a:hlinkClick r:id="rId4">
                  <a:extLst>
                    <a:ext uri="{A12FA001-AC4F-418D-AE19-62706E023703}">
                      <ahyp:hlinkClr xmlns:ahyp="http://schemas.microsoft.com/office/drawing/2018/hyperlinkcolor" val="tx"/>
                    </a:ext>
                  </a:extLst>
                </a:hlinkClick>
              </a:rPr>
              <a:t>Kenya’s Green Project</a:t>
            </a:r>
            <a:endParaRPr lang="en-US" sz="3600" dirty="0">
              <a:cs typeface="ＭＳ Ｐゴシック" charset="0"/>
            </a:endParaRPr>
          </a:p>
          <a:p>
            <a:pPr marL="285750" indent="-285750">
              <a:buFont typeface="Courier New" panose="02070309020205020404" pitchFamily="49" charset="0"/>
              <a:buChar char="o"/>
            </a:pPr>
            <a:endParaRPr lang="en-US" sz="3600" dirty="0">
              <a:cs typeface="ＭＳ Ｐゴシック" charset="0"/>
            </a:endParaRPr>
          </a:p>
          <a:p>
            <a:endParaRPr lang="en-US" dirty="0"/>
          </a:p>
          <a:p>
            <a:pPr marL="285750" indent="-285750">
              <a:buFont typeface="Courier New" panose="02070309020205020404" pitchFamily="49" charset="0"/>
              <a:buChar char="o"/>
            </a:pPr>
            <a:endParaRPr lang="en-US" dirty="0"/>
          </a:p>
        </p:txBody>
      </p:sp>
    </p:spTree>
    <p:extLst>
      <p:ext uri="{BB962C8B-B14F-4D97-AF65-F5344CB8AC3E}">
        <p14:creationId xmlns:p14="http://schemas.microsoft.com/office/powerpoint/2010/main" val="842702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017F5-9F7B-7C40-83A5-968F9E446600}"/>
              </a:ext>
            </a:extLst>
          </p:cNvPr>
          <p:cNvSpPr>
            <a:spLocks noGrp="1"/>
          </p:cNvSpPr>
          <p:nvPr>
            <p:ph type="title"/>
          </p:nvPr>
        </p:nvSpPr>
        <p:spPr/>
        <p:txBody>
          <a:bodyPr/>
          <a:lstStyle/>
          <a:p>
            <a:r>
              <a:rPr lang="en-US" sz="3600" dirty="0"/>
              <a:t>Assignment:</a:t>
            </a:r>
          </a:p>
        </p:txBody>
      </p:sp>
      <p:sp>
        <p:nvSpPr>
          <p:cNvPr id="8" name="Slide Number Placeholder 7">
            <a:extLst>
              <a:ext uri="{FF2B5EF4-FFF2-40B4-BE49-F238E27FC236}">
                <a16:creationId xmlns:a16="http://schemas.microsoft.com/office/drawing/2014/main" id="{CD0DAA8E-2E12-434C-BAB6-EA7DE6DCB9DD}"/>
              </a:ext>
            </a:extLst>
          </p:cNvPr>
          <p:cNvSpPr>
            <a:spLocks noGrp="1"/>
          </p:cNvSpPr>
          <p:nvPr>
            <p:ph type="sldNum" sz="quarter" idx="4"/>
          </p:nvPr>
        </p:nvSpPr>
        <p:spPr>
          <a:prstGeom prst="rect">
            <a:avLst/>
          </a:prstGeom>
        </p:spPr>
        <p:txBody>
          <a:bodyPr/>
          <a:lstStyle/>
          <a:p>
            <a:fld id="{14719505-AD43-774F-936C-A3AE71DD4EEA}" type="slidenum">
              <a:rPr lang="en-GB" smtClean="0"/>
              <a:pPr/>
              <a:t>13</a:t>
            </a:fld>
            <a:endParaRPr lang="en-GB" dirty="0"/>
          </a:p>
        </p:txBody>
      </p:sp>
      <p:sp>
        <p:nvSpPr>
          <p:cNvPr id="29" name="TextBox 28">
            <a:extLst>
              <a:ext uri="{FF2B5EF4-FFF2-40B4-BE49-F238E27FC236}">
                <a16:creationId xmlns:a16="http://schemas.microsoft.com/office/drawing/2014/main" id="{85082C0E-357B-EF42-B1EE-DD1B04757DBE}"/>
              </a:ext>
            </a:extLst>
          </p:cNvPr>
          <p:cNvSpPr txBox="1"/>
          <p:nvPr/>
        </p:nvSpPr>
        <p:spPr>
          <a:xfrm>
            <a:off x="2080591" y="2173357"/>
            <a:ext cx="184731" cy="369332"/>
          </a:xfrm>
          <a:prstGeom prst="rect">
            <a:avLst/>
          </a:prstGeom>
          <a:noFill/>
        </p:spPr>
        <p:txBody>
          <a:bodyPr wrap="none" rtlCol="0">
            <a:spAutoFit/>
          </a:bodyPr>
          <a:lstStyle/>
          <a:p>
            <a:endParaRPr lang="en-US" dirty="0"/>
          </a:p>
        </p:txBody>
      </p:sp>
      <p:sp>
        <p:nvSpPr>
          <p:cNvPr id="3" name="Text Placeholder 9">
            <a:extLst>
              <a:ext uri="{FF2B5EF4-FFF2-40B4-BE49-F238E27FC236}">
                <a16:creationId xmlns:a16="http://schemas.microsoft.com/office/drawing/2014/main" id="{90499751-1D68-3FC6-3FBD-628E5F863A62}"/>
              </a:ext>
            </a:extLst>
          </p:cNvPr>
          <p:cNvSpPr txBox="1">
            <a:spLocks/>
          </p:cNvSpPr>
          <p:nvPr/>
        </p:nvSpPr>
        <p:spPr>
          <a:xfrm>
            <a:off x="1984740" y="1065052"/>
            <a:ext cx="9099885" cy="4020342"/>
          </a:xfrm>
          <a:prstGeom prst="rect">
            <a:avLst/>
          </a:prstGeom>
        </p:spPr>
        <p:txBody>
          <a:bodyPr vert="horz" lIns="0" tIns="0" rIns="0" bIns="0" rtlCol="0">
            <a:noAutofit/>
          </a:bodyPr>
          <a:lstStyle>
            <a:lvl1pPr marL="0" indent="0" algn="l" defTabSz="914400" rtl="0" eaLnBrk="1" latinLnBrk="0" hangingPunct="1">
              <a:lnSpc>
                <a:spcPct val="100000"/>
              </a:lnSpc>
              <a:spcBef>
                <a:spcPts val="900"/>
              </a:spcBef>
              <a:spcAft>
                <a:spcPts val="0"/>
              </a:spcAft>
              <a:buSzPct val="100000"/>
              <a:buFontTx/>
              <a:buNone/>
              <a:defRPr lang="en-GB" sz="1400" kern="1200" smtClean="0">
                <a:solidFill>
                  <a:schemeClr val="tx1"/>
                </a:solidFill>
                <a:effectLst/>
                <a:latin typeface="Arial" panose="020B0604020202020204" pitchFamily="34" charset="0"/>
                <a:ea typeface="+mn-ea"/>
                <a:cs typeface="Arial" panose="020B0604020202020204" pitchFamily="34" charset="0"/>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Arial" panose="020B0604020202020204" pitchFamily="34" charset="0"/>
                <a:ea typeface="+mn-ea"/>
                <a:cs typeface="Arial" panose="020B0604020202020204" pitchFamily="34" charset="0"/>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Arial" panose="020B0604020202020204" pitchFamily="34" charset="0"/>
                <a:ea typeface="+mn-ea"/>
                <a:cs typeface="Arial" panose="020B0604020202020204" pitchFamily="34" charset="0"/>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r>
              <a:rPr lang="en-US" sz="2000" dirty="0">
                <a:cs typeface="ＭＳ Ｐゴシック" charset="0"/>
              </a:rPr>
              <a:t>As a team:</a:t>
            </a:r>
          </a:p>
          <a:p>
            <a:pPr marL="285750" indent="-285750">
              <a:buFont typeface="Courier New" panose="02070309020205020404" pitchFamily="49" charset="0"/>
              <a:buChar char="o"/>
            </a:pPr>
            <a:r>
              <a:rPr lang="en-US" sz="2000" dirty="0">
                <a:cs typeface="ＭＳ Ｐゴシック" charset="0"/>
              </a:rPr>
              <a:t>Choose a health issue that results from poor waste management</a:t>
            </a:r>
          </a:p>
          <a:p>
            <a:pPr marL="285750" indent="-285750">
              <a:buFont typeface="Courier New" panose="02070309020205020404" pitchFamily="49" charset="0"/>
              <a:buChar char="o"/>
            </a:pPr>
            <a:r>
              <a:rPr lang="en-US" sz="2000" dirty="0">
                <a:cs typeface="ＭＳ Ｐゴシック" charset="0"/>
              </a:rPr>
              <a:t>Research the topic.</a:t>
            </a:r>
          </a:p>
          <a:p>
            <a:pPr marL="476250" lvl="1" indent="-285750">
              <a:buFont typeface="Courier New" panose="02070309020205020404" pitchFamily="49" charset="0"/>
              <a:buChar char="o"/>
            </a:pPr>
            <a:r>
              <a:rPr lang="en-US" sz="2000" dirty="0">
                <a:cs typeface="ＭＳ Ｐゴシック" charset="0"/>
              </a:rPr>
              <a:t>How is this disease/infection contracted and spread?</a:t>
            </a:r>
          </a:p>
          <a:p>
            <a:pPr marL="476250" lvl="1" indent="-285750">
              <a:buFont typeface="Courier New" panose="02070309020205020404" pitchFamily="49" charset="0"/>
              <a:buChar char="o"/>
            </a:pPr>
            <a:r>
              <a:rPr lang="en-US" sz="2000" dirty="0">
                <a:cs typeface="ＭＳ Ｐゴシック" charset="0"/>
              </a:rPr>
              <a:t>What are the symptoms and treatment?</a:t>
            </a:r>
          </a:p>
          <a:p>
            <a:pPr marL="476250" lvl="1" indent="-285750">
              <a:buFont typeface="Courier New" panose="02070309020205020404" pitchFamily="49" charset="0"/>
              <a:buChar char="o"/>
            </a:pPr>
            <a:r>
              <a:rPr lang="en-US" sz="2000" dirty="0">
                <a:cs typeface="ＭＳ Ｐゴシック" charset="0"/>
              </a:rPr>
              <a:t>Where is the disease/infection commonly found?</a:t>
            </a:r>
          </a:p>
          <a:p>
            <a:pPr marL="476250" lvl="1" indent="-285750">
              <a:buFont typeface="Courier New" panose="02070309020205020404" pitchFamily="49" charset="0"/>
              <a:buChar char="o"/>
            </a:pPr>
            <a:r>
              <a:rPr lang="en-US" sz="2000" dirty="0">
                <a:cs typeface="ＭＳ Ｐゴシック" charset="0"/>
              </a:rPr>
              <a:t>How does the disease/infection relate to our topic of waste management?</a:t>
            </a:r>
          </a:p>
          <a:p>
            <a:pPr marL="285750" indent="-285750">
              <a:buFont typeface="Courier New" panose="02070309020205020404" pitchFamily="49" charset="0"/>
              <a:buChar char="o"/>
            </a:pPr>
            <a:r>
              <a:rPr lang="en-US" sz="2000" dirty="0">
                <a:cs typeface="ＭＳ Ｐゴシック" charset="0"/>
              </a:rPr>
              <a:t>Create a </a:t>
            </a:r>
            <a:r>
              <a:rPr lang="en-US" sz="2000" b="1" dirty="0">
                <a:cs typeface="ＭＳ Ｐゴシック" charset="0"/>
              </a:rPr>
              <a:t>factsheet</a:t>
            </a:r>
            <a:r>
              <a:rPr lang="en-US" sz="2000" dirty="0">
                <a:cs typeface="ＭＳ Ｐゴシック" charset="0"/>
              </a:rPr>
              <a:t> (flyer) and </a:t>
            </a:r>
            <a:r>
              <a:rPr lang="en-US" sz="2000" b="1" dirty="0">
                <a:cs typeface="ＭＳ Ｐゴシック" charset="0"/>
              </a:rPr>
              <a:t>PowerPoint</a:t>
            </a:r>
            <a:r>
              <a:rPr lang="en-US" sz="2000" dirty="0">
                <a:cs typeface="ＭＳ Ｐゴシック" charset="0"/>
              </a:rPr>
              <a:t>, be sure to:</a:t>
            </a:r>
          </a:p>
          <a:p>
            <a:pPr marL="476250" lvl="1" indent="-285750">
              <a:buFont typeface="Courier New" panose="02070309020205020404" pitchFamily="49" charset="0"/>
              <a:buChar char="o"/>
            </a:pPr>
            <a:r>
              <a:rPr lang="en-US" sz="2000" dirty="0">
                <a:cs typeface="ＭＳ Ｐゴシック" charset="0"/>
              </a:rPr>
              <a:t>Include important facts, research, and background information</a:t>
            </a:r>
          </a:p>
          <a:p>
            <a:pPr marL="476250" lvl="1" indent="-285750">
              <a:buFont typeface="Courier New" panose="02070309020205020404" pitchFamily="49" charset="0"/>
              <a:buChar char="o"/>
            </a:pPr>
            <a:r>
              <a:rPr lang="en-US" sz="2000" dirty="0">
                <a:cs typeface="ＭＳ Ｐゴシック" charset="0"/>
              </a:rPr>
              <a:t>Make it visually appealing</a:t>
            </a:r>
          </a:p>
          <a:p>
            <a:pPr marL="476250" lvl="1" indent="-285750">
              <a:buFont typeface="Courier New" panose="02070309020205020404" pitchFamily="49" charset="0"/>
              <a:buChar char="o"/>
            </a:pPr>
            <a:r>
              <a:rPr lang="en-US" sz="2000" dirty="0">
                <a:cs typeface="ＭＳ Ｐゴシック" charset="0"/>
              </a:rPr>
              <a:t>Give recommendations (ideas) for community action</a:t>
            </a:r>
          </a:p>
          <a:p>
            <a:pPr marL="285750" indent="-285750">
              <a:buFont typeface="Courier New" panose="02070309020205020404" pitchFamily="49" charset="0"/>
              <a:buChar char="o"/>
            </a:pPr>
            <a:r>
              <a:rPr lang="en-US" sz="2000" dirty="0">
                <a:cs typeface="ＭＳ Ｐゴシック" charset="0"/>
              </a:rPr>
              <a:t>Present to your BTE peers for five to seven minutes</a:t>
            </a:r>
          </a:p>
          <a:p>
            <a:endParaRPr lang="en-US" sz="2000" dirty="0"/>
          </a:p>
          <a:p>
            <a:pPr marL="285750" indent="-285750">
              <a:buFont typeface="Courier New" panose="02070309020205020404" pitchFamily="49" charset="0"/>
              <a:buChar char="o"/>
            </a:pPr>
            <a:endParaRPr lang="en-US" sz="2000" dirty="0"/>
          </a:p>
        </p:txBody>
      </p:sp>
    </p:spTree>
    <p:extLst>
      <p:ext uri="{BB962C8B-B14F-4D97-AF65-F5344CB8AC3E}">
        <p14:creationId xmlns:p14="http://schemas.microsoft.com/office/powerpoint/2010/main" val="3475444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017F5-9F7B-7C40-83A5-968F9E446600}"/>
              </a:ext>
            </a:extLst>
          </p:cNvPr>
          <p:cNvSpPr>
            <a:spLocks noGrp="1"/>
          </p:cNvSpPr>
          <p:nvPr>
            <p:ph type="title"/>
          </p:nvPr>
        </p:nvSpPr>
        <p:spPr/>
        <p:txBody>
          <a:bodyPr/>
          <a:lstStyle/>
          <a:p>
            <a:r>
              <a:rPr lang="en-US" sz="3600" dirty="0"/>
              <a:t>Good websites for research:</a:t>
            </a:r>
          </a:p>
        </p:txBody>
      </p:sp>
      <p:sp>
        <p:nvSpPr>
          <p:cNvPr id="8" name="Slide Number Placeholder 7">
            <a:extLst>
              <a:ext uri="{FF2B5EF4-FFF2-40B4-BE49-F238E27FC236}">
                <a16:creationId xmlns:a16="http://schemas.microsoft.com/office/drawing/2014/main" id="{CD0DAA8E-2E12-434C-BAB6-EA7DE6DCB9DD}"/>
              </a:ext>
            </a:extLst>
          </p:cNvPr>
          <p:cNvSpPr>
            <a:spLocks noGrp="1"/>
          </p:cNvSpPr>
          <p:nvPr>
            <p:ph type="sldNum" sz="quarter" idx="4"/>
          </p:nvPr>
        </p:nvSpPr>
        <p:spPr>
          <a:prstGeom prst="rect">
            <a:avLst/>
          </a:prstGeom>
        </p:spPr>
        <p:txBody>
          <a:bodyPr/>
          <a:lstStyle/>
          <a:p>
            <a:fld id="{14719505-AD43-774F-936C-A3AE71DD4EEA}" type="slidenum">
              <a:rPr lang="en-GB" smtClean="0"/>
              <a:pPr/>
              <a:t>14</a:t>
            </a:fld>
            <a:endParaRPr lang="en-GB" dirty="0"/>
          </a:p>
        </p:txBody>
      </p:sp>
      <p:sp>
        <p:nvSpPr>
          <p:cNvPr id="29" name="TextBox 28">
            <a:extLst>
              <a:ext uri="{FF2B5EF4-FFF2-40B4-BE49-F238E27FC236}">
                <a16:creationId xmlns:a16="http://schemas.microsoft.com/office/drawing/2014/main" id="{85082C0E-357B-EF42-B1EE-DD1B04757DBE}"/>
              </a:ext>
            </a:extLst>
          </p:cNvPr>
          <p:cNvSpPr txBox="1"/>
          <p:nvPr/>
        </p:nvSpPr>
        <p:spPr>
          <a:xfrm>
            <a:off x="2080591" y="2173357"/>
            <a:ext cx="184731" cy="369332"/>
          </a:xfrm>
          <a:prstGeom prst="rect">
            <a:avLst/>
          </a:prstGeom>
          <a:noFill/>
        </p:spPr>
        <p:txBody>
          <a:bodyPr wrap="none" rtlCol="0">
            <a:spAutoFit/>
          </a:bodyPr>
          <a:lstStyle/>
          <a:p>
            <a:endParaRPr lang="en-US" dirty="0"/>
          </a:p>
        </p:txBody>
      </p:sp>
      <p:sp>
        <p:nvSpPr>
          <p:cNvPr id="3" name="Text Placeholder 9">
            <a:extLst>
              <a:ext uri="{FF2B5EF4-FFF2-40B4-BE49-F238E27FC236}">
                <a16:creationId xmlns:a16="http://schemas.microsoft.com/office/drawing/2014/main" id="{90499751-1D68-3FC6-3FBD-628E5F863A62}"/>
              </a:ext>
            </a:extLst>
          </p:cNvPr>
          <p:cNvSpPr txBox="1">
            <a:spLocks/>
          </p:cNvSpPr>
          <p:nvPr/>
        </p:nvSpPr>
        <p:spPr>
          <a:xfrm>
            <a:off x="1570361" y="1101100"/>
            <a:ext cx="6048772" cy="2327900"/>
          </a:xfrm>
          <a:prstGeom prst="rect">
            <a:avLst/>
          </a:prstGeom>
        </p:spPr>
        <p:txBody>
          <a:bodyPr vert="horz" lIns="0" tIns="0" rIns="0" bIns="0" rtlCol="0">
            <a:noAutofit/>
          </a:bodyPr>
          <a:lstStyle>
            <a:lvl1pPr marL="0" indent="0" algn="l" defTabSz="914400" rtl="0" eaLnBrk="1" latinLnBrk="0" hangingPunct="1">
              <a:lnSpc>
                <a:spcPct val="100000"/>
              </a:lnSpc>
              <a:spcBef>
                <a:spcPts val="900"/>
              </a:spcBef>
              <a:spcAft>
                <a:spcPts val="0"/>
              </a:spcAft>
              <a:buSzPct val="100000"/>
              <a:buFontTx/>
              <a:buNone/>
              <a:defRPr lang="en-GB" sz="1400" kern="1200" smtClean="0">
                <a:solidFill>
                  <a:schemeClr val="tx1"/>
                </a:solidFill>
                <a:effectLst/>
                <a:latin typeface="Arial" panose="020B0604020202020204" pitchFamily="34" charset="0"/>
                <a:ea typeface="+mn-ea"/>
                <a:cs typeface="Arial" panose="020B0604020202020204" pitchFamily="34" charset="0"/>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Arial" panose="020B0604020202020204" pitchFamily="34" charset="0"/>
                <a:ea typeface="+mn-ea"/>
                <a:cs typeface="Arial" panose="020B0604020202020204" pitchFamily="34" charset="0"/>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Arial" panose="020B0604020202020204" pitchFamily="34" charset="0"/>
                <a:ea typeface="+mn-ea"/>
                <a:cs typeface="Arial" panose="020B0604020202020204" pitchFamily="34" charset="0"/>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marL="285750" indent="-285750">
              <a:buFont typeface="Courier New" panose="02070309020205020404" pitchFamily="49" charset="0"/>
              <a:buChar char="o"/>
            </a:pPr>
            <a:r>
              <a:rPr lang="en-US" sz="3200" dirty="0">
                <a:cs typeface="ＭＳ Ｐゴシック" charset="0"/>
              </a:rPr>
              <a:t>Center for Disease Control</a:t>
            </a:r>
          </a:p>
          <a:p>
            <a:pPr marL="476250" lvl="1" indent="-285750">
              <a:buFont typeface="Courier New" panose="02070309020205020404" pitchFamily="49" charset="0"/>
              <a:buChar char="o"/>
            </a:pPr>
            <a:r>
              <a:rPr lang="en-US" sz="3200" dirty="0">
                <a:cs typeface="ＭＳ Ｐゴシック" charset="0"/>
                <a:hlinkClick r:id="rId3">
                  <a:extLst>
                    <a:ext uri="{A12FA001-AC4F-418D-AE19-62706E023703}">
                      <ahyp:hlinkClr xmlns:ahyp="http://schemas.microsoft.com/office/drawing/2018/hyperlinkcolor" val="tx"/>
                    </a:ext>
                  </a:extLst>
                </a:hlinkClick>
              </a:rPr>
              <a:t>http://www.cdc.gov/</a:t>
            </a:r>
            <a:endParaRPr lang="en-US" sz="3200" dirty="0">
              <a:cs typeface="ＭＳ Ｐゴシック" charset="0"/>
            </a:endParaRPr>
          </a:p>
          <a:p>
            <a:pPr lvl="1" indent="0">
              <a:buNone/>
            </a:pPr>
            <a:endParaRPr lang="en-US" sz="3200" dirty="0">
              <a:cs typeface="ＭＳ Ｐゴシック" charset="0"/>
            </a:endParaRPr>
          </a:p>
          <a:p>
            <a:pPr marL="285750" indent="-285750">
              <a:buFont typeface="Courier New" panose="02070309020205020404" pitchFamily="49" charset="0"/>
              <a:buChar char="o"/>
            </a:pPr>
            <a:r>
              <a:rPr lang="en-US" sz="3200" dirty="0">
                <a:cs typeface="ＭＳ Ｐゴシック" charset="0"/>
              </a:rPr>
              <a:t>WebMD</a:t>
            </a:r>
          </a:p>
          <a:p>
            <a:pPr marL="476250" lvl="1" indent="-285750">
              <a:buFont typeface="Courier New" panose="02070309020205020404" pitchFamily="49" charset="0"/>
              <a:buChar char="o"/>
            </a:pPr>
            <a:r>
              <a:rPr lang="en-US" sz="3200" dirty="0">
                <a:cs typeface="ＭＳ Ｐゴシック" charset="0"/>
                <a:hlinkClick r:id="rId4">
                  <a:extLst>
                    <a:ext uri="{A12FA001-AC4F-418D-AE19-62706E023703}">
                      <ahyp:hlinkClr xmlns:ahyp="http://schemas.microsoft.com/office/drawing/2018/hyperlinkcolor" val="tx"/>
                    </a:ext>
                  </a:extLst>
                </a:hlinkClick>
              </a:rPr>
              <a:t>http://www.webmd.com/</a:t>
            </a:r>
            <a:endParaRPr lang="en-US" sz="3200" dirty="0">
              <a:cs typeface="ＭＳ Ｐゴシック" charset="0"/>
            </a:endParaRPr>
          </a:p>
          <a:p>
            <a:pPr lvl="1" indent="0">
              <a:buNone/>
            </a:pPr>
            <a:endParaRPr lang="en-US" sz="3200" dirty="0">
              <a:cs typeface="ＭＳ Ｐゴシック" charset="0"/>
            </a:endParaRPr>
          </a:p>
          <a:p>
            <a:pPr marL="285750" indent="-285750">
              <a:buFont typeface="Courier New" panose="02070309020205020404" pitchFamily="49" charset="0"/>
              <a:buChar char="o"/>
            </a:pPr>
            <a:r>
              <a:rPr lang="en-US" sz="3200" dirty="0">
                <a:cs typeface="ＭＳ Ｐゴシック" charset="0"/>
              </a:rPr>
              <a:t>World Health Organization</a:t>
            </a:r>
          </a:p>
          <a:p>
            <a:pPr marL="476250" lvl="1" indent="-285750">
              <a:buFont typeface="Courier New" panose="02070309020205020404" pitchFamily="49" charset="0"/>
              <a:buChar char="o"/>
            </a:pPr>
            <a:r>
              <a:rPr lang="en-US" sz="3200" dirty="0">
                <a:cs typeface="ＭＳ Ｐゴシック" charset="0"/>
                <a:hlinkClick r:id="rId5">
                  <a:extLst>
                    <a:ext uri="{A12FA001-AC4F-418D-AE19-62706E023703}">
                      <ahyp:hlinkClr xmlns:ahyp="http://schemas.microsoft.com/office/drawing/2018/hyperlinkcolor" val="tx"/>
                    </a:ext>
                  </a:extLst>
                </a:hlinkClick>
              </a:rPr>
              <a:t>http://www.who.int/en/</a:t>
            </a:r>
            <a:endParaRPr lang="en-US" sz="3200" dirty="0">
              <a:cs typeface="ＭＳ Ｐゴシック" charset="0"/>
            </a:endParaRPr>
          </a:p>
          <a:p>
            <a:endParaRPr lang="en-US" sz="3200" dirty="0"/>
          </a:p>
          <a:p>
            <a:pPr marL="285750" indent="-285750">
              <a:buFont typeface="Courier New" panose="02070309020205020404" pitchFamily="49" charset="0"/>
              <a:buChar char="o"/>
            </a:pPr>
            <a:endParaRPr lang="en-US" sz="3200" dirty="0"/>
          </a:p>
        </p:txBody>
      </p:sp>
    </p:spTree>
    <p:extLst>
      <p:ext uri="{BB962C8B-B14F-4D97-AF65-F5344CB8AC3E}">
        <p14:creationId xmlns:p14="http://schemas.microsoft.com/office/powerpoint/2010/main" val="2073162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4616F-C9BC-E9D9-B8CF-F619593729BA}"/>
              </a:ext>
            </a:extLst>
          </p:cNvPr>
          <p:cNvSpPr>
            <a:spLocks noGrp="1"/>
          </p:cNvSpPr>
          <p:nvPr>
            <p:ph type="title"/>
          </p:nvPr>
        </p:nvSpPr>
        <p:spPr>
          <a:xfrm>
            <a:off x="685800" y="210830"/>
            <a:ext cx="10432800" cy="908101"/>
          </a:xfrm>
        </p:spPr>
        <p:txBody>
          <a:bodyPr/>
          <a:lstStyle/>
          <a:p>
            <a:r>
              <a:rPr lang="en-US" sz="3600" dirty="0"/>
              <a:t>What do these pictures depict?</a:t>
            </a:r>
          </a:p>
        </p:txBody>
      </p:sp>
      <p:sp>
        <p:nvSpPr>
          <p:cNvPr id="5" name="Slide Number Placeholder 4">
            <a:extLst>
              <a:ext uri="{FF2B5EF4-FFF2-40B4-BE49-F238E27FC236}">
                <a16:creationId xmlns:a16="http://schemas.microsoft.com/office/drawing/2014/main" id="{B8724956-5802-1745-A3BD-85148AC0CD2C}"/>
              </a:ext>
            </a:extLst>
          </p:cNvPr>
          <p:cNvSpPr>
            <a:spLocks noGrp="1"/>
          </p:cNvSpPr>
          <p:nvPr>
            <p:ph type="sldNum" sz="quarter" idx="4"/>
          </p:nvPr>
        </p:nvSpPr>
        <p:spPr/>
        <p:txBody>
          <a:bodyPr/>
          <a:lstStyle/>
          <a:p>
            <a:fld id="{14719505-AD43-774F-936C-A3AE71DD4EEA}" type="slidenum">
              <a:rPr lang="en-GB" smtClean="0"/>
              <a:pPr/>
              <a:t>2</a:t>
            </a:fld>
            <a:endParaRPr lang="en-GB" dirty="0"/>
          </a:p>
        </p:txBody>
      </p:sp>
      <p:pic>
        <p:nvPicPr>
          <p:cNvPr id="11" name="Content Placeholder 4">
            <a:extLst>
              <a:ext uri="{FF2B5EF4-FFF2-40B4-BE49-F238E27FC236}">
                <a16:creationId xmlns:a16="http://schemas.microsoft.com/office/drawing/2014/main" id="{DA137B2C-0312-E060-3915-43475870FDD2}"/>
              </a:ext>
            </a:extLst>
          </p:cNvPr>
          <p:cNvPicPr>
            <a:picLocks noChangeAspect="1"/>
          </p:cNvPicPr>
          <p:nvPr/>
        </p:nvPicPr>
        <p:blipFill>
          <a:blip r:embed="rId3">
            <a:extLst>
              <a:ext uri="{28A0092B-C50C-407E-A947-70E740481C1C}">
                <a14:useLocalDpi xmlns:a14="http://schemas.microsoft.com/office/drawing/2010/main" val="0"/>
              </a:ext>
            </a:extLst>
          </a:blip>
          <a:srcRect t="13959"/>
          <a:stretch>
            <a:fillRect/>
          </a:stretch>
        </p:blipFill>
        <p:spPr>
          <a:xfrm>
            <a:off x="1644900" y="4042544"/>
            <a:ext cx="4114800" cy="2347912"/>
          </a:xfrm>
          <a:prstGeom prst="rect">
            <a:avLst/>
          </a:prstGeom>
        </p:spPr>
      </p:pic>
      <p:pic>
        <p:nvPicPr>
          <p:cNvPr id="12" name="Picture 3">
            <a:extLst>
              <a:ext uri="{FF2B5EF4-FFF2-40B4-BE49-F238E27FC236}">
                <a16:creationId xmlns:a16="http://schemas.microsoft.com/office/drawing/2014/main" id="{7F39E87C-E234-7C59-0386-1882534E69D8}"/>
              </a:ext>
            </a:extLst>
          </p:cNvPr>
          <p:cNvPicPr>
            <a:picLocks noChangeAspect="1"/>
          </p:cNvPicPr>
          <p:nvPr/>
        </p:nvPicPr>
        <p:blipFill>
          <a:blip r:embed="rId4">
            <a:extLst>
              <a:ext uri="{28A0092B-C50C-407E-A947-70E740481C1C}">
                <a14:useLocalDpi xmlns:a14="http://schemas.microsoft.com/office/drawing/2010/main" val="0"/>
              </a:ext>
            </a:extLst>
          </a:blip>
          <a:srcRect t="27499"/>
          <a:stretch>
            <a:fillRect/>
          </a:stretch>
        </p:blipFill>
        <p:spPr bwMode="auto">
          <a:xfrm>
            <a:off x="6005193" y="4180656"/>
            <a:ext cx="43005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a:extLst>
              <a:ext uri="{FF2B5EF4-FFF2-40B4-BE49-F238E27FC236}">
                <a16:creationId xmlns:a16="http://schemas.microsoft.com/office/drawing/2014/main" id="{8D020BDA-167C-2D49-AE81-AEE7D4A9AC7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31055" y="873986"/>
            <a:ext cx="3919538"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a:extLst>
              <a:ext uri="{FF2B5EF4-FFF2-40B4-BE49-F238E27FC236}">
                <a16:creationId xmlns:a16="http://schemas.microsoft.com/office/drawing/2014/main" id="{06CA596C-6370-CD0E-DFBC-BC4139397CB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44900" y="857318"/>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4549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1C687CE-F6B5-3848-AA9A-B8F81CB68BA0}"/>
              </a:ext>
            </a:extLst>
          </p:cNvPr>
          <p:cNvSpPr>
            <a:spLocks noGrp="1"/>
          </p:cNvSpPr>
          <p:nvPr>
            <p:ph type="body" sz="quarter" idx="25"/>
          </p:nvPr>
        </p:nvSpPr>
        <p:spPr>
          <a:xfrm>
            <a:off x="863601" y="1311369"/>
            <a:ext cx="5232399" cy="2618731"/>
          </a:xfrm>
        </p:spPr>
        <p:txBody>
          <a:bodyPr/>
          <a:lstStyle/>
          <a:p>
            <a:r>
              <a:rPr lang="en-US" sz="2400" dirty="0"/>
              <a:t>Solid waste…</a:t>
            </a:r>
          </a:p>
          <a:p>
            <a:pPr marL="285750" indent="-285750">
              <a:buFont typeface="Courier New" panose="02070309020205020404" pitchFamily="49" charset="0"/>
              <a:buChar char="o"/>
            </a:pPr>
            <a:r>
              <a:rPr lang="en-US" sz="2400" dirty="0"/>
              <a:t>Is any garbage, refuse, or sludge from a wastewater treatment plant, water supply treatment plant, or air pollution control facility</a:t>
            </a:r>
          </a:p>
          <a:p>
            <a:pPr marL="285750" indent="-285750">
              <a:buFont typeface="Courier New" panose="02070309020205020404" pitchFamily="49" charset="0"/>
              <a:buChar char="o"/>
            </a:pPr>
            <a:r>
              <a:rPr lang="en-US" sz="2400" dirty="0"/>
              <a:t>Is discarded materials from industrial (factories), commercial, mining, agriculture, and/or community activities</a:t>
            </a:r>
          </a:p>
          <a:p>
            <a:pPr marL="285750" indent="-285750">
              <a:buFont typeface="Courier New" panose="02070309020205020404" pitchFamily="49" charset="0"/>
              <a:buChar char="o"/>
            </a:pPr>
            <a:r>
              <a:rPr lang="en-US" sz="2400" b="1" dirty="0"/>
              <a:t>Does NOT include </a:t>
            </a:r>
            <a:r>
              <a:rPr lang="en-US" sz="2400" dirty="0"/>
              <a:t>household sewage or irrigation flows</a:t>
            </a:r>
          </a:p>
        </p:txBody>
      </p:sp>
      <p:sp>
        <p:nvSpPr>
          <p:cNvPr id="2" name="Title 1">
            <a:extLst>
              <a:ext uri="{FF2B5EF4-FFF2-40B4-BE49-F238E27FC236}">
                <a16:creationId xmlns:a16="http://schemas.microsoft.com/office/drawing/2014/main" id="{6CD017F5-9F7B-7C40-83A5-968F9E446600}"/>
              </a:ext>
            </a:extLst>
          </p:cNvPr>
          <p:cNvSpPr>
            <a:spLocks noGrp="1"/>
          </p:cNvSpPr>
          <p:nvPr>
            <p:ph type="title"/>
          </p:nvPr>
        </p:nvSpPr>
        <p:spPr/>
        <p:txBody>
          <a:bodyPr/>
          <a:lstStyle/>
          <a:p>
            <a:r>
              <a:rPr lang="en-US" sz="3600" dirty="0"/>
              <a:t>Answer: Solid Waste…Yuck!</a:t>
            </a:r>
          </a:p>
        </p:txBody>
      </p:sp>
      <p:sp>
        <p:nvSpPr>
          <p:cNvPr id="8" name="Slide Number Placeholder 7">
            <a:extLst>
              <a:ext uri="{FF2B5EF4-FFF2-40B4-BE49-F238E27FC236}">
                <a16:creationId xmlns:a16="http://schemas.microsoft.com/office/drawing/2014/main" id="{CD0DAA8E-2E12-434C-BAB6-EA7DE6DCB9DD}"/>
              </a:ext>
            </a:extLst>
          </p:cNvPr>
          <p:cNvSpPr>
            <a:spLocks noGrp="1"/>
          </p:cNvSpPr>
          <p:nvPr>
            <p:ph type="sldNum" sz="quarter" idx="4"/>
          </p:nvPr>
        </p:nvSpPr>
        <p:spPr>
          <a:prstGeom prst="rect">
            <a:avLst/>
          </a:prstGeom>
        </p:spPr>
        <p:txBody>
          <a:bodyPr/>
          <a:lstStyle/>
          <a:p>
            <a:fld id="{14719505-AD43-774F-936C-A3AE71DD4EEA}" type="slidenum">
              <a:rPr lang="en-GB" smtClean="0"/>
              <a:pPr/>
              <a:t>3</a:t>
            </a:fld>
            <a:endParaRPr lang="en-GB" dirty="0"/>
          </a:p>
        </p:txBody>
      </p:sp>
      <p:sp>
        <p:nvSpPr>
          <p:cNvPr id="29" name="TextBox 28">
            <a:extLst>
              <a:ext uri="{FF2B5EF4-FFF2-40B4-BE49-F238E27FC236}">
                <a16:creationId xmlns:a16="http://schemas.microsoft.com/office/drawing/2014/main" id="{85082C0E-357B-EF42-B1EE-DD1B04757DBE}"/>
              </a:ext>
            </a:extLst>
          </p:cNvPr>
          <p:cNvSpPr txBox="1"/>
          <p:nvPr/>
        </p:nvSpPr>
        <p:spPr>
          <a:xfrm>
            <a:off x="2080591" y="2173357"/>
            <a:ext cx="184731" cy="369332"/>
          </a:xfrm>
          <a:prstGeom prst="rect">
            <a:avLst/>
          </a:prstGeom>
          <a:noFill/>
        </p:spPr>
        <p:txBody>
          <a:bodyPr wrap="none" rtlCol="0">
            <a:spAutoFit/>
          </a:bodyPr>
          <a:lstStyle/>
          <a:p>
            <a:endParaRPr lang="en-US" dirty="0"/>
          </a:p>
        </p:txBody>
      </p:sp>
      <p:pic>
        <p:nvPicPr>
          <p:cNvPr id="14" name="Picture 3">
            <a:extLst>
              <a:ext uri="{FF2B5EF4-FFF2-40B4-BE49-F238E27FC236}">
                <a16:creationId xmlns:a16="http://schemas.microsoft.com/office/drawing/2014/main" id="{07688453-6BF6-5E18-45CF-E7E7952EEF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39900" y="1950419"/>
            <a:ext cx="5583448" cy="288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64A6A25C-77F2-976D-AC2C-685EE956D49C}"/>
              </a:ext>
            </a:extLst>
          </p:cNvPr>
          <p:cNvSpPr txBox="1"/>
          <p:nvPr/>
        </p:nvSpPr>
        <p:spPr>
          <a:xfrm>
            <a:off x="7063834" y="4831579"/>
            <a:ext cx="3935580" cy="369332"/>
          </a:xfrm>
          <a:prstGeom prst="rect">
            <a:avLst/>
          </a:prstGeom>
          <a:noFill/>
        </p:spPr>
        <p:txBody>
          <a:bodyPr wrap="square">
            <a:spAutoFit/>
          </a:bodyPr>
          <a:lstStyle/>
          <a:p>
            <a:pPr>
              <a:spcBef>
                <a:spcPct val="0"/>
              </a:spcBef>
              <a:buClrTx/>
              <a:buSzTx/>
              <a:buFontTx/>
              <a:buNone/>
            </a:pPr>
            <a:r>
              <a:rPr lang="en-US" altLang="en-US" sz="1800" b="1" dirty="0">
                <a:latin typeface="Arial" panose="020B0604020202020204" pitchFamily="34" charset="0"/>
              </a:rPr>
              <a:t>Source: </a:t>
            </a:r>
            <a:r>
              <a:rPr lang="en-US" altLang="en-US" sz="1800" dirty="0">
                <a:latin typeface="Arial" panose="020B0604020202020204" pitchFamily="34" charset="0"/>
                <a:hlinkClick r:id="rId4">
                  <a:extLst>
                    <a:ext uri="{A12FA001-AC4F-418D-AE19-62706E023703}">
                      <ahyp:hlinkClr xmlns:ahyp="http://schemas.microsoft.com/office/drawing/2018/hyperlinkcolor" val="tx"/>
                    </a:ext>
                  </a:extLst>
                </a:hlinkClick>
              </a:rPr>
              <a:t>City of South Bend, Indiana</a:t>
            </a:r>
            <a:endParaRPr lang="en-US" altLang="en-US" sz="1800" dirty="0">
              <a:latin typeface="Arial" panose="020B0604020202020204" pitchFamily="34" charset="0"/>
            </a:endParaRPr>
          </a:p>
        </p:txBody>
      </p:sp>
    </p:spTree>
    <p:extLst>
      <p:ext uri="{BB962C8B-B14F-4D97-AF65-F5344CB8AC3E}">
        <p14:creationId xmlns:p14="http://schemas.microsoft.com/office/powerpoint/2010/main" val="410691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1C687CE-F6B5-3848-AA9A-B8F81CB68BA0}"/>
              </a:ext>
            </a:extLst>
          </p:cNvPr>
          <p:cNvSpPr>
            <a:spLocks noGrp="1"/>
          </p:cNvSpPr>
          <p:nvPr>
            <p:ph type="body" sz="quarter" idx="25"/>
          </p:nvPr>
        </p:nvSpPr>
        <p:spPr>
          <a:xfrm>
            <a:off x="866554" y="1436671"/>
            <a:ext cx="9723474" cy="2618731"/>
          </a:xfrm>
        </p:spPr>
        <p:txBody>
          <a:bodyPr/>
          <a:lstStyle/>
          <a:p>
            <a:pPr marL="285750" indent="-285750">
              <a:buFont typeface="Courier New" panose="02070309020205020404" pitchFamily="49" charset="0"/>
              <a:buChar char="o"/>
            </a:pPr>
            <a:r>
              <a:rPr lang="en-US" sz="2800" dirty="0"/>
              <a:t>Is any discarded material</a:t>
            </a:r>
          </a:p>
          <a:p>
            <a:pPr marL="285750" indent="-285750">
              <a:buFont typeface="Courier New" panose="02070309020205020404" pitchFamily="49" charset="0"/>
              <a:buChar char="o"/>
            </a:pPr>
            <a:r>
              <a:rPr lang="en-US" sz="2800" dirty="0"/>
              <a:t>Can be a solid, liquid, semi-solid, or a containerized gaseous material</a:t>
            </a:r>
          </a:p>
          <a:p>
            <a:pPr marL="285750" indent="-285750">
              <a:buFont typeface="Courier New" panose="02070309020205020404" pitchFamily="49" charset="0"/>
              <a:buChar char="o"/>
            </a:pPr>
            <a:endParaRPr lang="en-US" sz="2800" dirty="0"/>
          </a:p>
          <a:p>
            <a:r>
              <a:rPr lang="en-US" sz="2800" b="1" dirty="0"/>
              <a:t>Discuss</a:t>
            </a:r>
            <a:r>
              <a:rPr lang="en-US" sz="2800" dirty="0"/>
              <a:t>:</a:t>
            </a:r>
          </a:p>
          <a:p>
            <a:pPr marL="285750" indent="-285750">
              <a:buFont typeface="Courier New" panose="02070309020205020404" pitchFamily="49" charset="0"/>
              <a:buChar char="o"/>
            </a:pPr>
            <a:r>
              <a:rPr lang="en-US" sz="2800" dirty="0"/>
              <a:t>Can you think of some examples of solid waste that you come in contact within your neighborhood?</a:t>
            </a:r>
          </a:p>
        </p:txBody>
      </p:sp>
      <p:sp>
        <p:nvSpPr>
          <p:cNvPr id="2" name="Title 1">
            <a:extLst>
              <a:ext uri="{FF2B5EF4-FFF2-40B4-BE49-F238E27FC236}">
                <a16:creationId xmlns:a16="http://schemas.microsoft.com/office/drawing/2014/main" id="{6CD017F5-9F7B-7C40-83A5-968F9E446600}"/>
              </a:ext>
            </a:extLst>
          </p:cNvPr>
          <p:cNvSpPr>
            <a:spLocks noGrp="1"/>
          </p:cNvSpPr>
          <p:nvPr>
            <p:ph type="title"/>
          </p:nvPr>
        </p:nvSpPr>
        <p:spPr/>
        <p:txBody>
          <a:bodyPr/>
          <a:lstStyle/>
          <a:p>
            <a:r>
              <a:rPr lang="en-US" sz="3600" dirty="0"/>
              <a:t>Simply put, solid waste…</a:t>
            </a:r>
          </a:p>
        </p:txBody>
      </p:sp>
      <p:sp>
        <p:nvSpPr>
          <p:cNvPr id="8" name="Slide Number Placeholder 7">
            <a:extLst>
              <a:ext uri="{FF2B5EF4-FFF2-40B4-BE49-F238E27FC236}">
                <a16:creationId xmlns:a16="http://schemas.microsoft.com/office/drawing/2014/main" id="{CD0DAA8E-2E12-434C-BAB6-EA7DE6DCB9DD}"/>
              </a:ext>
            </a:extLst>
          </p:cNvPr>
          <p:cNvSpPr>
            <a:spLocks noGrp="1"/>
          </p:cNvSpPr>
          <p:nvPr>
            <p:ph type="sldNum" sz="quarter" idx="4"/>
          </p:nvPr>
        </p:nvSpPr>
        <p:spPr>
          <a:prstGeom prst="rect">
            <a:avLst/>
          </a:prstGeom>
        </p:spPr>
        <p:txBody>
          <a:bodyPr/>
          <a:lstStyle/>
          <a:p>
            <a:fld id="{14719505-AD43-774F-936C-A3AE71DD4EEA}" type="slidenum">
              <a:rPr lang="en-GB" smtClean="0"/>
              <a:pPr/>
              <a:t>4</a:t>
            </a:fld>
            <a:endParaRPr lang="en-GB" dirty="0"/>
          </a:p>
        </p:txBody>
      </p:sp>
      <p:sp>
        <p:nvSpPr>
          <p:cNvPr id="29" name="TextBox 28">
            <a:extLst>
              <a:ext uri="{FF2B5EF4-FFF2-40B4-BE49-F238E27FC236}">
                <a16:creationId xmlns:a16="http://schemas.microsoft.com/office/drawing/2014/main" id="{85082C0E-357B-EF42-B1EE-DD1B04757DBE}"/>
              </a:ext>
            </a:extLst>
          </p:cNvPr>
          <p:cNvSpPr txBox="1"/>
          <p:nvPr/>
        </p:nvSpPr>
        <p:spPr>
          <a:xfrm>
            <a:off x="2080591" y="217335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64327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017F5-9F7B-7C40-83A5-968F9E446600}"/>
              </a:ext>
            </a:extLst>
          </p:cNvPr>
          <p:cNvSpPr>
            <a:spLocks noGrp="1"/>
          </p:cNvSpPr>
          <p:nvPr>
            <p:ph type="title"/>
          </p:nvPr>
        </p:nvSpPr>
        <p:spPr/>
        <p:txBody>
          <a:bodyPr/>
          <a:lstStyle/>
          <a:p>
            <a:r>
              <a:rPr lang="en-US" sz="3600" dirty="0"/>
              <a:t>Examples:</a:t>
            </a:r>
          </a:p>
        </p:txBody>
      </p:sp>
      <p:sp>
        <p:nvSpPr>
          <p:cNvPr id="8" name="Slide Number Placeholder 7">
            <a:extLst>
              <a:ext uri="{FF2B5EF4-FFF2-40B4-BE49-F238E27FC236}">
                <a16:creationId xmlns:a16="http://schemas.microsoft.com/office/drawing/2014/main" id="{CD0DAA8E-2E12-434C-BAB6-EA7DE6DCB9DD}"/>
              </a:ext>
            </a:extLst>
          </p:cNvPr>
          <p:cNvSpPr>
            <a:spLocks noGrp="1"/>
          </p:cNvSpPr>
          <p:nvPr>
            <p:ph type="sldNum" sz="quarter" idx="4"/>
          </p:nvPr>
        </p:nvSpPr>
        <p:spPr>
          <a:prstGeom prst="rect">
            <a:avLst/>
          </a:prstGeom>
        </p:spPr>
        <p:txBody>
          <a:bodyPr/>
          <a:lstStyle/>
          <a:p>
            <a:fld id="{14719505-AD43-774F-936C-A3AE71DD4EEA}" type="slidenum">
              <a:rPr lang="en-GB" smtClean="0"/>
              <a:pPr/>
              <a:t>5</a:t>
            </a:fld>
            <a:endParaRPr lang="en-GB" dirty="0"/>
          </a:p>
        </p:txBody>
      </p:sp>
      <p:sp>
        <p:nvSpPr>
          <p:cNvPr id="29" name="TextBox 28">
            <a:extLst>
              <a:ext uri="{FF2B5EF4-FFF2-40B4-BE49-F238E27FC236}">
                <a16:creationId xmlns:a16="http://schemas.microsoft.com/office/drawing/2014/main" id="{85082C0E-357B-EF42-B1EE-DD1B04757DBE}"/>
              </a:ext>
            </a:extLst>
          </p:cNvPr>
          <p:cNvSpPr txBox="1"/>
          <p:nvPr/>
        </p:nvSpPr>
        <p:spPr>
          <a:xfrm>
            <a:off x="2080591" y="2173357"/>
            <a:ext cx="184731" cy="369332"/>
          </a:xfrm>
          <a:prstGeom prst="rect">
            <a:avLst/>
          </a:prstGeom>
          <a:noFill/>
        </p:spPr>
        <p:txBody>
          <a:bodyPr wrap="none" rtlCol="0">
            <a:spAutoFit/>
          </a:bodyPr>
          <a:lstStyle/>
          <a:p>
            <a:endParaRPr lang="en-US" dirty="0"/>
          </a:p>
        </p:txBody>
      </p:sp>
      <p:sp>
        <p:nvSpPr>
          <p:cNvPr id="10" name="Text Placeholder 9">
            <a:extLst>
              <a:ext uri="{FF2B5EF4-FFF2-40B4-BE49-F238E27FC236}">
                <a16:creationId xmlns:a16="http://schemas.microsoft.com/office/drawing/2014/main" id="{D18CFF84-E840-195A-696A-B077660733D4}"/>
              </a:ext>
            </a:extLst>
          </p:cNvPr>
          <p:cNvSpPr>
            <a:spLocks noGrp="1"/>
          </p:cNvSpPr>
          <p:nvPr>
            <p:ph type="body" sz="quarter" idx="25"/>
          </p:nvPr>
        </p:nvSpPr>
        <p:spPr>
          <a:xfrm>
            <a:off x="1458312" y="5153725"/>
            <a:ext cx="3950098" cy="663034"/>
          </a:xfrm>
        </p:spPr>
        <p:txBody>
          <a:bodyPr/>
          <a:lstStyle/>
          <a:p>
            <a:pPr algn="ctr"/>
            <a:r>
              <a:rPr lang="en-US" sz="1800" dirty="0"/>
              <a:t>A breakdown of the proportion of each type of waste in Hong Kong</a:t>
            </a:r>
          </a:p>
        </p:txBody>
      </p:sp>
      <p:pic>
        <p:nvPicPr>
          <p:cNvPr id="11" name="Picture 4">
            <a:extLst>
              <a:ext uri="{FF2B5EF4-FFF2-40B4-BE49-F238E27FC236}">
                <a16:creationId xmlns:a16="http://schemas.microsoft.com/office/drawing/2014/main" id="{0B69B1E7-E8B0-32D5-A7D7-4F99E12BBF8C}"/>
              </a:ext>
            </a:extLst>
          </p:cNvPr>
          <p:cNvPicPr>
            <a:picLocks noChangeAspect="1"/>
          </p:cNvPicPr>
          <p:nvPr/>
        </p:nvPicPr>
        <p:blipFill>
          <a:blip r:embed="rId3">
            <a:extLst>
              <a:ext uri="{28A0092B-C50C-407E-A947-70E740481C1C}">
                <a14:useLocalDpi xmlns:a14="http://schemas.microsoft.com/office/drawing/2010/main" val="0"/>
              </a:ext>
            </a:extLst>
          </a:blip>
          <a:srcRect l="9349" t="3828" r="14523" b="2151"/>
          <a:stretch>
            <a:fillRect/>
          </a:stretch>
        </p:blipFill>
        <p:spPr bwMode="auto">
          <a:xfrm>
            <a:off x="830627" y="1004259"/>
            <a:ext cx="4814734" cy="414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7A341AC5-2DCE-8AD8-DF96-34E32BE7CA80}"/>
              </a:ext>
            </a:extLst>
          </p:cNvPr>
          <p:cNvSpPr txBox="1"/>
          <p:nvPr/>
        </p:nvSpPr>
        <p:spPr>
          <a:xfrm>
            <a:off x="1932103" y="5784880"/>
            <a:ext cx="2897452" cy="461665"/>
          </a:xfrm>
          <a:prstGeom prst="rect">
            <a:avLst/>
          </a:prstGeom>
          <a:noFill/>
        </p:spPr>
        <p:txBody>
          <a:bodyPr wrap="square">
            <a:spAutoFit/>
          </a:bodyPr>
          <a:lstStyle/>
          <a:p>
            <a:pPr marL="0" indent="0" algn="ctr">
              <a:buFont typeface="Wingdings" panose="05000000000000000000" pitchFamily="2" charset="2"/>
              <a:buNone/>
            </a:pPr>
            <a:r>
              <a:rPr lang="en-US" altLang="en-US" sz="1200" b="1" dirty="0">
                <a:latin typeface="Arial" panose="020B0604020202020204" pitchFamily="34" charset="0"/>
                <a:sym typeface="Wingdings" panose="05000000000000000000" pitchFamily="2" charset="2"/>
              </a:rPr>
              <a:t>Source: </a:t>
            </a:r>
            <a:r>
              <a:rPr lang="en-US" altLang="en-US" sz="1200" dirty="0">
                <a:latin typeface="Arial" panose="020B0604020202020204" pitchFamily="34" charset="0"/>
                <a:sym typeface="Wingdings" panose="05000000000000000000" pitchFamily="2" charset="2"/>
                <a:hlinkClick r:id="rId4" action="ppaction://hlinkfile">
                  <a:extLst>
                    <a:ext uri="{A12FA001-AC4F-418D-AE19-62706E023703}">
                      <ahyp:hlinkClr xmlns:ahyp="http://schemas.microsoft.com/office/drawing/2018/hyperlinkcolor" val="tx"/>
                    </a:ext>
                  </a:extLst>
                </a:hlinkClick>
              </a:rPr>
              <a:t>Hong Kong Waste Treatment and Disposal Statistics</a:t>
            </a:r>
            <a:endParaRPr lang="en-US" altLang="en-US" sz="1200" dirty="0">
              <a:latin typeface="Arial" panose="020B0604020202020204" pitchFamily="34" charset="0"/>
              <a:sym typeface="Wingdings" panose="05000000000000000000" pitchFamily="2" charset="2"/>
            </a:endParaRPr>
          </a:p>
        </p:txBody>
      </p:sp>
      <p:pic>
        <p:nvPicPr>
          <p:cNvPr id="14" name="Picture 3">
            <a:extLst>
              <a:ext uri="{FF2B5EF4-FFF2-40B4-BE49-F238E27FC236}">
                <a16:creationId xmlns:a16="http://schemas.microsoft.com/office/drawing/2014/main" id="{E391EE1B-EAF3-E87A-AF5B-AB4CF5CEE64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5999" y="1728006"/>
            <a:ext cx="5459173" cy="34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9">
            <a:extLst>
              <a:ext uri="{FF2B5EF4-FFF2-40B4-BE49-F238E27FC236}">
                <a16:creationId xmlns:a16="http://schemas.microsoft.com/office/drawing/2014/main" id="{911BE236-FEB0-C267-B468-E6F898EB5AE1}"/>
              </a:ext>
            </a:extLst>
          </p:cNvPr>
          <p:cNvSpPr txBox="1">
            <a:spLocks/>
          </p:cNvSpPr>
          <p:nvPr/>
        </p:nvSpPr>
        <p:spPr>
          <a:xfrm>
            <a:off x="7461895" y="5153725"/>
            <a:ext cx="2727382" cy="663034"/>
          </a:xfrm>
          <a:prstGeom prst="rect">
            <a:avLst/>
          </a:prstGeom>
        </p:spPr>
        <p:txBody>
          <a:bodyPr vert="horz" lIns="0" tIns="0" rIns="0" bIns="0" rtlCol="0">
            <a:noAutofit/>
          </a:bodyPr>
          <a:lstStyle>
            <a:lvl1pPr marL="0" indent="0" algn="l" defTabSz="914400" rtl="0" eaLnBrk="1" latinLnBrk="0" hangingPunct="1">
              <a:lnSpc>
                <a:spcPct val="100000"/>
              </a:lnSpc>
              <a:spcBef>
                <a:spcPts val="900"/>
              </a:spcBef>
              <a:spcAft>
                <a:spcPts val="0"/>
              </a:spcAft>
              <a:buSzPct val="100000"/>
              <a:buFontTx/>
              <a:buNone/>
              <a:defRPr lang="en-GB" sz="1400" kern="1200" smtClean="0">
                <a:solidFill>
                  <a:schemeClr val="tx1"/>
                </a:solidFill>
                <a:effectLst/>
                <a:latin typeface="Arial" panose="020B0604020202020204" pitchFamily="34" charset="0"/>
                <a:ea typeface="+mn-ea"/>
                <a:cs typeface="Arial" panose="020B0604020202020204" pitchFamily="34" charset="0"/>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Arial" panose="020B0604020202020204" pitchFamily="34" charset="0"/>
                <a:ea typeface="+mn-ea"/>
                <a:cs typeface="Arial" panose="020B0604020202020204" pitchFamily="34" charset="0"/>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Arial" panose="020B0604020202020204" pitchFamily="34" charset="0"/>
                <a:ea typeface="+mn-ea"/>
                <a:cs typeface="Arial" panose="020B0604020202020204" pitchFamily="34" charset="0"/>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lgn="ctr"/>
            <a:r>
              <a:rPr lang="en-US" sz="1800" dirty="0"/>
              <a:t>A breakdown of U.S. Household Waste</a:t>
            </a:r>
          </a:p>
        </p:txBody>
      </p:sp>
      <p:sp>
        <p:nvSpPr>
          <p:cNvPr id="23" name="TextBox 22">
            <a:extLst>
              <a:ext uri="{FF2B5EF4-FFF2-40B4-BE49-F238E27FC236}">
                <a16:creationId xmlns:a16="http://schemas.microsoft.com/office/drawing/2014/main" id="{FF768B1D-0150-3DAE-8F96-859D299D8C99}"/>
              </a:ext>
            </a:extLst>
          </p:cNvPr>
          <p:cNvSpPr txBox="1"/>
          <p:nvPr/>
        </p:nvSpPr>
        <p:spPr>
          <a:xfrm>
            <a:off x="7362447" y="5702148"/>
            <a:ext cx="3041126" cy="461665"/>
          </a:xfrm>
          <a:prstGeom prst="rect">
            <a:avLst/>
          </a:prstGeom>
          <a:noFill/>
        </p:spPr>
        <p:txBody>
          <a:bodyPr wrap="square">
            <a:spAutoFit/>
          </a:bodyPr>
          <a:lstStyle/>
          <a:p>
            <a:pPr algn="ctr">
              <a:spcBef>
                <a:spcPct val="0"/>
              </a:spcBef>
              <a:buClrTx/>
              <a:buSzTx/>
              <a:buFontTx/>
              <a:buNone/>
            </a:pPr>
            <a:r>
              <a:rPr lang="en-US" altLang="en-US" sz="1200" b="1" dirty="0">
                <a:latin typeface="Arial" panose="020B0604020202020204" pitchFamily="34" charset="0"/>
                <a:cs typeface="Arial" panose="020B0604020202020204" pitchFamily="34" charset="0"/>
              </a:rPr>
              <a:t>Source</a:t>
            </a:r>
            <a:r>
              <a:rPr lang="en-US" altLang="en-US"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SOURCES AND TYPES OF SOLID WASTE</a:t>
            </a:r>
            <a:endParaRPr lang="en-US"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6408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017F5-9F7B-7C40-83A5-968F9E446600}"/>
              </a:ext>
            </a:extLst>
          </p:cNvPr>
          <p:cNvSpPr>
            <a:spLocks noGrp="1"/>
          </p:cNvSpPr>
          <p:nvPr>
            <p:ph type="title"/>
          </p:nvPr>
        </p:nvSpPr>
        <p:spPr/>
        <p:txBody>
          <a:bodyPr/>
          <a:lstStyle/>
          <a:p>
            <a:r>
              <a:rPr lang="en-US" sz="3600" dirty="0"/>
              <a:t>Why does it matter?</a:t>
            </a:r>
          </a:p>
        </p:txBody>
      </p:sp>
      <p:sp>
        <p:nvSpPr>
          <p:cNvPr id="8" name="Slide Number Placeholder 7">
            <a:extLst>
              <a:ext uri="{FF2B5EF4-FFF2-40B4-BE49-F238E27FC236}">
                <a16:creationId xmlns:a16="http://schemas.microsoft.com/office/drawing/2014/main" id="{CD0DAA8E-2E12-434C-BAB6-EA7DE6DCB9DD}"/>
              </a:ext>
            </a:extLst>
          </p:cNvPr>
          <p:cNvSpPr>
            <a:spLocks noGrp="1"/>
          </p:cNvSpPr>
          <p:nvPr>
            <p:ph type="sldNum" sz="quarter" idx="4"/>
          </p:nvPr>
        </p:nvSpPr>
        <p:spPr>
          <a:prstGeom prst="rect">
            <a:avLst/>
          </a:prstGeom>
        </p:spPr>
        <p:txBody>
          <a:bodyPr/>
          <a:lstStyle/>
          <a:p>
            <a:fld id="{14719505-AD43-774F-936C-A3AE71DD4EEA}" type="slidenum">
              <a:rPr lang="en-GB" smtClean="0"/>
              <a:pPr/>
              <a:t>6</a:t>
            </a:fld>
            <a:endParaRPr lang="en-GB" dirty="0"/>
          </a:p>
        </p:txBody>
      </p:sp>
      <p:sp>
        <p:nvSpPr>
          <p:cNvPr id="29" name="TextBox 28">
            <a:extLst>
              <a:ext uri="{FF2B5EF4-FFF2-40B4-BE49-F238E27FC236}">
                <a16:creationId xmlns:a16="http://schemas.microsoft.com/office/drawing/2014/main" id="{85082C0E-357B-EF42-B1EE-DD1B04757DBE}"/>
              </a:ext>
            </a:extLst>
          </p:cNvPr>
          <p:cNvSpPr txBox="1"/>
          <p:nvPr/>
        </p:nvSpPr>
        <p:spPr>
          <a:xfrm>
            <a:off x="2080591" y="2173357"/>
            <a:ext cx="184731" cy="369332"/>
          </a:xfrm>
          <a:prstGeom prst="rect">
            <a:avLst/>
          </a:prstGeom>
          <a:noFill/>
        </p:spPr>
        <p:txBody>
          <a:bodyPr wrap="none" rtlCol="0">
            <a:spAutoFit/>
          </a:bodyPr>
          <a:lstStyle/>
          <a:p>
            <a:endParaRPr lang="en-US" dirty="0"/>
          </a:p>
        </p:txBody>
      </p:sp>
      <p:pic>
        <p:nvPicPr>
          <p:cNvPr id="5" name="Content Placeholder 3">
            <a:extLst>
              <a:ext uri="{FF2B5EF4-FFF2-40B4-BE49-F238E27FC236}">
                <a16:creationId xmlns:a16="http://schemas.microsoft.com/office/drawing/2014/main" id="{40D07174-C94F-E234-5154-F1DC27E7F7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705100" y="1111250"/>
            <a:ext cx="6781800" cy="4635500"/>
          </a:xfrm>
          <a:prstGeom prst="rect">
            <a:avLst/>
          </a:prstGeom>
        </p:spPr>
      </p:pic>
      <p:sp>
        <p:nvSpPr>
          <p:cNvPr id="7" name="TextBox 6">
            <a:extLst>
              <a:ext uri="{FF2B5EF4-FFF2-40B4-BE49-F238E27FC236}">
                <a16:creationId xmlns:a16="http://schemas.microsoft.com/office/drawing/2014/main" id="{9CEC12C0-F458-AD09-2CCF-0CF9D2AEF362}"/>
              </a:ext>
            </a:extLst>
          </p:cNvPr>
          <p:cNvSpPr txBox="1"/>
          <p:nvPr/>
        </p:nvSpPr>
        <p:spPr>
          <a:xfrm>
            <a:off x="4414252" y="5815422"/>
            <a:ext cx="3363495" cy="369332"/>
          </a:xfrm>
          <a:prstGeom prst="rect">
            <a:avLst/>
          </a:prstGeom>
          <a:noFill/>
        </p:spPr>
        <p:txBody>
          <a:bodyPr wrap="square">
            <a:spAutoFit/>
          </a:bodyPr>
          <a:lstStyle/>
          <a:p>
            <a:pPr>
              <a:spcBef>
                <a:spcPct val="0"/>
              </a:spcBef>
              <a:buClrTx/>
              <a:buSzTx/>
              <a:buFontTx/>
              <a:buNone/>
            </a:pPr>
            <a:r>
              <a:rPr lang="en-US" altLang="en-US" sz="1800" b="1" dirty="0">
                <a:latin typeface="Arial" panose="020B0604020202020204" pitchFamily="34" charset="0"/>
              </a:rPr>
              <a:t>Source</a:t>
            </a:r>
            <a:r>
              <a:rPr lang="en-US" altLang="en-US" sz="1800" dirty="0">
                <a:latin typeface="Arial" panose="020B0604020202020204" pitchFamily="34" charset="0"/>
              </a:rPr>
              <a:t>: </a:t>
            </a:r>
            <a:r>
              <a:rPr lang="en-US" altLang="en-US" sz="1800" dirty="0">
                <a:latin typeface="Arial" panose="020B0604020202020204" pitchFamily="34" charset="0"/>
                <a:hlinkClick r:id="rId4">
                  <a:extLst>
                    <a:ext uri="{A12FA001-AC4F-418D-AE19-62706E023703}">
                      <ahyp:hlinkClr xmlns:ahyp="http://schemas.microsoft.com/office/drawing/2018/hyperlinkcolor" val="tx"/>
                    </a:ext>
                  </a:extLst>
                </a:hlinkClick>
              </a:rPr>
              <a:t>The City of San Diego</a:t>
            </a:r>
            <a:endParaRPr lang="en-US" altLang="en-US" sz="1800" dirty="0">
              <a:latin typeface="Arial" panose="020B0604020202020204" pitchFamily="34" charset="0"/>
            </a:endParaRPr>
          </a:p>
        </p:txBody>
      </p:sp>
    </p:spTree>
    <p:extLst>
      <p:ext uri="{BB962C8B-B14F-4D97-AF65-F5344CB8AC3E}">
        <p14:creationId xmlns:p14="http://schemas.microsoft.com/office/powerpoint/2010/main" val="367032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017F5-9F7B-7C40-83A5-968F9E446600}"/>
              </a:ext>
            </a:extLst>
          </p:cNvPr>
          <p:cNvSpPr>
            <a:spLocks noGrp="1"/>
          </p:cNvSpPr>
          <p:nvPr>
            <p:ph type="title"/>
          </p:nvPr>
        </p:nvSpPr>
        <p:spPr/>
        <p:txBody>
          <a:bodyPr/>
          <a:lstStyle/>
          <a:p>
            <a:r>
              <a:rPr lang="en-US" sz="3600" dirty="0"/>
              <a:t>Think-Pair-Share-Discuss</a:t>
            </a:r>
          </a:p>
        </p:txBody>
      </p:sp>
      <p:sp>
        <p:nvSpPr>
          <p:cNvPr id="8" name="Slide Number Placeholder 7">
            <a:extLst>
              <a:ext uri="{FF2B5EF4-FFF2-40B4-BE49-F238E27FC236}">
                <a16:creationId xmlns:a16="http://schemas.microsoft.com/office/drawing/2014/main" id="{CD0DAA8E-2E12-434C-BAB6-EA7DE6DCB9DD}"/>
              </a:ext>
            </a:extLst>
          </p:cNvPr>
          <p:cNvSpPr>
            <a:spLocks noGrp="1"/>
          </p:cNvSpPr>
          <p:nvPr>
            <p:ph type="sldNum" sz="quarter" idx="4"/>
          </p:nvPr>
        </p:nvSpPr>
        <p:spPr>
          <a:prstGeom prst="rect">
            <a:avLst/>
          </a:prstGeom>
        </p:spPr>
        <p:txBody>
          <a:bodyPr/>
          <a:lstStyle/>
          <a:p>
            <a:fld id="{14719505-AD43-774F-936C-A3AE71DD4EEA}" type="slidenum">
              <a:rPr lang="en-GB" smtClean="0"/>
              <a:pPr/>
              <a:t>7</a:t>
            </a:fld>
            <a:endParaRPr lang="en-GB" dirty="0"/>
          </a:p>
        </p:txBody>
      </p:sp>
      <p:sp>
        <p:nvSpPr>
          <p:cNvPr id="3" name="Text Placeholder 9">
            <a:extLst>
              <a:ext uri="{FF2B5EF4-FFF2-40B4-BE49-F238E27FC236}">
                <a16:creationId xmlns:a16="http://schemas.microsoft.com/office/drawing/2014/main" id="{70811AAA-8519-D795-0CB1-E34E1BE9E4EE}"/>
              </a:ext>
            </a:extLst>
          </p:cNvPr>
          <p:cNvSpPr txBox="1">
            <a:spLocks/>
          </p:cNvSpPr>
          <p:nvPr/>
        </p:nvSpPr>
        <p:spPr>
          <a:xfrm>
            <a:off x="1021186" y="2265050"/>
            <a:ext cx="10432800" cy="2327900"/>
          </a:xfrm>
          <a:prstGeom prst="rect">
            <a:avLst/>
          </a:prstGeom>
        </p:spPr>
        <p:txBody>
          <a:bodyPr vert="horz" lIns="0" tIns="0" rIns="0" bIns="0" rtlCol="0">
            <a:noAutofit/>
          </a:bodyPr>
          <a:lstStyle>
            <a:lvl1pPr marL="0" indent="0" algn="l" defTabSz="914400" rtl="0" eaLnBrk="1" latinLnBrk="0" hangingPunct="1">
              <a:lnSpc>
                <a:spcPct val="100000"/>
              </a:lnSpc>
              <a:spcBef>
                <a:spcPts val="900"/>
              </a:spcBef>
              <a:spcAft>
                <a:spcPts val="0"/>
              </a:spcAft>
              <a:buSzPct val="100000"/>
              <a:buFontTx/>
              <a:buNone/>
              <a:defRPr lang="en-GB" sz="1400" kern="1200" smtClean="0">
                <a:solidFill>
                  <a:schemeClr val="tx1"/>
                </a:solidFill>
                <a:effectLst/>
                <a:latin typeface="Arial" panose="020B0604020202020204" pitchFamily="34" charset="0"/>
                <a:ea typeface="+mn-ea"/>
                <a:cs typeface="Arial" panose="020B0604020202020204" pitchFamily="34" charset="0"/>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Arial" panose="020B0604020202020204" pitchFamily="34" charset="0"/>
                <a:ea typeface="+mn-ea"/>
                <a:cs typeface="Arial" panose="020B0604020202020204" pitchFamily="34" charset="0"/>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Arial" panose="020B0604020202020204" pitchFamily="34" charset="0"/>
                <a:ea typeface="+mn-ea"/>
                <a:cs typeface="Arial" panose="020B0604020202020204" pitchFamily="34" charset="0"/>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marL="285750" indent="-285750">
              <a:buFont typeface="Courier New" panose="02070309020205020404" pitchFamily="49" charset="0"/>
              <a:buChar char="o"/>
            </a:pPr>
            <a:r>
              <a:rPr lang="en-US" sz="3600" dirty="0"/>
              <a:t>What happens to solid waste in your community?</a:t>
            </a:r>
          </a:p>
          <a:p>
            <a:endParaRPr lang="en-US" sz="3600" dirty="0"/>
          </a:p>
          <a:p>
            <a:pPr marL="285750" indent="-285750">
              <a:buFont typeface="Courier New" panose="02070309020205020404" pitchFamily="49" charset="0"/>
              <a:buChar char="o"/>
            </a:pPr>
            <a:r>
              <a:rPr lang="en-US" sz="3600" dirty="0"/>
              <a:t>Where does it go and how does it get there?</a:t>
            </a:r>
          </a:p>
        </p:txBody>
      </p:sp>
    </p:spTree>
    <p:extLst>
      <p:ext uri="{BB962C8B-B14F-4D97-AF65-F5344CB8AC3E}">
        <p14:creationId xmlns:p14="http://schemas.microsoft.com/office/powerpoint/2010/main" val="3091895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017F5-9F7B-7C40-83A5-968F9E446600}"/>
              </a:ext>
            </a:extLst>
          </p:cNvPr>
          <p:cNvSpPr>
            <a:spLocks noGrp="1"/>
          </p:cNvSpPr>
          <p:nvPr>
            <p:ph type="title"/>
          </p:nvPr>
        </p:nvSpPr>
        <p:spPr/>
        <p:txBody>
          <a:bodyPr/>
          <a:lstStyle/>
          <a:p>
            <a:r>
              <a:rPr lang="en-US" sz="3600" dirty="0"/>
              <a:t>How wastewater treatment works:</a:t>
            </a:r>
          </a:p>
        </p:txBody>
      </p:sp>
      <p:sp>
        <p:nvSpPr>
          <p:cNvPr id="8" name="Slide Number Placeholder 7">
            <a:extLst>
              <a:ext uri="{FF2B5EF4-FFF2-40B4-BE49-F238E27FC236}">
                <a16:creationId xmlns:a16="http://schemas.microsoft.com/office/drawing/2014/main" id="{CD0DAA8E-2E12-434C-BAB6-EA7DE6DCB9DD}"/>
              </a:ext>
            </a:extLst>
          </p:cNvPr>
          <p:cNvSpPr>
            <a:spLocks noGrp="1"/>
          </p:cNvSpPr>
          <p:nvPr>
            <p:ph type="sldNum" sz="quarter" idx="4"/>
          </p:nvPr>
        </p:nvSpPr>
        <p:spPr>
          <a:prstGeom prst="rect">
            <a:avLst/>
          </a:prstGeom>
        </p:spPr>
        <p:txBody>
          <a:bodyPr/>
          <a:lstStyle/>
          <a:p>
            <a:fld id="{14719505-AD43-774F-936C-A3AE71DD4EEA}" type="slidenum">
              <a:rPr lang="en-GB" smtClean="0"/>
              <a:pPr/>
              <a:t>8</a:t>
            </a:fld>
            <a:endParaRPr lang="en-GB" dirty="0"/>
          </a:p>
        </p:txBody>
      </p:sp>
      <p:sp>
        <p:nvSpPr>
          <p:cNvPr id="29" name="TextBox 28">
            <a:extLst>
              <a:ext uri="{FF2B5EF4-FFF2-40B4-BE49-F238E27FC236}">
                <a16:creationId xmlns:a16="http://schemas.microsoft.com/office/drawing/2014/main" id="{85082C0E-357B-EF42-B1EE-DD1B04757DBE}"/>
              </a:ext>
            </a:extLst>
          </p:cNvPr>
          <p:cNvSpPr txBox="1"/>
          <p:nvPr/>
        </p:nvSpPr>
        <p:spPr>
          <a:xfrm>
            <a:off x="2080591" y="2173357"/>
            <a:ext cx="184731" cy="369332"/>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F3D44B5C-2EE0-D8A1-8A14-95CEA0442F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9987" y="1030178"/>
            <a:ext cx="7312025"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3522147-F7B3-3008-AD62-D6AD00D2DDB4}"/>
              </a:ext>
            </a:extLst>
          </p:cNvPr>
          <p:cNvSpPr txBox="1"/>
          <p:nvPr/>
        </p:nvSpPr>
        <p:spPr>
          <a:xfrm>
            <a:off x="4688044" y="6146955"/>
            <a:ext cx="3198684" cy="307777"/>
          </a:xfrm>
          <a:prstGeom prst="rect">
            <a:avLst/>
          </a:prstGeom>
          <a:noFill/>
        </p:spPr>
        <p:txBody>
          <a:bodyPr wrap="square">
            <a:spAutoFit/>
          </a:bodyPr>
          <a:lstStyle/>
          <a:p>
            <a:pPr>
              <a:spcBef>
                <a:spcPct val="0"/>
              </a:spcBef>
              <a:buClrTx/>
              <a:buSzTx/>
              <a:buFontTx/>
              <a:buNone/>
            </a:pPr>
            <a:r>
              <a:rPr lang="en-US" altLang="en-US" sz="1400" b="1" dirty="0">
                <a:latin typeface="Arial" panose="020B0604020202020204" pitchFamily="34" charset="0"/>
              </a:rPr>
              <a:t>Source: </a:t>
            </a:r>
            <a:r>
              <a:rPr lang="en-US" altLang="en-US" sz="1400" dirty="0">
                <a:latin typeface="Arial" panose="020B0604020202020204" pitchFamily="34" charset="0"/>
                <a:hlinkClick r:id="rId4">
                  <a:extLst>
                    <a:ext uri="{A12FA001-AC4F-418D-AE19-62706E023703}">
                      <ahyp:hlinkClr xmlns:ahyp="http://schemas.microsoft.com/office/drawing/2018/hyperlinkcolor" val="tx"/>
                    </a:ext>
                  </a:extLst>
                </a:hlinkClick>
              </a:rPr>
              <a:t>City of Dunbar, West Virginia</a:t>
            </a:r>
            <a:endParaRPr lang="en-US" altLang="en-US" sz="1400" dirty="0">
              <a:latin typeface="Arial" panose="020B0604020202020204" pitchFamily="34" charset="0"/>
            </a:endParaRPr>
          </a:p>
        </p:txBody>
      </p:sp>
    </p:spTree>
    <p:extLst>
      <p:ext uri="{BB962C8B-B14F-4D97-AF65-F5344CB8AC3E}">
        <p14:creationId xmlns:p14="http://schemas.microsoft.com/office/powerpoint/2010/main" val="1971426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017F5-9F7B-7C40-83A5-968F9E446600}"/>
              </a:ext>
            </a:extLst>
          </p:cNvPr>
          <p:cNvSpPr>
            <a:spLocks noGrp="1"/>
          </p:cNvSpPr>
          <p:nvPr>
            <p:ph type="title"/>
          </p:nvPr>
        </p:nvSpPr>
        <p:spPr/>
        <p:txBody>
          <a:bodyPr/>
          <a:lstStyle/>
          <a:p>
            <a:r>
              <a:rPr lang="en-US" sz="3600" dirty="0"/>
              <a:t>Now that you know…</a:t>
            </a:r>
          </a:p>
        </p:txBody>
      </p:sp>
      <p:sp>
        <p:nvSpPr>
          <p:cNvPr id="8" name="Slide Number Placeholder 7">
            <a:extLst>
              <a:ext uri="{FF2B5EF4-FFF2-40B4-BE49-F238E27FC236}">
                <a16:creationId xmlns:a16="http://schemas.microsoft.com/office/drawing/2014/main" id="{CD0DAA8E-2E12-434C-BAB6-EA7DE6DCB9DD}"/>
              </a:ext>
            </a:extLst>
          </p:cNvPr>
          <p:cNvSpPr>
            <a:spLocks noGrp="1"/>
          </p:cNvSpPr>
          <p:nvPr>
            <p:ph type="sldNum" sz="quarter" idx="4"/>
          </p:nvPr>
        </p:nvSpPr>
        <p:spPr>
          <a:prstGeom prst="rect">
            <a:avLst/>
          </a:prstGeom>
        </p:spPr>
        <p:txBody>
          <a:bodyPr/>
          <a:lstStyle/>
          <a:p>
            <a:fld id="{14719505-AD43-774F-936C-A3AE71DD4EEA}" type="slidenum">
              <a:rPr lang="en-GB" smtClean="0"/>
              <a:pPr/>
              <a:t>9</a:t>
            </a:fld>
            <a:endParaRPr lang="en-GB" dirty="0"/>
          </a:p>
        </p:txBody>
      </p:sp>
      <p:sp>
        <p:nvSpPr>
          <p:cNvPr id="29" name="TextBox 28">
            <a:extLst>
              <a:ext uri="{FF2B5EF4-FFF2-40B4-BE49-F238E27FC236}">
                <a16:creationId xmlns:a16="http://schemas.microsoft.com/office/drawing/2014/main" id="{85082C0E-357B-EF42-B1EE-DD1B04757DBE}"/>
              </a:ext>
            </a:extLst>
          </p:cNvPr>
          <p:cNvSpPr txBox="1"/>
          <p:nvPr/>
        </p:nvSpPr>
        <p:spPr>
          <a:xfrm>
            <a:off x="2080591" y="2173357"/>
            <a:ext cx="184731" cy="369332"/>
          </a:xfrm>
          <a:prstGeom prst="rect">
            <a:avLst/>
          </a:prstGeom>
          <a:noFill/>
        </p:spPr>
        <p:txBody>
          <a:bodyPr wrap="none" rtlCol="0">
            <a:spAutoFit/>
          </a:bodyPr>
          <a:lstStyle/>
          <a:p>
            <a:endParaRPr lang="en-US" dirty="0"/>
          </a:p>
        </p:txBody>
      </p:sp>
      <p:sp>
        <p:nvSpPr>
          <p:cNvPr id="3" name="Text Placeholder 9">
            <a:extLst>
              <a:ext uri="{FF2B5EF4-FFF2-40B4-BE49-F238E27FC236}">
                <a16:creationId xmlns:a16="http://schemas.microsoft.com/office/drawing/2014/main" id="{90499751-1D68-3FC6-3FBD-628E5F863A62}"/>
              </a:ext>
            </a:extLst>
          </p:cNvPr>
          <p:cNvSpPr txBox="1">
            <a:spLocks/>
          </p:cNvSpPr>
          <p:nvPr/>
        </p:nvSpPr>
        <p:spPr>
          <a:xfrm>
            <a:off x="1224505" y="1470939"/>
            <a:ext cx="9742990" cy="2327900"/>
          </a:xfrm>
          <a:prstGeom prst="rect">
            <a:avLst/>
          </a:prstGeom>
        </p:spPr>
        <p:txBody>
          <a:bodyPr vert="horz" lIns="0" tIns="0" rIns="0" bIns="0" rtlCol="0">
            <a:noAutofit/>
          </a:bodyPr>
          <a:lstStyle>
            <a:lvl1pPr marL="0" indent="0" algn="l" defTabSz="914400" rtl="0" eaLnBrk="1" latinLnBrk="0" hangingPunct="1">
              <a:lnSpc>
                <a:spcPct val="100000"/>
              </a:lnSpc>
              <a:spcBef>
                <a:spcPts val="900"/>
              </a:spcBef>
              <a:spcAft>
                <a:spcPts val="0"/>
              </a:spcAft>
              <a:buSzPct val="100000"/>
              <a:buFontTx/>
              <a:buNone/>
              <a:defRPr lang="en-GB" sz="1400" kern="1200" smtClean="0">
                <a:solidFill>
                  <a:schemeClr val="tx1"/>
                </a:solidFill>
                <a:effectLst/>
                <a:latin typeface="Arial" panose="020B0604020202020204" pitchFamily="34" charset="0"/>
                <a:ea typeface="+mn-ea"/>
                <a:cs typeface="Arial" panose="020B0604020202020204" pitchFamily="34" charset="0"/>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Arial" panose="020B0604020202020204" pitchFamily="34" charset="0"/>
                <a:ea typeface="+mn-ea"/>
                <a:cs typeface="Arial" panose="020B0604020202020204" pitchFamily="34" charset="0"/>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Arial" panose="020B0604020202020204" pitchFamily="34" charset="0"/>
                <a:ea typeface="+mn-ea"/>
                <a:cs typeface="Arial" panose="020B0604020202020204" pitchFamily="34" charset="0"/>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marL="285750" indent="-285750">
              <a:buFont typeface="Courier New" panose="02070309020205020404" pitchFamily="49" charset="0"/>
              <a:buChar char="o"/>
            </a:pPr>
            <a:r>
              <a:rPr lang="en-US" sz="3000" dirty="0"/>
              <a:t>What are appropriate places to dispose of solid waste?</a:t>
            </a:r>
          </a:p>
          <a:p>
            <a:pPr marL="285750" indent="-285750">
              <a:buFont typeface="Courier New" panose="02070309020205020404" pitchFamily="49" charset="0"/>
              <a:buChar char="o"/>
            </a:pPr>
            <a:endParaRPr lang="en-US" sz="3000" dirty="0"/>
          </a:p>
          <a:p>
            <a:pPr marL="285750" indent="-285750">
              <a:buFont typeface="Courier New" panose="02070309020205020404" pitchFamily="49" charset="0"/>
              <a:buChar char="o"/>
            </a:pPr>
            <a:r>
              <a:rPr lang="en-US" sz="3000" dirty="0"/>
              <a:t>What are some possible consequences if solid waste is not disposed of properly?</a:t>
            </a:r>
          </a:p>
        </p:txBody>
      </p:sp>
      <p:pic>
        <p:nvPicPr>
          <p:cNvPr id="5" name="Picture 4">
            <a:extLst>
              <a:ext uri="{FF2B5EF4-FFF2-40B4-BE49-F238E27FC236}">
                <a16:creationId xmlns:a16="http://schemas.microsoft.com/office/drawing/2014/main" id="{E62B828A-9B1A-C4B6-D8EE-BB55E01B67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7206" y="3630642"/>
            <a:ext cx="4526206" cy="262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28860A6-C10A-0A92-8CA6-E9E0CCE336F8}"/>
              </a:ext>
            </a:extLst>
          </p:cNvPr>
          <p:cNvSpPr txBox="1"/>
          <p:nvPr/>
        </p:nvSpPr>
        <p:spPr>
          <a:xfrm>
            <a:off x="1593357" y="6184754"/>
            <a:ext cx="4308843" cy="307777"/>
          </a:xfrm>
          <a:prstGeom prst="rect">
            <a:avLst/>
          </a:prstGeom>
          <a:noFill/>
        </p:spPr>
        <p:txBody>
          <a:bodyPr wrap="square">
            <a:spAutoFit/>
          </a:bodyPr>
          <a:lstStyle/>
          <a:p>
            <a:pPr>
              <a:spcBef>
                <a:spcPct val="0"/>
              </a:spcBef>
              <a:buClrTx/>
              <a:buSzTx/>
              <a:buFontTx/>
              <a:buNone/>
            </a:pPr>
            <a:r>
              <a:rPr lang="en-US" altLang="en-US" sz="1400" b="1" dirty="0">
                <a:latin typeface="Arial" panose="020B0604020202020204" pitchFamily="34" charset="0"/>
              </a:rPr>
              <a:t>Source: </a:t>
            </a:r>
            <a:r>
              <a:rPr lang="en-US" altLang="en-US" sz="1400" dirty="0">
                <a:latin typeface="Arial" panose="020B0604020202020204" pitchFamily="34" charset="0"/>
                <a:hlinkClick r:id="rId4">
                  <a:extLst>
                    <a:ext uri="{A12FA001-AC4F-418D-AE19-62706E023703}">
                      <ahyp:hlinkClr xmlns:ahyp="http://schemas.microsoft.com/office/drawing/2018/hyperlinkcolor" val="tx"/>
                    </a:ext>
                  </a:extLst>
                </a:hlinkClick>
              </a:rPr>
              <a:t>City of Vincent : Reduce, Re-use, Recycle</a:t>
            </a:r>
            <a:endParaRPr lang="en-US" altLang="en-US" sz="1400" dirty="0">
              <a:latin typeface="Arial" panose="020B0604020202020204" pitchFamily="34" charset="0"/>
            </a:endParaRPr>
          </a:p>
        </p:txBody>
      </p:sp>
    </p:spTree>
    <p:extLst>
      <p:ext uri="{BB962C8B-B14F-4D97-AF65-F5344CB8AC3E}">
        <p14:creationId xmlns:p14="http://schemas.microsoft.com/office/powerpoint/2010/main" val="1265929728"/>
      </p:ext>
    </p:extLst>
  </p:cSld>
  <p:clrMapOvr>
    <a:masterClrMapping/>
  </p:clrMapOvr>
</p:sld>
</file>

<file path=ppt/theme/theme1.xml><?xml version="1.0" encoding="utf-8"?>
<a:theme xmlns:a="http://schemas.openxmlformats.org/drawingml/2006/main" name="Office Theme">
  <a:themeElements>
    <a:clrScheme name="GE Next Engineers">
      <a:dk1>
        <a:srgbClr val="0C2340"/>
      </a:dk1>
      <a:lt1>
        <a:srgbClr val="FFFFFF"/>
      </a:lt1>
      <a:dk2>
        <a:srgbClr val="59CBE8"/>
      </a:dk2>
      <a:lt2>
        <a:srgbClr val="0C2340"/>
      </a:lt2>
      <a:accent1>
        <a:srgbClr val="005EB8"/>
      </a:accent1>
      <a:accent2>
        <a:srgbClr val="00BD6D"/>
      </a:accent2>
      <a:accent3>
        <a:srgbClr val="FFC72B"/>
      </a:accent3>
      <a:accent4>
        <a:srgbClr val="002E5D"/>
      </a:accent4>
      <a:accent5>
        <a:srgbClr val="FE5000"/>
      </a:accent5>
      <a:accent6>
        <a:srgbClr val="58CBE8"/>
      </a:accent6>
      <a:hlink>
        <a:srgbClr val="FFFFFF"/>
      </a:hlink>
      <a:folHlink>
        <a:srgbClr val="F0F3F7"/>
      </a:folHlink>
    </a:clrScheme>
    <a:fontScheme name="GE PPT Template">
      <a:majorFont>
        <a:latin typeface="GE Inspira Sans"/>
        <a:ea typeface=""/>
        <a:cs typeface=""/>
      </a:majorFont>
      <a:minorFont>
        <a:latin typeface="GE Inspi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lgn="l">
          <a:spcBef>
            <a:spcPts val="1200"/>
          </a:spcBef>
          <a:defRPr dirty="0"/>
        </a:defPPr>
      </a:lstStyle>
    </a:txDef>
  </a:objectDefaults>
  <a:extraClrSchemeLst/>
  <a:extLst>
    <a:ext uri="{05A4C25C-085E-4340-85A3-A5531E510DB2}">
      <thm15:themeFamily xmlns:thm15="http://schemas.microsoft.com/office/thememl/2012/main" name="Presentation30" id="{222BF995-F48A-C34F-97B2-06BDC8D7E3B2}" vid="{3C5F9A63-2495-3A4F-B958-17AFA430D0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GE Inspir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GE Inspira Sans"/>
        <a:font script="Hebr" typeface="GE Inspira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GE Inspira Sans"/>
        <a:font script="Uigh" typeface="Microsoft Uighur"/>
        <a:font script="Geor" typeface="Sylfaen"/>
        <a:font script="Armn" typeface="GE Inspir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GE Colors">
      <a:dk1>
        <a:srgbClr val="63666A"/>
      </a:dk1>
      <a:lt1>
        <a:sysClr val="window" lastClr="FFFFFF"/>
      </a:lt1>
      <a:dk2>
        <a:srgbClr val="B1B3B3"/>
      </a:dk2>
      <a:lt2>
        <a:srgbClr val="F0F0F0"/>
      </a:lt2>
      <a:accent1>
        <a:srgbClr val="005EB8"/>
      </a:accent1>
      <a:accent2>
        <a:srgbClr val="63666A"/>
      </a:accent2>
      <a:accent3>
        <a:srgbClr val="00B5E2"/>
      </a:accent3>
      <a:accent4>
        <a:srgbClr val="13294B"/>
      </a:accent4>
      <a:accent5>
        <a:srgbClr val="B1B3B3"/>
      </a:accent5>
      <a:accent6>
        <a:srgbClr val="00BF6F"/>
      </a:accent6>
      <a:hlink>
        <a:srgbClr val="005CB9"/>
      </a:hlink>
      <a:folHlink>
        <a:srgbClr val="00B5E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GE Inspir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GE Inspira Sans"/>
        <a:font script="Hebr" typeface="GE Inspira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GE Inspira Sans"/>
        <a:font script="Uigh" typeface="Microsoft Uighur"/>
        <a:font script="Geor" typeface="Sylfaen"/>
        <a:font script="Armn" typeface="GE Inspir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2f06dfc-89d6-4ef5-9df8-ef4dcff005cd">
      <Terms xmlns="http://schemas.microsoft.com/office/infopath/2007/PartnerControls"/>
    </lcf76f155ced4ddcb4097134ff3c332f>
    <TaxCatchAll xmlns="db233ec2-66d3-4ef5-8807-a2c006e69374" xsi:nil="true"/>
    <Final xmlns="22f06dfc-89d6-4ef5-9df8-ef4dcff005cd">false</Final>
    <Open_x0020_with_x0020_Seclore xmlns="22f06dfc-89d6-4ef5-9df8-ef4dcff005c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6B55B79D50F8148A4DB6D9108BD6B56" ma:contentTypeVersion="26" ma:contentTypeDescription="Create a new document." ma:contentTypeScope="" ma:versionID="66dc579e0f5e3c556e2f34ac0c790550">
  <xsd:schema xmlns:xsd="http://www.w3.org/2001/XMLSchema" xmlns:xs="http://www.w3.org/2001/XMLSchema" xmlns:p="http://schemas.microsoft.com/office/2006/metadata/properties" xmlns:ns2="db233ec2-66d3-4ef5-8807-a2c006e69374" xmlns:ns3="22f06dfc-89d6-4ef5-9df8-ef4dcff005cd" targetNamespace="http://schemas.microsoft.com/office/2006/metadata/properties" ma:root="true" ma:fieldsID="766e69426a9397035124df84f45cedee" ns2:_="" ns3:_="">
    <xsd:import namespace="db233ec2-66d3-4ef5-8807-a2c006e69374"/>
    <xsd:import namespace="22f06dfc-89d6-4ef5-9df8-ef4dcff005cd"/>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Final" minOccurs="0"/>
                <xsd:element ref="ns3:MediaServiceSearchProperties" minOccurs="0"/>
                <xsd:element ref="ns3:Open_x0020_with_x0020_Seclor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233ec2-66d3-4ef5-8807-a2c006e6937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344dae29-85ca-4d34-a989-72f99e160290}" ma:internalName="TaxCatchAll" ma:showField="CatchAllData" ma:web="db233ec2-66d3-4ef5-8807-a2c006e6937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2f06dfc-89d6-4ef5-9df8-ef4dcff005cd"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Final" ma:index="27" nillable="true" ma:displayName="Final" ma:default="0" ma:format="Dropdown" ma:internalName="Final">
      <xsd:simpleType>
        <xsd:restriction base="dms:Boolean"/>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Open_x0020_with_x0020_Seclore" ma:index="29" nillable="true" ma:displayName="Open with Seclore" ma:hidden="true" ma:internalName="Open_x0020_with_x0020_Seclor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16E22B-48DC-4B97-91C1-AAB5C8EB3CD5}">
  <ds:schemaRefs>
    <ds:schemaRef ds:uri="http://schemas.microsoft.com/sharepoint/v3/contenttype/forms"/>
  </ds:schemaRefs>
</ds:datastoreItem>
</file>

<file path=customXml/itemProps2.xml><?xml version="1.0" encoding="utf-8"?>
<ds:datastoreItem xmlns:ds="http://schemas.openxmlformats.org/officeDocument/2006/customXml" ds:itemID="{76D03AEA-6506-4F52-9940-09CA19638204}">
  <ds:schemaRefs>
    <ds:schemaRef ds:uri="http://schemas.microsoft.com/office/2006/metadata/properties"/>
    <ds:schemaRef ds:uri="http://schemas.microsoft.com/office/infopath/2007/PartnerControls"/>
    <ds:schemaRef ds:uri="22f06dfc-89d6-4ef5-9df8-ef4dcff005cd"/>
    <ds:schemaRef ds:uri="db233ec2-66d3-4ef5-8807-a2c006e69374"/>
  </ds:schemaRefs>
</ds:datastoreItem>
</file>

<file path=customXml/itemProps3.xml><?xml version="1.0" encoding="utf-8"?>
<ds:datastoreItem xmlns:ds="http://schemas.openxmlformats.org/officeDocument/2006/customXml" ds:itemID="{C34A34DB-C3D3-4262-AF86-1D91915EE0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233ec2-66d3-4ef5-8807-a2c006e69374"/>
    <ds:schemaRef ds:uri="22f06dfc-89d6-4ef5-9df8-ef4dcff005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4853</TotalTime>
  <Words>1670</Words>
  <Application>Microsoft Office PowerPoint</Application>
  <PresentationFormat>Widescreen</PresentationFormat>
  <Paragraphs>168</Paragraphs>
  <Slides>14</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Courier New</vt:lpstr>
      <vt:lpstr>Arial</vt:lpstr>
      <vt:lpstr>Wingdings</vt:lpstr>
      <vt:lpstr>Wingdings 2</vt:lpstr>
      <vt:lpstr>MS PGothic</vt:lpstr>
      <vt:lpstr>GE Inspira Sans</vt:lpstr>
      <vt:lpstr>MS PGothic</vt:lpstr>
      <vt:lpstr>Office Theme</vt:lpstr>
      <vt:lpstr>Developing Research Skills: The Effects of Waste on Our Environment &amp; Health</vt:lpstr>
      <vt:lpstr>What do these pictures depict?</vt:lpstr>
      <vt:lpstr>Answer: Solid Waste…Yuck!</vt:lpstr>
      <vt:lpstr>Simply put, solid waste…</vt:lpstr>
      <vt:lpstr>Examples:</vt:lpstr>
      <vt:lpstr>Why does it matter?</vt:lpstr>
      <vt:lpstr>Think-Pair-Share-Discuss</vt:lpstr>
      <vt:lpstr>How wastewater treatment works:</vt:lpstr>
      <vt:lpstr>Now that you know…</vt:lpstr>
      <vt:lpstr>Environmental Consequences of Poor Waste Management</vt:lpstr>
      <vt:lpstr>Health Consequences of Poor Waste Management</vt:lpstr>
      <vt:lpstr>What are communities doing?</vt:lpstr>
      <vt:lpstr>Assignment:</vt:lpstr>
      <vt:lpstr>Good websites for research:</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Caywood, Jeff (GE Corporate)</dc:creator>
  <cp:keywords/>
  <dc:description/>
  <cp:lastModifiedBy>Jessica Baker</cp:lastModifiedBy>
  <cp:revision>74</cp:revision>
  <dcterms:created xsi:type="dcterms:W3CDTF">2021-06-23T18:44:24Z</dcterms:created>
  <dcterms:modified xsi:type="dcterms:W3CDTF">2024-12-23T20:18:50Z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0x01010006B55B79D50F8148A4DB6D9108BD6B56</vt:lpwstr>
  </property>
  <property fmtid="{D5CDD505-2E9C-101B-9397-08002B2CF9AE}" pid="3" name="MediaServiceImageTags">
    <vt:lpwstr/>
  </property>
</Properties>
</file>