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0"/>
  </p:notesMasterIdLst>
  <p:sldIdLst>
    <p:sldId id="256" r:id="rId3"/>
    <p:sldId id="257" r:id="rId4"/>
    <p:sldId id="260" r:id="rId5"/>
    <p:sldId id="266" r:id="rId6"/>
    <p:sldId id="275" r:id="rId7"/>
    <p:sldId id="289" r:id="rId8"/>
    <p:sldId id="285" r:id="rId9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E88EB0-936E-4C2E-8A65-1C201D75F4FA}">
          <p14:sldIdLst>
            <p14:sldId id="256"/>
            <p14:sldId id="257"/>
            <p14:sldId id="260"/>
            <p14:sldId id="266"/>
            <p14:sldId id="275"/>
            <p14:sldId id="289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ek Glanz" initials="DG" lastIdx="10" clrIdx="0">
    <p:extLst/>
  </p:cmAuthor>
  <p:cmAuthor id="2" name="Jennine Meyer" initials="JM" lastIdx="1" clrIdx="1">
    <p:extLst/>
  </p:cmAuthor>
  <p:cmAuthor id="3" name="Karen Dickerson" initials="KD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520"/>
    <a:srgbClr val="535352"/>
    <a:srgbClr val="00486D"/>
    <a:srgbClr val="279ECE"/>
    <a:srgbClr val="C6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57" autoAdjust="0"/>
  </p:normalViewPr>
  <p:slideViewPr>
    <p:cSldViewPr snapToGrid="0" snapToObjects="1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notesViewPr>
    <p:cSldViewPr snapToGrid="0" snapToObjects="1">
      <p:cViewPr varScale="1">
        <p:scale>
          <a:sx n="82" d="100"/>
          <a:sy n="82" d="100"/>
        </p:scale>
        <p:origin x="20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24683E2F-81A7-479E-A5A0-0AC3A6D0B94F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1154113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1"/>
            <a:ext cx="5579110" cy="3636705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22018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9"/>
            <a:ext cx="3022018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1D1CBC67-E3C0-4B3F-90F1-F4655197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CBC67-E3C0-4B3F-90F1-F4655197FC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CBC67-E3C0-4B3F-90F1-F4655197FC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CBC67-E3C0-4B3F-90F1-F4655197FC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HI360_Logo_Horiz_tag_4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590" y="6082774"/>
            <a:ext cx="1243584" cy="55055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925312"/>
          </a:xfrm>
          <a:prstGeom prst="rect">
            <a:avLst/>
          </a:prstGeom>
          <a:solidFill>
            <a:srgbClr val="DB5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66000" y="0"/>
            <a:ext cx="1320800" cy="1079500"/>
          </a:xfrm>
          <a:prstGeom prst="rect">
            <a:avLst/>
          </a:prstGeom>
          <a:solidFill>
            <a:srgbClr val="5353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C0069-00F8-4560-999F-4EA7B3BB058C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54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1695"/>
            <a:ext cx="5486400" cy="35558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712A4-9CD6-4F32-BDA0-DB17559B3A00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3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8053154" y="6654664"/>
            <a:ext cx="895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6A5236-44AD-2042-BEB4-E68B6DAEE093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12" descr="FHI360_Logo_Horiz_tag_4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590" y="6174432"/>
            <a:ext cx="817828" cy="36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196"/>
            <a:ext cx="8229600" cy="97244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84325"/>
            <a:ext cx="822960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DB5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4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D5250-3330-40E8-968D-9AA4F19F910D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36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3152B-E8F1-4294-9D33-FD1B793B556E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15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202D12-14CA-4D67-BF06-0E53DD90657F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78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71B64-CC27-4CA9-AF96-730FD250E7FD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31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04F05-B266-4A1F-B0EA-EC5BA208516C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90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C86ED-A4A3-4948-AC3B-E722A322A43A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39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4480"/>
        </a:lnSpc>
        <a:spcBef>
          <a:spcPct val="0"/>
        </a:spcBef>
        <a:spcAft>
          <a:spcPts val="0"/>
        </a:spcAft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100" b="1" i="0" kern="1200" spc="15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HI360 Slide Second Page_orang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/>
          <a:stretch>
            <a:fillRect/>
          </a:stretch>
        </p:blipFill>
        <p:spPr bwMode="auto">
          <a:xfrm>
            <a:off x="0" y="1101725"/>
            <a:ext cx="9144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56784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1725"/>
            <a:ext cx="82296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0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C6F7A"/>
          </a:solidFill>
          <a:latin typeface="+mj-lt"/>
          <a:ea typeface="ＭＳ Ｐゴシック" charset="0"/>
          <a:cs typeface="Genev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  <a:ea typeface="ＭＳ Ｐゴシック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  <a:ea typeface="ＭＳ Ｐゴシック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  <a:ea typeface="ＭＳ Ｐゴシック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  <a:ea typeface="ＭＳ Ｐゴシック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4276807"/>
            <a:ext cx="822960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</a:pPr>
            <a:r>
              <a:rPr lang="en-US" sz="3600" b="0" i="0" dirty="0" smtClean="0">
                <a:solidFill>
                  <a:schemeClr val="bg1"/>
                </a:solidFill>
                <a:latin typeface="Calibri"/>
                <a:cs typeface="Calibri"/>
              </a:rPr>
              <a:t>Nadra Franklin</a:t>
            </a:r>
          </a:p>
          <a:p>
            <a:pPr>
              <a:lnSpc>
                <a:spcPts val="438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"/>
                <a:cs typeface="Calibri"/>
              </a:rPr>
              <a:t>October 5, 2015</a:t>
            </a:r>
            <a:endParaRPr lang="en-US" sz="36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830530"/>
            <a:ext cx="822960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</a:pPr>
            <a:r>
              <a:rPr lang="en-US" sz="4400" b="0" i="0" dirty="0" smtClean="0">
                <a:solidFill>
                  <a:schemeClr val="bg1"/>
                </a:solidFill>
                <a:latin typeface="Calibri"/>
                <a:cs typeface="Calibri"/>
              </a:rPr>
              <a:t>Learning for Change: Making Significant Impact</a:t>
            </a:r>
            <a:endParaRPr lang="en-US" sz="44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6096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3538" y="74612"/>
            <a:ext cx="4702984" cy="1965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FF"/>
                </a:solidFill>
                <a:ea typeface="Geneva" charset="0"/>
                <a:cs typeface="Calibri" charset="0"/>
              </a:rPr>
              <a:t>MISSION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FF"/>
                </a:solidFill>
                <a:ea typeface="Geneva" charset="0"/>
                <a:cs typeface="Calibri" charset="0"/>
              </a:rPr>
              <a:t>To </a:t>
            </a:r>
            <a:r>
              <a:rPr lang="en-US" sz="2400" dirty="0">
                <a:solidFill>
                  <a:srgbClr val="FFFFFF"/>
                </a:solidFill>
                <a:ea typeface="Geneva" charset="0"/>
                <a:cs typeface="Calibri" charset="0"/>
              </a:rPr>
              <a:t>improve lives in lasting ways by advancing integrated, locally driven solutions for human development.</a:t>
            </a:r>
          </a:p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Geneva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6825" y="5868957"/>
            <a:ext cx="1632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Jessica Scranton/FHI 360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73774"/>
            <a:ext cx="8229600" cy="5254348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Learning for Change and Impact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4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15913" y="0"/>
            <a:ext cx="79359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AFBD2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Geneva" pitchFamily="-95" charset="0"/>
              </a:defRPr>
            </a:lvl1pPr>
            <a:lvl2pPr marL="742950" indent="-285750">
              <a:spcBef>
                <a:spcPct val="20000"/>
              </a:spcBef>
              <a:buClr>
                <a:srgbClr val="AFBD21"/>
              </a:buClr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2pPr>
            <a:lvl3pPr marL="1143000" indent="-228600">
              <a:spcBef>
                <a:spcPct val="20000"/>
              </a:spcBef>
              <a:buClr>
                <a:srgbClr val="AFBD2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3pPr>
            <a:lvl4pPr marL="1600200" indent="-228600">
              <a:spcBef>
                <a:spcPct val="20000"/>
              </a:spcBef>
              <a:buClr>
                <a:srgbClr val="AFBD21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4pPr>
            <a:lvl5pPr marL="2057400" indent="-228600">
              <a:spcBef>
                <a:spcPct val="20000"/>
              </a:spcBef>
              <a:buClr>
                <a:srgbClr val="AFBD2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D2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5" charset="0"/>
                <a:cs typeface="Geneva" pitchFamily="-95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OUR WORK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951"/>
            <a:ext cx="9144793" cy="8779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613" y="-9186"/>
            <a:ext cx="7935912" cy="877888"/>
          </a:xfrm>
        </p:spPr>
        <p:txBody>
          <a:bodyPr/>
          <a:lstStyle/>
          <a:p>
            <a:pPr>
              <a:defRPr/>
            </a:pPr>
            <a:r>
              <a:rPr lang="en-US" sz="2000" cap="all" dirty="0" smtClean="0">
                <a:solidFill>
                  <a:schemeClr val="bg1"/>
                </a:solidFill>
                <a:ea typeface="+mj-ea"/>
                <a:cs typeface="+mj-cs"/>
              </a:rPr>
              <a:t>Start with your theory of change</a:t>
            </a:r>
            <a:endParaRPr lang="en-US" sz="20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935912" cy="877888"/>
          </a:xfrm>
        </p:spPr>
        <p:txBody>
          <a:bodyPr/>
          <a:lstStyle/>
          <a:p>
            <a:pPr>
              <a:defRPr/>
            </a:pPr>
            <a:r>
              <a:rPr lang="en-US" sz="2000" cap="all" dirty="0" smtClean="0">
                <a:solidFill>
                  <a:schemeClr val="bg1"/>
                </a:solidFill>
                <a:ea typeface="+mj-ea"/>
                <a:cs typeface="+mj-cs"/>
              </a:rPr>
              <a:t>Our Work</a:t>
            </a:r>
            <a:r>
              <a:rPr lang="en-US" sz="20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"/>
            <a:ext cx="9144793" cy="8779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8613" y="-12"/>
            <a:ext cx="8080156" cy="87788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480"/>
              </a:lnSpc>
              <a:spcBef>
                <a:spcPct val="0"/>
              </a:spcBef>
              <a:spcAft>
                <a:spcPts val="0"/>
              </a:spcAft>
              <a:buNone/>
              <a:defRPr sz="4400" kern="1200" baseline="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chemeClr val="bg1"/>
                </a:solidFill>
              </a:rPr>
              <a:t>Foster a culture of Proving </a:t>
            </a:r>
            <a:r>
              <a:rPr lang="en-US" sz="2000" cap="all" dirty="0" smtClean="0">
                <a:solidFill>
                  <a:schemeClr val="bg1"/>
                </a:solidFill>
              </a:rPr>
              <a:t>and improving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448" y="5376963"/>
            <a:ext cx="1204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Jessica Scranton/FHI 360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089" y="2212742"/>
            <a:ext cx="3651821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935912" cy="877888"/>
          </a:xfrm>
        </p:spPr>
        <p:txBody>
          <a:bodyPr/>
          <a:lstStyle/>
          <a:p>
            <a:pPr>
              <a:defRPr/>
            </a:pPr>
            <a:r>
              <a:rPr lang="en-US" sz="2000" cap="all" dirty="0" smtClean="0">
                <a:solidFill>
                  <a:schemeClr val="bg1"/>
                </a:solidFill>
                <a:ea typeface="+mj-ea"/>
                <a:cs typeface="+mj-cs"/>
              </a:rPr>
              <a:t>Our Work</a:t>
            </a:r>
            <a:r>
              <a:rPr lang="en-US" sz="20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"/>
            <a:ext cx="9144793" cy="8779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8613" y="-12"/>
            <a:ext cx="8080156" cy="87788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480"/>
              </a:lnSpc>
              <a:spcBef>
                <a:spcPct val="0"/>
              </a:spcBef>
              <a:spcAft>
                <a:spcPts val="0"/>
              </a:spcAft>
              <a:buNone/>
              <a:defRPr sz="4400" kern="1200" baseline="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cap="all" dirty="0" smtClean="0">
                <a:solidFill>
                  <a:schemeClr val="bg1"/>
                </a:solidFill>
              </a:rPr>
              <a:t>Impact -&gt; </a:t>
            </a:r>
            <a:r>
              <a:rPr lang="en-US" sz="2000" cap="all" dirty="0" smtClean="0">
                <a:solidFill>
                  <a:schemeClr val="bg1"/>
                </a:solidFill>
              </a:rPr>
              <a:t>partnerships -&gt; sustainability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448" y="5376963"/>
            <a:ext cx="1204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Jessica Scranton/FHI 360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58" y="1935350"/>
            <a:ext cx="3542083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0003" y="2941990"/>
            <a:ext cx="3096882" cy="66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</a:pPr>
            <a:r>
              <a:rPr lang="en-US" sz="4400" dirty="0" smtClean="0">
                <a:solidFill>
                  <a:prstClr val="white"/>
                </a:solidFill>
                <a:cs typeface="Calibri"/>
              </a:rPr>
              <a:t>THANK YOU</a:t>
            </a:r>
            <a:endParaRPr lang="en-US" sz="44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6114" y="0"/>
            <a:ext cx="2603241" cy="1735494"/>
          </a:xfrm>
          <a:prstGeom prst="rect">
            <a:avLst/>
          </a:prstGeom>
          <a:solidFill>
            <a:srgbClr val="DB5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13787</TotalTime>
  <Words>74</Words>
  <Application>Microsoft Office PowerPoint</Application>
  <PresentationFormat>On-screen Show (4:3)</PresentationFormat>
  <Paragraphs>19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Courier New</vt:lpstr>
      <vt:lpstr>Geneva</vt:lpstr>
      <vt:lpstr>Office Theme</vt:lpstr>
      <vt:lpstr>1_Office Theme</vt:lpstr>
      <vt:lpstr>PowerPoint Presentation</vt:lpstr>
      <vt:lpstr>PowerPoint Presentation</vt:lpstr>
      <vt:lpstr>PowerPoint Presentation</vt:lpstr>
      <vt:lpstr>Start with your theory of change</vt:lpstr>
      <vt:lpstr>Our Work </vt:lpstr>
      <vt:lpstr>Our Work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cj</dc:creator>
  <cp:lastModifiedBy>Nadra Franklin</cp:lastModifiedBy>
  <cp:revision>134</cp:revision>
  <cp:lastPrinted>2015-08-24T16:21:17Z</cp:lastPrinted>
  <dcterms:created xsi:type="dcterms:W3CDTF">2015-05-29T10:17:29Z</dcterms:created>
  <dcterms:modified xsi:type="dcterms:W3CDTF">2015-10-05T11:54:39Z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1475713097</vt:i4>
  </property>
  <property fmtid="{D5CDD505-2E9C-101B-9397-08002B2CF9AE}" pid="3" name="_NewReviewCycle">
    <vt:lpwstr/>
  </property>
  <property fmtid="{D5CDD505-2E9C-101B-9397-08002B2CF9AE}" pid="4" name="_EmailSubject">
    <vt:lpwstr>Nadra's slides</vt:lpwstr>
  </property>
  <property fmtid="{D5CDD505-2E9C-101B-9397-08002B2CF9AE}" pid="5" name="_AuthorEmail">
    <vt:lpwstr>nfranklin@fhi360.org</vt:lpwstr>
  </property>
  <property fmtid="{D5CDD505-2E9C-101B-9397-08002B2CF9AE}" pid="6" name="_AuthorEmailDisplayName">
    <vt:lpwstr>Nadra Franklin</vt:lpwstr>
  </property>
  <property fmtid="{D5CDD505-2E9C-101B-9397-08002B2CF9AE}" pid="7" name="_PreviousAdHocReviewCycleID">
    <vt:i4>2091981530</vt:i4>
  </property>
</Properties>
</file>