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63" r:id="rId2"/>
    <p:sldId id="287" r:id="rId3"/>
    <p:sldId id="292" r:id="rId4"/>
    <p:sldId id="293" r:id="rId5"/>
    <p:sldId id="294" r:id="rId6"/>
    <p:sldId id="295" r:id="rId7"/>
    <p:sldId id="297" r:id="rId8"/>
    <p:sldId id="298" r:id="rId9"/>
    <p:sldId id="299" r:id="rId10"/>
    <p:sldId id="300" r:id="rId11"/>
    <p:sldId id="301" r:id="rId12"/>
    <p:sldId id="302" r:id="rId13"/>
    <p:sldId id="29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354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4734B-E9BF-438B-81EB-77DD06920DD0}" type="datetimeFigureOut">
              <a:rPr lang="cs-CZ" smtClean="0"/>
              <a:pPr/>
              <a:t>9.10.2013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D6C17-CBB5-414C-AF39-C65A06F354C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8613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5400" y="1600200"/>
            <a:ext cx="7391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8950" y="274638"/>
            <a:ext cx="1847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5391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19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619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371600" y="2287588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dirty="0">
              <a:solidFill>
                <a:srgbClr val="575F6D"/>
              </a:solidFill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371600" y="3887788"/>
            <a:ext cx="7086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1028" name="Obrázek 4" descr="pozadi_prezentace_ppt_01_2012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2564904"/>
            <a:ext cx="8064896" cy="1752600"/>
          </a:xfrm>
        </p:spPr>
        <p:txBody>
          <a:bodyPr/>
          <a:lstStyle/>
          <a:p>
            <a:r>
              <a:rPr lang="cs-CZ" sz="4400" b="1" dirty="0" err="1" smtClean="0">
                <a:solidFill>
                  <a:srgbClr val="C00000"/>
                </a:solidFill>
                <a:latin typeface="Garamond" pitchFamily="18" charset="0"/>
              </a:rPr>
              <a:t>Bridge</a:t>
            </a:r>
            <a:r>
              <a:rPr lang="cs-CZ" sz="4400" b="1" dirty="0" smtClean="0">
                <a:solidFill>
                  <a:srgbClr val="C00000"/>
                </a:solidFill>
                <a:latin typeface="Garamond" pitchFamily="18" charset="0"/>
              </a:rPr>
              <a:t> to </a:t>
            </a:r>
            <a:r>
              <a:rPr lang="cs-CZ" sz="4400" b="1" dirty="0" err="1" smtClean="0">
                <a:solidFill>
                  <a:srgbClr val="C00000"/>
                </a:solidFill>
                <a:latin typeface="Garamond" pitchFamily="18" charset="0"/>
              </a:rPr>
              <a:t>Employment</a:t>
            </a:r>
            <a:endParaRPr lang="cs-CZ" sz="4400" b="1" dirty="0" smtClean="0">
              <a:solidFill>
                <a:srgbClr val="C00000"/>
              </a:solidFill>
              <a:latin typeface="Garamond" pitchFamily="18" charset="0"/>
            </a:endParaRPr>
          </a:p>
          <a:p>
            <a:r>
              <a:rPr lang="cs-CZ" sz="2800" dirty="0" smtClean="0">
                <a:solidFill>
                  <a:srgbClr val="C00000"/>
                </a:solidFill>
                <a:latin typeface="Garamond" pitchFamily="18" charset="0"/>
              </a:rPr>
              <a:t>Prague, Czech Republic</a:t>
            </a:r>
          </a:p>
          <a:p>
            <a:r>
              <a:rPr lang="cs-CZ" sz="2800" dirty="0" smtClean="0">
                <a:solidFill>
                  <a:srgbClr val="C00000"/>
                </a:solidFill>
                <a:latin typeface="Garamond" pitchFamily="18" charset="0"/>
              </a:rPr>
              <a:t>Kristýna </a:t>
            </a:r>
            <a:r>
              <a:rPr lang="cs-CZ" sz="2800" dirty="0" err="1" smtClean="0">
                <a:solidFill>
                  <a:srgbClr val="C00000"/>
                </a:solidFill>
                <a:latin typeface="Garamond" pitchFamily="18" charset="0"/>
              </a:rPr>
              <a:t>Veinlichová</a:t>
            </a:r>
            <a:r>
              <a:rPr lang="cs-CZ" sz="2800" dirty="0" smtClean="0">
                <a:solidFill>
                  <a:srgbClr val="C00000"/>
                </a:solidFill>
                <a:latin typeface="Garamond" pitchFamily="18" charset="0"/>
              </a:rPr>
              <a:t>, Tereza </a:t>
            </a:r>
            <a:r>
              <a:rPr lang="cs-CZ" sz="2800" dirty="0" err="1" smtClean="0">
                <a:solidFill>
                  <a:srgbClr val="C00000"/>
                </a:solidFill>
                <a:latin typeface="Garamond" pitchFamily="18" charset="0"/>
              </a:rPr>
              <a:t>Aftanasová</a:t>
            </a:r>
            <a:endParaRPr lang="cs-CZ" sz="2800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764704"/>
            <a:ext cx="6048672" cy="922114"/>
          </a:xfrm>
        </p:spPr>
        <p:txBody>
          <a:bodyPr/>
          <a:lstStyle/>
          <a:p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University </a:t>
            </a:r>
            <a:r>
              <a:rPr lang="cs-CZ" sz="2800" b="1" dirty="0" err="1" smtClean="0">
                <a:solidFill>
                  <a:schemeClr val="tx1"/>
                </a:solidFill>
                <a:latin typeface="Garamond" pitchFamily="18" charset="0"/>
              </a:rPr>
              <a:t>Day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96136" y="4797152"/>
            <a:ext cx="2844552" cy="604663"/>
          </a:xfrm>
        </p:spPr>
        <p:txBody>
          <a:bodyPr/>
          <a:lstStyle/>
          <a:p>
            <a:pPr>
              <a:buNone/>
            </a:pPr>
            <a:r>
              <a:rPr lang="cs-CZ" sz="2000" b="1" dirty="0" smtClean="0">
                <a:latin typeface="Garamond" pitchFamily="18" charset="0"/>
              </a:rPr>
              <a:t>21st </a:t>
            </a:r>
            <a:r>
              <a:rPr lang="cs-CZ" sz="2000" b="1" dirty="0" err="1" smtClean="0">
                <a:latin typeface="Garamond" pitchFamily="18" charset="0"/>
              </a:rPr>
              <a:t>March</a:t>
            </a:r>
            <a:r>
              <a:rPr lang="cs-CZ" sz="2000" b="1" dirty="0" smtClean="0">
                <a:latin typeface="Garamond" pitchFamily="18" charset="0"/>
              </a:rPr>
              <a:t> 2013</a:t>
            </a:r>
            <a:endParaRPr lang="cs-CZ" sz="2000" dirty="0"/>
          </a:p>
        </p:txBody>
      </p:sp>
      <p:pic>
        <p:nvPicPr>
          <p:cNvPr id="4" name="Obrázek 3" descr="221651_10200184214825532_96399923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132856"/>
            <a:ext cx="3867768" cy="2526136"/>
          </a:xfrm>
          <a:prstGeom prst="rect">
            <a:avLst/>
          </a:prstGeom>
        </p:spPr>
      </p:pic>
      <p:pic>
        <p:nvPicPr>
          <p:cNvPr id="5" name="Obrázek 4" descr="8994_10200184213505499_162748838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789040"/>
            <a:ext cx="3941656" cy="2701677"/>
          </a:xfrm>
          <a:prstGeom prst="rect">
            <a:avLst/>
          </a:prstGeom>
        </p:spPr>
      </p:pic>
      <p:pic>
        <p:nvPicPr>
          <p:cNvPr id="6" name="Obrázek 5" descr="549934_10200184196505074_342696889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772816"/>
            <a:ext cx="4752528" cy="2136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980728"/>
            <a:ext cx="7211144" cy="778098"/>
          </a:xfrm>
        </p:spPr>
        <p:txBody>
          <a:bodyPr/>
          <a:lstStyle/>
          <a:p>
            <a:pPr lvl="0"/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Project </a:t>
            </a:r>
            <a:r>
              <a:rPr lang="cs-CZ" sz="2800" b="1" dirty="0" err="1" smtClean="0">
                <a:solidFill>
                  <a:schemeClr val="tx1"/>
                </a:solidFill>
                <a:latin typeface="Garamond" pitchFamily="18" charset="0"/>
              </a:rPr>
              <a:t>Day</a:t>
            </a:r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cs-CZ" b="1" dirty="0" smtClean="0">
                <a:latin typeface="Garamond" pitchFamily="18" charset="0"/>
              </a:rPr>
              <a:t/>
            </a:r>
            <a:br>
              <a:rPr lang="cs-CZ" b="1" dirty="0" smtClean="0">
                <a:latin typeface="Garamond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28184" y="1844824"/>
            <a:ext cx="2628528" cy="576064"/>
          </a:xfrm>
        </p:spPr>
        <p:txBody>
          <a:bodyPr/>
          <a:lstStyle/>
          <a:p>
            <a:pPr lvl="0">
              <a:buNone/>
            </a:pPr>
            <a:r>
              <a:rPr lang="cs-CZ" sz="2000" b="1" dirty="0" smtClean="0">
                <a:latin typeface="Garamond" pitchFamily="18" charset="0"/>
              </a:rPr>
              <a:t>18th </a:t>
            </a:r>
            <a:r>
              <a:rPr lang="cs-CZ" sz="2000" b="1" dirty="0" err="1" smtClean="0">
                <a:latin typeface="Garamond" pitchFamily="18" charset="0"/>
              </a:rPr>
              <a:t>April</a:t>
            </a:r>
            <a:r>
              <a:rPr lang="cs-CZ" sz="2000" b="1" dirty="0" smtClean="0">
                <a:latin typeface="Garamond" pitchFamily="18" charset="0"/>
              </a:rPr>
              <a:t> 2013</a:t>
            </a:r>
          </a:p>
          <a:p>
            <a:endParaRPr lang="cs-CZ" dirty="0"/>
          </a:p>
        </p:txBody>
      </p:sp>
      <p:pic>
        <p:nvPicPr>
          <p:cNvPr id="5" name="Obrázek 4" descr="904048_10201033203022274_1289869945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5435675" cy="3625553"/>
          </a:xfrm>
          <a:prstGeom prst="rect">
            <a:avLst/>
          </a:prstGeom>
        </p:spPr>
      </p:pic>
      <p:pic>
        <p:nvPicPr>
          <p:cNvPr id="4" name="Obrázek 3" descr="903208_10201033167181378_1445817398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933056"/>
            <a:ext cx="3530118" cy="2354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1196752"/>
            <a:ext cx="7021016" cy="1224136"/>
          </a:xfrm>
        </p:spPr>
        <p:txBody>
          <a:bodyPr/>
          <a:lstStyle/>
          <a:p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Operation Direct Link –  Live </a:t>
            </a:r>
            <a:r>
              <a:rPr lang="cs-CZ" sz="2800" b="1" dirty="0" err="1" smtClean="0">
                <a:solidFill>
                  <a:schemeClr val="tx1"/>
                </a:solidFill>
                <a:latin typeface="Garamond" pitchFamily="18" charset="0"/>
              </a:rPr>
              <a:t>from</a:t>
            </a:r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… </a:t>
            </a:r>
            <a:r>
              <a:rPr lang="cs-CZ" sz="2800" b="1" dirty="0" err="1" smtClean="0">
                <a:solidFill>
                  <a:schemeClr val="tx1"/>
                </a:solidFill>
                <a:latin typeface="Garamond" pitchFamily="18" charset="0"/>
              </a:rPr>
              <a:t>Neurosurgery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492896"/>
            <a:ext cx="2484512" cy="604664"/>
          </a:xfrm>
        </p:spPr>
        <p:txBody>
          <a:bodyPr/>
          <a:lstStyle/>
          <a:p>
            <a:pPr>
              <a:buNone/>
            </a:pPr>
            <a:r>
              <a:rPr lang="cs-CZ" sz="2000" b="1" dirty="0" smtClean="0">
                <a:latin typeface="Garamond" pitchFamily="18" charset="0"/>
              </a:rPr>
              <a:t>16th </a:t>
            </a:r>
            <a:r>
              <a:rPr lang="cs-CZ" sz="2000" b="1" dirty="0" smtClean="0">
                <a:latin typeface="Garamond" pitchFamily="18" charset="0"/>
              </a:rPr>
              <a:t>May 2013</a:t>
            </a:r>
            <a:endParaRPr lang="cs-CZ" sz="2000" dirty="0"/>
          </a:p>
        </p:txBody>
      </p:sp>
      <p:pic>
        <p:nvPicPr>
          <p:cNvPr id="4" name="Obrázek 3" descr="977329_10201208294239445_44643861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492897"/>
            <a:ext cx="3635896" cy="2425114"/>
          </a:xfrm>
          <a:prstGeom prst="rect">
            <a:avLst/>
          </a:prstGeom>
        </p:spPr>
      </p:pic>
      <p:pic>
        <p:nvPicPr>
          <p:cNvPr id="5" name="Obrázek 4" descr="464613_10201208332960413_1109181166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12976"/>
            <a:ext cx="4464040" cy="2977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899592" y="2636912"/>
            <a:ext cx="78488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000" b="1" dirty="0" err="1" smtClean="0">
                <a:latin typeface="Garamond" pitchFamily="18" charset="0"/>
              </a:rPr>
              <a:t>September</a:t>
            </a:r>
            <a:r>
              <a:rPr lang="cs-CZ" sz="2000" b="1" dirty="0" smtClean="0">
                <a:latin typeface="Garamond" pitchFamily="18" charset="0"/>
              </a:rPr>
              <a:t> 2013 </a:t>
            </a:r>
            <a:r>
              <a:rPr lang="cs-CZ" sz="2000" b="1" dirty="0">
                <a:latin typeface="Garamond" pitchFamily="18" charset="0"/>
              </a:rPr>
              <a:t>– </a:t>
            </a:r>
            <a:r>
              <a:rPr lang="cs-CZ" sz="2000" b="1" dirty="0" err="1">
                <a:latin typeface="Garamond" pitchFamily="18" charset="0"/>
              </a:rPr>
              <a:t>B</a:t>
            </a:r>
            <a:r>
              <a:rPr lang="cs-CZ" sz="2000" b="1" dirty="0" err="1" smtClean="0">
                <a:latin typeface="Garamond" pitchFamily="18" charset="0"/>
              </a:rPr>
              <a:t>reaking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>
                <a:latin typeface="Garamond" pitchFamily="18" charset="0"/>
              </a:rPr>
              <a:t>down</a:t>
            </a:r>
            <a:r>
              <a:rPr lang="cs-CZ" sz="2000" b="1" dirty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first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barriers</a:t>
            </a:r>
            <a:endParaRPr lang="cs-CZ" sz="2000" b="1" dirty="0">
              <a:latin typeface="Garamond" pitchFamily="18" charset="0"/>
            </a:endParaRPr>
          </a:p>
          <a:p>
            <a:pPr lvl="0"/>
            <a:r>
              <a:rPr lang="cs-CZ" sz="2000" b="1" dirty="0" err="1" smtClean="0">
                <a:latin typeface="Garamond" pitchFamily="18" charset="0"/>
              </a:rPr>
              <a:t>November</a:t>
            </a:r>
            <a:r>
              <a:rPr lang="cs-CZ" sz="2000" b="1" dirty="0" smtClean="0">
                <a:latin typeface="Garamond" pitchFamily="18" charset="0"/>
              </a:rPr>
              <a:t> 2013 – </a:t>
            </a:r>
            <a:r>
              <a:rPr lang="en-US" sz="2000" b="1" dirty="0" smtClean="0">
                <a:latin typeface="Garamond" pitchFamily="18" charset="0"/>
              </a:rPr>
              <a:t>I want to be an university student</a:t>
            </a:r>
            <a:endParaRPr lang="cs-CZ" sz="2000" b="1" dirty="0" smtClean="0">
              <a:latin typeface="Garamond" pitchFamily="18" charset="0"/>
            </a:endParaRPr>
          </a:p>
          <a:p>
            <a:pPr lvl="0"/>
            <a:r>
              <a:rPr lang="cs-CZ" sz="2000" b="1" dirty="0" err="1" smtClean="0">
                <a:latin typeface="Garamond" pitchFamily="18" charset="0"/>
              </a:rPr>
              <a:t>December</a:t>
            </a:r>
            <a:r>
              <a:rPr lang="cs-CZ" sz="2000" b="1" dirty="0" smtClean="0">
                <a:latin typeface="Garamond" pitchFamily="18" charset="0"/>
              </a:rPr>
              <a:t> 2013 </a:t>
            </a:r>
            <a:r>
              <a:rPr lang="cs-CZ" sz="2000" b="1" dirty="0">
                <a:latin typeface="Garamond" pitchFamily="18" charset="0"/>
              </a:rPr>
              <a:t>– </a:t>
            </a:r>
            <a:r>
              <a:rPr lang="cs-CZ" sz="2000" b="1" dirty="0" err="1" smtClean="0">
                <a:latin typeface="Garamond" pitchFamily="18" charset="0"/>
              </a:rPr>
              <a:t>What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comes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after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highschool</a:t>
            </a:r>
            <a:r>
              <a:rPr lang="cs-CZ" sz="2000" b="1" dirty="0" smtClean="0">
                <a:latin typeface="Garamond" pitchFamily="18" charset="0"/>
              </a:rPr>
              <a:t>?</a:t>
            </a:r>
            <a:r>
              <a:rPr lang="cs-CZ" sz="2000" b="1" dirty="0">
                <a:latin typeface="Garamond" pitchFamily="18" charset="0"/>
              </a:rPr>
              <a:t/>
            </a:r>
            <a:br>
              <a:rPr lang="cs-CZ" sz="2000" b="1" dirty="0">
                <a:latin typeface="Garamond" pitchFamily="18" charset="0"/>
              </a:rPr>
            </a:br>
            <a:r>
              <a:rPr lang="cs-CZ" sz="2000" b="1" dirty="0" err="1" smtClean="0">
                <a:latin typeface="Garamond" pitchFamily="18" charset="0"/>
              </a:rPr>
              <a:t>January</a:t>
            </a:r>
            <a:r>
              <a:rPr lang="cs-CZ" sz="2000" b="1" dirty="0" smtClean="0">
                <a:latin typeface="Garamond" pitchFamily="18" charset="0"/>
              </a:rPr>
              <a:t> 2013 –</a:t>
            </a:r>
            <a:r>
              <a:rPr lang="cs-CZ" sz="2000" b="1" dirty="0" err="1" smtClean="0">
                <a:latin typeface="Garamond" pitchFamily="18" charset="0"/>
              </a:rPr>
              <a:t>Working</a:t>
            </a:r>
            <a:r>
              <a:rPr lang="cs-CZ" sz="2000" b="1" dirty="0" smtClean="0">
                <a:latin typeface="Garamond" pitchFamily="18" charset="0"/>
              </a:rPr>
              <a:t> in </a:t>
            </a:r>
            <a:r>
              <a:rPr lang="cs-CZ" sz="2000" b="1" dirty="0" err="1" smtClean="0">
                <a:latin typeface="Garamond" pitchFamily="18" charset="0"/>
              </a:rPr>
              <a:t>Healthcare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is</a:t>
            </a:r>
            <a:r>
              <a:rPr lang="cs-CZ" sz="2000" b="1" dirty="0" smtClean="0">
                <a:latin typeface="Garamond" pitchFamily="18" charset="0"/>
              </a:rPr>
              <a:t> a </a:t>
            </a:r>
            <a:r>
              <a:rPr lang="cs-CZ" sz="2000" b="1" dirty="0" err="1" smtClean="0">
                <a:latin typeface="Garamond" pitchFamily="18" charset="0"/>
              </a:rPr>
              <a:t>mission</a:t>
            </a:r>
            <a:r>
              <a:rPr lang="cs-CZ" sz="2000" b="1" dirty="0" smtClean="0">
                <a:latin typeface="Garamond" pitchFamily="18" charset="0"/>
              </a:rPr>
              <a:t>..</a:t>
            </a:r>
          </a:p>
          <a:p>
            <a:pPr lvl="0"/>
            <a:r>
              <a:rPr lang="cs-CZ" sz="2000" b="1" dirty="0" smtClean="0">
                <a:latin typeface="Garamond" pitchFamily="18" charset="0"/>
              </a:rPr>
              <a:t>March 2013 – </a:t>
            </a:r>
            <a:r>
              <a:rPr lang="cs-CZ" sz="2000" b="1" dirty="0" err="1" smtClean="0">
                <a:latin typeface="Garamond" pitchFamily="18" charset="0"/>
              </a:rPr>
              <a:t>Bridge</a:t>
            </a:r>
            <a:r>
              <a:rPr lang="cs-CZ" sz="2000" b="1" dirty="0" smtClean="0">
                <a:latin typeface="Garamond" pitchFamily="18" charset="0"/>
              </a:rPr>
              <a:t> to </a:t>
            </a:r>
            <a:r>
              <a:rPr lang="cs-CZ" sz="2000" b="1" dirty="0" err="1" smtClean="0">
                <a:latin typeface="Garamond" pitchFamily="18" charset="0"/>
              </a:rPr>
              <a:t>employment</a:t>
            </a:r>
            <a:endParaRPr lang="cs-CZ" sz="2000" b="1" dirty="0">
              <a:latin typeface="Garamond" pitchFamily="18" charset="0"/>
            </a:endParaRPr>
          </a:p>
          <a:p>
            <a:pPr lvl="0"/>
            <a:r>
              <a:rPr lang="cs-CZ" sz="2000" b="1" dirty="0" smtClean="0">
                <a:latin typeface="Garamond" pitchFamily="18" charset="0"/>
              </a:rPr>
              <a:t>April 2013 – </a:t>
            </a:r>
            <a:r>
              <a:rPr lang="cs-CZ" sz="2000" b="1" dirty="0" smtClean="0">
                <a:latin typeface="Garamond" pitchFamily="18" charset="0"/>
              </a:rPr>
              <a:t>BTE </a:t>
            </a:r>
            <a:r>
              <a:rPr lang="cs-CZ" sz="2000" b="1" dirty="0" err="1" smtClean="0">
                <a:latin typeface="Garamond" pitchFamily="18" charset="0"/>
              </a:rPr>
              <a:t>Graduation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Ceremony</a:t>
            </a:r>
            <a:endParaRPr lang="cs-CZ" sz="2000" b="1" dirty="0">
              <a:latin typeface="Garamond" pitchFamily="18" charset="0"/>
            </a:endParaRPr>
          </a:p>
          <a:p>
            <a:pPr lvl="0"/>
            <a:endParaRPr lang="cs-CZ" sz="2000" b="1" dirty="0">
              <a:solidFill>
                <a:schemeClr val="tx2"/>
              </a:solidFill>
              <a:latin typeface="Garamond" pitchFamily="18" charset="0"/>
            </a:endParaRPr>
          </a:p>
          <a:p>
            <a:pPr lvl="0"/>
            <a:endParaRPr lang="cs-CZ" sz="1400" b="1" dirty="0" smtClean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126876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latin typeface="Garamond" pitchFamily="18" charset="0"/>
              </a:rPr>
              <a:t>What</a:t>
            </a:r>
            <a:r>
              <a:rPr lang="cs-CZ" sz="2800" b="1" dirty="0">
                <a:latin typeface="Garamond" pitchFamily="18" charset="0"/>
              </a:rPr>
              <a:t> </a:t>
            </a:r>
            <a:r>
              <a:rPr lang="cs-CZ" sz="2800" b="1" dirty="0" smtClean="0">
                <a:latin typeface="Garamond" pitchFamily="18" charset="0"/>
              </a:rPr>
              <a:t>are </a:t>
            </a:r>
            <a:r>
              <a:rPr lang="cs-CZ" sz="2800" b="1" dirty="0" err="1" smtClean="0">
                <a:latin typeface="Garamond" pitchFamily="18" charset="0"/>
              </a:rPr>
              <a:t>we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>
                <a:latin typeface="Garamond" pitchFamily="18" charset="0"/>
              </a:rPr>
              <a:t>going</a:t>
            </a:r>
            <a:r>
              <a:rPr lang="cs-CZ" sz="2800" b="1" dirty="0">
                <a:latin typeface="Garamond" pitchFamily="18" charset="0"/>
              </a:rPr>
              <a:t> to do </a:t>
            </a:r>
            <a:r>
              <a:rPr lang="cs-CZ" sz="2800" b="1" dirty="0" err="1">
                <a:latin typeface="Garamond" pitchFamily="18" charset="0"/>
              </a:rPr>
              <a:t>this</a:t>
            </a:r>
            <a:r>
              <a:rPr lang="cs-CZ" sz="2800" b="1" dirty="0">
                <a:latin typeface="Garamond" pitchFamily="18" charset="0"/>
              </a:rPr>
              <a:t> </a:t>
            </a:r>
            <a:r>
              <a:rPr lang="cs-CZ" sz="2800" b="1" dirty="0" err="1">
                <a:latin typeface="Garamond" pitchFamily="18" charset="0"/>
              </a:rPr>
              <a:t>year</a:t>
            </a:r>
            <a:r>
              <a:rPr lang="cs-CZ" sz="2800" b="1" dirty="0">
                <a:latin typeface="Garamond" pitchFamily="18" charset="0"/>
              </a:rPr>
              <a:t>?</a:t>
            </a:r>
            <a:endParaRPr lang="en-US" sz="28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48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14348" y="2428868"/>
            <a:ext cx="69585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cs-CZ" sz="2400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 lvl="0"/>
            <a:endParaRPr lang="cs-CZ" sz="1400" b="1" dirty="0" smtClean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 rot="21446255">
            <a:off x="2996783" y="5392603"/>
            <a:ext cx="2722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000" b="1" dirty="0" smtClean="0">
                <a:latin typeface="Garamond" pitchFamily="18" charset="0"/>
              </a:rPr>
              <a:t>23rd </a:t>
            </a:r>
            <a:r>
              <a:rPr lang="cs-CZ" sz="2000" b="1" dirty="0" err="1" smtClean="0">
                <a:latin typeface="Garamond" pitchFamily="18" charset="0"/>
              </a:rPr>
              <a:t>November</a:t>
            </a:r>
            <a:r>
              <a:rPr lang="cs-CZ" sz="2000" b="1" dirty="0" smtClean="0">
                <a:latin typeface="Garamond" pitchFamily="18" charset="0"/>
              </a:rPr>
              <a:t> 2011</a:t>
            </a:r>
            <a:endParaRPr lang="cs-CZ" sz="2000" b="1" dirty="0" smtClean="0">
              <a:latin typeface="Garamond" pitchFamily="18" charset="0"/>
            </a:endParaRPr>
          </a:p>
        </p:txBody>
      </p:sp>
      <p:pic>
        <p:nvPicPr>
          <p:cNvPr id="10" name="Obrázek 9" descr="cred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52709">
            <a:off x="783199" y="2562168"/>
            <a:ext cx="3680929" cy="2453953"/>
          </a:xfrm>
          <a:prstGeom prst="rect">
            <a:avLst/>
          </a:prstGeom>
        </p:spPr>
      </p:pic>
      <p:pic>
        <p:nvPicPr>
          <p:cNvPr id="11" name="Obrázek 10" descr="cred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20161">
            <a:off x="4587473" y="3104986"/>
            <a:ext cx="3290400" cy="219359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1835696" y="1268760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err="1" smtClean="0">
                <a:latin typeface="Garamond" pitchFamily="18" charset="0"/>
              </a:rPr>
              <a:t>Johnson</a:t>
            </a:r>
            <a:r>
              <a:rPr lang="cs-CZ" sz="2800" b="1" dirty="0" smtClean="0">
                <a:latin typeface="Garamond" pitchFamily="18" charset="0"/>
              </a:rPr>
              <a:t> &amp; </a:t>
            </a:r>
            <a:r>
              <a:rPr lang="cs-CZ" sz="2800" b="1" dirty="0" err="1" smtClean="0">
                <a:latin typeface="Garamond" pitchFamily="18" charset="0"/>
              </a:rPr>
              <a:t>Johnson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Credo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35721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340768"/>
            <a:ext cx="7391400" cy="936104"/>
          </a:xfrm>
        </p:spPr>
        <p:txBody>
          <a:bodyPr/>
          <a:lstStyle/>
          <a:p>
            <a:pPr lvl="0"/>
            <a:r>
              <a:rPr lang="cs-CZ" sz="2800" b="1" dirty="0" err="1" smtClean="0">
                <a:solidFill>
                  <a:schemeClr val="tx1"/>
                </a:solidFill>
                <a:latin typeface="Garamond" pitchFamily="18" charset="0"/>
              </a:rPr>
              <a:t>Prepairing</a:t>
            </a:r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  <a:latin typeface="Garamond" pitchFamily="18" charset="0"/>
              </a:rPr>
              <a:t>for</a:t>
            </a:r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 ABTS 2012 </a:t>
            </a:r>
            <a:r>
              <a:rPr lang="cs-CZ" sz="2800" b="1" dirty="0" err="1" smtClean="0">
                <a:solidFill>
                  <a:schemeClr val="tx1"/>
                </a:solidFill>
                <a:latin typeface="Garamond" pitchFamily="18" charset="0"/>
              </a:rPr>
              <a:t>Application</a:t>
            </a:r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(CV, </a:t>
            </a:r>
            <a:r>
              <a:rPr lang="cs-CZ" sz="2800" b="1" dirty="0" err="1" smtClean="0">
                <a:solidFill>
                  <a:schemeClr val="tx1"/>
                </a:solidFill>
                <a:latin typeface="Garamond" pitchFamily="18" charset="0"/>
              </a:rPr>
              <a:t>Cover</a:t>
            </a:r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  <a:latin typeface="Garamond" pitchFamily="18" charset="0"/>
              </a:rPr>
              <a:t>Letter</a:t>
            </a:r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)</a:t>
            </a:r>
            <a:r>
              <a:rPr lang="cs-CZ" b="1" dirty="0" smtClean="0">
                <a:latin typeface="Garamond" pitchFamily="18" charset="0"/>
              </a:rPr>
              <a:t/>
            </a:r>
            <a:br>
              <a:rPr lang="cs-CZ" b="1" dirty="0" smtClean="0">
                <a:latin typeface="Garamond" pitchFamily="18" charset="0"/>
              </a:rPr>
            </a:br>
            <a:endParaRPr lang="cs-CZ" dirty="0"/>
          </a:p>
        </p:txBody>
      </p:sp>
      <p:pic>
        <p:nvPicPr>
          <p:cNvPr id="4" name="Obrázek 3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01859">
            <a:off x="599992" y="2198531"/>
            <a:ext cx="3294000" cy="21960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23528" y="4797152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Garamond" pitchFamily="18" charset="0"/>
              </a:rPr>
              <a:t>26th </a:t>
            </a:r>
            <a:r>
              <a:rPr lang="cs-CZ" sz="2000" b="1" dirty="0" err="1" smtClean="0">
                <a:latin typeface="Garamond" pitchFamily="18" charset="0"/>
              </a:rPr>
              <a:t>January</a:t>
            </a:r>
            <a:r>
              <a:rPr lang="cs-CZ" sz="2000" b="1" dirty="0" smtClean="0">
                <a:latin typeface="Garamond" pitchFamily="18" charset="0"/>
              </a:rPr>
              <a:t> 2012 </a:t>
            </a:r>
            <a:endParaRPr lang="cs-CZ" sz="2000" dirty="0"/>
          </a:p>
        </p:txBody>
      </p:sp>
      <p:pic>
        <p:nvPicPr>
          <p:cNvPr id="7" name="Obrázek 6" descr="402176_2786058488070_141496650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07395">
            <a:off x="5016814" y="2385392"/>
            <a:ext cx="3600400" cy="2400267"/>
          </a:xfrm>
          <a:prstGeom prst="rect">
            <a:avLst/>
          </a:prstGeom>
        </p:spPr>
      </p:pic>
      <p:pic>
        <p:nvPicPr>
          <p:cNvPr id="5" name="Obrázek 4" descr="26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16899">
            <a:off x="3050515" y="4317913"/>
            <a:ext cx="2938641" cy="1959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76864" cy="1008112"/>
          </a:xfrm>
        </p:spPr>
        <p:txBody>
          <a:bodyPr/>
          <a:lstStyle/>
          <a:p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Meeting HCP with </a:t>
            </a:r>
            <a:r>
              <a:rPr lang="cs-CZ" sz="2800" b="1" dirty="0" err="1" smtClean="0">
                <a:solidFill>
                  <a:schemeClr val="tx1"/>
                </a:solidFill>
                <a:latin typeface="Garamond" pitchFamily="18" charset="0"/>
              </a:rPr>
              <a:t>an</a:t>
            </a:r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  <a:latin typeface="Garamond" pitchFamily="18" charset="0"/>
              </a:rPr>
              <a:t>International</a:t>
            </a:r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  <a:latin typeface="Garamond" pitchFamily="18" charset="0"/>
              </a:rPr>
              <a:t>Experience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4" name="Obrázek 3" descr="14.3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19535">
            <a:off x="654449" y="2365364"/>
            <a:ext cx="3290400" cy="2467800"/>
          </a:xfrm>
          <a:prstGeom prst="rect">
            <a:avLst/>
          </a:prstGeom>
        </p:spPr>
      </p:pic>
      <p:pic>
        <p:nvPicPr>
          <p:cNvPr id="5" name="Obrázek 4" descr="14.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87862">
            <a:off x="4070202" y="3198931"/>
            <a:ext cx="3746696" cy="281002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364088" y="2420888"/>
            <a:ext cx="2147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Garamond" pitchFamily="18" charset="0"/>
              </a:rPr>
              <a:t>14th </a:t>
            </a:r>
            <a:r>
              <a:rPr lang="cs-CZ" sz="2000" b="1" dirty="0" smtClean="0">
                <a:latin typeface="Garamond" pitchFamily="18" charset="0"/>
              </a:rPr>
              <a:t>March 2012</a:t>
            </a:r>
            <a:endParaRPr lang="cs-CZ" sz="20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340768"/>
            <a:ext cx="7175376" cy="632682"/>
          </a:xfrm>
        </p:spPr>
        <p:txBody>
          <a:bodyPr/>
          <a:lstStyle/>
          <a:p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The Homolka </a:t>
            </a:r>
            <a:r>
              <a:rPr lang="cs-CZ" sz="2800" b="1" dirty="0" err="1" smtClean="0">
                <a:solidFill>
                  <a:schemeClr val="tx1"/>
                </a:solidFill>
                <a:latin typeface="Garamond" pitchFamily="18" charset="0"/>
              </a:rPr>
              <a:t>Hospital</a:t>
            </a:r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 Visit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 descr="homolka.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16643">
            <a:off x="948270" y="2323613"/>
            <a:ext cx="3288861" cy="2196000"/>
          </a:xfrm>
          <a:prstGeom prst="rect">
            <a:avLst/>
          </a:prstGeom>
        </p:spPr>
      </p:pic>
      <p:pic>
        <p:nvPicPr>
          <p:cNvPr id="5" name="Obrázek 4" descr="homol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99524">
            <a:off x="4718772" y="2435480"/>
            <a:ext cx="3788187" cy="352839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403648" y="5085184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Garamond" pitchFamily="18" charset="0"/>
              </a:rPr>
              <a:t>18th </a:t>
            </a:r>
            <a:r>
              <a:rPr lang="cs-CZ" sz="2000" b="1" dirty="0" smtClean="0">
                <a:latin typeface="Garamond" pitchFamily="18" charset="0"/>
              </a:rPr>
              <a:t>April 2012  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391400" cy="995002"/>
          </a:xfrm>
        </p:spPr>
        <p:txBody>
          <a:bodyPr/>
          <a:lstStyle/>
          <a:p>
            <a:pPr lvl="0"/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Operation Direct Link – </a:t>
            </a:r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Live </a:t>
            </a:r>
            <a:r>
              <a:rPr lang="cs-CZ" sz="2800" b="1" dirty="0" err="1" smtClean="0">
                <a:solidFill>
                  <a:schemeClr val="tx1"/>
                </a:solidFill>
                <a:latin typeface="Garamond" pitchFamily="18" charset="0"/>
              </a:rPr>
              <a:t>from</a:t>
            </a:r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… </a:t>
            </a:r>
            <a:r>
              <a:rPr lang="cs-CZ" sz="2800" b="1" dirty="0" err="1" smtClean="0">
                <a:solidFill>
                  <a:schemeClr val="tx1"/>
                </a:solidFill>
                <a:latin typeface="Garamond" pitchFamily="18" charset="0"/>
              </a:rPr>
              <a:t>Cardiac</a:t>
            </a:r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Classroom</a:t>
            </a:r>
            <a:r>
              <a:rPr lang="cs-CZ" b="1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cs-CZ" b="1" dirty="0" smtClean="0">
                <a:solidFill>
                  <a:schemeClr val="tx1"/>
                </a:solidFill>
                <a:latin typeface="Garamond" pitchFamily="18" charset="0"/>
              </a:rPr>
            </a:b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 descr="oper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360529">
            <a:off x="450434" y="2043872"/>
            <a:ext cx="3941044" cy="2631468"/>
          </a:xfrm>
        </p:spPr>
      </p:pic>
      <p:pic>
        <p:nvPicPr>
          <p:cNvPr id="5" name="Obrázek 4" descr="operace.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57832">
            <a:off x="4801353" y="2048583"/>
            <a:ext cx="3833883" cy="2559915"/>
          </a:xfrm>
          <a:prstGeom prst="rect">
            <a:avLst/>
          </a:prstGeom>
        </p:spPr>
      </p:pic>
      <p:pic>
        <p:nvPicPr>
          <p:cNvPr id="6" name="Obrázek 5" descr="576810_3598276353009_205970652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149080"/>
            <a:ext cx="3277877" cy="218866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 rot="761889">
            <a:off x="683568" y="5403993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Garamond" pitchFamily="18" charset="0"/>
              </a:rPr>
              <a:t>31st </a:t>
            </a:r>
            <a:r>
              <a:rPr lang="cs-CZ" sz="2000" b="1" dirty="0" smtClean="0">
                <a:latin typeface="Garamond" pitchFamily="18" charset="0"/>
              </a:rPr>
              <a:t>May </a:t>
            </a:r>
            <a:r>
              <a:rPr lang="cs-CZ" sz="2000" b="1" dirty="0" smtClean="0">
                <a:latin typeface="Garamond" pitchFamily="18" charset="0"/>
              </a:rPr>
              <a:t>2012 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486740_4071266657471_125487943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86607">
            <a:off x="976089" y="3235490"/>
            <a:ext cx="3458404" cy="2309205"/>
          </a:xfrm>
          <a:prstGeom prst="rect">
            <a:avLst/>
          </a:prstGeom>
        </p:spPr>
      </p:pic>
      <p:pic>
        <p:nvPicPr>
          <p:cNvPr id="5" name="Obrázek 4" descr="252420_4071271617595_80686210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02755">
            <a:off x="4355976" y="1916832"/>
            <a:ext cx="3129928" cy="208988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936104"/>
          </a:xfrm>
        </p:spPr>
        <p:txBody>
          <a:bodyPr/>
          <a:lstStyle/>
          <a:p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Start of BTE </a:t>
            </a:r>
            <a:r>
              <a:rPr lang="cs-CZ" sz="2800" b="1" dirty="0" err="1" smtClean="0">
                <a:solidFill>
                  <a:schemeClr val="tx1"/>
                </a:solidFill>
                <a:latin typeface="Garamond" pitchFamily="18" charset="0"/>
              </a:rPr>
              <a:t>Year</a:t>
            </a:r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  <a:latin typeface="Garamond" pitchFamily="18" charset="0"/>
              </a:rPr>
              <a:t>of</a:t>
            </a:r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Obesity</a:t>
            </a:r>
            <a:endParaRPr lang="cs-CZ" sz="28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rot="20418815">
            <a:off x="188237" y="2548658"/>
            <a:ext cx="3945695" cy="648072"/>
          </a:xfrm>
        </p:spPr>
        <p:txBody>
          <a:bodyPr/>
          <a:lstStyle/>
          <a:p>
            <a:pPr>
              <a:buNone/>
            </a:pPr>
            <a:r>
              <a:rPr lang="cs-CZ" sz="2000" b="1" dirty="0" smtClean="0">
                <a:latin typeface="Garamond" pitchFamily="18" charset="0"/>
              </a:rPr>
              <a:t>19th </a:t>
            </a:r>
            <a:r>
              <a:rPr lang="cs-CZ" sz="2000" b="1" dirty="0" err="1" smtClean="0">
                <a:latin typeface="Garamond" pitchFamily="18" charset="0"/>
              </a:rPr>
              <a:t>September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smtClean="0">
                <a:latin typeface="Garamond" pitchFamily="18" charset="0"/>
              </a:rPr>
              <a:t>2012</a:t>
            </a:r>
            <a:endParaRPr lang="cs-CZ" sz="2000" b="1" dirty="0">
              <a:latin typeface="Garamond" pitchFamily="18" charset="0"/>
            </a:endParaRPr>
          </a:p>
        </p:txBody>
      </p:sp>
      <p:pic>
        <p:nvPicPr>
          <p:cNvPr id="6" name="Obrázek 5" descr="300919_4071286777974_177249423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52534">
            <a:off x="4640068" y="4158787"/>
            <a:ext cx="2981366" cy="1990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6696744" cy="792088"/>
          </a:xfrm>
        </p:spPr>
        <p:txBody>
          <a:bodyPr/>
          <a:lstStyle/>
          <a:p>
            <a:r>
              <a:rPr lang="cs-CZ" sz="2800" b="1" dirty="0" err="1" smtClean="0">
                <a:solidFill>
                  <a:schemeClr val="tx1"/>
                </a:solidFill>
                <a:latin typeface="Garamond" pitchFamily="18" charset="0"/>
              </a:rPr>
              <a:t>The</a:t>
            </a:r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 OB </a:t>
            </a:r>
            <a:r>
              <a:rPr lang="cs-CZ" sz="2800" b="1" dirty="0" err="1" smtClean="0">
                <a:solidFill>
                  <a:schemeClr val="tx1"/>
                </a:solidFill>
                <a:latin typeface="Garamond" pitchFamily="18" charset="0"/>
              </a:rPr>
              <a:t>Clinique</a:t>
            </a:r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Visit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rot="961700">
            <a:off x="5569126" y="1893699"/>
            <a:ext cx="3564632" cy="576064"/>
          </a:xfrm>
        </p:spPr>
        <p:txBody>
          <a:bodyPr/>
          <a:lstStyle/>
          <a:p>
            <a:pPr>
              <a:buNone/>
            </a:pPr>
            <a:r>
              <a:rPr lang="cs-CZ" sz="2000" b="1" dirty="0" smtClean="0">
                <a:latin typeface="Garamond" pitchFamily="18" charset="0"/>
              </a:rPr>
              <a:t>14th </a:t>
            </a:r>
            <a:r>
              <a:rPr lang="cs-CZ" sz="2000" b="1" dirty="0" err="1" smtClean="0">
                <a:latin typeface="Garamond" pitchFamily="18" charset="0"/>
              </a:rPr>
              <a:t>November</a:t>
            </a:r>
            <a:r>
              <a:rPr lang="cs-CZ" sz="2000" b="1" dirty="0" smtClean="0">
                <a:latin typeface="Garamond" pitchFamily="18" charset="0"/>
              </a:rPr>
              <a:t> 2012</a:t>
            </a:r>
            <a:endParaRPr lang="cs-CZ" sz="2000" dirty="0"/>
          </a:p>
        </p:txBody>
      </p:sp>
      <p:pic>
        <p:nvPicPr>
          <p:cNvPr id="4" name="Obrázek 3" descr="230178_4315936534065_72442766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3504">
            <a:off x="539552" y="1844824"/>
            <a:ext cx="2213992" cy="3320988"/>
          </a:xfrm>
          <a:prstGeom prst="rect">
            <a:avLst/>
          </a:prstGeom>
        </p:spPr>
      </p:pic>
      <p:pic>
        <p:nvPicPr>
          <p:cNvPr id="5" name="Obrázek 4" descr="14304_4315942014202_158510081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1385" y="4349274"/>
            <a:ext cx="5976664" cy="2042888"/>
          </a:xfrm>
          <a:prstGeom prst="rect">
            <a:avLst/>
          </a:prstGeom>
        </p:spPr>
      </p:pic>
      <p:pic>
        <p:nvPicPr>
          <p:cNvPr id="6" name="Obrázek 5" descr="532325_4315952694469_198711303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15236">
            <a:off x="3187050" y="1958470"/>
            <a:ext cx="3430852" cy="2287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391400" cy="720080"/>
          </a:xfrm>
        </p:spPr>
        <p:txBody>
          <a:bodyPr/>
          <a:lstStyle/>
          <a:p>
            <a:r>
              <a:rPr lang="cs-CZ" sz="2800" b="1" dirty="0" err="1" smtClean="0">
                <a:solidFill>
                  <a:schemeClr val="tx1"/>
                </a:solidFill>
                <a:latin typeface="Garamond" pitchFamily="18" charset="0"/>
              </a:rPr>
              <a:t>Ethics</a:t>
            </a:r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  <a:latin typeface="Garamond" pitchFamily="18" charset="0"/>
              </a:rPr>
              <a:t>and</a:t>
            </a:r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  <a:latin typeface="Garamond" pitchFamily="18" charset="0"/>
              </a:rPr>
              <a:t>Etiquette</a:t>
            </a:r>
            <a:r>
              <a:rPr lang="cs-CZ" sz="2800" b="1" dirty="0" smtClean="0">
                <a:solidFill>
                  <a:schemeClr val="tx1"/>
                </a:solidFill>
                <a:latin typeface="Garamond" pitchFamily="18" charset="0"/>
              </a:rPr>
              <a:t> in </a:t>
            </a:r>
            <a:r>
              <a:rPr lang="cs-CZ" sz="2800" b="1" dirty="0" err="1" smtClean="0">
                <a:solidFill>
                  <a:schemeClr val="tx1"/>
                </a:solidFill>
                <a:latin typeface="Garamond" pitchFamily="18" charset="0"/>
              </a:rPr>
              <a:t>Healthcare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132856"/>
            <a:ext cx="3024336" cy="576064"/>
          </a:xfrm>
        </p:spPr>
        <p:txBody>
          <a:bodyPr/>
          <a:lstStyle/>
          <a:p>
            <a:pPr>
              <a:buNone/>
            </a:pPr>
            <a:r>
              <a:rPr lang="cs-CZ" sz="2000" b="1" dirty="0" smtClean="0">
                <a:latin typeface="Garamond" pitchFamily="18" charset="0"/>
              </a:rPr>
              <a:t>30th </a:t>
            </a:r>
            <a:r>
              <a:rPr lang="cs-CZ" sz="2000" b="1" dirty="0" err="1" smtClean="0">
                <a:latin typeface="Garamond" pitchFamily="18" charset="0"/>
              </a:rPr>
              <a:t>January</a:t>
            </a:r>
            <a:r>
              <a:rPr lang="cs-CZ" sz="2000" b="1" dirty="0" smtClean="0">
                <a:latin typeface="Garamond" pitchFamily="18" charset="0"/>
              </a:rPr>
              <a:t> 2013</a:t>
            </a:r>
            <a:endParaRPr lang="cs-CZ" sz="2000" dirty="0"/>
          </a:p>
        </p:txBody>
      </p:sp>
      <p:pic>
        <p:nvPicPr>
          <p:cNvPr id="4" name="Obrázek 3" descr="479731_4786926668524_2040372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916832"/>
            <a:ext cx="4031940" cy="2687960"/>
          </a:xfrm>
          <a:prstGeom prst="rect">
            <a:avLst/>
          </a:prstGeom>
        </p:spPr>
      </p:pic>
      <p:pic>
        <p:nvPicPr>
          <p:cNvPr id="5" name="Obrázek 4" descr="531921_4786966149511_26075615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780928"/>
            <a:ext cx="2968343" cy="1751856"/>
          </a:xfrm>
          <a:prstGeom prst="rect">
            <a:avLst/>
          </a:prstGeom>
        </p:spPr>
      </p:pic>
      <p:pic>
        <p:nvPicPr>
          <p:cNvPr id="6" name="Obrázek 5" descr="522077_4786961709400_68813877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437112"/>
            <a:ext cx="5248748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134</Words>
  <Application>Microsoft Office PowerPoint</Application>
  <PresentationFormat>Předvádění na obrazovce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Custom Design</vt:lpstr>
      <vt:lpstr>Snímek 1</vt:lpstr>
      <vt:lpstr>Snímek 2</vt:lpstr>
      <vt:lpstr>Prepairing for ABTS 2012 Application (CV, Cover Letter) </vt:lpstr>
      <vt:lpstr>Meeting HCP with an International Experience</vt:lpstr>
      <vt:lpstr>The Homolka Hospital Visit </vt:lpstr>
      <vt:lpstr>Operation Direct Link – Live from… Cardiac Classroom </vt:lpstr>
      <vt:lpstr>Start of BTE Year of Obesity</vt:lpstr>
      <vt:lpstr>The OB Clinique Visit</vt:lpstr>
      <vt:lpstr>Ethics and Etiquette in Healthcare</vt:lpstr>
      <vt:lpstr>University Day</vt:lpstr>
      <vt:lpstr>Project Day  </vt:lpstr>
      <vt:lpstr>Operation Direct Link –  Live from… Neurosurgery</vt:lpstr>
      <vt:lpstr>Snímek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Vítáme Vás na 3. semináři BTE</dc:title>
  <dc:creator>HP Mini</dc:creator>
  <cp:lastModifiedBy>Lucinka</cp:lastModifiedBy>
  <cp:revision>67</cp:revision>
  <dcterms:created xsi:type="dcterms:W3CDTF">2012-01-25T20:40:22Z</dcterms:created>
  <dcterms:modified xsi:type="dcterms:W3CDTF">2013-10-09T22:02:06Z</dcterms:modified>
</cp:coreProperties>
</file>